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1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B4DB2-1E2D-4798-BE0E-B41F6DB43CF1}" v="14" dt="2022-03-15T20:27:34.4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fuller" userId="3897e32700ca0ed4" providerId="LiveId" clId="{F9BB4DB2-1E2D-4798-BE0E-B41F6DB43CF1}"/>
    <pc:docChg chg="undo custSel modSld">
      <pc:chgData name="george fuller" userId="3897e32700ca0ed4" providerId="LiveId" clId="{F9BB4DB2-1E2D-4798-BE0E-B41F6DB43CF1}" dt="2022-03-15T20:27:45.795" v="1469" actId="1076"/>
      <pc:docMkLst>
        <pc:docMk/>
      </pc:docMkLst>
      <pc:sldChg chg="addSp delSp modSp mod setBg">
        <pc:chgData name="george fuller" userId="3897e32700ca0ed4" providerId="LiveId" clId="{F9BB4DB2-1E2D-4798-BE0E-B41F6DB43CF1}" dt="2022-03-15T20:27:45.795" v="1469" actId="1076"/>
        <pc:sldMkLst>
          <pc:docMk/>
          <pc:sldMk cId="0" sldId="256"/>
        </pc:sldMkLst>
        <pc:spChg chg="mod">
          <ac:chgData name="george fuller" userId="3897e32700ca0ed4" providerId="LiveId" clId="{F9BB4DB2-1E2D-4798-BE0E-B41F6DB43CF1}" dt="2022-03-15T20:24:23.158" v="1294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george fuller" userId="3897e32700ca0ed4" providerId="LiveId" clId="{F9BB4DB2-1E2D-4798-BE0E-B41F6DB43CF1}" dt="2022-03-15T20:24:09.932" v="1291" actId="14100"/>
          <ac:spMkLst>
            <pc:docMk/>
            <pc:sldMk cId="0" sldId="256"/>
            <ac:spMk id="6" creationId="{00000000-0000-0000-0000-000000000000}"/>
          </ac:spMkLst>
        </pc:spChg>
        <pc:spChg chg="del mod topLvl">
          <ac:chgData name="george fuller" userId="3897e32700ca0ed4" providerId="LiveId" clId="{F9BB4DB2-1E2D-4798-BE0E-B41F6DB43CF1}" dt="2022-03-15T20:25:53.444" v="1451" actId="478"/>
          <ac:spMkLst>
            <pc:docMk/>
            <pc:sldMk cId="0" sldId="256"/>
            <ac:spMk id="8" creationId="{00000000-0000-0000-0000-000000000000}"/>
          </ac:spMkLst>
        </pc:spChg>
        <pc:spChg chg="mod topLvl">
          <ac:chgData name="george fuller" userId="3897e32700ca0ed4" providerId="LiveId" clId="{F9BB4DB2-1E2D-4798-BE0E-B41F6DB43CF1}" dt="2022-03-15T20:25:53.444" v="1451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george fuller" userId="3897e32700ca0ed4" providerId="LiveId" clId="{F9BB4DB2-1E2D-4798-BE0E-B41F6DB43CF1}" dt="2022-03-15T20:25:16.188" v="1446" actId="14100"/>
          <ac:spMkLst>
            <pc:docMk/>
            <pc:sldMk cId="0" sldId="256"/>
            <ac:spMk id="10" creationId="{00000000-0000-0000-0000-000000000000}"/>
          </ac:spMkLst>
        </pc:spChg>
        <pc:spChg chg="del">
          <ac:chgData name="george fuller" userId="3897e32700ca0ed4" providerId="LiveId" clId="{F9BB4DB2-1E2D-4798-BE0E-B41F6DB43CF1}" dt="2022-03-15T20:25:26.509" v="1448" actId="478"/>
          <ac:spMkLst>
            <pc:docMk/>
            <pc:sldMk cId="0" sldId="256"/>
            <ac:spMk id="77" creationId="{00000000-0000-0000-0000-000000000000}"/>
          </ac:spMkLst>
        </pc:spChg>
        <pc:grpChg chg="del mod">
          <ac:chgData name="george fuller" userId="3897e32700ca0ed4" providerId="LiveId" clId="{F9BB4DB2-1E2D-4798-BE0E-B41F6DB43CF1}" dt="2022-03-15T20:25:57.350" v="1452" actId="478"/>
          <ac:grpSpMkLst>
            <pc:docMk/>
            <pc:sldMk cId="0" sldId="256"/>
            <ac:grpSpMk id="3" creationId="{00000000-0000-0000-0000-000000000000}"/>
          </ac:grpSpMkLst>
        </pc:grpChg>
        <pc:grpChg chg="del mod">
          <ac:chgData name="george fuller" userId="3897e32700ca0ed4" providerId="LiveId" clId="{F9BB4DB2-1E2D-4798-BE0E-B41F6DB43CF1}" dt="2022-03-15T20:25:53.444" v="1451" actId="478"/>
          <ac:grpSpMkLst>
            <pc:docMk/>
            <pc:sldMk cId="0" sldId="256"/>
            <ac:grpSpMk id="7" creationId="{00000000-0000-0000-0000-000000000000}"/>
          </ac:grpSpMkLst>
        </pc:grpChg>
        <pc:grpChg chg="del mod">
          <ac:chgData name="george fuller" userId="3897e32700ca0ed4" providerId="LiveId" clId="{F9BB4DB2-1E2D-4798-BE0E-B41F6DB43CF1}" dt="2022-03-15T20:26:23.145" v="1455" actId="478"/>
          <ac:grpSpMkLst>
            <pc:docMk/>
            <pc:sldMk cId="0" sldId="256"/>
            <ac:grpSpMk id="11" creationId="{00000000-0000-0000-0000-000000000000}"/>
          </ac:grpSpMkLst>
        </pc:grpChg>
        <pc:graphicFrameChg chg="mod modGraphic">
          <ac:chgData name="george fuller" userId="3897e32700ca0ed4" providerId="LiveId" clId="{F9BB4DB2-1E2D-4798-BE0E-B41F6DB43CF1}" dt="2022-03-15T19:59:54.328" v="27" actId="14100"/>
          <ac:graphicFrameMkLst>
            <pc:docMk/>
            <pc:sldMk cId="0" sldId="256"/>
            <ac:graphicFrameMk id="71" creationId="{00000000-0000-0000-0000-000000000000}"/>
          </ac:graphicFrameMkLst>
        </pc:graphicFrameChg>
        <pc:picChg chg="add mod">
          <ac:chgData name="george fuller" userId="3897e32700ca0ed4" providerId="LiveId" clId="{F9BB4DB2-1E2D-4798-BE0E-B41F6DB43CF1}" dt="2022-03-15T20:27:21.412" v="1463" actId="14100"/>
          <ac:picMkLst>
            <pc:docMk/>
            <pc:sldMk cId="0" sldId="256"/>
            <ac:picMk id="79" creationId="{F7309850-7545-490A-9356-7156B892A5A9}"/>
          </ac:picMkLst>
        </pc:picChg>
        <pc:picChg chg="add mod">
          <ac:chgData name="george fuller" userId="3897e32700ca0ed4" providerId="LiveId" clId="{F9BB4DB2-1E2D-4798-BE0E-B41F6DB43CF1}" dt="2022-03-15T20:27:45.795" v="1469" actId="1076"/>
          <ac:picMkLst>
            <pc:docMk/>
            <pc:sldMk cId="0" sldId="256"/>
            <ac:picMk id="81" creationId="{7AAC86F6-F5D7-461C-86CE-1D760BD1F3B6}"/>
          </ac:picMkLst>
        </pc:picChg>
      </pc:sldChg>
      <pc:sldChg chg="modNotesTx">
        <pc:chgData name="george fuller" userId="3897e32700ca0ed4" providerId="LiveId" clId="{F9BB4DB2-1E2D-4798-BE0E-B41F6DB43CF1}" dt="2022-03-15T20:02:19.852" v="192" actId="20577"/>
        <pc:sldMkLst>
          <pc:docMk/>
          <pc:sldMk cId="0" sldId="260"/>
        </pc:sldMkLst>
      </pc:sldChg>
      <pc:sldChg chg="modNotesTx">
        <pc:chgData name="george fuller" userId="3897e32700ca0ed4" providerId="LiveId" clId="{F9BB4DB2-1E2D-4798-BE0E-B41F6DB43CF1}" dt="2022-03-15T20:03:47.919" v="357" actId="20577"/>
        <pc:sldMkLst>
          <pc:docMk/>
          <pc:sldMk cId="0" sldId="261"/>
        </pc:sldMkLst>
      </pc:sldChg>
      <pc:sldChg chg="addSp delSp modSp mod setBg modNotesTx">
        <pc:chgData name="george fuller" userId="3897e32700ca0ed4" providerId="LiveId" clId="{F9BB4DB2-1E2D-4798-BE0E-B41F6DB43CF1}" dt="2022-03-15T20:23:33.657" v="1287" actId="207"/>
        <pc:sldMkLst>
          <pc:docMk/>
          <pc:sldMk cId="0" sldId="264"/>
        </pc:sldMkLst>
        <pc:spChg chg="del mod">
          <ac:chgData name="george fuller" userId="3897e32700ca0ed4" providerId="LiveId" clId="{F9BB4DB2-1E2D-4798-BE0E-B41F6DB43CF1}" dt="2022-03-15T20:23:12.624" v="1284" actId="478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george fuller" userId="3897e32700ca0ed4" providerId="LiveId" clId="{F9BB4DB2-1E2D-4798-BE0E-B41F6DB43CF1}" dt="2022-03-15T20:19:21.406" v="1252" actId="478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george fuller" userId="3897e32700ca0ed4" providerId="LiveId" clId="{F9BB4DB2-1E2D-4798-BE0E-B41F6DB43CF1}" dt="2022-03-15T20:21:24.866" v="1277" actId="478"/>
          <ac:spMkLst>
            <pc:docMk/>
            <pc:sldMk cId="0" sldId="264"/>
            <ac:spMk id="6" creationId="{00000000-0000-0000-0000-000000000000}"/>
          </ac:spMkLst>
        </pc:spChg>
        <pc:spChg chg="mod">
          <ac:chgData name="george fuller" userId="3897e32700ca0ed4" providerId="LiveId" clId="{F9BB4DB2-1E2D-4798-BE0E-B41F6DB43CF1}" dt="2022-03-15T20:21:02.137" v="1270" actId="1076"/>
          <ac:spMkLst>
            <pc:docMk/>
            <pc:sldMk cId="0" sldId="264"/>
            <ac:spMk id="7" creationId="{00000000-0000-0000-0000-000000000000}"/>
          </ac:spMkLst>
        </pc:spChg>
        <pc:spChg chg="del mod">
          <ac:chgData name="george fuller" userId="3897e32700ca0ed4" providerId="LiveId" clId="{F9BB4DB2-1E2D-4798-BE0E-B41F6DB43CF1}" dt="2022-03-15T20:18:44.434" v="1247" actId="478"/>
          <ac:spMkLst>
            <pc:docMk/>
            <pc:sldMk cId="0" sldId="264"/>
            <ac:spMk id="8" creationId="{00000000-0000-0000-0000-000000000000}"/>
          </ac:spMkLst>
        </pc:spChg>
        <pc:spChg chg="del mod">
          <ac:chgData name="george fuller" userId="3897e32700ca0ed4" providerId="LiveId" clId="{F9BB4DB2-1E2D-4798-BE0E-B41F6DB43CF1}" dt="2022-03-15T20:18:37.148" v="1245"/>
          <ac:spMkLst>
            <pc:docMk/>
            <pc:sldMk cId="0" sldId="264"/>
            <ac:spMk id="9" creationId="{00000000-0000-0000-0000-000000000000}"/>
          </ac:spMkLst>
        </pc:spChg>
        <pc:spChg chg="add mod">
          <ac:chgData name="george fuller" userId="3897e32700ca0ed4" providerId="LiveId" clId="{F9BB4DB2-1E2D-4798-BE0E-B41F6DB43CF1}" dt="2022-03-15T20:23:33.657" v="1287" actId="207"/>
          <ac:spMkLst>
            <pc:docMk/>
            <pc:sldMk cId="0" sldId="264"/>
            <ac:spMk id="13" creationId="{E388F68D-91A3-47D3-9E56-FE475D5A9965}"/>
          </ac:spMkLst>
        </pc:spChg>
        <pc:spChg chg="add del mod">
          <ac:chgData name="george fuller" userId="3897e32700ca0ed4" providerId="LiveId" clId="{F9BB4DB2-1E2D-4798-BE0E-B41F6DB43CF1}" dt="2022-03-15T20:18:37.142" v="1243" actId="21"/>
          <ac:spMkLst>
            <pc:docMk/>
            <pc:sldMk cId="0" sldId="264"/>
            <ac:spMk id="14" creationId="{3DF3B244-B33B-421A-9E07-345C3F2330CF}"/>
          </ac:spMkLst>
        </pc:spChg>
        <pc:spChg chg="add mod">
          <ac:chgData name="george fuller" userId="3897e32700ca0ed4" providerId="LiveId" clId="{F9BB4DB2-1E2D-4798-BE0E-B41F6DB43CF1}" dt="2022-03-15T20:22:34.944" v="1281" actId="255"/>
          <ac:spMkLst>
            <pc:docMk/>
            <pc:sldMk cId="0" sldId="264"/>
            <ac:spMk id="15" creationId="{748F2355-7233-4EF6-9B61-B3458BB561E7}"/>
          </ac:spMkLst>
        </pc:spChg>
        <pc:spChg chg="add del mod">
          <ac:chgData name="george fuller" userId="3897e32700ca0ed4" providerId="LiveId" clId="{F9BB4DB2-1E2D-4798-BE0E-B41F6DB43CF1}" dt="2022-03-15T20:21:34.268" v="1279"/>
          <ac:spMkLst>
            <pc:docMk/>
            <pc:sldMk cId="0" sldId="264"/>
            <ac:spMk id="16" creationId="{B4D67FCD-0C21-49AC-84B4-EC6B0C33F92C}"/>
          </ac:spMkLst>
        </pc:spChg>
        <pc:grpChg chg="del">
          <ac:chgData name="george fuller" userId="3897e32700ca0ed4" providerId="LiveId" clId="{F9BB4DB2-1E2D-4798-BE0E-B41F6DB43CF1}" dt="2022-03-15T20:20:46.434" v="1268" actId="478"/>
          <ac:grpSpMkLst>
            <pc:docMk/>
            <pc:sldMk cId="0" sldId="264"/>
            <ac:grpSpMk id="10" creationId="{00000000-0000-0000-0000-000000000000}"/>
          </ac:grpSpMkLst>
        </pc:grpChg>
        <pc:graphicFrameChg chg="mod modGraphic">
          <ac:chgData name="george fuller" userId="3897e32700ca0ed4" providerId="LiveId" clId="{F9BB4DB2-1E2D-4798-BE0E-B41F6DB43CF1}" dt="2022-03-15T20:19:39.165" v="1255" actId="14100"/>
          <ac:graphicFrameMkLst>
            <pc:docMk/>
            <pc:sldMk cId="0" sldId="264"/>
            <ac:graphicFrameMk id="5" creationId="{00000000-0000-0000-0000-000000000000}"/>
          </ac:graphicFrameMkLst>
        </pc:graphicFrameChg>
      </pc:sldChg>
      <pc:sldChg chg="modNotesTx">
        <pc:chgData name="george fuller" userId="3897e32700ca0ed4" providerId="LiveId" clId="{F9BB4DB2-1E2D-4798-BE0E-B41F6DB43CF1}" dt="2022-03-15T20:09:00.784" v="757" actId="20577"/>
        <pc:sldMkLst>
          <pc:docMk/>
          <pc:sldMk cId="0" sldId="265"/>
        </pc:sldMkLst>
      </pc:sldChg>
      <pc:sldChg chg="modNotesTx">
        <pc:chgData name="george fuller" userId="3897e32700ca0ed4" providerId="LiveId" clId="{F9BB4DB2-1E2D-4798-BE0E-B41F6DB43CF1}" dt="2022-03-15T20:11:00.791" v="1021" actId="20577"/>
        <pc:sldMkLst>
          <pc:docMk/>
          <pc:sldMk cId="0" sldId="266"/>
        </pc:sldMkLst>
      </pc:sldChg>
      <pc:sldChg chg="modNotesTx">
        <pc:chgData name="george fuller" userId="3897e32700ca0ed4" providerId="LiveId" clId="{F9BB4DB2-1E2D-4798-BE0E-B41F6DB43CF1}" dt="2022-03-15T20:12:52.399" v="1180" actId="20577"/>
        <pc:sldMkLst>
          <pc:docMk/>
          <pc:sldMk cId="0" sldId="267"/>
        </pc:sldMkLst>
      </pc:sldChg>
      <pc:sldChg chg="addSp modSp mod">
        <pc:chgData name="george fuller" userId="3897e32700ca0ed4" providerId="LiveId" clId="{F9BB4DB2-1E2D-4798-BE0E-B41F6DB43CF1}" dt="2022-03-15T20:15:09.611" v="1198" actId="6549"/>
        <pc:sldMkLst>
          <pc:docMk/>
          <pc:sldMk cId="0" sldId="268"/>
        </pc:sldMkLst>
        <pc:graphicFrameChg chg="mod modGraphic">
          <ac:chgData name="george fuller" userId="3897e32700ca0ed4" providerId="LiveId" clId="{F9BB4DB2-1E2D-4798-BE0E-B41F6DB43CF1}" dt="2022-03-15T20:15:09.611" v="1198" actId="6549"/>
          <ac:graphicFrameMkLst>
            <pc:docMk/>
            <pc:sldMk cId="0" sldId="268"/>
            <ac:graphicFrameMk id="4" creationId="{00000000-0000-0000-0000-000000000000}"/>
          </ac:graphicFrameMkLst>
        </pc:graphicFrameChg>
        <pc:graphicFrameChg chg="add mod modGraphic">
          <ac:chgData name="george fuller" userId="3897e32700ca0ed4" providerId="LiveId" clId="{F9BB4DB2-1E2D-4798-BE0E-B41F6DB43CF1}" dt="2022-03-15T20:14:36.007" v="1194" actId="255"/>
          <ac:graphicFrameMkLst>
            <pc:docMk/>
            <pc:sldMk cId="0" sldId="268"/>
            <ac:graphicFrameMk id="5" creationId="{D5A8D11B-69E7-493D-88EF-B5D2B9BAE6F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4816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164388" y="0"/>
            <a:ext cx="5481637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DCF2-6259-4A34-9F64-14633A91702C}" type="datetimeFigureOut">
              <a:rPr lang="en-US" smtClean="0"/>
              <a:t>2022-03-15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0" y="914400"/>
            <a:ext cx="42672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65238" y="3521075"/>
            <a:ext cx="1011872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54816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164388" y="6948488"/>
            <a:ext cx="5481637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C9525-3434-49F5-8EE2-ADE6DB8F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are concentrated in the </a:t>
            </a:r>
            <a:r>
              <a:rPr lang="en-US" dirty="0" err="1"/>
              <a:t>sourh</a:t>
            </a:r>
            <a:r>
              <a:rPr lang="en-US" dirty="0"/>
              <a:t> east. The three  largest state, Sao Paul, Rio de Janeiro and Minas Gerais account for about 62% of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9525-3434-49F5-8EE2-ADE6DB8F8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Roraima has the highest percent growth, however it has very low sale. These top ten all have growth rates over 100% from last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9525-3434-49F5-8EE2-ADE6DB8F8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categories below the top ten all account for less than 3% of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9525-3434-49F5-8EE2-ADE6DB8F8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twenty are included to demonstrate how quickly the percent of sales drops off. Construction tools construction has the highest percent growth.  However, it has a long way to go to make it into the top ten.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9525-3434-49F5-8EE2-ADE6DB8F8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 not affect advertising, however, I felt it necessary to point out the impact that overdue orders may have.  If this trend continues, it could negate any sales lift advertising could provide.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9525-3434-49F5-8EE2-ADE6DB8F8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review score of 5 is increasing, however we can see that there was a dip when the overdue orders had a sharp increase.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C9525-3434-49F5-8EE2-ADE6DB8F8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13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13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13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7619" y="285813"/>
            <a:ext cx="329437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A13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8160" y="1194402"/>
            <a:ext cx="6019800" cy="273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9" Type="http://schemas.openxmlformats.org/officeDocument/2006/relationships/image" Target="../media/image69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47" Type="http://schemas.openxmlformats.org/officeDocument/2006/relationships/image" Target="../media/image77.png"/><Relationship Id="rId50" Type="http://schemas.openxmlformats.org/officeDocument/2006/relationships/image" Target="../media/image80.png"/><Relationship Id="rId55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9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png"/><Relationship Id="rId53" Type="http://schemas.openxmlformats.org/officeDocument/2006/relationships/image" Target="../media/image83.png"/><Relationship Id="rId5" Type="http://schemas.openxmlformats.org/officeDocument/2006/relationships/image" Target="../media/image35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image" Target="../media/image78.png"/><Relationship Id="rId56" Type="http://schemas.openxmlformats.org/officeDocument/2006/relationships/image" Target="../media/image5.png"/><Relationship Id="rId8" Type="http://schemas.openxmlformats.org/officeDocument/2006/relationships/image" Target="../media/image38.png"/><Relationship Id="rId51" Type="http://schemas.openxmlformats.org/officeDocument/2006/relationships/image" Target="../media/image81.png"/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20" Type="http://schemas.openxmlformats.org/officeDocument/2006/relationships/image" Target="../media/image50.png"/><Relationship Id="rId41" Type="http://schemas.openxmlformats.org/officeDocument/2006/relationships/image" Target="../media/image71.png"/><Relationship Id="rId54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49" Type="http://schemas.openxmlformats.org/officeDocument/2006/relationships/image" Target="../media/image79.png"/><Relationship Id="rId57" Type="http://schemas.openxmlformats.org/officeDocument/2006/relationships/image" Target="../media/image85.png"/><Relationship Id="rId10" Type="http://schemas.openxmlformats.org/officeDocument/2006/relationships/image" Target="../media/image40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52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7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1.png"/><Relationship Id="rId3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streetmap.org/copyright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treetmap.org/copyright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826061"/>
            <a:ext cx="12649199" cy="1724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  <a:tabLst>
                <a:tab pos="7257415" algn="l"/>
              </a:tabLst>
            </a:pP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Olist is the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largest department store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in Brazilian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market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places.	It connects small businesses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from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all</a:t>
            </a:r>
            <a:r>
              <a:rPr sz="1600" spc="-130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-25" dirty="0">
                <a:solidFill>
                  <a:srgbClr val="0D6ABE"/>
                </a:solidFill>
                <a:latin typeface="Arial Black"/>
                <a:cs typeface="Arial Black"/>
              </a:rPr>
              <a:t>over 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Brazil to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channels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without hassle and with a single contract.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Those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merchants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are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able to sell their  products through the Olist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Store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and ship them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directly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to the customers using Olist logistics</a:t>
            </a:r>
            <a:r>
              <a:rPr sz="1600" spc="-7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0D6ABE"/>
                </a:solidFill>
                <a:latin typeface="Arial Black"/>
                <a:cs typeface="Arial Black"/>
              </a:rPr>
              <a:t>partners.</a:t>
            </a:r>
            <a:endParaRPr sz="1600" dirty="0">
              <a:latin typeface="Arial Black"/>
              <a:cs typeface="Arial Black"/>
            </a:endParaRPr>
          </a:p>
          <a:p>
            <a:pPr marL="12700" marR="109855">
              <a:lnSpc>
                <a:spcPct val="117200"/>
              </a:lnSpc>
              <a:tabLst>
                <a:tab pos="7134225" algn="l"/>
              </a:tabLst>
            </a:pP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Olist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experienced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tremendous growth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between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2017</a:t>
            </a:r>
            <a:r>
              <a:rPr sz="1600" spc="2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and 2018.	</a:t>
            </a:r>
            <a:r>
              <a:rPr sz="1600" spc="-35" dirty="0">
                <a:solidFill>
                  <a:srgbClr val="0D6ABE"/>
                </a:solidFill>
                <a:latin typeface="Arial Black"/>
                <a:cs typeface="Arial Black"/>
              </a:rPr>
              <a:t>However, </a:t>
            </a:r>
            <a:r>
              <a:rPr sz="1600" spc="-10" dirty="0">
                <a:solidFill>
                  <a:srgbClr val="0D6ABE"/>
                </a:solidFill>
                <a:latin typeface="Arial Black"/>
                <a:cs typeface="Arial Black"/>
              </a:rPr>
              <a:t>that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growth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rate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is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declining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and  management has decided to </a:t>
            </a:r>
            <a:r>
              <a:rPr sz="1600" spc="15" dirty="0">
                <a:solidFill>
                  <a:srgbClr val="0D6ABE"/>
                </a:solidFill>
                <a:latin typeface="Arial Black"/>
                <a:cs typeface="Arial Black"/>
              </a:rPr>
              <a:t>start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an advertising campaign and needs to </a:t>
            </a:r>
            <a:r>
              <a:rPr sz="1600" spc="-10" dirty="0">
                <a:solidFill>
                  <a:srgbClr val="0D6ABE"/>
                </a:solidFill>
                <a:latin typeface="Arial Black"/>
                <a:cs typeface="Arial Black"/>
              </a:rPr>
              <a:t>know </a:t>
            </a:r>
            <a:r>
              <a:rPr sz="1600" spc="10" dirty="0">
                <a:solidFill>
                  <a:srgbClr val="0D6ABE"/>
                </a:solidFill>
                <a:latin typeface="Arial Black"/>
                <a:cs typeface="Arial Black"/>
              </a:rPr>
              <a:t>where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to advertise and 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which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categories to</a:t>
            </a:r>
            <a:r>
              <a:rPr sz="1600" spc="-1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target.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20691" y="0"/>
            <a:ext cx="12725401" cy="823444"/>
          </a:xfrm>
          <a:custGeom>
            <a:avLst/>
            <a:gdLst/>
            <a:ahLst/>
            <a:cxnLst/>
            <a:rect l="l" t="t" r="r" b="b"/>
            <a:pathLst>
              <a:path w="12192000" h="590550">
                <a:moveTo>
                  <a:pt x="12192000" y="590550"/>
                </a:moveTo>
                <a:lnTo>
                  <a:pt x="0" y="5905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905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20691" y="2743"/>
            <a:ext cx="12669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 err="1"/>
              <a:t>Olist</a:t>
            </a:r>
            <a:r>
              <a:rPr sz="2800" spc="-40" dirty="0"/>
              <a:t> </a:t>
            </a:r>
            <a:r>
              <a:rPr lang="en-US" sz="2800" spc="-140" dirty="0"/>
              <a:t>Executive Review</a:t>
            </a:r>
            <a:endParaRPr sz="2800" dirty="0"/>
          </a:p>
        </p:txBody>
      </p:sp>
      <p:sp>
        <p:nvSpPr>
          <p:cNvPr id="14" name="object 14"/>
          <p:cNvSpPr txBox="1"/>
          <p:nvPr/>
        </p:nvSpPr>
        <p:spPr>
          <a:xfrm>
            <a:off x="3747141" y="4796434"/>
            <a:ext cx="51555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5" dirty="0">
                <a:solidFill>
                  <a:srgbClr val="A1333C"/>
                </a:solidFill>
                <a:latin typeface="Arial"/>
                <a:cs typeface="Arial"/>
              </a:rPr>
              <a:t>2018 </a:t>
            </a:r>
            <a:r>
              <a:rPr sz="1500" b="1" spc="-70" dirty="0">
                <a:solidFill>
                  <a:srgbClr val="A1333C"/>
                </a:solidFill>
                <a:latin typeface="Arial"/>
                <a:cs typeface="Arial"/>
              </a:rPr>
              <a:t>Year </a:t>
            </a:r>
            <a:r>
              <a:rPr sz="1500" b="1" spc="-15" dirty="0">
                <a:solidFill>
                  <a:srgbClr val="A1333C"/>
                </a:solidFill>
                <a:latin typeface="Arial"/>
                <a:cs typeface="Arial"/>
              </a:rPr>
              <a:t>over </a:t>
            </a:r>
            <a:r>
              <a:rPr sz="1500" b="1" spc="-70" dirty="0">
                <a:solidFill>
                  <a:srgbClr val="A1333C"/>
                </a:solidFill>
                <a:latin typeface="Arial"/>
                <a:cs typeface="Arial"/>
              </a:rPr>
              <a:t>Year </a:t>
            </a:r>
            <a:r>
              <a:rPr sz="1500" b="1" spc="-40" dirty="0">
                <a:solidFill>
                  <a:srgbClr val="A1333C"/>
                </a:solidFill>
                <a:latin typeface="Arial"/>
                <a:cs typeface="Arial"/>
              </a:rPr>
              <a:t>Revenue </a:t>
            </a:r>
            <a:r>
              <a:rPr sz="1500" b="1" spc="-35" dirty="0">
                <a:solidFill>
                  <a:srgbClr val="A1333C"/>
                </a:solidFill>
                <a:latin typeface="Arial"/>
                <a:cs typeface="Arial"/>
              </a:rPr>
              <a:t>Change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and </a:t>
            </a:r>
            <a:r>
              <a:rPr sz="1500" b="1" spc="-30" dirty="0">
                <a:solidFill>
                  <a:srgbClr val="A1333C"/>
                </a:solidFill>
                <a:latin typeface="Arial"/>
                <a:cs typeface="Arial"/>
              </a:rPr>
              <a:t>Percent</a:t>
            </a:r>
            <a:r>
              <a:rPr sz="1500" b="1" spc="170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A1333C"/>
                </a:solidFill>
                <a:latin typeface="Arial"/>
                <a:cs typeface="Arial"/>
              </a:rPr>
              <a:t>Change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8675" y="5451604"/>
            <a:ext cx="11058525" cy="1281430"/>
            <a:chOff x="828675" y="5451604"/>
            <a:chExt cx="11058525" cy="1281430"/>
          </a:xfrm>
        </p:grpSpPr>
        <p:sp>
          <p:nvSpPr>
            <p:cNvPr id="16" name="object 16"/>
            <p:cNvSpPr/>
            <p:nvPr/>
          </p:nvSpPr>
          <p:spPr>
            <a:xfrm>
              <a:off x="828675" y="6723151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5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5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5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5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5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5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5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5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59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59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59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59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59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59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59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59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59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59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5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5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5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5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5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5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5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5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5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5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5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5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5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5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5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5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5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5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5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5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5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5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5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5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5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5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5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5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5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5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5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5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5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5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5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5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5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5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5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5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5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5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5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5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5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5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5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5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59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59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5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5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59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9175" y="6723151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5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5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5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5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5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5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5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5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59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59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59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59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59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59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59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59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59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59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5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5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5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5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5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5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5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5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5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5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5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5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5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5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5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5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5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5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5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5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5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5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5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5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5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5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5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5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5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5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5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5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5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5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5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5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5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5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5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5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5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5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5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5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5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5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5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5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59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59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5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5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59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8675" y="6087389"/>
              <a:ext cx="11039475" cy="645795"/>
            </a:xfrm>
            <a:custGeom>
              <a:avLst/>
              <a:gdLst/>
              <a:ahLst/>
              <a:cxnLst/>
              <a:rect l="l" t="t" r="r" b="b"/>
              <a:pathLst>
                <a:path w="11039475" h="645795">
                  <a:moveTo>
                    <a:pt x="9525" y="0"/>
                  </a:moveTo>
                  <a:lnTo>
                    <a:pt x="0" y="0"/>
                  </a:lnTo>
                  <a:lnTo>
                    <a:pt x="0" y="9550"/>
                  </a:lnTo>
                  <a:lnTo>
                    <a:pt x="9525" y="9550"/>
                  </a:lnTo>
                  <a:lnTo>
                    <a:pt x="9525" y="0"/>
                  </a:lnTo>
                  <a:close/>
                </a:path>
                <a:path w="11039475" h="645795">
                  <a:moveTo>
                    <a:pt x="66675" y="0"/>
                  </a:moveTo>
                  <a:lnTo>
                    <a:pt x="57150" y="0"/>
                  </a:lnTo>
                  <a:lnTo>
                    <a:pt x="57150" y="9550"/>
                  </a:lnTo>
                  <a:lnTo>
                    <a:pt x="66675" y="9550"/>
                  </a:lnTo>
                  <a:lnTo>
                    <a:pt x="66675" y="0"/>
                  </a:lnTo>
                  <a:close/>
                </a:path>
                <a:path w="11039475" h="645795">
                  <a:moveTo>
                    <a:pt x="123825" y="0"/>
                  </a:moveTo>
                  <a:lnTo>
                    <a:pt x="114300" y="0"/>
                  </a:lnTo>
                  <a:lnTo>
                    <a:pt x="114300" y="9550"/>
                  </a:lnTo>
                  <a:lnTo>
                    <a:pt x="123825" y="9550"/>
                  </a:lnTo>
                  <a:lnTo>
                    <a:pt x="123825" y="0"/>
                  </a:lnTo>
                  <a:close/>
                </a:path>
                <a:path w="11039475" h="645795">
                  <a:moveTo>
                    <a:pt x="180975" y="0"/>
                  </a:moveTo>
                  <a:lnTo>
                    <a:pt x="171450" y="0"/>
                  </a:lnTo>
                  <a:lnTo>
                    <a:pt x="171450" y="9550"/>
                  </a:lnTo>
                  <a:lnTo>
                    <a:pt x="180975" y="9550"/>
                  </a:lnTo>
                  <a:lnTo>
                    <a:pt x="180975" y="0"/>
                  </a:lnTo>
                  <a:close/>
                </a:path>
                <a:path w="11039475" h="645795">
                  <a:moveTo>
                    <a:pt x="238125" y="0"/>
                  </a:moveTo>
                  <a:lnTo>
                    <a:pt x="228600" y="0"/>
                  </a:lnTo>
                  <a:lnTo>
                    <a:pt x="228600" y="9550"/>
                  </a:lnTo>
                  <a:lnTo>
                    <a:pt x="238125" y="9550"/>
                  </a:lnTo>
                  <a:lnTo>
                    <a:pt x="238125" y="0"/>
                  </a:lnTo>
                  <a:close/>
                </a:path>
                <a:path w="11039475" h="645795">
                  <a:moveTo>
                    <a:pt x="295275" y="0"/>
                  </a:moveTo>
                  <a:lnTo>
                    <a:pt x="285750" y="0"/>
                  </a:lnTo>
                  <a:lnTo>
                    <a:pt x="285750" y="9550"/>
                  </a:lnTo>
                  <a:lnTo>
                    <a:pt x="295275" y="9550"/>
                  </a:lnTo>
                  <a:lnTo>
                    <a:pt x="295275" y="0"/>
                  </a:lnTo>
                  <a:close/>
                </a:path>
                <a:path w="11039475" h="645795">
                  <a:moveTo>
                    <a:pt x="352425" y="0"/>
                  </a:moveTo>
                  <a:lnTo>
                    <a:pt x="342900" y="0"/>
                  </a:lnTo>
                  <a:lnTo>
                    <a:pt x="342900" y="9550"/>
                  </a:lnTo>
                  <a:lnTo>
                    <a:pt x="352425" y="9550"/>
                  </a:lnTo>
                  <a:lnTo>
                    <a:pt x="352425" y="0"/>
                  </a:lnTo>
                  <a:close/>
                </a:path>
                <a:path w="11039475" h="645795">
                  <a:moveTo>
                    <a:pt x="409575" y="0"/>
                  </a:moveTo>
                  <a:lnTo>
                    <a:pt x="400050" y="0"/>
                  </a:lnTo>
                  <a:lnTo>
                    <a:pt x="400050" y="9550"/>
                  </a:lnTo>
                  <a:lnTo>
                    <a:pt x="409575" y="9550"/>
                  </a:lnTo>
                  <a:lnTo>
                    <a:pt x="409575" y="0"/>
                  </a:lnTo>
                  <a:close/>
                </a:path>
                <a:path w="11039475" h="645795">
                  <a:moveTo>
                    <a:pt x="466725" y="0"/>
                  </a:moveTo>
                  <a:lnTo>
                    <a:pt x="457200" y="0"/>
                  </a:lnTo>
                  <a:lnTo>
                    <a:pt x="457200" y="9550"/>
                  </a:lnTo>
                  <a:lnTo>
                    <a:pt x="466725" y="9550"/>
                  </a:lnTo>
                  <a:lnTo>
                    <a:pt x="466725" y="0"/>
                  </a:lnTo>
                  <a:close/>
                </a:path>
                <a:path w="11039475" h="64579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50"/>
                  </a:lnTo>
                  <a:lnTo>
                    <a:pt x="1552575" y="9550"/>
                  </a:lnTo>
                  <a:lnTo>
                    <a:pt x="1552575" y="0"/>
                  </a:lnTo>
                  <a:close/>
                </a:path>
                <a:path w="11039475" h="64579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50"/>
                  </a:lnTo>
                  <a:lnTo>
                    <a:pt x="1609725" y="9550"/>
                  </a:lnTo>
                  <a:lnTo>
                    <a:pt x="1609725" y="0"/>
                  </a:lnTo>
                  <a:close/>
                </a:path>
                <a:path w="11039475" h="64579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50"/>
                  </a:lnTo>
                  <a:lnTo>
                    <a:pt x="1666875" y="9550"/>
                  </a:lnTo>
                  <a:lnTo>
                    <a:pt x="1666875" y="0"/>
                  </a:lnTo>
                  <a:close/>
                </a:path>
                <a:path w="11039475" h="64579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50"/>
                  </a:lnTo>
                  <a:lnTo>
                    <a:pt x="1724025" y="9550"/>
                  </a:lnTo>
                  <a:lnTo>
                    <a:pt x="1724025" y="0"/>
                  </a:lnTo>
                  <a:close/>
                </a:path>
                <a:path w="11039475" h="64579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50"/>
                  </a:lnTo>
                  <a:lnTo>
                    <a:pt x="1781175" y="9550"/>
                  </a:lnTo>
                  <a:lnTo>
                    <a:pt x="1781175" y="0"/>
                  </a:lnTo>
                  <a:close/>
                </a:path>
                <a:path w="11039475" h="645795">
                  <a:moveTo>
                    <a:pt x="2809875" y="0"/>
                  </a:moveTo>
                  <a:lnTo>
                    <a:pt x="2805531" y="0"/>
                  </a:lnTo>
                  <a:lnTo>
                    <a:pt x="2805531" y="9550"/>
                  </a:lnTo>
                  <a:lnTo>
                    <a:pt x="2809875" y="9550"/>
                  </a:lnTo>
                  <a:lnTo>
                    <a:pt x="2809875" y="0"/>
                  </a:lnTo>
                  <a:close/>
                </a:path>
                <a:path w="11039475" h="64579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50"/>
                  </a:lnTo>
                  <a:lnTo>
                    <a:pt x="2867025" y="9550"/>
                  </a:lnTo>
                  <a:lnTo>
                    <a:pt x="2867025" y="0"/>
                  </a:lnTo>
                  <a:close/>
                </a:path>
                <a:path w="11039475" h="64579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50"/>
                  </a:lnTo>
                  <a:lnTo>
                    <a:pt x="2924175" y="9550"/>
                  </a:lnTo>
                  <a:lnTo>
                    <a:pt x="2924175" y="0"/>
                  </a:lnTo>
                  <a:close/>
                </a:path>
                <a:path w="11039475" h="645795">
                  <a:moveTo>
                    <a:pt x="8010525" y="635762"/>
                  </a:moveTo>
                  <a:lnTo>
                    <a:pt x="8001000" y="635762"/>
                  </a:lnTo>
                  <a:lnTo>
                    <a:pt x="8001000" y="645299"/>
                  </a:lnTo>
                  <a:lnTo>
                    <a:pt x="8010525" y="645299"/>
                  </a:lnTo>
                  <a:lnTo>
                    <a:pt x="8010525" y="635762"/>
                  </a:lnTo>
                  <a:close/>
                </a:path>
                <a:path w="11039475" h="645795">
                  <a:moveTo>
                    <a:pt x="8067675" y="635762"/>
                  </a:moveTo>
                  <a:lnTo>
                    <a:pt x="8058150" y="635762"/>
                  </a:lnTo>
                  <a:lnTo>
                    <a:pt x="8058150" y="645299"/>
                  </a:lnTo>
                  <a:lnTo>
                    <a:pt x="8067675" y="645299"/>
                  </a:lnTo>
                  <a:lnTo>
                    <a:pt x="8067675" y="635762"/>
                  </a:lnTo>
                  <a:close/>
                </a:path>
                <a:path w="11039475" h="645795">
                  <a:moveTo>
                    <a:pt x="8124825" y="635762"/>
                  </a:moveTo>
                  <a:lnTo>
                    <a:pt x="8115300" y="635762"/>
                  </a:lnTo>
                  <a:lnTo>
                    <a:pt x="8115300" y="645299"/>
                  </a:lnTo>
                  <a:lnTo>
                    <a:pt x="8124825" y="645299"/>
                  </a:lnTo>
                  <a:lnTo>
                    <a:pt x="8124825" y="635762"/>
                  </a:lnTo>
                  <a:close/>
                </a:path>
                <a:path w="11039475" h="645795">
                  <a:moveTo>
                    <a:pt x="8181975" y="635762"/>
                  </a:moveTo>
                  <a:lnTo>
                    <a:pt x="8172450" y="635762"/>
                  </a:lnTo>
                  <a:lnTo>
                    <a:pt x="8172450" y="645299"/>
                  </a:lnTo>
                  <a:lnTo>
                    <a:pt x="8181975" y="645299"/>
                  </a:lnTo>
                  <a:lnTo>
                    <a:pt x="8181975" y="635762"/>
                  </a:lnTo>
                  <a:close/>
                </a:path>
                <a:path w="11039475" h="645795">
                  <a:moveTo>
                    <a:pt x="8239125" y="635762"/>
                  </a:moveTo>
                  <a:lnTo>
                    <a:pt x="8229600" y="635762"/>
                  </a:lnTo>
                  <a:lnTo>
                    <a:pt x="8229600" y="645299"/>
                  </a:lnTo>
                  <a:lnTo>
                    <a:pt x="8239125" y="645299"/>
                  </a:lnTo>
                  <a:lnTo>
                    <a:pt x="8239125" y="635762"/>
                  </a:lnTo>
                  <a:close/>
                </a:path>
                <a:path w="11039475" h="645795">
                  <a:moveTo>
                    <a:pt x="8296275" y="635762"/>
                  </a:moveTo>
                  <a:lnTo>
                    <a:pt x="8286750" y="635762"/>
                  </a:lnTo>
                  <a:lnTo>
                    <a:pt x="8286750" y="645299"/>
                  </a:lnTo>
                  <a:lnTo>
                    <a:pt x="8296275" y="645299"/>
                  </a:lnTo>
                  <a:lnTo>
                    <a:pt x="8296275" y="635762"/>
                  </a:lnTo>
                  <a:close/>
                </a:path>
                <a:path w="11039475" h="645795">
                  <a:moveTo>
                    <a:pt x="8353425" y="635762"/>
                  </a:moveTo>
                  <a:lnTo>
                    <a:pt x="8343900" y="635762"/>
                  </a:lnTo>
                  <a:lnTo>
                    <a:pt x="8343900" y="645299"/>
                  </a:lnTo>
                  <a:lnTo>
                    <a:pt x="8353425" y="645299"/>
                  </a:lnTo>
                  <a:lnTo>
                    <a:pt x="8353425" y="635762"/>
                  </a:lnTo>
                  <a:close/>
                </a:path>
                <a:path w="11039475" h="645795">
                  <a:moveTo>
                    <a:pt x="8410575" y="635762"/>
                  </a:moveTo>
                  <a:lnTo>
                    <a:pt x="8401050" y="635762"/>
                  </a:lnTo>
                  <a:lnTo>
                    <a:pt x="8401050" y="645299"/>
                  </a:lnTo>
                  <a:lnTo>
                    <a:pt x="8410575" y="645299"/>
                  </a:lnTo>
                  <a:lnTo>
                    <a:pt x="8410575" y="635762"/>
                  </a:lnTo>
                  <a:close/>
                </a:path>
                <a:path w="11039475" h="645795">
                  <a:moveTo>
                    <a:pt x="8467725" y="635762"/>
                  </a:moveTo>
                  <a:lnTo>
                    <a:pt x="8458200" y="635762"/>
                  </a:lnTo>
                  <a:lnTo>
                    <a:pt x="8458200" y="645299"/>
                  </a:lnTo>
                  <a:lnTo>
                    <a:pt x="8467725" y="645299"/>
                  </a:lnTo>
                  <a:lnTo>
                    <a:pt x="8467725" y="635762"/>
                  </a:lnTo>
                  <a:close/>
                </a:path>
                <a:path w="11039475" h="645795">
                  <a:moveTo>
                    <a:pt x="8524875" y="635762"/>
                  </a:moveTo>
                  <a:lnTo>
                    <a:pt x="8515350" y="635762"/>
                  </a:lnTo>
                  <a:lnTo>
                    <a:pt x="8515350" y="645299"/>
                  </a:lnTo>
                  <a:lnTo>
                    <a:pt x="8524875" y="645299"/>
                  </a:lnTo>
                  <a:lnTo>
                    <a:pt x="8524875" y="635762"/>
                  </a:lnTo>
                  <a:close/>
                </a:path>
                <a:path w="11039475" h="645795">
                  <a:moveTo>
                    <a:pt x="8582025" y="635762"/>
                  </a:moveTo>
                  <a:lnTo>
                    <a:pt x="8572500" y="635762"/>
                  </a:lnTo>
                  <a:lnTo>
                    <a:pt x="8572500" y="645299"/>
                  </a:lnTo>
                  <a:lnTo>
                    <a:pt x="8582025" y="645299"/>
                  </a:lnTo>
                  <a:lnTo>
                    <a:pt x="8582025" y="635762"/>
                  </a:lnTo>
                  <a:close/>
                </a:path>
                <a:path w="11039475" h="645795">
                  <a:moveTo>
                    <a:pt x="8639175" y="635762"/>
                  </a:moveTo>
                  <a:lnTo>
                    <a:pt x="8629650" y="635762"/>
                  </a:lnTo>
                  <a:lnTo>
                    <a:pt x="8629650" y="645299"/>
                  </a:lnTo>
                  <a:lnTo>
                    <a:pt x="8639175" y="645299"/>
                  </a:lnTo>
                  <a:lnTo>
                    <a:pt x="8639175" y="635762"/>
                  </a:lnTo>
                  <a:close/>
                </a:path>
                <a:path w="11039475" h="645795">
                  <a:moveTo>
                    <a:pt x="8696325" y="635762"/>
                  </a:moveTo>
                  <a:lnTo>
                    <a:pt x="8686800" y="635762"/>
                  </a:lnTo>
                  <a:lnTo>
                    <a:pt x="8686800" y="645299"/>
                  </a:lnTo>
                  <a:lnTo>
                    <a:pt x="8696325" y="645299"/>
                  </a:lnTo>
                  <a:lnTo>
                    <a:pt x="8696325" y="635762"/>
                  </a:lnTo>
                  <a:close/>
                </a:path>
                <a:path w="11039475" h="645795">
                  <a:moveTo>
                    <a:pt x="8753475" y="635762"/>
                  </a:moveTo>
                  <a:lnTo>
                    <a:pt x="8743950" y="635762"/>
                  </a:lnTo>
                  <a:lnTo>
                    <a:pt x="8743950" y="645299"/>
                  </a:lnTo>
                  <a:lnTo>
                    <a:pt x="8753475" y="645299"/>
                  </a:lnTo>
                  <a:lnTo>
                    <a:pt x="8753475" y="635762"/>
                  </a:lnTo>
                  <a:close/>
                </a:path>
                <a:path w="11039475" h="645795">
                  <a:moveTo>
                    <a:pt x="8810625" y="635762"/>
                  </a:moveTo>
                  <a:lnTo>
                    <a:pt x="8801100" y="635762"/>
                  </a:lnTo>
                  <a:lnTo>
                    <a:pt x="8801100" y="645299"/>
                  </a:lnTo>
                  <a:lnTo>
                    <a:pt x="8810625" y="645299"/>
                  </a:lnTo>
                  <a:lnTo>
                    <a:pt x="8810625" y="635762"/>
                  </a:lnTo>
                  <a:close/>
                </a:path>
                <a:path w="11039475" h="645795">
                  <a:moveTo>
                    <a:pt x="8867775" y="635762"/>
                  </a:moveTo>
                  <a:lnTo>
                    <a:pt x="8858250" y="635762"/>
                  </a:lnTo>
                  <a:lnTo>
                    <a:pt x="8858250" y="645299"/>
                  </a:lnTo>
                  <a:lnTo>
                    <a:pt x="8867775" y="645299"/>
                  </a:lnTo>
                  <a:lnTo>
                    <a:pt x="8867775" y="635762"/>
                  </a:lnTo>
                  <a:close/>
                </a:path>
                <a:path w="11039475" h="645795">
                  <a:moveTo>
                    <a:pt x="8924925" y="635762"/>
                  </a:moveTo>
                  <a:lnTo>
                    <a:pt x="8915400" y="635762"/>
                  </a:lnTo>
                  <a:lnTo>
                    <a:pt x="8915400" y="645299"/>
                  </a:lnTo>
                  <a:lnTo>
                    <a:pt x="8924925" y="645299"/>
                  </a:lnTo>
                  <a:lnTo>
                    <a:pt x="8924925" y="635762"/>
                  </a:lnTo>
                  <a:close/>
                </a:path>
                <a:path w="11039475" h="645795">
                  <a:moveTo>
                    <a:pt x="8982075" y="635762"/>
                  </a:moveTo>
                  <a:lnTo>
                    <a:pt x="8972550" y="635762"/>
                  </a:lnTo>
                  <a:lnTo>
                    <a:pt x="8972550" y="645299"/>
                  </a:lnTo>
                  <a:lnTo>
                    <a:pt x="8982075" y="645299"/>
                  </a:lnTo>
                  <a:lnTo>
                    <a:pt x="8982075" y="635762"/>
                  </a:lnTo>
                  <a:close/>
                </a:path>
                <a:path w="11039475" h="645795">
                  <a:moveTo>
                    <a:pt x="9039225" y="635762"/>
                  </a:moveTo>
                  <a:lnTo>
                    <a:pt x="9029700" y="635762"/>
                  </a:lnTo>
                  <a:lnTo>
                    <a:pt x="9029700" y="645299"/>
                  </a:lnTo>
                  <a:lnTo>
                    <a:pt x="9039225" y="645299"/>
                  </a:lnTo>
                  <a:lnTo>
                    <a:pt x="9039225" y="635762"/>
                  </a:lnTo>
                  <a:close/>
                </a:path>
                <a:path w="11039475" h="645795">
                  <a:moveTo>
                    <a:pt x="9096375" y="635762"/>
                  </a:moveTo>
                  <a:lnTo>
                    <a:pt x="9086850" y="635762"/>
                  </a:lnTo>
                  <a:lnTo>
                    <a:pt x="9086850" y="645299"/>
                  </a:lnTo>
                  <a:lnTo>
                    <a:pt x="9096375" y="645299"/>
                  </a:lnTo>
                  <a:lnTo>
                    <a:pt x="9096375" y="635762"/>
                  </a:lnTo>
                  <a:close/>
                </a:path>
                <a:path w="11039475" h="645795">
                  <a:moveTo>
                    <a:pt x="9153525" y="635762"/>
                  </a:moveTo>
                  <a:lnTo>
                    <a:pt x="9144000" y="635762"/>
                  </a:lnTo>
                  <a:lnTo>
                    <a:pt x="9144000" y="645299"/>
                  </a:lnTo>
                  <a:lnTo>
                    <a:pt x="9153525" y="645299"/>
                  </a:lnTo>
                  <a:lnTo>
                    <a:pt x="9153525" y="635762"/>
                  </a:lnTo>
                  <a:close/>
                </a:path>
                <a:path w="11039475" h="645795">
                  <a:moveTo>
                    <a:pt x="9210675" y="635762"/>
                  </a:moveTo>
                  <a:lnTo>
                    <a:pt x="9201150" y="635762"/>
                  </a:lnTo>
                  <a:lnTo>
                    <a:pt x="9201150" y="645299"/>
                  </a:lnTo>
                  <a:lnTo>
                    <a:pt x="9210675" y="645299"/>
                  </a:lnTo>
                  <a:lnTo>
                    <a:pt x="9210675" y="635762"/>
                  </a:lnTo>
                  <a:close/>
                </a:path>
                <a:path w="11039475" h="645795">
                  <a:moveTo>
                    <a:pt x="9267825" y="635762"/>
                  </a:moveTo>
                  <a:lnTo>
                    <a:pt x="9258300" y="635762"/>
                  </a:lnTo>
                  <a:lnTo>
                    <a:pt x="9258300" y="645299"/>
                  </a:lnTo>
                  <a:lnTo>
                    <a:pt x="9267825" y="645299"/>
                  </a:lnTo>
                  <a:lnTo>
                    <a:pt x="9267825" y="635762"/>
                  </a:lnTo>
                  <a:close/>
                </a:path>
                <a:path w="11039475" h="645795">
                  <a:moveTo>
                    <a:pt x="9324975" y="635762"/>
                  </a:moveTo>
                  <a:lnTo>
                    <a:pt x="9315450" y="635762"/>
                  </a:lnTo>
                  <a:lnTo>
                    <a:pt x="9315450" y="645299"/>
                  </a:lnTo>
                  <a:lnTo>
                    <a:pt x="9324975" y="645299"/>
                  </a:lnTo>
                  <a:lnTo>
                    <a:pt x="9324975" y="635762"/>
                  </a:lnTo>
                  <a:close/>
                </a:path>
                <a:path w="11039475" h="645795">
                  <a:moveTo>
                    <a:pt x="9382125" y="635762"/>
                  </a:moveTo>
                  <a:lnTo>
                    <a:pt x="9372600" y="635762"/>
                  </a:lnTo>
                  <a:lnTo>
                    <a:pt x="9372600" y="645299"/>
                  </a:lnTo>
                  <a:lnTo>
                    <a:pt x="9382125" y="645299"/>
                  </a:lnTo>
                  <a:lnTo>
                    <a:pt x="9382125" y="635762"/>
                  </a:lnTo>
                  <a:close/>
                </a:path>
                <a:path w="11039475" h="645795">
                  <a:moveTo>
                    <a:pt x="9439275" y="635762"/>
                  </a:moveTo>
                  <a:lnTo>
                    <a:pt x="9429750" y="635762"/>
                  </a:lnTo>
                  <a:lnTo>
                    <a:pt x="9429750" y="645299"/>
                  </a:lnTo>
                  <a:lnTo>
                    <a:pt x="9439275" y="645299"/>
                  </a:lnTo>
                  <a:lnTo>
                    <a:pt x="9439275" y="635762"/>
                  </a:lnTo>
                  <a:close/>
                </a:path>
                <a:path w="11039475" h="645795">
                  <a:moveTo>
                    <a:pt x="9496425" y="635762"/>
                  </a:moveTo>
                  <a:lnTo>
                    <a:pt x="9486900" y="635762"/>
                  </a:lnTo>
                  <a:lnTo>
                    <a:pt x="9486900" y="645299"/>
                  </a:lnTo>
                  <a:lnTo>
                    <a:pt x="9496425" y="645299"/>
                  </a:lnTo>
                  <a:lnTo>
                    <a:pt x="9496425" y="635762"/>
                  </a:lnTo>
                  <a:close/>
                </a:path>
                <a:path w="11039475" h="645795">
                  <a:moveTo>
                    <a:pt x="9553575" y="635762"/>
                  </a:moveTo>
                  <a:lnTo>
                    <a:pt x="9544050" y="635762"/>
                  </a:lnTo>
                  <a:lnTo>
                    <a:pt x="9544050" y="645299"/>
                  </a:lnTo>
                  <a:lnTo>
                    <a:pt x="9553575" y="645299"/>
                  </a:lnTo>
                  <a:lnTo>
                    <a:pt x="9553575" y="635762"/>
                  </a:lnTo>
                  <a:close/>
                </a:path>
                <a:path w="11039475" h="645795">
                  <a:moveTo>
                    <a:pt x="9610725" y="635762"/>
                  </a:moveTo>
                  <a:lnTo>
                    <a:pt x="9601200" y="635762"/>
                  </a:lnTo>
                  <a:lnTo>
                    <a:pt x="9601200" y="645299"/>
                  </a:lnTo>
                  <a:lnTo>
                    <a:pt x="9610725" y="645299"/>
                  </a:lnTo>
                  <a:lnTo>
                    <a:pt x="9610725" y="635762"/>
                  </a:lnTo>
                  <a:close/>
                </a:path>
                <a:path w="11039475" h="645795">
                  <a:moveTo>
                    <a:pt x="9667875" y="635762"/>
                  </a:moveTo>
                  <a:lnTo>
                    <a:pt x="9658350" y="635762"/>
                  </a:lnTo>
                  <a:lnTo>
                    <a:pt x="9658350" y="645299"/>
                  </a:lnTo>
                  <a:lnTo>
                    <a:pt x="9667875" y="645299"/>
                  </a:lnTo>
                  <a:lnTo>
                    <a:pt x="9667875" y="635762"/>
                  </a:lnTo>
                  <a:close/>
                </a:path>
                <a:path w="11039475" h="645795">
                  <a:moveTo>
                    <a:pt x="9725025" y="635762"/>
                  </a:moveTo>
                  <a:lnTo>
                    <a:pt x="9715500" y="635762"/>
                  </a:lnTo>
                  <a:lnTo>
                    <a:pt x="9715500" y="645299"/>
                  </a:lnTo>
                  <a:lnTo>
                    <a:pt x="9725025" y="645299"/>
                  </a:lnTo>
                  <a:lnTo>
                    <a:pt x="9725025" y="635762"/>
                  </a:lnTo>
                  <a:close/>
                </a:path>
                <a:path w="11039475" h="645795">
                  <a:moveTo>
                    <a:pt x="9782175" y="635762"/>
                  </a:moveTo>
                  <a:lnTo>
                    <a:pt x="9772650" y="635762"/>
                  </a:lnTo>
                  <a:lnTo>
                    <a:pt x="9772650" y="645299"/>
                  </a:lnTo>
                  <a:lnTo>
                    <a:pt x="9782175" y="645299"/>
                  </a:lnTo>
                  <a:lnTo>
                    <a:pt x="9782175" y="635762"/>
                  </a:lnTo>
                  <a:close/>
                </a:path>
                <a:path w="11039475" h="645795">
                  <a:moveTo>
                    <a:pt x="9839325" y="635762"/>
                  </a:moveTo>
                  <a:lnTo>
                    <a:pt x="9829800" y="635762"/>
                  </a:lnTo>
                  <a:lnTo>
                    <a:pt x="9829800" y="645299"/>
                  </a:lnTo>
                  <a:lnTo>
                    <a:pt x="9839325" y="645299"/>
                  </a:lnTo>
                  <a:lnTo>
                    <a:pt x="9839325" y="635762"/>
                  </a:lnTo>
                  <a:close/>
                </a:path>
                <a:path w="11039475" h="645795">
                  <a:moveTo>
                    <a:pt x="9896475" y="635762"/>
                  </a:moveTo>
                  <a:lnTo>
                    <a:pt x="9886950" y="635762"/>
                  </a:lnTo>
                  <a:lnTo>
                    <a:pt x="9886950" y="645299"/>
                  </a:lnTo>
                  <a:lnTo>
                    <a:pt x="9896475" y="645299"/>
                  </a:lnTo>
                  <a:lnTo>
                    <a:pt x="9896475" y="635762"/>
                  </a:lnTo>
                  <a:close/>
                </a:path>
                <a:path w="11039475" h="645795">
                  <a:moveTo>
                    <a:pt x="9953625" y="635762"/>
                  </a:moveTo>
                  <a:lnTo>
                    <a:pt x="9944100" y="635762"/>
                  </a:lnTo>
                  <a:lnTo>
                    <a:pt x="9944100" y="645299"/>
                  </a:lnTo>
                  <a:lnTo>
                    <a:pt x="9953625" y="645299"/>
                  </a:lnTo>
                  <a:lnTo>
                    <a:pt x="9953625" y="635762"/>
                  </a:lnTo>
                  <a:close/>
                </a:path>
                <a:path w="11039475" h="645795">
                  <a:moveTo>
                    <a:pt x="10010775" y="635762"/>
                  </a:moveTo>
                  <a:lnTo>
                    <a:pt x="10001250" y="635762"/>
                  </a:lnTo>
                  <a:lnTo>
                    <a:pt x="10001250" y="645299"/>
                  </a:lnTo>
                  <a:lnTo>
                    <a:pt x="10010775" y="645299"/>
                  </a:lnTo>
                  <a:lnTo>
                    <a:pt x="10010775" y="635762"/>
                  </a:lnTo>
                  <a:close/>
                </a:path>
                <a:path w="11039475" h="645795">
                  <a:moveTo>
                    <a:pt x="10067925" y="635762"/>
                  </a:moveTo>
                  <a:lnTo>
                    <a:pt x="10058400" y="635762"/>
                  </a:lnTo>
                  <a:lnTo>
                    <a:pt x="10058400" y="645299"/>
                  </a:lnTo>
                  <a:lnTo>
                    <a:pt x="10067925" y="645299"/>
                  </a:lnTo>
                  <a:lnTo>
                    <a:pt x="10067925" y="635762"/>
                  </a:lnTo>
                  <a:close/>
                </a:path>
                <a:path w="11039475" h="645795">
                  <a:moveTo>
                    <a:pt x="10125075" y="635762"/>
                  </a:moveTo>
                  <a:lnTo>
                    <a:pt x="10115550" y="635762"/>
                  </a:lnTo>
                  <a:lnTo>
                    <a:pt x="10115550" y="645299"/>
                  </a:lnTo>
                  <a:lnTo>
                    <a:pt x="10125075" y="645299"/>
                  </a:lnTo>
                  <a:lnTo>
                    <a:pt x="10125075" y="635762"/>
                  </a:lnTo>
                  <a:close/>
                </a:path>
                <a:path w="11039475" h="645795">
                  <a:moveTo>
                    <a:pt x="10182225" y="635762"/>
                  </a:moveTo>
                  <a:lnTo>
                    <a:pt x="10172700" y="635762"/>
                  </a:lnTo>
                  <a:lnTo>
                    <a:pt x="10172700" y="645299"/>
                  </a:lnTo>
                  <a:lnTo>
                    <a:pt x="10182225" y="645299"/>
                  </a:lnTo>
                  <a:lnTo>
                    <a:pt x="10182225" y="635762"/>
                  </a:lnTo>
                  <a:close/>
                </a:path>
                <a:path w="11039475" h="645795">
                  <a:moveTo>
                    <a:pt x="10239375" y="635762"/>
                  </a:moveTo>
                  <a:lnTo>
                    <a:pt x="10229850" y="635762"/>
                  </a:lnTo>
                  <a:lnTo>
                    <a:pt x="10229850" y="645299"/>
                  </a:lnTo>
                  <a:lnTo>
                    <a:pt x="10239375" y="645299"/>
                  </a:lnTo>
                  <a:lnTo>
                    <a:pt x="10239375" y="635762"/>
                  </a:lnTo>
                  <a:close/>
                </a:path>
                <a:path w="11039475" h="645795">
                  <a:moveTo>
                    <a:pt x="10296525" y="635762"/>
                  </a:moveTo>
                  <a:lnTo>
                    <a:pt x="10287000" y="635762"/>
                  </a:lnTo>
                  <a:lnTo>
                    <a:pt x="10287000" y="645299"/>
                  </a:lnTo>
                  <a:lnTo>
                    <a:pt x="10296525" y="645299"/>
                  </a:lnTo>
                  <a:lnTo>
                    <a:pt x="10296525" y="635762"/>
                  </a:lnTo>
                  <a:close/>
                </a:path>
                <a:path w="11039475" h="645795">
                  <a:moveTo>
                    <a:pt x="10353675" y="635762"/>
                  </a:moveTo>
                  <a:lnTo>
                    <a:pt x="10344150" y="635762"/>
                  </a:lnTo>
                  <a:lnTo>
                    <a:pt x="10344150" y="645299"/>
                  </a:lnTo>
                  <a:lnTo>
                    <a:pt x="10353675" y="645299"/>
                  </a:lnTo>
                  <a:lnTo>
                    <a:pt x="10353675" y="635762"/>
                  </a:lnTo>
                  <a:close/>
                </a:path>
                <a:path w="11039475" h="645795">
                  <a:moveTo>
                    <a:pt x="10410825" y="635762"/>
                  </a:moveTo>
                  <a:lnTo>
                    <a:pt x="10401300" y="635762"/>
                  </a:lnTo>
                  <a:lnTo>
                    <a:pt x="10401300" y="645299"/>
                  </a:lnTo>
                  <a:lnTo>
                    <a:pt x="10410825" y="645299"/>
                  </a:lnTo>
                  <a:lnTo>
                    <a:pt x="10410825" y="635762"/>
                  </a:lnTo>
                  <a:close/>
                </a:path>
                <a:path w="11039475" h="645795">
                  <a:moveTo>
                    <a:pt x="10467975" y="635762"/>
                  </a:moveTo>
                  <a:lnTo>
                    <a:pt x="10458450" y="635762"/>
                  </a:lnTo>
                  <a:lnTo>
                    <a:pt x="10458450" y="645299"/>
                  </a:lnTo>
                  <a:lnTo>
                    <a:pt x="10467975" y="645299"/>
                  </a:lnTo>
                  <a:lnTo>
                    <a:pt x="10467975" y="635762"/>
                  </a:lnTo>
                  <a:close/>
                </a:path>
                <a:path w="11039475" h="645795">
                  <a:moveTo>
                    <a:pt x="10525125" y="635762"/>
                  </a:moveTo>
                  <a:lnTo>
                    <a:pt x="10515600" y="635762"/>
                  </a:lnTo>
                  <a:lnTo>
                    <a:pt x="10515600" y="645299"/>
                  </a:lnTo>
                  <a:lnTo>
                    <a:pt x="10525125" y="645299"/>
                  </a:lnTo>
                  <a:lnTo>
                    <a:pt x="10525125" y="635762"/>
                  </a:lnTo>
                  <a:close/>
                </a:path>
                <a:path w="11039475" h="645795">
                  <a:moveTo>
                    <a:pt x="10582275" y="635762"/>
                  </a:moveTo>
                  <a:lnTo>
                    <a:pt x="10572750" y="635762"/>
                  </a:lnTo>
                  <a:lnTo>
                    <a:pt x="10572750" y="645299"/>
                  </a:lnTo>
                  <a:lnTo>
                    <a:pt x="10582275" y="645299"/>
                  </a:lnTo>
                  <a:lnTo>
                    <a:pt x="10582275" y="635762"/>
                  </a:lnTo>
                  <a:close/>
                </a:path>
                <a:path w="11039475" h="645795">
                  <a:moveTo>
                    <a:pt x="10639425" y="635762"/>
                  </a:moveTo>
                  <a:lnTo>
                    <a:pt x="10629900" y="635762"/>
                  </a:lnTo>
                  <a:lnTo>
                    <a:pt x="10629900" y="645299"/>
                  </a:lnTo>
                  <a:lnTo>
                    <a:pt x="10639425" y="645299"/>
                  </a:lnTo>
                  <a:lnTo>
                    <a:pt x="10639425" y="635762"/>
                  </a:lnTo>
                  <a:close/>
                </a:path>
                <a:path w="11039475" h="645795">
                  <a:moveTo>
                    <a:pt x="10696575" y="635762"/>
                  </a:moveTo>
                  <a:lnTo>
                    <a:pt x="10687050" y="635762"/>
                  </a:lnTo>
                  <a:lnTo>
                    <a:pt x="10687050" y="645299"/>
                  </a:lnTo>
                  <a:lnTo>
                    <a:pt x="10696575" y="645299"/>
                  </a:lnTo>
                  <a:lnTo>
                    <a:pt x="10696575" y="635762"/>
                  </a:lnTo>
                  <a:close/>
                </a:path>
                <a:path w="11039475" h="645795">
                  <a:moveTo>
                    <a:pt x="10753725" y="635762"/>
                  </a:moveTo>
                  <a:lnTo>
                    <a:pt x="10744200" y="635762"/>
                  </a:lnTo>
                  <a:lnTo>
                    <a:pt x="10744200" y="645299"/>
                  </a:lnTo>
                  <a:lnTo>
                    <a:pt x="10753725" y="645299"/>
                  </a:lnTo>
                  <a:lnTo>
                    <a:pt x="10753725" y="635762"/>
                  </a:lnTo>
                  <a:close/>
                </a:path>
                <a:path w="11039475" h="645795">
                  <a:moveTo>
                    <a:pt x="10810875" y="635762"/>
                  </a:moveTo>
                  <a:lnTo>
                    <a:pt x="10801350" y="635762"/>
                  </a:lnTo>
                  <a:lnTo>
                    <a:pt x="10801350" y="645299"/>
                  </a:lnTo>
                  <a:lnTo>
                    <a:pt x="10810875" y="645299"/>
                  </a:lnTo>
                  <a:lnTo>
                    <a:pt x="10810875" y="635762"/>
                  </a:lnTo>
                  <a:close/>
                </a:path>
                <a:path w="11039475" h="645795">
                  <a:moveTo>
                    <a:pt x="10868025" y="635762"/>
                  </a:moveTo>
                  <a:lnTo>
                    <a:pt x="10858500" y="635762"/>
                  </a:lnTo>
                  <a:lnTo>
                    <a:pt x="10858500" y="645299"/>
                  </a:lnTo>
                  <a:lnTo>
                    <a:pt x="10868025" y="645299"/>
                  </a:lnTo>
                  <a:lnTo>
                    <a:pt x="10868025" y="635762"/>
                  </a:lnTo>
                  <a:close/>
                </a:path>
                <a:path w="11039475" h="645795">
                  <a:moveTo>
                    <a:pt x="10925175" y="635762"/>
                  </a:moveTo>
                  <a:lnTo>
                    <a:pt x="10915650" y="635762"/>
                  </a:lnTo>
                  <a:lnTo>
                    <a:pt x="10915650" y="645299"/>
                  </a:lnTo>
                  <a:lnTo>
                    <a:pt x="10925175" y="645299"/>
                  </a:lnTo>
                  <a:lnTo>
                    <a:pt x="10925175" y="635762"/>
                  </a:lnTo>
                  <a:close/>
                </a:path>
                <a:path w="11039475" h="645795">
                  <a:moveTo>
                    <a:pt x="10982325" y="635762"/>
                  </a:moveTo>
                  <a:lnTo>
                    <a:pt x="10972800" y="635762"/>
                  </a:lnTo>
                  <a:lnTo>
                    <a:pt x="10972800" y="645299"/>
                  </a:lnTo>
                  <a:lnTo>
                    <a:pt x="10982325" y="645299"/>
                  </a:lnTo>
                  <a:lnTo>
                    <a:pt x="10982325" y="635762"/>
                  </a:lnTo>
                  <a:close/>
                </a:path>
                <a:path w="11039475" h="645795">
                  <a:moveTo>
                    <a:pt x="11039475" y="635762"/>
                  </a:moveTo>
                  <a:lnTo>
                    <a:pt x="11029950" y="635762"/>
                  </a:lnTo>
                  <a:lnTo>
                    <a:pt x="11029950" y="645299"/>
                  </a:lnTo>
                  <a:lnTo>
                    <a:pt x="11039475" y="645299"/>
                  </a:lnTo>
                  <a:lnTo>
                    <a:pt x="11039475" y="63576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43325" y="6087389"/>
              <a:ext cx="6010275" cy="10160"/>
            </a:xfrm>
            <a:custGeom>
              <a:avLst/>
              <a:gdLst/>
              <a:ahLst/>
              <a:cxnLst/>
              <a:rect l="l" t="t" r="r" b="b"/>
              <a:pathLst>
                <a:path w="6010275" h="10160">
                  <a:moveTo>
                    <a:pt x="9525" y="0"/>
                  </a:moveTo>
                  <a:lnTo>
                    <a:pt x="0" y="0"/>
                  </a:lnTo>
                  <a:lnTo>
                    <a:pt x="0" y="9550"/>
                  </a:lnTo>
                  <a:lnTo>
                    <a:pt x="9525" y="9550"/>
                  </a:lnTo>
                  <a:lnTo>
                    <a:pt x="9525" y="0"/>
                  </a:lnTo>
                  <a:close/>
                </a:path>
                <a:path w="601027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50"/>
                  </a:lnTo>
                  <a:lnTo>
                    <a:pt x="66675" y="9550"/>
                  </a:lnTo>
                  <a:lnTo>
                    <a:pt x="66675" y="0"/>
                  </a:lnTo>
                  <a:close/>
                </a:path>
                <a:path w="601027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50"/>
                  </a:lnTo>
                  <a:lnTo>
                    <a:pt x="123825" y="9550"/>
                  </a:lnTo>
                  <a:lnTo>
                    <a:pt x="123825" y="0"/>
                  </a:lnTo>
                  <a:close/>
                </a:path>
                <a:path w="601027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50"/>
                  </a:lnTo>
                  <a:lnTo>
                    <a:pt x="1209675" y="9550"/>
                  </a:lnTo>
                  <a:lnTo>
                    <a:pt x="1209675" y="0"/>
                  </a:lnTo>
                  <a:close/>
                </a:path>
                <a:path w="601027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50"/>
                  </a:lnTo>
                  <a:lnTo>
                    <a:pt x="1266825" y="9550"/>
                  </a:lnTo>
                  <a:lnTo>
                    <a:pt x="1266825" y="0"/>
                  </a:lnTo>
                  <a:close/>
                </a:path>
                <a:path w="601027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50"/>
                  </a:lnTo>
                  <a:lnTo>
                    <a:pt x="1323975" y="9550"/>
                  </a:lnTo>
                  <a:lnTo>
                    <a:pt x="1323975" y="0"/>
                  </a:lnTo>
                  <a:close/>
                </a:path>
                <a:path w="601027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50"/>
                  </a:lnTo>
                  <a:lnTo>
                    <a:pt x="1381125" y="9550"/>
                  </a:lnTo>
                  <a:lnTo>
                    <a:pt x="1381125" y="0"/>
                  </a:lnTo>
                  <a:close/>
                </a:path>
                <a:path w="601027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50"/>
                  </a:lnTo>
                  <a:lnTo>
                    <a:pt x="1438275" y="9550"/>
                  </a:lnTo>
                  <a:lnTo>
                    <a:pt x="1438275" y="0"/>
                  </a:lnTo>
                  <a:close/>
                </a:path>
                <a:path w="6010275" h="10160">
                  <a:moveTo>
                    <a:pt x="2466975" y="0"/>
                  </a:moveTo>
                  <a:lnTo>
                    <a:pt x="2462631" y="0"/>
                  </a:lnTo>
                  <a:lnTo>
                    <a:pt x="2462631" y="9550"/>
                  </a:lnTo>
                  <a:lnTo>
                    <a:pt x="2466975" y="9550"/>
                  </a:lnTo>
                  <a:lnTo>
                    <a:pt x="2466975" y="0"/>
                  </a:lnTo>
                  <a:close/>
                </a:path>
                <a:path w="601027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50"/>
                  </a:lnTo>
                  <a:lnTo>
                    <a:pt x="2524125" y="9550"/>
                  </a:lnTo>
                  <a:lnTo>
                    <a:pt x="2524125" y="0"/>
                  </a:lnTo>
                  <a:close/>
                </a:path>
                <a:path w="601027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50"/>
                  </a:lnTo>
                  <a:lnTo>
                    <a:pt x="2581275" y="9550"/>
                  </a:lnTo>
                  <a:lnTo>
                    <a:pt x="2581275" y="0"/>
                  </a:lnTo>
                  <a:close/>
                </a:path>
                <a:path w="601027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50"/>
                  </a:lnTo>
                  <a:lnTo>
                    <a:pt x="2638425" y="9550"/>
                  </a:lnTo>
                  <a:lnTo>
                    <a:pt x="2638425" y="0"/>
                  </a:lnTo>
                  <a:close/>
                </a:path>
                <a:path w="601027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50"/>
                  </a:lnTo>
                  <a:lnTo>
                    <a:pt x="2695575" y="9550"/>
                  </a:lnTo>
                  <a:lnTo>
                    <a:pt x="2695575" y="0"/>
                  </a:lnTo>
                  <a:close/>
                </a:path>
                <a:path w="601027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258"/>
                  </a:lnTo>
                  <a:lnTo>
                    <a:pt x="2752725" y="9258"/>
                  </a:lnTo>
                  <a:lnTo>
                    <a:pt x="2752725" y="0"/>
                  </a:lnTo>
                  <a:close/>
                </a:path>
                <a:path w="601027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258"/>
                  </a:lnTo>
                  <a:lnTo>
                    <a:pt x="2809875" y="9258"/>
                  </a:lnTo>
                  <a:lnTo>
                    <a:pt x="2809875" y="0"/>
                  </a:lnTo>
                  <a:close/>
                </a:path>
                <a:path w="601027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258"/>
                  </a:lnTo>
                  <a:lnTo>
                    <a:pt x="2867025" y="9258"/>
                  </a:lnTo>
                  <a:lnTo>
                    <a:pt x="2867025" y="0"/>
                  </a:lnTo>
                  <a:close/>
                </a:path>
                <a:path w="601027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258"/>
                  </a:lnTo>
                  <a:lnTo>
                    <a:pt x="2924175" y="9258"/>
                  </a:lnTo>
                  <a:lnTo>
                    <a:pt x="2924175" y="0"/>
                  </a:lnTo>
                  <a:close/>
                </a:path>
                <a:path w="601027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258"/>
                  </a:lnTo>
                  <a:lnTo>
                    <a:pt x="2981325" y="9258"/>
                  </a:lnTo>
                  <a:lnTo>
                    <a:pt x="2981325" y="0"/>
                  </a:lnTo>
                  <a:close/>
                </a:path>
                <a:path w="601027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258"/>
                  </a:lnTo>
                  <a:lnTo>
                    <a:pt x="3038475" y="9258"/>
                  </a:lnTo>
                  <a:lnTo>
                    <a:pt x="3038475" y="0"/>
                  </a:lnTo>
                  <a:close/>
                </a:path>
                <a:path w="601027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258"/>
                  </a:lnTo>
                  <a:lnTo>
                    <a:pt x="3095625" y="9258"/>
                  </a:lnTo>
                  <a:lnTo>
                    <a:pt x="3095625" y="0"/>
                  </a:lnTo>
                  <a:close/>
                </a:path>
                <a:path w="601027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258"/>
                  </a:lnTo>
                  <a:lnTo>
                    <a:pt x="3152775" y="9258"/>
                  </a:lnTo>
                  <a:lnTo>
                    <a:pt x="3152775" y="0"/>
                  </a:lnTo>
                  <a:close/>
                </a:path>
                <a:path w="601027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258"/>
                  </a:lnTo>
                  <a:lnTo>
                    <a:pt x="3209925" y="9258"/>
                  </a:lnTo>
                  <a:lnTo>
                    <a:pt x="3209925" y="0"/>
                  </a:lnTo>
                  <a:close/>
                </a:path>
                <a:path w="601027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258"/>
                  </a:lnTo>
                  <a:lnTo>
                    <a:pt x="3267075" y="9258"/>
                  </a:lnTo>
                  <a:lnTo>
                    <a:pt x="3267075" y="0"/>
                  </a:lnTo>
                  <a:close/>
                </a:path>
                <a:path w="601027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258"/>
                  </a:lnTo>
                  <a:lnTo>
                    <a:pt x="3324225" y="9258"/>
                  </a:lnTo>
                  <a:lnTo>
                    <a:pt x="3324225" y="0"/>
                  </a:lnTo>
                  <a:close/>
                </a:path>
                <a:path w="601027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258"/>
                  </a:lnTo>
                  <a:lnTo>
                    <a:pt x="3381375" y="9258"/>
                  </a:lnTo>
                  <a:lnTo>
                    <a:pt x="3381375" y="0"/>
                  </a:lnTo>
                  <a:close/>
                </a:path>
                <a:path w="601027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258"/>
                  </a:lnTo>
                  <a:lnTo>
                    <a:pt x="3438525" y="9258"/>
                  </a:lnTo>
                  <a:lnTo>
                    <a:pt x="3438525" y="0"/>
                  </a:lnTo>
                  <a:close/>
                </a:path>
                <a:path w="601027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258"/>
                  </a:lnTo>
                  <a:lnTo>
                    <a:pt x="3495675" y="9258"/>
                  </a:lnTo>
                  <a:lnTo>
                    <a:pt x="3495675" y="0"/>
                  </a:lnTo>
                  <a:close/>
                </a:path>
                <a:path w="601027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258"/>
                  </a:lnTo>
                  <a:lnTo>
                    <a:pt x="3552825" y="9258"/>
                  </a:lnTo>
                  <a:lnTo>
                    <a:pt x="3552825" y="0"/>
                  </a:lnTo>
                  <a:close/>
                </a:path>
                <a:path w="601027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258"/>
                  </a:lnTo>
                  <a:lnTo>
                    <a:pt x="3609975" y="9258"/>
                  </a:lnTo>
                  <a:lnTo>
                    <a:pt x="3609975" y="0"/>
                  </a:lnTo>
                  <a:close/>
                </a:path>
                <a:path w="601027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258"/>
                  </a:lnTo>
                  <a:lnTo>
                    <a:pt x="3667125" y="9258"/>
                  </a:lnTo>
                  <a:lnTo>
                    <a:pt x="3667125" y="0"/>
                  </a:lnTo>
                  <a:close/>
                </a:path>
                <a:path w="601027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258"/>
                  </a:lnTo>
                  <a:lnTo>
                    <a:pt x="3724275" y="9258"/>
                  </a:lnTo>
                  <a:lnTo>
                    <a:pt x="3724275" y="0"/>
                  </a:lnTo>
                  <a:close/>
                </a:path>
                <a:path w="601027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50"/>
                  </a:lnTo>
                  <a:lnTo>
                    <a:pt x="3781425" y="9550"/>
                  </a:lnTo>
                  <a:lnTo>
                    <a:pt x="3781425" y="0"/>
                  </a:lnTo>
                  <a:close/>
                </a:path>
                <a:path w="601027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50"/>
                  </a:lnTo>
                  <a:lnTo>
                    <a:pt x="3838575" y="9550"/>
                  </a:lnTo>
                  <a:lnTo>
                    <a:pt x="3838575" y="0"/>
                  </a:lnTo>
                  <a:close/>
                </a:path>
                <a:path w="601027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50"/>
                  </a:lnTo>
                  <a:lnTo>
                    <a:pt x="3895725" y="9550"/>
                  </a:lnTo>
                  <a:lnTo>
                    <a:pt x="3895725" y="0"/>
                  </a:lnTo>
                  <a:close/>
                </a:path>
                <a:path w="601027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50"/>
                  </a:lnTo>
                  <a:lnTo>
                    <a:pt x="3952875" y="9550"/>
                  </a:lnTo>
                  <a:lnTo>
                    <a:pt x="3952875" y="0"/>
                  </a:lnTo>
                  <a:close/>
                </a:path>
                <a:path w="601027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50"/>
                  </a:lnTo>
                  <a:lnTo>
                    <a:pt x="4010025" y="9550"/>
                  </a:lnTo>
                  <a:lnTo>
                    <a:pt x="4010025" y="0"/>
                  </a:lnTo>
                  <a:close/>
                </a:path>
                <a:path w="6010275" h="10160">
                  <a:moveTo>
                    <a:pt x="4067175" y="0"/>
                  </a:moveTo>
                  <a:lnTo>
                    <a:pt x="4057650" y="0"/>
                  </a:lnTo>
                  <a:lnTo>
                    <a:pt x="4057650" y="9550"/>
                  </a:lnTo>
                  <a:lnTo>
                    <a:pt x="4067175" y="9550"/>
                  </a:lnTo>
                  <a:lnTo>
                    <a:pt x="4067175" y="0"/>
                  </a:lnTo>
                  <a:close/>
                </a:path>
                <a:path w="6010275" h="10160">
                  <a:moveTo>
                    <a:pt x="4124325" y="0"/>
                  </a:moveTo>
                  <a:lnTo>
                    <a:pt x="4114800" y="0"/>
                  </a:lnTo>
                  <a:lnTo>
                    <a:pt x="4114800" y="9550"/>
                  </a:lnTo>
                  <a:lnTo>
                    <a:pt x="4124325" y="9550"/>
                  </a:lnTo>
                  <a:lnTo>
                    <a:pt x="4124325" y="0"/>
                  </a:lnTo>
                  <a:close/>
                </a:path>
                <a:path w="6010275" h="10160">
                  <a:moveTo>
                    <a:pt x="4181475" y="0"/>
                  </a:moveTo>
                  <a:lnTo>
                    <a:pt x="4171950" y="0"/>
                  </a:lnTo>
                  <a:lnTo>
                    <a:pt x="4171950" y="9550"/>
                  </a:lnTo>
                  <a:lnTo>
                    <a:pt x="4181475" y="9550"/>
                  </a:lnTo>
                  <a:lnTo>
                    <a:pt x="4181475" y="0"/>
                  </a:lnTo>
                  <a:close/>
                </a:path>
                <a:path w="6010275" h="1016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50"/>
                  </a:lnTo>
                  <a:lnTo>
                    <a:pt x="4238625" y="9550"/>
                  </a:lnTo>
                  <a:lnTo>
                    <a:pt x="4238625" y="0"/>
                  </a:lnTo>
                  <a:close/>
                </a:path>
                <a:path w="6010275" h="1016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50"/>
                  </a:lnTo>
                  <a:lnTo>
                    <a:pt x="4295775" y="9550"/>
                  </a:lnTo>
                  <a:lnTo>
                    <a:pt x="4295775" y="0"/>
                  </a:lnTo>
                  <a:close/>
                </a:path>
                <a:path w="6010275" h="10160">
                  <a:moveTo>
                    <a:pt x="4352925" y="0"/>
                  </a:moveTo>
                  <a:lnTo>
                    <a:pt x="4343400" y="0"/>
                  </a:lnTo>
                  <a:lnTo>
                    <a:pt x="4343400" y="9550"/>
                  </a:lnTo>
                  <a:lnTo>
                    <a:pt x="4352925" y="9550"/>
                  </a:lnTo>
                  <a:lnTo>
                    <a:pt x="4352925" y="0"/>
                  </a:lnTo>
                  <a:close/>
                </a:path>
                <a:path w="6010275" h="10160">
                  <a:moveTo>
                    <a:pt x="4410075" y="0"/>
                  </a:moveTo>
                  <a:lnTo>
                    <a:pt x="4400550" y="0"/>
                  </a:lnTo>
                  <a:lnTo>
                    <a:pt x="4400550" y="9550"/>
                  </a:lnTo>
                  <a:lnTo>
                    <a:pt x="4410075" y="9550"/>
                  </a:lnTo>
                  <a:lnTo>
                    <a:pt x="4410075" y="0"/>
                  </a:lnTo>
                  <a:close/>
                </a:path>
                <a:path w="6010275" h="10160">
                  <a:moveTo>
                    <a:pt x="4467225" y="0"/>
                  </a:moveTo>
                  <a:lnTo>
                    <a:pt x="4457700" y="0"/>
                  </a:lnTo>
                  <a:lnTo>
                    <a:pt x="4457700" y="9550"/>
                  </a:lnTo>
                  <a:lnTo>
                    <a:pt x="4467225" y="9550"/>
                  </a:lnTo>
                  <a:lnTo>
                    <a:pt x="4467225" y="0"/>
                  </a:lnTo>
                  <a:close/>
                </a:path>
                <a:path w="6010275" h="10160">
                  <a:moveTo>
                    <a:pt x="4524375" y="0"/>
                  </a:moveTo>
                  <a:lnTo>
                    <a:pt x="4514850" y="0"/>
                  </a:lnTo>
                  <a:lnTo>
                    <a:pt x="4514850" y="9550"/>
                  </a:lnTo>
                  <a:lnTo>
                    <a:pt x="4524375" y="9550"/>
                  </a:lnTo>
                  <a:lnTo>
                    <a:pt x="4524375" y="0"/>
                  </a:lnTo>
                  <a:close/>
                </a:path>
                <a:path w="6010275" h="10160">
                  <a:moveTo>
                    <a:pt x="4581525" y="0"/>
                  </a:moveTo>
                  <a:lnTo>
                    <a:pt x="4572000" y="0"/>
                  </a:lnTo>
                  <a:lnTo>
                    <a:pt x="4572000" y="9550"/>
                  </a:lnTo>
                  <a:lnTo>
                    <a:pt x="4581525" y="9550"/>
                  </a:lnTo>
                  <a:lnTo>
                    <a:pt x="4581525" y="0"/>
                  </a:lnTo>
                  <a:close/>
                </a:path>
                <a:path w="6010275" h="10160">
                  <a:moveTo>
                    <a:pt x="4638675" y="0"/>
                  </a:moveTo>
                  <a:lnTo>
                    <a:pt x="4629150" y="0"/>
                  </a:lnTo>
                  <a:lnTo>
                    <a:pt x="4629150" y="9550"/>
                  </a:lnTo>
                  <a:lnTo>
                    <a:pt x="4638675" y="9550"/>
                  </a:lnTo>
                  <a:lnTo>
                    <a:pt x="4638675" y="0"/>
                  </a:lnTo>
                  <a:close/>
                </a:path>
                <a:path w="6010275" h="10160">
                  <a:moveTo>
                    <a:pt x="4695825" y="0"/>
                  </a:moveTo>
                  <a:lnTo>
                    <a:pt x="4686300" y="0"/>
                  </a:lnTo>
                  <a:lnTo>
                    <a:pt x="4686300" y="9550"/>
                  </a:lnTo>
                  <a:lnTo>
                    <a:pt x="4695825" y="9550"/>
                  </a:lnTo>
                  <a:lnTo>
                    <a:pt x="4695825" y="0"/>
                  </a:lnTo>
                  <a:close/>
                </a:path>
                <a:path w="6010275" h="10160">
                  <a:moveTo>
                    <a:pt x="4752975" y="0"/>
                  </a:moveTo>
                  <a:lnTo>
                    <a:pt x="4743450" y="0"/>
                  </a:lnTo>
                  <a:lnTo>
                    <a:pt x="4743450" y="9550"/>
                  </a:lnTo>
                  <a:lnTo>
                    <a:pt x="4752975" y="9550"/>
                  </a:lnTo>
                  <a:lnTo>
                    <a:pt x="4752975" y="0"/>
                  </a:lnTo>
                  <a:close/>
                </a:path>
                <a:path w="6010275" h="10160">
                  <a:moveTo>
                    <a:pt x="4810125" y="0"/>
                  </a:moveTo>
                  <a:lnTo>
                    <a:pt x="4800600" y="0"/>
                  </a:lnTo>
                  <a:lnTo>
                    <a:pt x="4800600" y="9550"/>
                  </a:lnTo>
                  <a:lnTo>
                    <a:pt x="4810125" y="9550"/>
                  </a:lnTo>
                  <a:lnTo>
                    <a:pt x="4810125" y="0"/>
                  </a:lnTo>
                  <a:close/>
                </a:path>
                <a:path w="6010275" h="10160">
                  <a:moveTo>
                    <a:pt x="4867275" y="0"/>
                  </a:moveTo>
                  <a:lnTo>
                    <a:pt x="4857750" y="0"/>
                  </a:lnTo>
                  <a:lnTo>
                    <a:pt x="4857750" y="9550"/>
                  </a:lnTo>
                  <a:lnTo>
                    <a:pt x="4867275" y="9550"/>
                  </a:lnTo>
                  <a:lnTo>
                    <a:pt x="4867275" y="0"/>
                  </a:lnTo>
                  <a:close/>
                </a:path>
                <a:path w="6010275" h="10160">
                  <a:moveTo>
                    <a:pt x="4924425" y="0"/>
                  </a:moveTo>
                  <a:lnTo>
                    <a:pt x="4914900" y="0"/>
                  </a:lnTo>
                  <a:lnTo>
                    <a:pt x="4914900" y="9550"/>
                  </a:lnTo>
                  <a:lnTo>
                    <a:pt x="4924425" y="9550"/>
                  </a:lnTo>
                  <a:lnTo>
                    <a:pt x="4924425" y="0"/>
                  </a:lnTo>
                  <a:close/>
                </a:path>
                <a:path w="6010275" h="10160">
                  <a:moveTo>
                    <a:pt x="4981575" y="0"/>
                  </a:moveTo>
                  <a:lnTo>
                    <a:pt x="4972050" y="0"/>
                  </a:lnTo>
                  <a:lnTo>
                    <a:pt x="4972050" y="9550"/>
                  </a:lnTo>
                  <a:lnTo>
                    <a:pt x="4981575" y="9550"/>
                  </a:lnTo>
                  <a:lnTo>
                    <a:pt x="4981575" y="0"/>
                  </a:lnTo>
                  <a:close/>
                </a:path>
                <a:path w="6010275" h="10160">
                  <a:moveTo>
                    <a:pt x="5038725" y="0"/>
                  </a:moveTo>
                  <a:lnTo>
                    <a:pt x="5029200" y="0"/>
                  </a:lnTo>
                  <a:lnTo>
                    <a:pt x="5029200" y="9550"/>
                  </a:lnTo>
                  <a:lnTo>
                    <a:pt x="5038725" y="9550"/>
                  </a:lnTo>
                  <a:lnTo>
                    <a:pt x="5038725" y="0"/>
                  </a:lnTo>
                  <a:close/>
                </a:path>
                <a:path w="6010275" h="10160">
                  <a:moveTo>
                    <a:pt x="5095875" y="0"/>
                  </a:moveTo>
                  <a:lnTo>
                    <a:pt x="5086350" y="0"/>
                  </a:lnTo>
                  <a:lnTo>
                    <a:pt x="5086350" y="9550"/>
                  </a:lnTo>
                  <a:lnTo>
                    <a:pt x="5095875" y="9550"/>
                  </a:lnTo>
                  <a:lnTo>
                    <a:pt x="5095875" y="0"/>
                  </a:lnTo>
                  <a:close/>
                </a:path>
                <a:path w="6010275" h="10160">
                  <a:moveTo>
                    <a:pt x="5153025" y="0"/>
                  </a:moveTo>
                  <a:lnTo>
                    <a:pt x="5143500" y="0"/>
                  </a:lnTo>
                  <a:lnTo>
                    <a:pt x="5143500" y="9550"/>
                  </a:lnTo>
                  <a:lnTo>
                    <a:pt x="5153025" y="9550"/>
                  </a:lnTo>
                  <a:lnTo>
                    <a:pt x="5153025" y="0"/>
                  </a:lnTo>
                  <a:close/>
                </a:path>
                <a:path w="6010275" h="10160">
                  <a:moveTo>
                    <a:pt x="5210175" y="0"/>
                  </a:moveTo>
                  <a:lnTo>
                    <a:pt x="5200650" y="0"/>
                  </a:lnTo>
                  <a:lnTo>
                    <a:pt x="5200650" y="9550"/>
                  </a:lnTo>
                  <a:lnTo>
                    <a:pt x="5210175" y="9550"/>
                  </a:lnTo>
                  <a:lnTo>
                    <a:pt x="5210175" y="0"/>
                  </a:lnTo>
                  <a:close/>
                </a:path>
                <a:path w="6010275" h="10160">
                  <a:moveTo>
                    <a:pt x="5267325" y="0"/>
                  </a:moveTo>
                  <a:lnTo>
                    <a:pt x="5257800" y="0"/>
                  </a:lnTo>
                  <a:lnTo>
                    <a:pt x="5257800" y="9550"/>
                  </a:lnTo>
                  <a:lnTo>
                    <a:pt x="5267325" y="9550"/>
                  </a:lnTo>
                  <a:lnTo>
                    <a:pt x="5267325" y="0"/>
                  </a:lnTo>
                  <a:close/>
                </a:path>
                <a:path w="6010275" h="10160">
                  <a:moveTo>
                    <a:pt x="5324475" y="0"/>
                  </a:moveTo>
                  <a:lnTo>
                    <a:pt x="5314950" y="0"/>
                  </a:lnTo>
                  <a:lnTo>
                    <a:pt x="5314950" y="9550"/>
                  </a:lnTo>
                  <a:lnTo>
                    <a:pt x="5324475" y="9550"/>
                  </a:lnTo>
                  <a:lnTo>
                    <a:pt x="5324475" y="0"/>
                  </a:lnTo>
                  <a:close/>
                </a:path>
                <a:path w="6010275" h="10160">
                  <a:moveTo>
                    <a:pt x="5381625" y="0"/>
                  </a:moveTo>
                  <a:lnTo>
                    <a:pt x="5372100" y="0"/>
                  </a:lnTo>
                  <a:lnTo>
                    <a:pt x="5372100" y="9550"/>
                  </a:lnTo>
                  <a:lnTo>
                    <a:pt x="5381625" y="9550"/>
                  </a:lnTo>
                  <a:lnTo>
                    <a:pt x="5381625" y="0"/>
                  </a:lnTo>
                  <a:close/>
                </a:path>
                <a:path w="6010275" h="10160">
                  <a:moveTo>
                    <a:pt x="5438775" y="0"/>
                  </a:moveTo>
                  <a:lnTo>
                    <a:pt x="5429250" y="0"/>
                  </a:lnTo>
                  <a:lnTo>
                    <a:pt x="5429250" y="9550"/>
                  </a:lnTo>
                  <a:lnTo>
                    <a:pt x="5438775" y="9550"/>
                  </a:lnTo>
                  <a:lnTo>
                    <a:pt x="5438775" y="0"/>
                  </a:lnTo>
                  <a:close/>
                </a:path>
                <a:path w="6010275" h="10160">
                  <a:moveTo>
                    <a:pt x="5495925" y="0"/>
                  </a:moveTo>
                  <a:lnTo>
                    <a:pt x="5486400" y="0"/>
                  </a:lnTo>
                  <a:lnTo>
                    <a:pt x="5486400" y="9550"/>
                  </a:lnTo>
                  <a:lnTo>
                    <a:pt x="5495925" y="9550"/>
                  </a:lnTo>
                  <a:lnTo>
                    <a:pt x="5495925" y="0"/>
                  </a:lnTo>
                  <a:close/>
                </a:path>
                <a:path w="6010275" h="10160">
                  <a:moveTo>
                    <a:pt x="5553075" y="0"/>
                  </a:moveTo>
                  <a:lnTo>
                    <a:pt x="5543550" y="0"/>
                  </a:lnTo>
                  <a:lnTo>
                    <a:pt x="5543550" y="9550"/>
                  </a:lnTo>
                  <a:lnTo>
                    <a:pt x="5553075" y="9550"/>
                  </a:lnTo>
                  <a:lnTo>
                    <a:pt x="5553075" y="0"/>
                  </a:lnTo>
                  <a:close/>
                </a:path>
                <a:path w="6010275" h="10160">
                  <a:moveTo>
                    <a:pt x="5610225" y="0"/>
                  </a:moveTo>
                  <a:lnTo>
                    <a:pt x="5600700" y="0"/>
                  </a:lnTo>
                  <a:lnTo>
                    <a:pt x="5600700" y="9550"/>
                  </a:lnTo>
                  <a:lnTo>
                    <a:pt x="5610225" y="9550"/>
                  </a:lnTo>
                  <a:lnTo>
                    <a:pt x="5610225" y="0"/>
                  </a:lnTo>
                  <a:close/>
                </a:path>
                <a:path w="6010275" h="10160">
                  <a:moveTo>
                    <a:pt x="5667375" y="0"/>
                  </a:moveTo>
                  <a:lnTo>
                    <a:pt x="5657850" y="0"/>
                  </a:lnTo>
                  <a:lnTo>
                    <a:pt x="5657850" y="9550"/>
                  </a:lnTo>
                  <a:lnTo>
                    <a:pt x="5667375" y="9550"/>
                  </a:lnTo>
                  <a:lnTo>
                    <a:pt x="5667375" y="0"/>
                  </a:lnTo>
                  <a:close/>
                </a:path>
                <a:path w="6010275" h="10160">
                  <a:moveTo>
                    <a:pt x="5724525" y="0"/>
                  </a:moveTo>
                  <a:lnTo>
                    <a:pt x="5715000" y="0"/>
                  </a:lnTo>
                  <a:lnTo>
                    <a:pt x="5715000" y="9550"/>
                  </a:lnTo>
                  <a:lnTo>
                    <a:pt x="5724525" y="9550"/>
                  </a:lnTo>
                  <a:lnTo>
                    <a:pt x="5724525" y="0"/>
                  </a:lnTo>
                  <a:close/>
                </a:path>
                <a:path w="6010275" h="10160">
                  <a:moveTo>
                    <a:pt x="5781675" y="0"/>
                  </a:moveTo>
                  <a:lnTo>
                    <a:pt x="5772150" y="0"/>
                  </a:lnTo>
                  <a:lnTo>
                    <a:pt x="5772150" y="9550"/>
                  </a:lnTo>
                  <a:lnTo>
                    <a:pt x="5781675" y="9550"/>
                  </a:lnTo>
                  <a:lnTo>
                    <a:pt x="5781675" y="0"/>
                  </a:lnTo>
                  <a:close/>
                </a:path>
                <a:path w="6010275" h="10160">
                  <a:moveTo>
                    <a:pt x="5838825" y="0"/>
                  </a:moveTo>
                  <a:lnTo>
                    <a:pt x="5829300" y="0"/>
                  </a:lnTo>
                  <a:lnTo>
                    <a:pt x="5829300" y="9550"/>
                  </a:lnTo>
                  <a:lnTo>
                    <a:pt x="5838825" y="9550"/>
                  </a:lnTo>
                  <a:lnTo>
                    <a:pt x="5838825" y="0"/>
                  </a:lnTo>
                  <a:close/>
                </a:path>
                <a:path w="6010275" h="10160">
                  <a:moveTo>
                    <a:pt x="5895975" y="0"/>
                  </a:moveTo>
                  <a:lnTo>
                    <a:pt x="5886450" y="0"/>
                  </a:lnTo>
                  <a:lnTo>
                    <a:pt x="5886450" y="9550"/>
                  </a:lnTo>
                  <a:lnTo>
                    <a:pt x="5895975" y="9550"/>
                  </a:lnTo>
                  <a:lnTo>
                    <a:pt x="5895975" y="0"/>
                  </a:lnTo>
                  <a:close/>
                </a:path>
                <a:path w="6010275" h="10160">
                  <a:moveTo>
                    <a:pt x="5953125" y="0"/>
                  </a:moveTo>
                  <a:lnTo>
                    <a:pt x="5943600" y="0"/>
                  </a:lnTo>
                  <a:lnTo>
                    <a:pt x="5943600" y="9550"/>
                  </a:lnTo>
                  <a:lnTo>
                    <a:pt x="5953125" y="9550"/>
                  </a:lnTo>
                  <a:lnTo>
                    <a:pt x="5953125" y="0"/>
                  </a:lnTo>
                  <a:close/>
                </a:path>
                <a:path w="6010275" h="10160">
                  <a:moveTo>
                    <a:pt x="6010275" y="0"/>
                  </a:moveTo>
                  <a:lnTo>
                    <a:pt x="6000750" y="0"/>
                  </a:lnTo>
                  <a:lnTo>
                    <a:pt x="6000750" y="9550"/>
                  </a:lnTo>
                  <a:lnTo>
                    <a:pt x="6010275" y="9550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8675" y="5451614"/>
              <a:ext cx="11039475" cy="645795"/>
            </a:xfrm>
            <a:custGeom>
              <a:avLst/>
              <a:gdLst/>
              <a:ahLst/>
              <a:cxnLst/>
              <a:rect l="l" t="t" r="r" b="b"/>
              <a:pathLst>
                <a:path w="11039475" h="64579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1039475" h="645795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1039475" h="645795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1039475" h="645795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1039475" h="645795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1039475" h="645795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1039475" h="645795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1039475" h="645795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1039475" h="645795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11039475" h="645795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11039475" h="645795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11039475" h="645795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11039475" h="645795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11039475" h="645795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11039475" h="645795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11039475" h="645795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11039475" h="645795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11039475" h="645795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11039475" h="64579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11039475" h="64579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11039475" h="64579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11039475" h="64579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11039475" h="64579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11039475" h="64579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11039475" h="64579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11039475" h="64579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11039475" h="64579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11039475" h="64579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11039475" h="64579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11039475" h="64579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11039475" h="64579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11039475" h="64579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11039475" h="64579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11039475" h="645795">
                  <a:moveTo>
                    <a:pt x="8924925" y="635774"/>
                  </a:moveTo>
                  <a:lnTo>
                    <a:pt x="8915400" y="635774"/>
                  </a:lnTo>
                  <a:lnTo>
                    <a:pt x="8915400" y="645325"/>
                  </a:lnTo>
                  <a:lnTo>
                    <a:pt x="8924925" y="645325"/>
                  </a:lnTo>
                  <a:lnTo>
                    <a:pt x="8924925" y="635774"/>
                  </a:lnTo>
                  <a:close/>
                </a:path>
                <a:path w="11039475" h="645795">
                  <a:moveTo>
                    <a:pt x="8982075" y="635774"/>
                  </a:moveTo>
                  <a:lnTo>
                    <a:pt x="8972550" y="635774"/>
                  </a:lnTo>
                  <a:lnTo>
                    <a:pt x="8972550" y="645325"/>
                  </a:lnTo>
                  <a:lnTo>
                    <a:pt x="8982075" y="645325"/>
                  </a:lnTo>
                  <a:lnTo>
                    <a:pt x="8982075" y="635774"/>
                  </a:lnTo>
                  <a:close/>
                </a:path>
                <a:path w="11039475" h="645795">
                  <a:moveTo>
                    <a:pt x="9039225" y="635774"/>
                  </a:moveTo>
                  <a:lnTo>
                    <a:pt x="9029700" y="635774"/>
                  </a:lnTo>
                  <a:lnTo>
                    <a:pt x="9029700" y="645325"/>
                  </a:lnTo>
                  <a:lnTo>
                    <a:pt x="9039225" y="645325"/>
                  </a:lnTo>
                  <a:lnTo>
                    <a:pt x="9039225" y="635774"/>
                  </a:lnTo>
                  <a:close/>
                </a:path>
                <a:path w="11039475" h="645795">
                  <a:moveTo>
                    <a:pt x="9096375" y="635774"/>
                  </a:moveTo>
                  <a:lnTo>
                    <a:pt x="9086850" y="635774"/>
                  </a:lnTo>
                  <a:lnTo>
                    <a:pt x="9086850" y="645325"/>
                  </a:lnTo>
                  <a:lnTo>
                    <a:pt x="9096375" y="645325"/>
                  </a:lnTo>
                  <a:lnTo>
                    <a:pt x="9096375" y="635774"/>
                  </a:lnTo>
                  <a:close/>
                </a:path>
                <a:path w="11039475" h="645795">
                  <a:moveTo>
                    <a:pt x="9153525" y="635774"/>
                  </a:moveTo>
                  <a:lnTo>
                    <a:pt x="9144000" y="635774"/>
                  </a:lnTo>
                  <a:lnTo>
                    <a:pt x="9144000" y="645325"/>
                  </a:lnTo>
                  <a:lnTo>
                    <a:pt x="9153525" y="645325"/>
                  </a:lnTo>
                  <a:lnTo>
                    <a:pt x="9153525" y="635774"/>
                  </a:lnTo>
                  <a:close/>
                </a:path>
                <a:path w="11039475" h="645795">
                  <a:moveTo>
                    <a:pt x="9210675" y="635774"/>
                  </a:moveTo>
                  <a:lnTo>
                    <a:pt x="9201150" y="635774"/>
                  </a:lnTo>
                  <a:lnTo>
                    <a:pt x="9201150" y="645325"/>
                  </a:lnTo>
                  <a:lnTo>
                    <a:pt x="9210675" y="645325"/>
                  </a:lnTo>
                  <a:lnTo>
                    <a:pt x="9210675" y="635774"/>
                  </a:lnTo>
                  <a:close/>
                </a:path>
                <a:path w="11039475" h="645795">
                  <a:moveTo>
                    <a:pt x="9267825" y="635774"/>
                  </a:moveTo>
                  <a:lnTo>
                    <a:pt x="9258300" y="635774"/>
                  </a:lnTo>
                  <a:lnTo>
                    <a:pt x="9258300" y="645325"/>
                  </a:lnTo>
                  <a:lnTo>
                    <a:pt x="9267825" y="645325"/>
                  </a:lnTo>
                  <a:lnTo>
                    <a:pt x="9267825" y="635774"/>
                  </a:lnTo>
                  <a:close/>
                </a:path>
                <a:path w="11039475" h="645795">
                  <a:moveTo>
                    <a:pt x="9324975" y="635774"/>
                  </a:moveTo>
                  <a:lnTo>
                    <a:pt x="9315450" y="635774"/>
                  </a:lnTo>
                  <a:lnTo>
                    <a:pt x="9315450" y="645325"/>
                  </a:lnTo>
                  <a:lnTo>
                    <a:pt x="9324975" y="645325"/>
                  </a:lnTo>
                  <a:lnTo>
                    <a:pt x="9324975" y="635774"/>
                  </a:lnTo>
                  <a:close/>
                </a:path>
                <a:path w="11039475" h="645795">
                  <a:moveTo>
                    <a:pt x="9382125" y="635774"/>
                  </a:moveTo>
                  <a:lnTo>
                    <a:pt x="9372600" y="635774"/>
                  </a:lnTo>
                  <a:lnTo>
                    <a:pt x="9372600" y="645325"/>
                  </a:lnTo>
                  <a:lnTo>
                    <a:pt x="9382125" y="645325"/>
                  </a:lnTo>
                  <a:lnTo>
                    <a:pt x="9382125" y="635774"/>
                  </a:lnTo>
                  <a:close/>
                </a:path>
                <a:path w="11039475" h="645795">
                  <a:moveTo>
                    <a:pt x="9439275" y="635774"/>
                  </a:moveTo>
                  <a:lnTo>
                    <a:pt x="9429750" y="635774"/>
                  </a:lnTo>
                  <a:lnTo>
                    <a:pt x="9429750" y="645325"/>
                  </a:lnTo>
                  <a:lnTo>
                    <a:pt x="9439275" y="645325"/>
                  </a:lnTo>
                  <a:lnTo>
                    <a:pt x="9439275" y="635774"/>
                  </a:lnTo>
                  <a:close/>
                </a:path>
                <a:path w="11039475" h="645795">
                  <a:moveTo>
                    <a:pt x="9496425" y="635774"/>
                  </a:moveTo>
                  <a:lnTo>
                    <a:pt x="9486900" y="635774"/>
                  </a:lnTo>
                  <a:lnTo>
                    <a:pt x="9486900" y="645325"/>
                  </a:lnTo>
                  <a:lnTo>
                    <a:pt x="9496425" y="645325"/>
                  </a:lnTo>
                  <a:lnTo>
                    <a:pt x="9496425" y="635774"/>
                  </a:lnTo>
                  <a:close/>
                </a:path>
                <a:path w="11039475" h="645795">
                  <a:moveTo>
                    <a:pt x="9553575" y="635774"/>
                  </a:moveTo>
                  <a:lnTo>
                    <a:pt x="9544050" y="635774"/>
                  </a:lnTo>
                  <a:lnTo>
                    <a:pt x="9544050" y="645325"/>
                  </a:lnTo>
                  <a:lnTo>
                    <a:pt x="9553575" y="645325"/>
                  </a:lnTo>
                  <a:lnTo>
                    <a:pt x="9553575" y="635774"/>
                  </a:lnTo>
                  <a:close/>
                </a:path>
                <a:path w="11039475" h="645795">
                  <a:moveTo>
                    <a:pt x="9610725" y="635774"/>
                  </a:moveTo>
                  <a:lnTo>
                    <a:pt x="9601200" y="635774"/>
                  </a:lnTo>
                  <a:lnTo>
                    <a:pt x="9601200" y="645325"/>
                  </a:lnTo>
                  <a:lnTo>
                    <a:pt x="9610725" y="645325"/>
                  </a:lnTo>
                  <a:lnTo>
                    <a:pt x="9610725" y="635774"/>
                  </a:lnTo>
                  <a:close/>
                </a:path>
                <a:path w="11039475" h="645795">
                  <a:moveTo>
                    <a:pt x="9667875" y="635774"/>
                  </a:moveTo>
                  <a:lnTo>
                    <a:pt x="9658350" y="635774"/>
                  </a:lnTo>
                  <a:lnTo>
                    <a:pt x="9658350" y="645325"/>
                  </a:lnTo>
                  <a:lnTo>
                    <a:pt x="9667875" y="645325"/>
                  </a:lnTo>
                  <a:lnTo>
                    <a:pt x="9667875" y="635774"/>
                  </a:lnTo>
                  <a:close/>
                </a:path>
                <a:path w="11039475" h="645795">
                  <a:moveTo>
                    <a:pt x="9725025" y="635774"/>
                  </a:moveTo>
                  <a:lnTo>
                    <a:pt x="9715500" y="635774"/>
                  </a:lnTo>
                  <a:lnTo>
                    <a:pt x="9715500" y="645325"/>
                  </a:lnTo>
                  <a:lnTo>
                    <a:pt x="9725025" y="645325"/>
                  </a:lnTo>
                  <a:lnTo>
                    <a:pt x="9725025" y="635774"/>
                  </a:lnTo>
                  <a:close/>
                </a:path>
                <a:path w="11039475" h="645795">
                  <a:moveTo>
                    <a:pt x="9782175" y="635774"/>
                  </a:moveTo>
                  <a:lnTo>
                    <a:pt x="9772650" y="635774"/>
                  </a:lnTo>
                  <a:lnTo>
                    <a:pt x="9772650" y="645325"/>
                  </a:lnTo>
                  <a:lnTo>
                    <a:pt x="9782175" y="645325"/>
                  </a:lnTo>
                  <a:lnTo>
                    <a:pt x="9782175" y="635774"/>
                  </a:lnTo>
                  <a:close/>
                </a:path>
                <a:path w="11039475" h="645795">
                  <a:moveTo>
                    <a:pt x="9839325" y="635774"/>
                  </a:moveTo>
                  <a:lnTo>
                    <a:pt x="9829800" y="635774"/>
                  </a:lnTo>
                  <a:lnTo>
                    <a:pt x="9829800" y="645325"/>
                  </a:lnTo>
                  <a:lnTo>
                    <a:pt x="9839325" y="645325"/>
                  </a:lnTo>
                  <a:lnTo>
                    <a:pt x="9839325" y="635774"/>
                  </a:lnTo>
                  <a:close/>
                </a:path>
                <a:path w="11039475" h="645795">
                  <a:moveTo>
                    <a:pt x="9896475" y="635774"/>
                  </a:moveTo>
                  <a:lnTo>
                    <a:pt x="9886950" y="635774"/>
                  </a:lnTo>
                  <a:lnTo>
                    <a:pt x="9886950" y="645325"/>
                  </a:lnTo>
                  <a:lnTo>
                    <a:pt x="9896475" y="645325"/>
                  </a:lnTo>
                  <a:lnTo>
                    <a:pt x="9896475" y="635774"/>
                  </a:lnTo>
                  <a:close/>
                </a:path>
                <a:path w="11039475" h="645795">
                  <a:moveTo>
                    <a:pt x="9953625" y="635774"/>
                  </a:moveTo>
                  <a:lnTo>
                    <a:pt x="9944100" y="635774"/>
                  </a:lnTo>
                  <a:lnTo>
                    <a:pt x="9944100" y="645325"/>
                  </a:lnTo>
                  <a:lnTo>
                    <a:pt x="9953625" y="645325"/>
                  </a:lnTo>
                  <a:lnTo>
                    <a:pt x="9953625" y="635774"/>
                  </a:lnTo>
                  <a:close/>
                </a:path>
                <a:path w="11039475" h="645795">
                  <a:moveTo>
                    <a:pt x="10010775" y="635774"/>
                  </a:moveTo>
                  <a:lnTo>
                    <a:pt x="10001250" y="635774"/>
                  </a:lnTo>
                  <a:lnTo>
                    <a:pt x="10001250" y="645325"/>
                  </a:lnTo>
                  <a:lnTo>
                    <a:pt x="10010775" y="645325"/>
                  </a:lnTo>
                  <a:lnTo>
                    <a:pt x="10010775" y="635774"/>
                  </a:lnTo>
                  <a:close/>
                </a:path>
                <a:path w="11039475" h="645795">
                  <a:moveTo>
                    <a:pt x="10067925" y="635774"/>
                  </a:moveTo>
                  <a:lnTo>
                    <a:pt x="10058400" y="635774"/>
                  </a:lnTo>
                  <a:lnTo>
                    <a:pt x="10058400" y="645325"/>
                  </a:lnTo>
                  <a:lnTo>
                    <a:pt x="10067925" y="645325"/>
                  </a:lnTo>
                  <a:lnTo>
                    <a:pt x="10067925" y="635774"/>
                  </a:lnTo>
                  <a:close/>
                </a:path>
                <a:path w="11039475" h="645795">
                  <a:moveTo>
                    <a:pt x="10125075" y="635774"/>
                  </a:moveTo>
                  <a:lnTo>
                    <a:pt x="10115550" y="635774"/>
                  </a:lnTo>
                  <a:lnTo>
                    <a:pt x="10115550" y="645325"/>
                  </a:lnTo>
                  <a:lnTo>
                    <a:pt x="10125075" y="645325"/>
                  </a:lnTo>
                  <a:lnTo>
                    <a:pt x="10125075" y="635774"/>
                  </a:lnTo>
                  <a:close/>
                </a:path>
                <a:path w="11039475" h="645795">
                  <a:moveTo>
                    <a:pt x="10182225" y="635774"/>
                  </a:moveTo>
                  <a:lnTo>
                    <a:pt x="10172700" y="635774"/>
                  </a:lnTo>
                  <a:lnTo>
                    <a:pt x="10172700" y="645325"/>
                  </a:lnTo>
                  <a:lnTo>
                    <a:pt x="10182225" y="645325"/>
                  </a:lnTo>
                  <a:lnTo>
                    <a:pt x="10182225" y="635774"/>
                  </a:lnTo>
                  <a:close/>
                </a:path>
                <a:path w="11039475" h="645795">
                  <a:moveTo>
                    <a:pt x="10239375" y="635774"/>
                  </a:moveTo>
                  <a:lnTo>
                    <a:pt x="10229850" y="635774"/>
                  </a:lnTo>
                  <a:lnTo>
                    <a:pt x="10229850" y="645325"/>
                  </a:lnTo>
                  <a:lnTo>
                    <a:pt x="10239375" y="645325"/>
                  </a:lnTo>
                  <a:lnTo>
                    <a:pt x="10239375" y="635774"/>
                  </a:lnTo>
                  <a:close/>
                </a:path>
                <a:path w="11039475" h="645795">
                  <a:moveTo>
                    <a:pt x="10296525" y="635774"/>
                  </a:moveTo>
                  <a:lnTo>
                    <a:pt x="10287000" y="635774"/>
                  </a:lnTo>
                  <a:lnTo>
                    <a:pt x="10287000" y="645325"/>
                  </a:lnTo>
                  <a:lnTo>
                    <a:pt x="10296525" y="645325"/>
                  </a:lnTo>
                  <a:lnTo>
                    <a:pt x="10296525" y="635774"/>
                  </a:lnTo>
                  <a:close/>
                </a:path>
                <a:path w="11039475" h="645795">
                  <a:moveTo>
                    <a:pt x="10353675" y="635774"/>
                  </a:moveTo>
                  <a:lnTo>
                    <a:pt x="10344150" y="635774"/>
                  </a:lnTo>
                  <a:lnTo>
                    <a:pt x="10344150" y="645325"/>
                  </a:lnTo>
                  <a:lnTo>
                    <a:pt x="10353675" y="645325"/>
                  </a:lnTo>
                  <a:lnTo>
                    <a:pt x="10353675" y="635774"/>
                  </a:lnTo>
                  <a:close/>
                </a:path>
                <a:path w="11039475" h="645795">
                  <a:moveTo>
                    <a:pt x="10410825" y="635774"/>
                  </a:moveTo>
                  <a:lnTo>
                    <a:pt x="10401300" y="635774"/>
                  </a:lnTo>
                  <a:lnTo>
                    <a:pt x="10401300" y="645325"/>
                  </a:lnTo>
                  <a:lnTo>
                    <a:pt x="10410825" y="645325"/>
                  </a:lnTo>
                  <a:lnTo>
                    <a:pt x="10410825" y="635774"/>
                  </a:lnTo>
                  <a:close/>
                </a:path>
                <a:path w="11039475" h="645795">
                  <a:moveTo>
                    <a:pt x="10467975" y="635774"/>
                  </a:moveTo>
                  <a:lnTo>
                    <a:pt x="10458450" y="635774"/>
                  </a:lnTo>
                  <a:lnTo>
                    <a:pt x="10458450" y="645325"/>
                  </a:lnTo>
                  <a:lnTo>
                    <a:pt x="10467975" y="645325"/>
                  </a:lnTo>
                  <a:lnTo>
                    <a:pt x="10467975" y="635774"/>
                  </a:lnTo>
                  <a:close/>
                </a:path>
                <a:path w="11039475" h="645795">
                  <a:moveTo>
                    <a:pt x="10525125" y="635774"/>
                  </a:moveTo>
                  <a:lnTo>
                    <a:pt x="10515600" y="635774"/>
                  </a:lnTo>
                  <a:lnTo>
                    <a:pt x="10515600" y="645325"/>
                  </a:lnTo>
                  <a:lnTo>
                    <a:pt x="10525125" y="645325"/>
                  </a:lnTo>
                  <a:lnTo>
                    <a:pt x="10525125" y="635774"/>
                  </a:lnTo>
                  <a:close/>
                </a:path>
                <a:path w="11039475" h="645795">
                  <a:moveTo>
                    <a:pt x="10582275" y="635774"/>
                  </a:moveTo>
                  <a:lnTo>
                    <a:pt x="10572750" y="635774"/>
                  </a:lnTo>
                  <a:lnTo>
                    <a:pt x="10572750" y="645325"/>
                  </a:lnTo>
                  <a:lnTo>
                    <a:pt x="10582275" y="645325"/>
                  </a:lnTo>
                  <a:lnTo>
                    <a:pt x="10582275" y="635774"/>
                  </a:lnTo>
                  <a:close/>
                </a:path>
                <a:path w="11039475" h="645795">
                  <a:moveTo>
                    <a:pt x="10639425" y="635774"/>
                  </a:moveTo>
                  <a:lnTo>
                    <a:pt x="10629900" y="635774"/>
                  </a:lnTo>
                  <a:lnTo>
                    <a:pt x="10629900" y="645325"/>
                  </a:lnTo>
                  <a:lnTo>
                    <a:pt x="10639425" y="645325"/>
                  </a:lnTo>
                  <a:lnTo>
                    <a:pt x="10639425" y="635774"/>
                  </a:lnTo>
                  <a:close/>
                </a:path>
                <a:path w="11039475" h="645795">
                  <a:moveTo>
                    <a:pt x="10696575" y="635774"/>
                  </a:moveTo>
                  <a:lnTo>
                    <a:pt x="10687050" y="635774"/>
                  </a:lnTo>
                  <a:lnTo>
                    <a:pt x="10687050" y="645325"/>
                  </a:lnTo>
                  <a:lnTo>
                    <a:pt x="10696575" y="645325"/>
                  </a:lnTo>
                  <a:lnTo>
                    <a:pt x="10696575" y="635774"/>
                  </a:lnTo>
                  <a:close/>
                </a:path>
                <a:path w="11039475" h="645795">
                  <a:moveTo>
                    <a:pt x="10753725" y="635774"/>
                  </a:moveTo>
                  <a:lnTo>
                    <a:pt x="10744200" y="635774"/>
                  </a:lnTo>
                  <a:lnTo>
                    <a:pt x="10744200" y="645325"/>
                  </a:lnTo>
                  <a:lnTo>
                    <a:pt x="10753725" y="645325"/>
                  </a:lnTo>
                  <a:lnTo>
                    <a:pt x="10753725" y="635774"/>
                  </a:lnTo>
                  <a:close/>
                </a:path>
                <a:path w="11039475" h="645795">
                  <a:moveTo>
                    <a:pt x="10810875" y="635774"/>
                  </a:moveTo>
                  <a:lnTo>
                    <a:pt x="10801350" y="635774"/>
                  </a:lnTo>
                  <a:lnTo>
                    <a:pt x="10801350" y="645325"/>
                  </a:lnTo>
                  <a:lnTo>
                    <a:pt x="10810875" y="645325"/>
                  </a:lnTo>
                  <a:lnTo>
                    <a:pt x="10810875" y="635774"/>
                  </a:lnTo>
                  <a:close/>
                </a:path>
                <a:path w="11039475" h="645795">
                  <a:moveTo>
                    <a:pt x="10868025" y="635774"/>
                  </a:moveTo>
                  <a:lnTo>
                    <a:pt x="10858500" y="635774"/>
                  </a:lnTo>
                  <a:lnTo>
                    <a:pt x="10858500" y="645325"/>
                  </a:lnTo>
                  <a:lnTo>
                    <a:pt x="10868025" y="645325"/>
                  </a:lnTo>
                  <a:lnTo>
                    <a:pt x="10868025" y="635774"/>
                  </a:lnTo>
                  <a:close/>
                </a:path>
                <a:path w="11039475" h="645795">
                  <a:moveTo>
                    <a:pt x="10925175" y="635774"/>
                  </a:moveTo>
                  <a:lnTo>
                    <a:pt x="10915650" y="635774"/>
                  </a:lnTo>
                  <a:lnTo>
                    <a:pt x="10915650" y="645325"/>
                  </a:lnTo>
                  <a:lnTo>
                    <a:pt x="10925175" y="645325"/>
                  </a:lnTo>
                  <a:lnTo>
                    <a:pt x="10925175" y="635774"/>
                  </a:lnTo>
                  <a:close/>
                </a:path>
                <a:path w="11039475" h="645795">
                  <a:moveTo>
                    <a:pt x="10982325" y="635774"/>
                  </a:moveTo>
                  <a:lnTo>
                    <a:pt x="10972800" y="635774"/>
                  </a:lnTo>
                  <a:lnTo>
                    <a:pt x="10972800" y="645325"/>
                  </a:lnTo>
                  <a:lnTo>
                    <a:pt x="10982325" y="645325"/>
                  </a:lnTo>
                  <a:lnTo>
                    <a:pt x="10982325" y="635774"/>
                  </a:lnTo>
                  <a:close/>
                </a:path>
                <a:path w="11039475" h="645795">
                  <a:moveTo>
                    <a:pt x="11039475" y="635774"/>
                  </a:moveTo>
                  <a:lnTo>
                    <a:pt x="11029950" y="635774"/>
                  </a:lnTo>
                  <a:lnTo>
                    <a:pt x="11029950" y="645325"/>
                  </a:lnTo>
                  <a:lnTo>
                    <a:pt x="11039475" y="645325"/>
                  </a:lnTo>
                  <a:lnTo>
                    <a:pt x="11039475" y="6357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57475" y="5451614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7975" y="5451614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58475" y="5451614"/>
              <a:ext cx="1228725" cy="1281430"/>
            </a:xfrm>
            <a:custGeom>
              <a:avLst/>
              <a:gdLst/>
              <a:ahLst/>
              <a:cxnLst/>
              <a:rect l="l" t="t" r="r" b="b"/>
              <a:pathLst>
                <a:path w="1228725" h="128142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228725" h="128142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228725" h="128142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228725" h="128142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228725" h="128142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228725" h="128142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228725" h="128142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228725" h="128142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228725" h="1281429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1228725" h="1281429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1228725" h="1281429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1228725" h="1281429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1228725" h="1281429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1228725" h="1281429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1228725" h="1281429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1228725" h="1281429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1228725" h="1281429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1228725" h="1281429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1228725" h="128142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1228725" h="128142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1228725" h="128142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1228725" h="128142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1228725" h="1281429">
                  <a:moveTo>
                    <a:pt x="1228725" y="1271536"/>
                  </a:moveTo>
                  <a:lnTo>
                    <a:pt x="1219200" y="1271536"/>
                  </a:lnTo>
                  <a:lnTo>
                    <a:pt x="1219200" y="1281074"/>
                  </a:lnTo>
                  <a:lnTo>
                    <a:pt x="1228725" y="1281074"/>
                  </a:lnTo>
                  <a:lnTo>
                    <a:pt x="1228725" y="1271536"/>
                  </a:lnTo>
                  <a:close/>
                </a:path>
                <a:path w="1228725" h="1281429">
                  <a:moveTo>
                    <a:pt x="1228725" y="474268"/>
                  </a:moveTo>
                  <a:lnTo>
                    <a:pt x="1219200" y="474268"/>
                  </a:lnTo>
                  <a:lnTo>
                    <a:pt x="1219200" y="483806"/>
                  </a:lnTo>
                  <a:lnTo>
                    <a:pt x="1228725" y="483806"/>
                  </a:lnTo>
                  <a:lnTo>
                    <a:pt x="1228725" y="47426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0194" y="6637381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0194" y="6001630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194" y="5365847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69750" y="6637381"/>
            <a:ext cx="869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latin typeface="Arial Black"/>
                <a:cs typeface="Arial Black"/>
              </a:rPr>
              <a:t>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69750" y="5840116"/>
            <a:ext cx="2101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latin typeface="Arial Black"/>
                <a:cs typeface="Arial Black"/>
              </a:rPr>
              <a:t>500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3189" y="6901386"/>
            <a:ext cx="3098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solidFill>
                  <a:srgbClr val="252423"/>
                </a:solidFill>
                <a:latin typeface="Arial"/>
                <a:cs typeface="Arial"/>
              </a:rPr>
              <a:t>M</a:t>
            </a:r>
            <a:r>
              <a:rPr sz="900" spc="-35" dirty="0">
                <a:solidFill>
                  <a:srgbClr val="252423"/>
                </a:solidFill>
                <a:latin typeface="Arial"/>
                <a:cs typeface="Arial"/>
              </a:rPr>
              <a:t>onth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965" y="5442188"/>
            <a:ext cx="177800" cy="128651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b="1" spc="-25" dirty="0">
                <a:solidFill>
                  <a:srgbClr val="094680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sz="900" b="1" spc="-10" dirty="0">
                <a:solidFill>
                  <a:srgbClr val="094680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094680"/>
                </a:solidFill>
                <a:latin typeface="Arial"/>
                <a:cs typeface="Arial"/>
              </a:rPr>
              <a:t>enueChangeLast</a:t>
            </a:r>
            <a:r>
              <a:rPr sz="900" b="1" spc="-85" dirty="0">
                <a:solidFill>
                  <a:srgbClr val="094680"/>
                </a:solidFill>
                <a:latin typeface="Arial"/>
                <a:cs typeface="Arial"/>
              </a:rPr>
              <a:t>Y</a:t>
            </a:r>
            <a:r>
              <a:rPr sz="900" b="1" dirty="0">
                <a:solidFill>
                  <a:srgbClr val="094680"/>
                </a:solidFill>
                <a:latin typeface="Arial"/>
                <a:cs typeface="Arial"/>
              </a:rPr>
              <a:t>ear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79880" y="5446691"/>
            <a:ext cx="177800" cy="12776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b="1" spc="-55" dirty="0">
                <a:solidFill>
                  <a:srgbClr val="EC001B"/>
                </a:solidFill>
                <a:latin typeface="Arial"/>
                <a:cs typeface="Arial"/>
              </a:rPr>
              <a:t>RevenueChangeLastYe…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54002" y="6748682"/>
            <a:ext cx="4070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0450" y="6748682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7508" y="6748682"/>
            <a:ext cx="343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84343" y="6748682"/>
            <a:ext cx="2616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il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80190" y="6748682"/>
            <a:ext cx="2419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59132" y="6748682"/>
            <a:ext cx="2552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80" dirty="0">
                <a:solidFill>
                  <a:srgbClr val="605D5C"/>
                </a:solidFill>
                <a:latin typeface="Arial Black"/>
                <a:cs typeface="Arial Black"/>
              </a:rPr>
              <a:t>J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un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65747" y="6748682"/>
            <a:ext cx="2139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80" dirty="0">
                <a:solidFill>
                  <a:srgbClr val="605D5C"/>
                </a:solidFill>
                <a:latin typeface="Arial Black"/>
                <a:cs typeface="Arial Black"/>
              </a:rPr>
              <a:t>J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67065" y="6748682"/>
            <a:ext cx="3829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43025" y="5435286"/>
            <a:ext cx="10006965" cy="1288415"/>
            <a:chOff x="1343025" y="5435286"/>
            <a:chExt cx="10006965" cy="1288415"/>
          </a:xfrm>
        </p:grpSpPr>
        <p:sp>
          <p:nvSpPr>
            <p:cNvPr id="41" name="object 41"/>
            <p:cNvSpPr/>
            <p:nvPr/>
          </p:nvSpPr>
          <p:spPr>
            <a:xfrm>
              <a:off x="1343025" y="5675805"/>
              <a:ext cx="1005840" cy="1047750"/>
            </a:xfrm>
            <a:custGeom>
              <a:avLst/>
              <a:gdLst/>
              <a:ahLst/>
              <a:cxnLst/>
              <a:rect l="l" t="t" r="r" b="b"/>
              <a:pathLst>
                <a:path w="1005839" h="1047750">
                  <a:moveTo>
                    <a:pt x="1005316" y="1047334"/>
                  </a:moveTo>
                  <a:lnTo>
                    <a:pt x="0" y="1047334"/>
                  </a:lnTo>
                  <a:lnTo>
                    <a:pt x="0" y="0"/>
                  </a:lnTo>
                  <a:lnTo>
                    <a:pt x="1005316" y="0"/>
                  </a:lnTo>
                  <a:lnTo>
                    <a:pt x="1005316" y="1047334"/>
                  </a:lnTo>
                  <a:close/>
                </a:path>
              </a:pathLst>
            </a:custGeom>
            <a:solidFill>
              <a:srgbClr val="A299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28900" y="5962894"/>
              <a:ext cx="1005840" cy="760730"/>
            </a:xfrm>
            <a:custGeom>
              <a:avLst/>
              <a:gdLst/>
              <a:ahLst/>
              <a:cxnLst/>
              <a:rect l="l" t="t" r="r" b="b"/>
              <a:pathLst>
                <a:path w="1005839" h="760729">
                  <a:moveTo>
                    <a:pt x="1005316" y="760243"/>
                  </a:moveTo>
                  <a:lnTo>
                    <a:pt x="0" y="760243"/>
                  </a:lnTo>
                  <a:lnTo>
                    <a:pt x="0" y="0"/>
                  </a:lnTo>
                  <a:lnTo>
                    <a:pt x="1005316" y="0"/>
                  </a:lnTo>
                  <a:lnTo>
                    <a:pt x="1005316" y="760243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14775" y="5940543"/>
              <a:ext cx="1005840" cy="782955"/>
            </a:xfrm>
            <a:custGeom>
              <a:avLst/>
              <a:gdLst/>
              <a:ahLst/>
              <a:cxnLst/>
              <a:rect l="l" t="t" r="r" b="b"/>
              <a:pathLst>
                <a:path w="1005839" h="782954">
                  <a:moveTo>
                    <a:pt x="1005316" y="782594"/>
                  </a:moveTo>
                  <a:lnTo>
                    <a:pt x="0" y="782594"/>
                  </a:lnTo>
                  <a:lnTo>
                    <a:pt x="0" y="0"/>
                  </a:lnTo>
                  <a:lnTo>
                    <a:pt x="1005316" y="0"/>
                  </a:lnTo>
                  <a:lnTo>
                    <a:pt x="1005316" y="782594"/>
                  </a:lnTo>
                  <a:close/>
                </a:path>
              </a:pathLst>
            </a:custGeom>
            <a:solidFill>
              <a:srgbClr val="587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0650" y="5904229"/>
              <a:ext cx="2291715" cy="819150"/>
            </a:xfrm>
            <a:custGeom>
              <a:avLst/>
              <a:gdLst/>
              <a:ahLst/>
              <a:cxnLst/>
              <a:rect l="l" t="t" r="r" b="b"/>
              <a:pathLst>
                <a:path w="2291715" h="819150">
                  <a:moveTo>
                    <a:pt x="1005306" y="0"/>
                  </a:moveTo>
                  <a:lnTo>
                    <a:pt x="0" y="0"/>
                  </a:lnTo>
                  <a:lnTo>
                    <a:pt x="0" y="818908"/>
                  </a:lnTo>
                  <a:lnTo>
                    <a:pt x="1005306" y="818908"/>
                  </a:lnTo>
                  <a:lnTo>
                    <a:pt x="1005306" y="0"/>
                  </a:lnTo>
                  <a:close/>
                </a:path>
                <a:path w="2291715" h="819150">
                  <a:moveTo>
                    <a:pt x="2291181" y="192417"/>
                  </a:moveTo>
                  <a:lnTo>
                    <a:pt x="1285875" y="192417"/>
                  </a:lnTo>
                  <a:lnTo>
                    <a:pt x="1285875" y="818908"/>
                  </a:lnTo>
                  <a:lnTo>
                    <a:pt x="2291181" y="818908"/>
                  </a:lnTo>
                  <a:lnTo>
                    <a:pt x="2291181" y="192417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72400" y="6169176"/>
              <a:ext cx="1005840" cy="554355"/>
            </a:xfrm>
            <a:custGeom>
              <a:avLst/>
              <a:gdLst/>
              <a:ahLst/>
              <a:cxnLst/>
              <a:rect l="l" t="t" r="r" b="b"/>
              <a:pathLst>
                <a:path w="1005840" h="554354">
                  <a:moveTo>
                    <a:pt x="1005316" y="553960"/>
                  </a:moveTo>
                  <a:lnTo>
                    <a:pt x="0" y="553960"/>
                  </a:lnTo>
                  <a:lnTo>
                    <a:pt x="0" y="0"/>
                  </a:lnTo>
                  <a:lnTo>
                    <a:pt x="1005316" y="0"/>
                  </a:lnTo>
                  <a:lnTo>
                    <a:pt x="1005316" y="553960"/>
                  </a:lnTo>
                  <a:close/>
                </a:path>
              </a:pathLst>
            </a:custGeom>
            <a:solidFill>
              <a:srgbClr val="AB4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58275" y="6230798"/>
              <a:ext cx="1005840" cy="492759"/>
            </a:xfrm>
            <a:custGeom>
              <a:avLst/>
              <a:gdLst/>
              <a:ahLst/>
              <a:cxnLst/>
              <a:rect l="l" t="t" r="r" b="b"/>
              <a:pathLst>
                <a:path w="1005840" h="492759">
                  <a:moveTo>
                    <a:pt x="1005316" y="492338"/>
                  </a:moveTo>
                  <a:lnTo>
                    <a:pt x="0" y="492338"/>
                  </a:lnTo>
                  <a:lnTo>
                    <a:pt x="0" y="0"/>
                  </a:lnTo>
                  <a:lnTo>
                    <a:pt x="1005316" y="0"/>
                  </a:lnTo>
                  <a:lnTo>
                    <a:pt x="1005316" y="492338"/>
                  </a:lnTo>
                  <a:close/>
                </a:path>
              </a:pathLst>
            </a:custGeom>
            <a:solidFill>
              <a:srgbClr val="B86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44150" y="6360817"/>
              <a:ext cx="1005840" cy="362585"/>
            </a:xfrm>
            <a:custGeom>
              <a:avLst/>
              <a:gdLst/>
              <a:ahLst/>
              <a:cxnLst/>
              <a:rect l="l" t="t" r="r" b="b"/>
              <a:pathLst>
                <a:path w="1005840" h="362584">
                  <a:moveTo>
                    <a:pt x="1005316" y="362320"/>
                  </a:moveTo>
                  <a:lnTo>
                    <a:pt x="0" y="362320"/>
                  </a:lnTo>
                  <a:lnTo>
                    <a:pt x="0" y="0"/>
                  </a:lnTo>
                  <a:lnTo>
                    <a:pt x="1005316" y="0"/>
                  </a:lnTo>
                  <a:lnTo>
                    <a:pt x="1005316" y="362320"/>
                  </a:lnTo>
                  <a:close/>
                </a:path>
              </a:pathLst>
            </a:custGeom>
            <a:solidFill>
              <a:srgbClr val="9D2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57375" y="5608011"/>
              <a:ext cx="9001125" cy="1035050"/>
            </a:xfrm>
            <a:custGeom>
              <a:avLst/>
              <a:gdLst/>
              <a:ahLst/>
              <a:cxnLst/>
              <a:rect l="l" t="t" r="r" b="b"/>
              <a:pathLst>
                <a:path w="9001125" h="1035050">
                  <a:moveTo>
                    <a:pt x="0" y="0"/>
                  </a:moveTo>
                  <a:lnTo>
                    <a:pt x="1285875" y="716383"/>
                  </a:lnTo>
                  <a:lnTo>
                    <a:pt x="2571750" y="845208"/>
                  </a:lnTo>
                  <a:lnTo>
                    <a:pt x="3857625" y="820068"/>
                  </a:lnTo>
                  <a:lnTo>
                    <a:pt x="5143500" y="957813"/>
                  </a:lnTo>
                  <a:lnTo>
                    <a:pt x="6429375" y="952659"/>
                  </a:lnTo>
                  <a:lnTo>
                    <a:pt x="7715250" y="989329"/>
                  </a:lnTo>
                  <a:lnTo>
                    <a:pt x="9001125" y="1034550"/>
                  </a:lnTo>
                </a:path>
              </a:pathLst>
            </a:custGeom>
            <a:ln w="47720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7680" y="5435294"/>
              <a:ext cx="9477375" cy="1285240"/>
            </a:xfrm>
            <a:custGeom>
              <a:avLst/>
              <a:gdLst/>
              <a:ahLst/>
              <a:cxnLst/>
              <a:rect l="l" t="t" r="r" b="b"/>
              <a:pathLst>
                <a:path w="9477375" h="1285240">
                  <a:moveTo>
                    <a:pt x="471360" y="263105"/>
                  </a:moveTo>
                  <a:lnTo>
                    <a:pt x="443166" y="230962"/>
                  </a:lnTo>
                  <a:lnTo>
                    <a:pt x="438315" y="229984"/>
                  </a:lnTo>
                  <a:lnTo>
                    <a:pt x="61061" y="229984"/>
                  </a:lnTo>
                  <a:lnTo>
                    <a:pt x="28981" y="258229"/>
                  </a:lnTo>
                  <a:lnTo>
                    <a:pt x="28016" y="263105"/>
                  </a:lnTo>
                  <a:lnTo>
                    <a:pt x="28016" y="406857"/>
                  </a:lnTo>
                  <a:lnTo>
                    <a:pt x="56197" y="439000"/>
                  </a:lnTo>
                  <a:lnTo>
                    <a:pt x="61061" y="439966"/>
                  </a:lnTo>
                  <a:lnTo>
                    <a:pt x="438315" y="439966"/>
                  </a:lnTo>
                  <a:lnTo>
                    <a:pt x="470395" y="411721"/>
                  </a:lnTo>
                  <a:lnTo>
                    <a:pt x="471360" y="406857"/>
                  </a:lnTo>
                  <a:lnTo>
                    <a:pt x="471360" y="263105"/>
                  </a:lnTo>
                  <a:close/>
                </a:path>
                <a:path w="9477375" h="1285240">
                  <a:moveTo>
                    <a:pt x="475996" y="33108"/>
                  </a:moveTo>
                  <a:lnTo>
                    <a:pt x="447814" y="965"/>
                  </a:lnTo>
                  <a:lnTo>
                    <a:pt x="442937" y="0"/>
                  </a:lnTo>
                  <a:lnTo>
                    <a:pt x="33058" y="0"/>
                  </a:lnTo>
                  <a:lnTo>
                    <a:pt x="965" y="28244"/>
                  </a:lnTo>
                  <a:lnTo>
                    <a:pt x="0" y="33108"/>
                  </a:lnTo>
                  <a:lnTo>
                    <a:pt x="0" y="150139"/>
                  </a:lnTo>
                  <a:lnTo>
                    <a:pt x="28194" y="182283"/>
                  </a:lnTo>
                  <a:lnTo>
                    <a:pt x="33058" y="183248"/>
                  </a:lnTo>
                  <a:lnTo>
                    <a:pt x="442937" y="183248"/>
                  </a:lnTo>
                  <a:lnTo>
                    <a:pt x="475030" y="155003"/>
                  </a:lnTo>
                  <a:lnTo>
                    <a:pt x="475996" y="150139"/>
                  </a:lnTo>
                  <a:lnTo>
                    <a:pt x="475996" y="33108"/>
                  </a:lnTo>
                  <a:close/>
                </a:path>
                <a:path w="9477375" h="1285240">
                  <a:moveTo>
                    <a:pt x="1756625" y="654977"/>
                  </a:moveTo>
                  <a:lnTo>
                    <a:pt x="1728431" y="622833"/>
                  </a:lnTo>
                  <a:lnTo>
                    <a:pt x="1723580" y="621868"/>
                  </a:lnTo>
                  <a:lnTo>
                    <a:pt x="1347546" y="621868"/>
                  </a:lnTo>
                  <a:lnTo>
                    <a:pt x="1315466" y="650113"/>
                  </a:lnTo>
                  <a:lnTo>
                    <a:pt x="1314513" y="654977"/>
                  </a:lnTo>
                  <a:lnTo>
                    <a:pt x="1314513" y="798728"/>
                  </a:lnTo>
                  <a:lnTo>
                    <a:pt x="1342694" y="830872"/>
                  </a:lnTo>
                  <a:lnTo>
                    <a:pt x="1347546" y="831837"/>
                  </a:lnTo>
                  <a:lnTo>
                    <a:pt x="1723580" y="831837"/>
                  </a:lnTo>
                  <a:lnTo>
                    <a:pt x="1755660" y="803592"/>
                  </a:lnTo>
                  <a:lnTo>
                    <a:pt x="1756625" y="798728"/>
                  </a:lnTo>
                  <a:lnTo>
                    <a:pt x="1756625" y="654977"/>
                  </a:lnTo>
                  <a:close/>
                </a:path>
                <a:path w="9477375" h="1285240">
                  <a:moveTo>
                    <a:pt x="1762036" y="320205"/>
                  </a:moveTo>
                  <a:lnTo>
                    <a:pt x="1733842" y="288061"/>
                  </a:lnTo>
                  <a:lnTo>
                    <a:pt x="1728990" y="287083"/>
                  </a:lnTo>
                  <a:lnTo>
                    <a:pt x="1318755" y="287083"/>
                  </a:lnTo>
                  <a:lnTo>
                    <a:pt x="1286675" y="315328"/>
                  </a:lnTo>
                  <a:lnTo>
                    <a:pt x="1285709" y="320205"/>
                  </a:lnTo>
                  <a:lnTo>
                    <a:pt x="1285709" y="437222"/>
                  </a:lnTo>
                  <a:lnTo>
                    <a:pt x="1313903" y="469366"/>
                  </a:lnTo>
                  <a:lnTo>
                    <a:pt x="1318755" y="470344"/>
                  </a:lnTo>
                  <a:lnTo>
                    <a:pt x="1728990" y="470344"/>
                  </a:lnTo>
                  <a:lnTo>
                    <a:pt x="1761070" y="442099"/>
                  </a:lnTo>
                  <a:lnTo>
                    <a:pt x="1762036" y="437222"/>
                  </a:lnTo>
                  <a:lnTo>
                    <a:pt x="1762036" y="320205"/>
                  </a:lnTo>
                  <a:close/>
                </a:path>
                <a:path w="9477375" h="1285240">
                  <a:moveTo>
                    <a:pt x="3032239" y="1108316"/>
                  </a:moveTo>
                  <a:lnTo>
                    <a:pt x="3004058" y="1076172"/>
                  </a:lnTo>
                  <a:lnTo>
                    <a:pt x="2999181" y="1075194"/>
                  </a:lnTo>
                  <a:lnTo>
                    <a:pt x="2643695" y="1075194"/>
                  </a:lnTo>
                  <a:lnTo>
                    <a:pt x="2611602" y="1103439"/>
                  </a:lnTo>
                  <a:lnTo>
                    <a:pt x="2610637" y="1108316"/>
                  </a:lnTo>
                  <a:lnTo>
                    <a:pt x="2610637" y="1252067"/>
                  </a:lnTo>
                  <a:lnTo>
                    <a:pt x="2638831" y="1284211"/>
                  </a:lnTo>
                  <a:lnTo>
                    <a:pt x="2643695" y="1285176"/>
                  </a:lnTo>
                  <a:lnTo>
                    <a:pt x="2999181" y="1285176"/>
                  </a:lnTo>
                  <a:lnTo>
                    <a:pt x="3031261" y="1256931"/>
                  </a:lnTo>
                  <a:lnTo>
                    <a:pt x="3032239" y="1252067"/>
                  </a:lnTo>
                  <a:lnTo>
                    <a:pt x="3032239" y="1108316"/>
                  </a:lnTo>
                  <a:close/>
                </a:path>
                <a:path w="9477375" h="1285240">
                  <a:moveTo>
                    <a:pt x="3047911" y="297853"/>
                  </a:moveTo>
                  <a:lnTo>
                    <a:pt x="3019717" y="265709"/>
                  </a:lnTo>
                  <a:lnTo>
                    <a:pt x="3014865" y="264731"/>
                  </a:lnTo>
                  <a:lnTo>
                    <a:pt x="2604630" y="264731"/>
                  </a:lnTo>
                  <a:lnTo>
                    <a:pt x="2572550" y="292976"/>
                  </a:lnTo>
                  <a:lnTo>
                    <a:pt x="2571585" y="297853"/>
                  </a:lnTo>
                  <a:lnTo>
                    <a:pt x="2571585" y="414870"/>
                  </a:lnTo>
                  <a:lnTo>
                    <a:pt x="2599779" y="447014"/>
                  </a:lnTo>
                  <a:lnTo>
                    <a:pt x="2604630" y="447992"/>
                  </a:lnTo>
                  <a:lnTo>
                    <a:pt x="3014865" y="447992"/>
                  </a:lnTo>
                  <a:lnTo>
                    <a:pt x="3046946" y="419747"/>
                  </a:lnTo>
                  <a:lnTo>
                    <a:pt x="3047911" y="414870"/>
                  </a:lnTo>
                  <a:lnTo>
                    <a:pt x="3047911" y="297853"/>
                  </a:lnTo>
                  <a:close/>
                </a:path>
                <a:path w="9477375" h="1285240">
                  <a:moveTo>
                    <a:pt x="4317708" y="758659"/>
                  </a:moveTo>
                  <a:lnTo>
                    <a:pt x="4289514" y="726516"/>
                  </a:lnTo>
                  <a:lnTo>
                    <a:pt x="4284650" y="725538"/>
                  </a:lnTo>
                  <a:lnTo>
                    <a:pt x="3929964" y="725538"/>
                  </a:lnTo>
                  <a:lnTo>
                    <a:pt x="3897884" y="753795"/>
                  </a:lnTo>
                  <a:lnTo>
                    <a:pt x="3896931" y="758659"/>
                  </a:lnTo>
                  <a:lnTo>
                    <a:pt x="3896931" y="902411"/>
                  </a:lnTo>
                  <a:lnTo>
                    <a:pt x="3925112" y="934554"/>
                  </a:lnTo>
                  <a:lnTo>
                    <a:pt x="3929964" y="935520"/>
                  </a:lnTo>
                  <a:lnTo>
                    <a:pt x="4284650" y="935520"/>
                  </a:lnTo>
                  <a:lnTo>
                    <a:pt x="4316730" y="907275"/>
                  </a:lnTo>
                  <a:lnTo>
                    <a:pt x="4317708" y="902411"/>
                  </a:lnTo>
                  <a:lnTo>
                    <a:pt x="4317708" y="758659"/>
                  </a:lnTo>
                  <a:close/>
                </a:path>
                <a:path w="9477375" h="1285240">
                  <a:moveTo>
                    <a:pt x="4334992" y="261531"/>
                  </a:moveTo>
                  <a:lnTo>
                    <a:pt x="4306798" y="229387"/>
                  </a:lnTo>
                  <a:lnTo>
                    <a:pt x="4301934" y="228422"/>
                  </a:lnTo>
                  <a:lnTo>
                    <a:pt x="3889311" y="228422"/>
                  </a:lnTo>
                  <a:lnTo>
                    <a:pt x="3857231" y="256667"/>
                  </a:lnTo>
                  <a:lnTo>
                    <a:pt x="3856266" y="261531"/>
                  </a:lnTo>
                  <a:lnTo>
                    <a:pt x="3856266" y="378561"/>
                  </a:lnTo>
                  <a:lnTo>
                    <a:pt x="3884447" y="410705"/>
                  </a:lnTo>
                  <a:lnTo>
                    <a:pt x="3889311" y="411670"/>
                  </a:lnTo>
                  <a:lnTo>
                    <a:pt x="4301934" y="411670"/>
                  </a:lnTo>
                  <a:lnTo>
                    <a:pt x="4334014" y="383425"/>
                  </a:lnTo>
                  <a:lnTo>
                    <a:pt x="4334992" y="378561"/>
                  </a:lnTo>
                  <a:lnTo>
                    <a:pt x="4334992" y="261531"/>
                  </a:lnTo>
                  <a:close/>
                </a:path>
                <a:path w="9477375" h="1285240">
                  <a:moveTo>
                    <a:pt x="5575897" y="896404"/>
                  </a:moveTo>
                  <a:lnTo>
                    <a:pt x="5547703" y="864260"/>
                  </a:lnTo>
                  <a:lnTo>
                    <a:pt x="5542851" y="863295"/>
                  </a:lnTo>
                  <a:lnTo>
                    <a:pt x="5243538" y="863295"/>
                  </a:lnTo>
                  <a:lnTo>
                    <a:pt x="5211457" y="891540"/>
                  </a:lnTo>
                  <a:lnTo>
                    <a:pt x="5210480" y="896404"/>
                  </a:lnTo>
                  <a:lnTo>
                    <a:pt x="5210480" y="1040155"/>
                  </a:lnTo>
                  <a:lnTo>
                    <a:pt x="5238661" y="1072299"/>
                  </a:lnTo>
                  <a:lnTo>
                    <a:pt x="5243538" y="1073264"/>
                  </a:lnTo>
                  <a:lnTo>
                    <a:pt x="5542851" y="1073264"/>
                  </a:lnTo>
                  <a:lnTo>
                    <a:pt x="5574931" y="1045019"/>
                  </a:lnTo>
                  <a:lnTo>
                    <a:pt x="5575897" y="1040155"/>
                  </a:lnTo>
                  <a:lnTo>
                    <a:pt x="5575897" y="896404"/>
                  </a:lnTo>
                  <a:close/>
                </a:path>
                <a:path w="9477375" h="1285240">
                  <a:moveTo>
                    <a:pt x="5620867" y="453948"/>
                  </a:moveTo>
                  <a:lnTo>
                    <a:pt x="5592673" y="421805"/>
                  </a:lnTo>
                  <a:lnTo>
                    <a:pt x="5587809" y="420839"/>
                  </a:lnTo>
                  <a:lnTo>
                    <a:pt x="5175186" y="420839"/>
                  </a:lnTo>
                  <a:lnTo>
                    <a:pt x="5143106" y="449084"/>
                  </a:lnTo>
                  <a:lnTo>
                    <a:pt x="5142141" y="453948"/>
                  </a:lnTo>
                  <a:lnTo>
                    <a:pt x="5142141" y="570979"/>
                  </a:lnTo>
                  <a:lnTo>
                    <a:pt x="5170322" y="603123"/>
                  </a:lnTo>
                  <a:lnTo>
                    <a:pt x="5175186" y="604088"/>
                  </a:lnTo>
                  <a:lnTo>
                    <a:pt x="5587809" y="604088"/>
                  </a:lnTo>
                  <a:lnTo>
                    <a:pt x="5619889" y="575843"/>
                  </a:lnTo>
                  <a:lnTo>
                    <a:pt x="5620867" y="570979"/>
                  </a:lnTo>
                  <a:lnTo>
                    <a:pt x="5620867" y="453948"/>
                  </a:lnTo>
                  <a:close/>
                </a:path>
                <a:path w="9477375" h="1285240">
                  <a:moveTo>
                    <a:pt x="6889458" y="891260"/>
                  </a:moveTo>
                  <a:lnTo>
                    <a:pt x="6861264" y="859104"/>
                  </a:lnTo>
                  <a:lnTo>
                    <a:pt x="6856400" y="858139"/>
                  </a:lnTo>
                  <a:lnTo>
                    <a:pt x="6501727" y="858139"/>
                  </a:lnTo>
                  <a:lnTo>
                    <a:pt x="6469634" y="886383"/>
                  </a:lnTo>
                  <a:lnTo>
                    <a:pt x="6468681" y="891260"/>
                  </a:lnTo>
                  <a:lnTo>
                    <a:pt x="6468681" y="1035011"/>
                  </a:lnTo>
                  <a:lnTo>
                    <a:pt x="6496863" y="1067155"/>
                  </a:lnTo>
                  <a:lnTo>
                    <a:pt x="6501727" y="1068120"/>
                  </a:lnTo>
                  <a:lnTo>
                    <a:pt x="6856400" y="1068120"/>
                  </a:lnTo>
                  <a:lnTo>
                    <a:pt x="6888493" y="1039876"/>
                  </a:lnTo>
                  <a:lnTo>
                    <a:pt x="6889458" y="1035011"/>
                  </a:lnTo>
                  <a:lnTo>
                    <a:pt x="6889458" y="891260"/>
                  </a:lnTo>
                  <a:close/>
                </a:path>
                <a:path w="9477375" h="1285240">
                  <a:moveTo>
                    <a:pt x="6907771" y="526491"/>
                  </a:moveTo>
                  <a:lnTo>
                    <a:pt x="6879590" y="494334"/>
                  </a:lnTo>
                  <a:lnTo>
                    <a:pt x="6874713" y="493369"/>
                  </a:lnTo>
                  <a:lnTo>
                    <a:pt x="6460033" y="493369"/>
                  </a:lnTo>
                  <a:lnTo>
                    <a:pt x="6427952" y="521614"/>
                  </a:lnTo>
                  <a:lnTo>
                    <a:pt x="6426975" y="526491"/>
                  </a:lnTo>
                  <a:lnTo>
                    <a:pt x="6426975" y="643509"/>
                  </a:lnTo>
                  <a:lnTo>
                    <a:pt x="6455169" y="675652"/>
                  </a:lnTo>
                  <a:lnTo>
                    <a:pt x="6460033" y="676617"/>
                  </a:lnTo>
                  <a:lnTo>
                    <a:pt x="6874713" y="676617"/>
                  </a:lnTo>
                  <a:lnTo>
                    <a:pt x="6906793" y="648373"/>
                  </a:lnTo>
                  <a:lnTo>
                    <a:pt x="6907771" y="643509"/>
                  </a:lnTo>
                  <a:lnTo>
                    <a:pt x="6907771" y="526491"/>
                  </a:lnTo>
                  <a:close/>
                </a:path>
                <a:path w="9477375" h="1285240">
                  <a:moveTo>
                    <a:pt x="8146110" y="927925"/>
                  </a:moveTo>
                  <a:lnTo>
                    <a:pt x="8117916" y="895781"/>
                  </a:lnTo>
                  <a:lnTo>
                    <a:pt x="8113065" y="894803"/>
                  </a:lnTo>
                  <a:lnTo>
                    <a:pt x="7816812" y="894803"/>
                  </a:lnTo>
                  <a:lnTo>
                    <a:pt x="7784732" y="923048"/>
                  </a:lnTo>
                  <a:lnTo>
                    <a:pt x="7783766" y="927925"/>
                  </a:lnTo>
                  <a:lnTo>
                    <a:pt x="7783766" y="1071664"/>
                  </a:lnTo>
                  <a:lnTo>
                    <a:pt x="7811948" y="1103807"/>
                  </a:lnTo>
                  <a:lnTo>
                    <a:pt x="7816812" y="1104785"/>
                  </a:lnTo>
                  <a:lnTo>
                    <a:pt x="8113065" y="1104785"/>
                  </a:lnTo>
                  <a:lnTo>
                    <a:pt x="8145145" y="1076528"/>
                  </a:lnTo>
                  <a:lnTo>
                    <a:pt x="8146110" y="1071664"/>
                  </a:lnTo>
                  <a:lnTo>
                    <a:pt x="8146110" y="927925"/>
                  </a:lnTo>
                  <a:close/>
                </a:path>
                <a:path w="9477375" h="1285240">
                  <a:moveTo>
                    <a:pt x="8191411" y="588111"/>
                  </a:moveTo>
                  <a:lnTo>
                    <a:pt x="8163217" y="555955"/>
                  </a:lnTo>
                  <a:lnTo>
                    <a:pt x="8158366" y="554990"/>
                  </a:lnTo>
                  <a:lnTo>
                    <a:pt x="7748130" y="554990"/>
                  </a:lnTo>
                  <a:lnTo>
                    <a:pt x="7716050" y="583234"/>
                  </a:lnTo>
                  <a:lnTo>
                    <a:pt x="7715085" y="588111"/>
                  </a:lnTo>
                  <a:lnTo>
                    <a:pt x="7715085" y="705129"/>
                  </a:lnTo>
                  <a:lnTo>
                    <a:pt x="7743279" y="737273"/>
                  </a:lnTo>
                  <a:lnTo>
                    <a:pt x="7748130" y="738238"/>
                  </a:lnTo>
                  <a:lnTo>
                    <a:pt x="8158366" y="738238"/>
                  </a:lnTo>
                  <a:lnTo>
                    <a:pt x="8190446" y="709993"/>
                  </a:lnTo>
                  <a:lnTo>
                    <a:pt x="8191411" y="705129"/>
                  </a:lnTo>
                  <a:lnTo>
                    <a:pt x="8191411" y="588111"/>
                  </a:lnTo>
                  <a:close/>
                </a:path>
                <a:path w="9477375" h="1285240">
                  <a:moveTo>
                    <a:pt x="9422460" y="973150"/>
                  </a:moveTo>
                  <a:lnTo>
                    <a:pt x="9394266" y="941006"/>
                  </a:lnTo>
                  <a:lnTo>
                    <a:pt x="9389402" y="940028"/>
                  </a:lnTo>
                  <a:lnTo>
                    <a:pt x="9112225" y="940028"/>
                  </a:lnTo>
                  <a:lnTo>
                    <a:pt x="9080132" y="968273"/>
                  </a:lnTo>
                  <a:lnTo>
                    <a:pt x="9079179" y="973150"/>
                  </a:lnTo>
                  <a:lnTo>
                    <a:pt x="9079179" y="1116901"/>
                  </a:lnTo>
                  <a:lnTo>
                    <a:pt x="9107373" y="1149045"/>
                  </a:lnTo>
                  <a:lnTo>
                    <a:pt x="9112225" y="1150010"/>
                  </a:lnTo>
                  <a:lnTo>
                    <a:pt x="9389402" y="1150010"/>
                  </a:lnTo>
                  <a:lnTo>
                    <a:pt x="9421508" y="1121765"/>
                  </a:lnTo>
                  <a:lnTo>
                    <a:pt x="9422460" y="1116901"/>
                  </a:lnTo>
                  <a:lnTo>
                    <a:pt x="9422460" y="973150"/>
                  </a:lnTo>
                  <a:close/>
                </a:path>
                <a:path w="9477375" h="1285240">
                  <a:moveTo>
                    <a:pt x="9477134" y="718121"/>
                  </a:moveTo>
                  <a:lnTo>
                    <a:pt x="9448940" y="685977"/>
                  </a:lnTo>
                  <a:lnTo>
                    <a:pt x="9444076" y="685012"/>
                  </a:lnTo>
                  <a:lnTo>
                    <a:pt x="9034221" y="685012"/>
                  </a:lnTo>
                  <a:lnTo>
                    <a:pt x="9002116" y="713257"/>
                  </a:lnTo>
                  <a:lnTo>
                    <a:pt x="9001163" y="718121"/>
                  </a:lnTo>
                  <a:lnTo>
                    <a:pt x="9001163" y="835152"/>
                  </a:lnTo>
                  <a:lnTo>
                    <a:pt x="9029357" y="867295"/>
                  </a:lnTo>
                  <a:lnTo>
                    <a:pt x="9034221" y="868260"/>
                  </a:lnTo>
                  <a:lnTo>
                    <a:pt x="9444076" y="868260"/>
                  </a:lnTo>
                  <a:lnTo>
                    <a:pt x="9476181" y="840016"/>
                  </a:lnTo>
                  <a:lnTo>
                    <a:pt x="9477134" y="835152"/>
                  </a:lnTo>
                  <a:lnTo>
                    <a:pt x="9477134" y="718121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671265" y="5453190"/>
            <a:ext cx="3492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82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56957" y="5740281"/>
            <a:ext cx="3492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42847" y="5717939"/>
            <a:ext cx="3492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27508" y="5681607"/>
            <a:ext cx="3517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13398" y="5874027"/>
            <a:ext cx="3517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98226" y="5946569"/>
            <a:ext cx="3536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86347" y="6008169"/>
            <a:ext cx="3492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672374" y="6138197"/>
            <a:ext cx="3492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900" b="1" spc="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43025" y="5675805"/>
            <a:ext cx="1005840" cy="10477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7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699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44150" y="6360817"/>
            <a:ext cx="1005840" cy="3625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365"/>
              </a:spcBef>
            </a:pPr>
            <a:r>
              <a:rPr sz="1100" b="1" spc="-90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14775" y="5940543"/>
            <a:ext cx="100584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2860" algn="ctr">
              <a:lnSpc>
                <a:spcPct val="100000"/>
              </a:lnSpc>
            </a:pP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169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72400" y="6169176"/>
            <a:ext cx="1005840" cy="55435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230"/>
              </a:spcBef>
            </a:pP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102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00650" y="5904226"/>
            <a:ext cx="1005840" cy="8191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22860" algn="ctr">
              <a:lnSpc>
                <a:spcPct val="100000"/>
              </a:lnSpc>
            </a:pPr>
            <a:r>
              <a:rPr sz="1100" b="1" spc="-60" dirty="0">
                <a:solidFill>
                  <a:srgbClr val="FFFFFF"/>
                </a:solidFill>
                <a:latin typeface="Arial"/>
                <a:cs typeface="Arial"/>
              </a:rPr>
              <a:t>185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22932" y="6317719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99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28900" y="5962894"/>
            <a:ext cx="1005840" cy="76073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99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250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58275" y="6230798"/>
            <a:ext cx="1005840" cy="49275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3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79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4111" y="5185943"/>
            <a:ext cx="98587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83479" y="5148859"/>
            <a:ext cx="12496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RevenueChangeLastYear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674105" y="5185943"/>
            <a:ext cx="90371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772942" y="5148859"/>
            <a:ext cx="1343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RevenueChangeLastYear%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60989" y="2751082"/>
            <a:ext cx="5981700" cy="1800225"/>
          </a:xfrm>
          <a:custGeom>
            <a:avLst/>
            <a:gdLst/>
            <a:ahLst/>
            <a:cxnLst/>
            <a:rect l="l" t="t" r="r" b="b"/>
            <a:pathLst>
              <a:path w="5981700" h="1800225">
                <a:moveTo>
                  <a:pt x="5981700" y="1800225"/>
                </a:moveTo>
                <a:lnTo>
                  <a:pt x="0" y="1800225"/>
                </a:lnTo>
                <a:lnTo>
                  <a:pt x="0" y="0"/>
                </a:lnTo>
                <a:lnTo>
                  <a:pt x="5981700" y="0"/>
                </a:lnTo>
                <a:lnTo>
                  <a:pt x="5981700" y="18002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96603"/>
              </p:ext>
            </p:extLst>
          </p:nvPr>
        </p:nvGraphicFramePr>
        <p:xfrm>
          <a:off x="2727837" y="2798707"/>
          <a:ext cx="6207191" cy="1706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30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ts val="1410"/>
                        </a:lnSpc>
                      </a:pPr>
                      <a:r>
                        <a:rPr sz="1400" dirty="0">
                          <a:solidFill>
                            <a:srgbClr val="700101"/>
                          </a:solidFill>
                          <a:latin typeface="Avdira"/>
                          <a:cs typeface="Avdira"/>
                        </a:rPr>
                        <a:t></a:t>
                      </a:r>
                      <a:endParaRPr sz="1400">
                        <a:latin typeface="Avdira"/>
                        <a:cs typeface="Avdira"/>
                      </a:endParaRPr>
                    </a:p>
                  </a:txBody>
                  <a:tcPr marL="0" marR="0" marT="31750" marB="0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95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Revenue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45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2000" b="1" spc="-75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60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402590">
                        <a:lnSpc>
                          <a:spcPts val="2700"/>
                        </a:lnSpc>
                        <a:spcBef>
                          <a:spcPts val="90"/>
                        </a:spcBef>
                      </a:pPr>
                      <a:r>
                        <a:rPr sz="2000" b="1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Cus</a:t>
                      </a:r>
                      <a:r>
                        <a:rPr sz="2000" b="1" spc="-15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omer  </a:t>
                      </a:r>
                      <a:r>
                        <a:rPr sz="2000" b="1" spc="-60" dirty="0">
                          <a:solidFill>
                            <a:srgbClr val="700101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2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500" spc="-320" dirty="0">
                          <a:solidFill>
                            <a:srgbClr val="0D6ABE"/>
                          </a:solidFill>
                          <a:latin typeface="Arial Black"/>
                          <a:cs typeface="Arial Black"/>
                        </a:rPr>
                        <a:t>2017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2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6,057,580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44139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42803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47625">
                        <a:lnSpc>
                          <a:spcPts val="2625"/>
                        </a:lnSpc>
                        <a:spcBef>
                          <a:spcPts val="275"/>
                        </a:spcBef>
                      </a:pPr>
                      <a:r>
                        <a:rPr sz="2500" spc="-320" dirty="0">
                          <a:solidFill>
                            <a:srgbClr val="4F005C"/>
                          </a:solidFill>
                          <a:latin typeface="Arial Black"/>
                          <a:cs typeface="Arial Black"/>
                        </a:rPr>
                        <a:t>2018</a:t>
                      </a:r>
                      <a:endParaRPr sz="25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118CFF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6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7,332,018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118CFF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53473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52280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228600" y="228599"/>
            <a:ext cx="8866464" cy="4189362"/>
            <a:chOff x="228600" y="228599"/>
            <a:chExt cx="8866464" cy="4189362"/>
          </a:xfrm>
        </p:grpSpPr>
        <p:sp>
          <p:nvSpPr>
            <p:cNvPr id="73" name="object 73"/>
            <p:cNvSpPr/>
            <p:nvPr/>
          </p:nvSpPr>
          <p:spPr>
            <a:xfrm>
              <a:off x="9009329" y="2798711"/>
              <a:ext cx="85725" cy="1619250"/>
            </a:xfrm>
            <a:custGeom>
              <a:avLst/>
              <a:gdLst/>
              <a:ahLst/>
              <a:cxnLst/>
              <a:rect l="l" t="t" r="r" b="b"/>
              <a:pathLst>
                <a:path w="85725" h="1619250">
                  <a:moveTo>
                    <a:pt x="85725" y="1285875"/>
                  </a:moveTo>
                  <a:lnTo>
                    <a:pt x="0" y="1285875"/>
                  </a:lnTo>
                  <a:lnTo>
                    <a:pt x="0" y="1619250"/>
                  </a:lnTo>
                  <a:lnTo>
                    <a:pt x="85725" y="1619250"/>
                  </a:lnTo>
                  <a:lnTo>
                    <a:pt x="85725" y="1285875"/>
                  </a:lnTo>
                  <a:close/>
                </a:path>
                <a:path w="85725" h="1619250">
                  <a:moveTo>
                    <a:pt x="85725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85725" y="25717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25394" y="2895752"/>
              <a:ext cx="53975" cy="1425575"/>
            </a:xfrm>
            <a:custGeom>
              <a:avLst/>
              <a:gdLst/>
              <a:ahLst/>
              <a:cxnLst/>
              <a:rect l="l" t="t" r="r" b="b"/>
              <a:pathLst>
                <a:path w="53975" h="1425575">
                  <a:moveTo>
                    <a:pt x="53568" y="1371587"/>
                  </a:moveTo>
                  <a:lnTo>
                    <a:pt x="26784" y="1409090"/>
                  </a:lnTo>
                  <a:lnTo>
                    <a:pt x="0" y="1371587"/>
                  </a:lnTo>
                  <a:lnTo>
                    <a:pt x="0" y="1387665"/>
                  </a:lnTo>
                  <a:lnTo>
                    <a:pt x="26784" y="1425168"/>
                  </a:lnTo>
                  <a:lnTo>
                    <a:pt x="53568" y="1387665"/>
                  </a:lnTo>
                  <a:lnTo>
                    <a:pt x="53568" y="1371587"/>
                  </a:lnTo>
                  <a:close/>
                </a:path>
                <a:path w="53975" h="1425575">
                  <a:moveTo>
                    <a:pt x="53594" y="37503"/>
                  </a:moveTo>
                  <a:lnTo>
                    <a:pt x="26797" y="0"/>
                  </a:lnTo>
                  <a:lnTo>
                    <a:pt x="12" y="37503"/>
                  </a:lnTo>
                  <a:lnTo>
                    <a:pt x="12" y="53581"/>
                  </a:lnTo>
                  <a:lnTo>
                    <a:pt x="26797" y="16078"/>
                  </a:lnTo>
                  <a:lnTo>
                    <a:pt x="53594" y="53581"/>
                  </a:lnTo>
                  <a:lnTo>
                    <a:pt x="53594" y="3750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009339" y="3055882"/>
              <a:ext cx="85725" cy="1028700"/>
            </a:xfrm>
            <a:custGeom>
              <a:avLst/>
              <a:gdLst/>
              <a:ahLst/>
              <a:cxnLst/>
              <a:rect l="l" t="t" r="r" b="b"/>
              <a:pathLst>
                <a:path w="85725" h="1028700">
                  <a:moveTo>
                    <a:pt x="85725" y="1028700"/>
                  </a:moveTo>
                  <a:lnTo>
                    <a:pt x="0" y="1028700"/>
                  </a:lnTo>
                  <a:lnTo>
                    <a:pt x="0" y="0"/>
                  </a:lnTo>
                  <a:lnTo>
                    <a:pt x="85725" y="0"/>
                  </a:lnTo>
                  <a:lnTo>
                    <a:pt x="85725" y="102870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9" name="Picture 78" descr="Map&#10;&#10;Description automatically generated">
            <a:extLst>
              <a:ext uri="{FF2B5EF4-FFF2-40B4-BE49-F238E27FC236}">
                <a16:creationId xmlns:a16="http://schemas.microsoft.com/office/drawing/2014/main" id="{F7309850-7545-490A-9356-7156B892A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" y="2618482"/>
            <a:ext cx="2580404" cy="2368811"/>
          </a:xfrm>
          <a:prstGeom prst="rect">
            <a:avLst/>
          </a:prstGeom>
        </p:spPr>
      </p:pic>
      <p:pic>
        <p:nvPicPr>
          <p:cNvPr id="81" name="Picture 80" descr="Icon&#10;&#10;Description automatically generated with low confidence">
            <a:extLst>
              <a:ext uri="{FF2B5EF4-FFF2-40B4-BE49-F238E27FC236}">
                <a16:creationId xmlns:a16="http://schemas.microsoft.com/office/drawing/2014/main" id="{7AAC86F6-F5D7-461C-86CE-1D760BD1F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8" y="2530007"/>
            <a:ext cx="2796245" cy="2796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722586"/>
            <a:ext cx="12192000" cy="6364605"/>
          </a:xfrm>
          <a:custGeom>
            <a:avLst/>
            <a:gdLst/>
            <a:ahLst/>
            <a:cxnLst/>
            <a:rect l="l" t="t" r="r" b="b"/>
            <a:pathLst>
              <a:path w="12192000" h="6364605">
                <a:moveTo>
                  <a:pt x="0" y="0"/>
                </a:moveTo>
                <a:lnTo>
                  <a:pt x="12192000" y="0"/>
                </a:lnTo>
                <a:lnTo>
                  <a:pt x="12192000" y="6364013"/>
                </a:lnTo>
                <a:lnTo>
                  <a:pt x="0" y="6364013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7609" y="728936"/>
            <a:ext cx="1934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40" dirty="0">
                <a:solidFill>
                  <a:srgbClr val="A1333C"/>
                </a:solidFill>
                <a:latin typeface="Arial"/>
                <a:cs typeface="Arial"/>
              </a:rPr>
              <a:t>Revenue </a:t>
            </a:r>
            <a:r>
              <a:rPr sz="1500" b="1" spc="-75" dirty="0">
                <a:solidFill>
                  <a:srgbClr val="A1333C"/>
                </a:solidFill>
                <a:latin typeface="Arial"/>
                <a:cs typeface="Arial"/>
              </a:rPr>
              <a:t>By</a:t>
            </a:r>
            <a:r>
              <a:rPr sz="1500" b="1" spc="-30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Category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6775" y="1113153"/>
            <a:ext cx="10868025" cy="4571365"/>
            <a:chOff x="866775" y="1113153"/>
            <a:chExt cx="10868025" cy="4571365"/>
          </a:xfrm>
        </p:grpSpPr>
        <p:sp>
          <p:nvSpPr>
            <p:cNvPr id="6" name="object 6"/>
            <p:cNvSpPr/>
            <p:nvPr/>
          </p:nvSpPr>
          <p:spPr>
            <a:xfrm>
              <a:off x="866775" y="567494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7275" y="5674944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6775" y="3774185"/>
              <a:ext cx="10868025" cy="1910714"/>
            </a:xfrm>
            <a:custGeom>
              <a:avLst/>
              <a:gdLst/>
              <a:ahLst/>
              <a:cxnLst/>
              <a:rect l="l" t="t" r="r" b="b"/>
              <a:pathLst>
                <a:path w="10868025" h="191071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868025" h="191071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868025" h="191071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868025" h="191071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868025" h="1910714">
                  <a:moveTo>
                    <a:pt x="638175" y="0"/>
                  </a:moveTo>
                  <a:lnTo>
                    <a:pt x="629018" y="0"/>
                  </a:lnTo>
                  <a:lnTo>
                    <a:pt x="629018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868025" h="191071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868025" h="191071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868025" h="1910714">
                  <a:moveTo>
                    <a:pt x="1266164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164" y="9525"/>
                  </a:lnTo>
                  <a:lnTo>
                    <a:pt x="1266164" y="0"/>
                  </a:lnTo>
                  <a:close/>
                </a:path>
                <a:path w="10868025" h="191071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0868025" h="191071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10868025" h="1910714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10868025" h="1910714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10868025" h="1910714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10868025" h="1910714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10868025" h="1910714">
                  <a:moveTo>
                    <a:pt x="3267075" y="0"/>
                  </a:moveTo>
                  <a:lnTo>
                    <a:pt x="3266897" y="0"/>
                  </a:lnTo>
                  <a:lnTo>
                    <a:pt x="3266897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10868025" h="1910714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10868025" h="1910714">
                  <a:moveTo>
                    <a:pt x="3376460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76460" y="9525"/>
                  </a:lnTo>
                  <a:lnTo>
                    <a:pt x="3376460" y="0"/>
                  </a:lnTo>
                  <a:close/>
                </a:path>
                <a:path w="10868025" h="1910714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10868025" h="1910714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10868025" h="1910714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10868025" h="1910714">
                  <a:moveTo>
                    <a:pt x="8010525" y="1900758"/>
                  </a:moveTo>
                  <a:lnTo>
                    <a:pt x="8001000" y="1900758"/>
                  </a:lnTo>
                  <a:lnTo>
                    <a:pt x="8001000" y="1910283"/>
                  </a:lnTo>
                  <a:lnTo>
                    <a:pt x="8010525" y="1910283"/>
                  </a:lnTo>
                  <a:lnTo>
                    <a:pt x="8010525" y="1900758"/>
                  </a:lnTo>
                  <a:close/>
                </a:path>
                <a:path w="10868025" h="1910714">
                  <a:moveTo>
                    <a:pt x="8067675" y="1900758"/>
                  </a:moveTo>
                  <a:lnTo>
                    <a:pt x="8058150" y="1900758"/>
                  </a:lnTo>
                  <a:lnTo>
                    <a:pt x="8058150" y="1910283"/>
                  </a:lnTo>
                  <a:lnTo>
                    <a:pt x="8067675" y="1910283"/>
                  </a:lnTo>
                  <a:lnTo>
                    <a:pt x="8067675" y="1900758"/>
                  </a:lnTo>
                  <a:close/>
                </a:path>
                <a:path w="10868025" h="1910714">
                  <a:moveTo>
                    <a:pt x="8124825" y="1900758"/>
                  </a:moveTo>
                  <a:lnTo>
                    <a:pt x="8115300" y="1900758"/>
                  </a:lnTo>
                  <a:lnTo>
                    <a:pt x="8115300" y="1910283"/>
                  </a:lnTo>
                  <a:lnTo>
                    <a:pt x="8124825" y="1910283"/>
                  </a:lnTo>
                  <a:lnTo>
                    <a:pt x="8124825" y="1900758"/>
                  </a:lnTo>
                  <a:close/>
                </a:path>
                <a:path w="10868025" h="1910714">
                  <a:moveTo>
                    <a:pt x="8181975" y="1900758"/>
                  </a:moveTo>
                  <a:lnTo>
                    <a:pt x="8172450" y="1900758"/>
                  </a:lnTo>
                  <a:lnTo>
                    <a:pt x="8172450" y="1910283"/>
                  </a:lnTo>
                  <a:lnTo>
                    <a:pt x="8181975" y="1910283"/>
                  </a:lnTo>
                  <a:lnTo>
                    <a:pt x="8181975" y="1900758"/>
                  </a:lnTo>
                  <a:close/>
                </a:path>
                <a:path w="10868025" h="1910714">
                  <a:moveTo>
                    <a:pt x="8239125" y="1900758"/>
                  </a:moveTo>
                  <a:lnTo>
                    <a:pt x="8229600" y="1900758"/>
                  </a:lnTo>
                  <a:lnTo>
                    <a:pt x="8229600" y="1910283"/>
                  </a:lnTo>
                  <a:lnTo>
                    <a:pt x="8239125" y="1910283"/>
                  </a:lnTo>
                  <a:lnTo>
                    <a:pt x="8239125" y="1900758"/>
                  </a:lnTo>
                  <a:close/>
                </a:path>
                <a:path w="10868025" h="1910714">
                  <a:moveTo>
                    <a:pt x="8296275" y="1900758"/>
                  </a:moveTo>
                  <a:lnTo>
                    <a:pt x="8286750" y="1900758"/>
                  </a:lnTo>
                  <a:lnTo>
                    <a:pt x="8286750" y="1910283"/>
                  </a:lnTo>
                  <a:lnTo>
                    <a:pt x="8296275" y="1910283"/>
                  </a:lnTo>
                  <a:lnTo>
                    <a:pt x="8296275" y="1900758"/>
                  </a:lnTo>
                  <a:close/>
                </a:path>
                <a:path w="10868025" h="1910714">
                  <a:moveTo>
                    <a:pt x="8353425" y="1900758"/>
                  </a:moveTo>
                  <a:lnTo>
                    <a:pt x="8343900" y="1900758"/>
                  </a:lnTo>
                  <a:lnTo>
                    <a:pt x="8343900" y="1910283"/>
                  </a:lnTo>
                  <a:lnTo>
                    <a:pt x="8353425" y="1910283"/>
                  </a:lnTo>
                  <a:lnTo>
                    <a:pt x="8353425" y="1900758"/>
                  </a:lnTo>
                  <a:close/>
                </a:path>
                <a:path w="10868025" h="1910714">
                  <a:moveTo>
                    <a:pt x="8410575" y="1900758"/>
                  </a:moveTo>
                  <a:lnTo>
                    <a:pt x="8401050" y="1900758"/>
                  </a:lnTo>
                  <a:lnTo>
                    <a:pt x="8401050" y="1910283"/>
                  </a:lnTo>
                  <a:lnTo>
                    <a:pt x="8410575" y="1910283"/>
                  </a:lnTo>
                  <a:lnTo>
                    <a:pt x="8410575" y="1900758"/>
                  </a:lnTo>
                  <a:close/>
                </a:path>
                <a:path w="10868025" h="1910714">
                  <a:moveTo>
                    <a:pt x="8467725" y="1900758"/>
                  </a:moveTo>
                  <a:lnTo>
                    <a:pt x="8458200" y="1900758"/>
                  </a:lnTo>
                  <a:lnTo>
                    <a:pt x="8458200" y="1910283"/>
                  </a:lnTo>
                  <a:lnTo>
                    <a:pt x="8467725" y="1910283"/>
                  </a:lnTo>
                  <a:lnTo>
                    <a:pt x="8467725" y="1900758"/>
                  </a:lnTo>
                  <a:close/>
                </a:path>
                <a:path w="10868025" h="1910714">
                  <a:moveTo>
                    <a:pt x="8524875" y="1900758"/>
                  </a:moveTo>
                  <a:lnTo>
                    <a:pt x="8515350" y="1900758"/>
                  </a:lnTo>
                  <a:lnTo>
                    <a:pt x="8515350" y="1910283"/>
                  </a:lnTo>
                  <a:lnTo>
                    <a:pt x="8524875" y="1910283"/>
                  </a:lnTo>
                  <a:lnTo>
                    <a:pt x="8524875" y="1900758"/>
                  </a:lnTo>
                  <a:close/>
                </a:path>
                <a:path w="10868025" h="1910714">
                  <a:moveTo>
                    <a:pt x="8582025" y="1900758"/>
                  </a:moveTo>
                  <a:lnTo>
                    <a:pt x="8572500" y="1900758"/>
                  </a:lnTo>
                  <a:lnTo>
                    <a:pt x="8572500" y="1910283"/>
                  </a:lnTo>
                  <a:lnTo>
                    <a:pt x="8582025" y="1910283"/>
                  </a:lnTo>
                  <a:lnTo>
                    <a:pt x="8582025" y="1900758"/>
                  </a:lnTo>
                  <a:close/>
                </a:path>
                <a:path w="10868025" h="1910714">
                  <a:moveTo>
                    <a:pt x="8639175" y="1900758"/>
                  </a:moveTo>
                  <a:lnTo>
                    <a:pt x="8629650" y="1900758"/>
                  </a:lnTo>
                  <a:lnTo>
                    <a:pt x="8629650" y="1910283"/>
                  </a:lnTo>
                  <a:lnTo>
                    <a:pt x="8639175" y="1910283"/>
                  </a:lnTo>
                  <a:lnTo>
                    <a:pt x="8639175" y="1900758"/>
                  </a:lnTo>
                  <a:close/>
                </a:path>
                <a:path w="10868025" h="1910714">
                  <a:moveTo>
                    <a:pt x="8696325" y="1900758"/>
                  </a:moveTo>
                  <a:lnTo>
                    <a:pt x="8686800" y="1900758"/>
                  </a:lnTo>
                  <a:lnTo>
                    <a:pt x="8686800" y="1910283"/>
                  </a:lnTo>
                  <a:lnTo>
                    <a:pt x="8696325" y="1910283"/>
                  </a:lnTo>
                  <a:lnTo>
                    <a:pt x="8696325" y="1900758"/>
                  </a:lnTo>
                  <a:close/>
                </a:path>
                <a:path w="10868025" h="1910714">
                  <a:moveTo>
                    <a:pt x="8753475" y="1900758"/>
                  </a:moveTo>
                  <a:lnTo>
                    <a:pt x="8743950" y="1900758"/>
                  </a:lnTo>
                  <a:lnTo>
                    <a:pt x="8743950" y="1910283"/>
                  </a:lnTo>
                  <a:lnTo>
                    <a:pt x="8753475" y="1910283"/>
                  </a:lnTo>
                  <a:lnTo>
                    <a:pt x="8753475" y="1900758"/>
                  </a:lnTo>
                  <a:close/>
                </a:path>
                <a:path w="10868025" h="1910714">
                  <a:moveTo>
                    <a:pt x="8810625" y="1900758"/>
                  </a:moveTo>
                  <a:lnTo>
                    <a:pt x="8801100" y="1900758"/>
                  </a:lnTo>
                  <a:lnTo>
                    <a:pt x="8801100" y="1910283"/>
                  </a:lnTo>
                  <a:lnTo>
                    <a:pt x="8810625" y="1910283"/>
                  </a:lnTo>
                  <a:lnTo>
                    <a:pt x="8810625" y="1900758"/>
                  </a:lnTo>
                  <a:close/>
                </a:path>
                <a:path w="10868025" h="1910714">
                  <a:moveTo>
                    <a:pt x="8867775" y="1900758"/>
                  </a:moveTo>
                  <a:lnTo>
                    <a:pt x="8858250" y="1900758"/>
                  </a:lnTo>
                  <a:lnTo>
                    <a:pt x="8858250" y="1910283"/>
                  </a:lnTo>
                  <a:lnTo>
                    <a:pt x="8867775" y="1910283"/>
                  </a:lnTo>
                  <a:lnTo>
                    <a:pt x="8867775" y="1900758"/>
                  </a:lnTo>
                  <a:close/>
                </a:path>
                <a:path w="10868025" h="1910714">
                  <a:moveTo>
                    <a:pt x="8924925" y="1900758"/>
                  </a:moveTo>
                  <a:lnTo>
                    <a:pt x="8915400" y="1900758"/>
                  </a:lnTo>
                  <a:lnTo>
                    <a:pt x="8915400" y="1910283"/>
                  </a:lnTo>
                  <a:lnTo>
                    <a:pt x="8924925" y="1910283"/>
                  </a:lnTo>
                  <a:lnTo>
                    <a:pt x="8924925" y="1900758"/>
                  </a:lnTo>
                  <a:close/>
                </a:path>
                <a:path w="10868025" h="1910714">
                  <a:moveTo>
                    <a:pt x="8982075" y="1900758"/>
                  </a:moveTo>
                  <a:lnTo>
                    <a:pt x="8972550" y="1900758"/>
                  </a:lnTo>
                  <a:lnTo>
                    <a:pt x="8972550" y="1910283"/>
                  </a:lnTo>
                  <a:lnTo>
                    <a:pt x="8982075" y="1910283"/>
                  </a:lnTo>
                  <a:lnTo>
                    <a:pt x="8982075" y="1900758"/>
                  </a:lnTo>
                  <a:close/>
                </a:path>
                <a:path w="10868025" h="1910714">
                  <a:moveTo>
                    <a:pt x="9039225" y="1900758"/>
                  </a:moveTo>
                  <a:lnTo>
                    <a:pt x="9029700" y="1900758"/>
                  </a:lnTo>
                  <a:lnTo>
                    <a:pt x="9029700" y="1910283"/>
                  </a:lnTo>
                  <a:lnTo>
                    <a:pt x="9039225" y="1910283"/>
                  </a:lnTo>
                  <a:lnTo>
                    <a:pt x="9039225" y="1900758"/>
                  </a:lnTo>
                  <a:close/>
                </a:path>
                <a:path w="10868025" h="1910714">
                  <a:moveTo>
                    <a:pt x="9096375" y="1900758"/>
                  </a:moveTo>
                  <a:lnTo>
                    <a:pt x="9086850" y="1900758"/>
                  </a:lnTo>
                  <a:lnTo>
                    <a:pt x="9086850" y="1910283"/>
                  </a:lnTo>
                  <a:lnTo>
                    <a:pt x="9096375" y="1910283"/>
                  </a:lnTo>
                  <a:lnTo>
                    <a:pt x="9096375" y="1900758"/>
                  </a:lnTo>
                  <a:close/>
                </a:path>
                <a:path w="10868025" h="1910714">
                  <a:moveTo>
                    <a:pt x="9153525" y="1900758"/>
                  </a:moveTo>
                  <a:lnTo>
                    <a:pt x="9144000" y="1900758"/>
                  </a:lnTo>
                  <a:lnTo>
                    <a:pt x="9144000" y="1910283"/>
                  </a:lnTo>
                  <a:lnTo>
                    <a:pt x="9153525" y="1910283"/>
                  </a:lnTo>
                  <a:lnTo>
                    <a:pt x="9153525" y="1900758"/>
                  </a:lnTo>
                  <a:close/>
                </a:path>
                <a:path w="10868025" h="1910714">
                  <a:moveTo>
                    <a:pt x="9210675" y="1900758"/>
                  </a:moveTo>
                  <a:lnTo>
                    <a:pt x="9201150" y="1900758"/>
                  </a:lnTo>
                  <a:lnTo>
                    <a:pt x="9201150" y="1910283"/>
                  </a:lnTo>
                  <a:lnTo>
                    <a:pt x="9210675" y="1910283"/>
                  </a:lnTo>
                  <a:lnTo>
                    <a:pt x="9210675" y="1900758"/>
                  </a:lnTo>
                  <a:close/>
                </a:path>
                <a:path w="10868025" h="1910714">
                  <a:moveTo>
                    <a:pt x="9267825" y="1900758"/>
                  </a:moveTo>
                  <a:lnTo>
                    <a:pt x="9258300" y="1900758"/>
                  </a:lnTo>
                  <a:lnTo>
                    <a:pt x="9258300" y="1910283"/>
                  </a:lnTo>
                  <a:lnTo>
                    <a:pt x="9267825" y="1910283"/>
                  </a:lnTo>
                  <a:lnTo>
                    <a:pt x="9267825" y="1900758"/>
                  </a:lnTo>
                  <a:close/>
                </a:path>
                <a:path w="10868025" h="1910714">
                  <a:moveTo>
                    <a:pt x="9324975" y="1900758"/>
                  </a:moveTo>
                  <a:lnTo>
                    <a:pt x="9315450" y="1900758"/>
                  </a:lnTo>
                  <a:lnTo>
                    <a:pt x="9315450" y="1910283"/>
                  </a:lnTo>
                  <a:lnTo>
                    <a:pt x="9324975" y="1910283"/>
                  </a:lnTo>
                  <a:lnTo>
                    <a:pt x="9324975" y="1900758"/>
                  </a:lnTo>
                  <a:close/>
                </a:path>
                <a:path w="10868025" h="1910714">
                  <a:moveTo>
                    <a:pt x="9382125" y="1900758"/>
                  </a:moveTo>
                  <a:lnTo>
                    <a:pt x="9372600" y="1900758"/>
                  </a:lnTo>
                  <a:lnTo>
                    <a:pt x="9372600" y="1910283"/>
                  </a:lnTo>
                  <a:lnTo>
                    <a:pt x="9382125" y="1910283"/>
                  </a:lnTo>
                  <a:lnTo>
                    <a:pt x="9382125" y="1900758"/>
                  </a:lnTo>
                  <a:close/>
                </a:path>
                <a:path w="10868025" h="1910714">
                  <a:moveTo>
                    <a:pt x="9439275" y="1900758"/>
                  </a:moveTo>
                  <a:lnTo>
                    <a:pt x="9429750" y="1900758"/>
                  </a:lnTo>
                  <a:lnTo>
                    <a:pt x="9429750" y="1910283"/>
                  </a:lnTo>
                  <a:lnTo>
                    <a:pt x="9439275" y="1910283"/>
                  </a:lnTo>
                  <a:lnTo>
                    <a:pt x="9439275" y="1900758"/>
                  </a:lnTo>
                  <a:close/>
                </a:path>
                <a:path w="10868025" h="1910714">
                  <a:moveTo>
                    <a:pt x="9496425" y="1900758"/>
                  </a:moveTo>
                  <a:lnTo>
                    <a:pt x="9486900" y="1900758"/>
                  </a:lnTo>
                  <a:lnTo>
                    <a:pt x="9486900" y="1910283"/>
                  </a:lnTo>
                  <a:lnTo>
                    <a:pt x="9496425" y="1910283"/>
                  </a:lnTo>
                  <a:lnTo>
                    <a:pt x="9496425" y="1900758"/>
                  </a:lnTo>
                  <a:close/>
                </a:path>
                <a:path w="10868025" h="1910714">
                  <a:moveTo>
                    <a:pt x="9553575" y="1900758"/>
                  </a:moveTo>
                  <a:lnTo>
                    <a:pt x="9544050" y="1900758"/>
                  </a:lnTo>
                  <a:lnTo>
                    <a:pt x="9544050" y="1910283"/>
                  </a:lnTo>
                  <a:lnTo>
                    <a:pt x="9553575" y="1910283"/>
                  </a:lnTo>
                  <a:lnTo>
                    <a:pt x="9553575" y="1900758"/>
                  </a:lnTo>
                  <a:close/>
                </a:path>
                <a:path w="10868025" h="1910714">
                  <a:moveTo>
                    <a:pt x="9610725" y="1900758"/>
                  </a:moveTo>
                  <a:lnTo>
                    <a:pt x="9601200" y="1900758"/>
                  </a:lnTo>
                  <a:lnTo>
                    <a:pt x="9601200" y="1910283"/>
                  </a:lnTo>
                  <a:lnTo>
                    <a:pt x="9610725" y="1910283"/>
                  </a:lnTo>
                  <a:lnTo>
                    <a:pt x="9610725" y="1900758"/>
                  </a:lnTo>
                  <a:close/>
                </a:path>
                <a:path w="10868025" h="1910714">
                  <a:moveTo>
                    <a:pt x="9667875" y="1900758"/>
                  </a:moveTo>
                  <a:lnTo>
                    <a:pt x="9658350" y="1900758"/>
                  </a:lnTo>
                  <a:lnTo>
                    <a:pt x="9658350" y="1910283"/>
                  </a:lnTo>
                  <a:lnTo>
                    <a:pt x="9667875" y="1910283"/>
                  </a:lnTo>
                  <a:lnTo>
                    <a:pt x="9667875" y="1900758"/>
                  </a:lnTo>
                  <a:close/>
                </a:path>
                <a:path w="10868025" h="1910714">
                  <a:moveTo>
                    <a:pt x="9725025" y="1900758"/>
                  </a:moveTo>
                  <a:lnTo>
                    <a:pt x="9715500" y="1900758"/>
                  </a:lnTo>
                  <a:lnTo>
                    <a:pt x="9715500" y="1910283"/>
                  </a:lnTo>
                  <a:lnTo>
                    <a:pt x="9725025" y="1910283"/>
                  </a:lnTo>
                  <a:lnTo>
                    <a:pt x="9725025" y="1900758"/>
                  </a:lnTo>
                  <a:close/>
                </a:path>
                <a:path w="10868025" h="1910714">
                  <a:moveTo>
                    <a:pt x="9782175" y="1900758"/>
                  </a:moveTo>
                  <a:lnTo>
                    <a:pt x="9772650" y="1900758"/>
                  </a:lnTo>
                  <a:lnTo>
                    <a:pt x="9772650" y="1910283"/>
                  </a:lnTo>
                  <a:lnTo>
                    <a:pt x="9782175" y="1910283"/>
                  </a:lnTo>
                  <a:lnTo>
                    <a:pt x="9782175" y="1900758"/>
                  </a:lnTo>
                  <a:close/>
                </a:path>
                <a:path w="10868025" h="1910714">
                  <a:moveTo>
                    <a:pt x="9839325" y="1900758"/>
                  </a:moveTo>
                  <a:lnTo>
                    <a:pt x="9829800" y="1900758"/>
                  </a:lnTo>
                  <a:lnTo>
                    <a:pt x="9829800" y="1910283"/>
                  </a:lnTo>
                  <a:lnTo>
                    <a:pt x="9839325" y="1910283"/>
                  </a:lnTo>
                  <a:lnTo>
                    <a:pt x="9839325" y="1900758"/>
                  </a:lnTo>
                  <a:close/>
                </a:path>
                <a:path w="10868025" h="1910714">
                  <a:moveTo>
                    <a:pt x="9896475" y="1900758"/>
                  </a:moveTo>
                  <a:lnTo>
                    <a:pt x="9886950" y="1900758"/>
                  </a:lnTo>
                  <a:lnTo>
                    <a:pt x="9886950" y="1910283"/>
                  </a:lnTo>
                  <a:lnTo>
                    <a:pt x="9896475" y="1910283"/>
                  </a:lnTo>
                  <a:lnTo>
                    <a:pt x="9896475" y="1900758"/>
                  </a:lnTo>
                  <a:close/>
                </a:path>
                <a:path w="10868025" h="1910714">
                  <a:moveTo>
                    <a:pt x="9953625" y="1900758"/>
                  </a:moveTo>
                  <a:lnTo>
                    <a:pt x="9944100" y="1900758"/>
                  </a:lnTo>
                  <a:lnTo>
                    <a:pt x="9944100" y="1910283"/>
                  </a:lnTo>
                  <a:lnTo>
                    <a:pt x="9953625" y="1910283"/>
                  </a:lnTo>
                  <a:lnTo>
                    <a:pt x="9953625" y="1900758"/>
                  </a:lnTo>
                  <a:close/>
                </a:path>
                <a:path w="10868025" h="1910714">
                  <a:moveTo>
                    <a:pt x="10010775" y="1900758"/>
                  </a:moveTo>
                  <a:lnTo>
                    <a:pt x="10001250" y="1900758"/>
                  </a:lnTo>
                  <a:lnTo>
                    <a:pt x="10001250" y="1910283"/>
                  </a:lnTo>
                  <a:lnTo>
                    <a:pt x="10010775" y="1910283"/>
                  </a:lnTo>
                  <a:lnTo>
                    <a:pt x="10010775" y="1900758"/>
                  </a:lnTo>
                  <a:close/>
                </a:path>
                <a:path w="10868025" h="1910714">
                  <a:moveTo>
                    <a:pt x="10067925" y="1900758"/>
                  </a:moveTo>
                  <a:lnTo>
                    <a:pt x="10058400" y="1900758"/>
                  </a:lnTo>
                  <a:lnTo>
                    <a:pt x="10058400" y="1910283"/>
                  </a:lnTo>
                  <a:lnTo>
                    <a:pt x="10067925" y="1910283"/>
                  </a:lnTo>
                  <a:lnTo>
                    <a:pt x="10067925" y="1900758"/>
                  </a:lnTo>
                  <a:close/>
                </a:path>
                <a:path w="10868025" h="1910714">
                  <a:moveTo>
                    <a:pt x="10125075" y="1900758"/>
                  </a:moveTo>
                  <a:lnTo>
                    <a:pt x="10115550" y="1900758"/>
                  </a:lnTo>
                  <a:lnTo>
                    <a:pt x="10115550" y="1910283"/>
                  </a:lnTo>
                  <a:lnTo>
                    <a:pt x="10125075" y="1910283"/>
                  </a:lnTo>
                  <a:lnTo>
                    <a:pt x="10125075" y="1900758"/>
                  </a:lnTo>
                  <a:close/>
                </a:path>
                <a:path w="10868025" h="1910714">
                  <a:moveTo>
                    <a:pt x="10182225" y="1900758"/>
                  </a:moveTo>
                  <a:lnTo>
                    <a:pt x="10172700" y="1900758"/>
                  </a:lnTo>
                  <a:lnTo>
                    <a:pt x="10172700" y="1910283"/>
                  </a:lnTo>
                  <a:lnTo>
                    <a:pt x="10182225" y="1910283"/>
                  </a:lnTo>
                  <a:lnTo>
                    <a:pt x="10182225" y="1900758"/>
                  </a:lnTo>
                  <a:close/>
                </a:path>
                <a:path w="10868025" h="1910714">
                  <a:moveTo>
                    <a:pt x="10239375" y="1900758"/>
                  </a:moveTo>
                  <a:lnTo>
                    <a:pt x="10229850" y="1900758"/>
                  </a:lnTo>
                  <a:lnTo>
                    <a:pt x="10229850" y="1910283"/>
                  </a:lnTo>
                  <a:lnTo>
                    <a:pt x="10239375" y="1910283"/>
                  </a:lnTo>
                  <a:lnTo>
                    <a:pt x="10239375" y="1900758"/>
                  </a:lnTo>
                  <a:close/>
                </a:path>
                <a:path w="10868025" h="1910714">
                  <a:moveTo>
                    <a:pt x="10296525" y="1900758"/>
                  </a:moveTo>
                  <a:lnTo>
                    <a:pt x="10287000" y="1900758"/>
                  </a:lnTo>
                  <a:lnTo>
                    <a:pt x="10287000" y="1910283"/>
                  </a:lnTo>
                  <a:lnTo>
                    <a:pt x="10296525" y="1910283"/>
                  </a:lnTo>
                  <a:lnTo>
                    <a:pt x="10296525" y="1900758"/>
                  </a:lnTo>
                  <a:close/>
                </a:path>
                <a:path w="10868025" h="1910714">
                  <a:moveTo>
                    <a:pt x="10353675" y="1900758"/>
                  </a:moveTo>
                  <a:lnTo>
                    <a:pt x="10344150" y="1900758"/>
                  </a:lnTo>
                  <a:lnTo>
                    <a:pt x="10344150" y="1910283"/>
                  </a:lnTo>
                  <a:lnTo>
                    <a:pt x="10353675" y="1910283"/>
                  </a:lnTo>
                  <a:lnTo>
                    <a:pt x="10353675" y="1900758"/>
                  </a:lnTo>
                  <a:close/>
                </a:path>
                <a:path w="10868025" h="1910714">
                  <a:moveTo>
                    <a:pt x="10410825" y="1900758"/>
                  </a:moveTo>
                  <a:lnTo>
                    <a:pt x="10401300" y="1900758"/>
                  </a:lnTo>
                  <a:lnTo>
                    <a:pt x="10401300" y="1910283"/>
                  </a:lnTo>
                  <a:lnTo>
                    <a:pt x="10410825" y="1910283"/>
                  </a:lnTo>
                  <a:lnTo>
                    <a:pt x="10410825" y="1900758"/>
                  </a:lnTo>
                  <a:close/>
                </a:path>
                <a:path w="10868025" h="1910714">
                  <a:moveTo>
                    <a:pt x="10467975" y="1900758"/>
                  </a:moveTo>
                  <a:lnTo>
                    <a:pt x="10458450" y="1900758"/>
                  </a:lnTo>
                  <a:lnTo>
                    <a:pt x="10458450" y="1910283"/>
                  </a:lnTo>
                  <a:lnTo>
                    <a:pt x="10467975" y="1910283"/>
                  </a:lnTo>
                  <a:lnTo>
                    <a:pt x="10467975" y="1900758"/>
                  </a:lnTo>
                  <a:close/>
                </a:path>
                <a:path w="10868025" h="1910714">
                  <a:moveTo>
                    <a:pt x="10525125" y="1900758"/>
                  </a:moveTo>
                  <a:lnTo>
                    <a:pt x="10515600" y="1900758"/>
                  </a:lnTo>
                  <a:lnTo>
                    <a:pt x="10515600" y="1910283"/>
                  </a:lnTo>
                  <a:lnTo>
                    <a:pt x="10525125" y="1910283"/>
                  </a:lnTo>
                  <a:lnTo>
                    <a:pt x="10525125" y="1900758"/>
                  </a:lnTo>
                  <a:close/>
                </a:path>
                <a:path w="10868025" h="1910714">
                  <a:moveTo>
                    <a:pt x="10582275" y="1900758"/>
                  </a:moveTo>
                  <a:lnTo>
                    <a:pt x="10572750" y="1900758"/>
                  </a:lnTo>
                  <a:lnTo>
                    <a:pt x="10572750" y="1910283"/>
                  </a:lnTo>
                  <a:lnTo>
                    <a:pt x="10582275" y="1910283"/>
                  </a:lnTo>
                  <a:lnTo>
                    <a:pt x="10582275" y="1900758"/>
                  </a:lnTo>
                  <a:close/>
                </a:path>
                <a:path w="10868025" h="1910714">
                  <a:moveTo>
                    <a:pt x="10639425" y="1900758"/>
                  </a:moveTo>
                  <a:lnTo>
                    <a:pt x="10629900" y="1900758"/>
                  </a:lnTo>
                  <a:lnTo>
                    <a:pt x="10629900" y="1910283"/>
                  </a:lnTo>
                  <a:lnTo>
                    <a:pt x="10639425" y="1910283"/>
                  </a:lnTo>
                  <a:lnTo>
                    <a:pt x="10639425" y="1900758"/>
                  </a:lnTo>
                  <a:close/>
                </a:path>
                <a:path w="10868025" h="1910714">
                  <a:moveTo>
                    <a:pt x="10696575" y="1900758"/>
                  </a:moveTo>
                  <a:lnTo>
                    <a:pt x="10687050" y="1900758"/>
                  </a:lnTo>
                  <a:lnTo>
                    <a:pt x="10687050" y="1910283"/>
                  </a:lnTo>
                  <a:lnTo>
                    <a:pt x="10696575" y="1910283"/>
                  </a:lnTo>
                  <a:lnTo>
                    <a:pt x="10696575" y="1900758"/>
                  </a:lnTo>
                  <a:close/>
                </a:path>
                <a:path w="10868025" h="1910714">
                  <a:moveTo>
                    <a:pt x="10753725" y="1900758"/>
                  </a:moveTo>
                  <a:lnTo>
                    <a:pt x="10744200" y="1900758"/>
                  </a:lnTo>
                  <a:lnTo>
                    <a:pt x="10744200" y="1910283"/>
                  </a:lnTo>
                  <a:lnTo>
                    <a:pt x="10753725" y="1910283"/>
                  </a:lnTo>
                  <a:lnTo>
                    <a:pt x="10753725" y="1900758"/>
                  </a:lnTo>
                  <a:close/>
                </a:path>
                <a:path w="10868025" h="1910714">
                  <a:moveTo>
                    <a:pt x="10810875" y="1900758"/>
                  </a:moveTo>
                  <a:lnTo>
                    <a:pt x="10801350" y="1900758"/>
                  </a:lnTo>
                  <a:lnTo>
                    <a:pt x="10801350" y="1910283"/>
                  </a:lnTo>
                  <a:lnTo>
                    <a:pt x="10810875" y="1910283"/>
                  </a:lnTo>
                  <a:lnTo>
                    <a:pt x="10810875" y="1900758"/>
                  </a:lnTo>
                  <a:close/>
                </a:path>
                <a:path w="10868025" h="1910714">
                  <a:moveTo>
                    <a:pt x="10868025" y="1900758"/>
                  </a:moveTo>
                  <a:lnTo>
                    <a:pt x="10858500" y="1900758"/>
                  </a:lnTo>
                  <a:lnTo>
                    <a:pt x="10858500" y="1910283"/>
                  </a:lnTo>
                  <a:lnTo>
                    <a:pt x="10868025" y="1910283"/>
                  </a:lnTo>
                  <a:lnTo>
                    <a:pt x="10868025" y="190075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0125" y="3774185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6775" y="1873452"/>
              <a:ext cx="10868025" cy="1910714"/>
            </a:xfrm>
            <a:custGeom>
              <a:avLst/>
              <a:gdLst/>
              <a:ahLst/>
              <a:cxnLst/>
              <a:rect l="l" t="t" r="r" b="b"/>
              <a:pathLst>
                <a:path w="10868025" h="1910714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0868025" h="1910714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0868025" h="1910714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0868025" h="1910714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0868025" h="1910714">
                  <a:moveTo>
                    <a:pt x="638175" y="0"/>
                  </a:moveTo>
                  <a:lnTo>
                    <a:pt x="629018" y="0"/>
                  </a:lnTo>
                  <a:lnTo>
                    <a:pt x="629018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10868025" h="1910714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10868025" h="1910714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10868025" h="1910714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10868025" h="1910714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10868025" h="1910714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10868025" h="1910714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10868025" h="191071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10868025" h="191071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10868025" h="191071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10868025" h="191071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10868025" h="191071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10868025" h="191071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10868025" h="191071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10868025" h="191071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10868025" h="1910714">
                  <a:moveTo>
                    <a:pt x="7953375" y="1900732"/>
                  </a:moveTo>
                  <a:lnTo>
                    <a:pt x="7943850" y="1900732"/>
                  </a:lnTo>
                  <a:lnTo>
                    <a:pt x="7943850" y="1910257"/>
                  </a:lnTo>
                  <a:lnTo>
                    <a:pt x="7953375" y="1910257"/>
                  </a:lnTo>
                  <a:lnTo>
                    <a:pt x="7953375" y="1900732"/>
                  </a:lnTo>
                  <a:close/>
                </a:path>
                <a:path w="10868025" h="1910714">
                  <a:moveTo>
                    <a:pt x="8010525" y="1900732"/>
                  </a:moveTo>
                  <a:lnTo>
                    <a:pt x="8001000" y="1900732"/>
                  </a:lnTo>
                  <a:lnTo>
                    <a:pt x="8001000" y="1910257"/>
                  </a:lnTo>
                  <a:lnTo>
                    <a:pt x="8010525" y="1910257"/>
                  </a:lnTo>
                  <a:lnTo>
                    <a:pt x="8010525" y="1900732"/>
                  </a:lnTo>
                  <a:close/>
                </a:path>
                <a:path w="10868025" h="1910714">
                  <a:moveTo>
                    <a:pt x="8067675" y="1900732"/>
                  </a:moveTo>
                  <a:lnTo>
                    <a:pt x="8058150" y="1900732"/>
                  </a:lnTo>
                  <a:lnTo>
                    <a:pt x="8058150" y="1910257"/>
                  </a:lnTo>
                  <a:lnTo>
                    <a:pt x="8067675" y="1910257"/>
                  </a:lnTo>
                  <a:lnTo>
                    <a:pt x="8067675" y="1900732"/>
                  </a:lnTo>
                  <a:close/>
                </a:path>
                <a:path w="10868025" h="1910714">
                  <a:moveTo>
                    <a:pt x="8124825" y="1900732"/>
                  </a:moveTo>
                  <a:lnTo>
                    <a:pt x="8115300" y="1900732"/>
                  </a:lnTo>
                  <a:lnTo>
                    <a:pt x="8115300" y="1910257"/>
                  </a:lnTo>
                  <a:lnTo>
                    <a:pt x="8124825" y="1910257"/>
                  </a:lnTo>
                  <a:lnTo>
                    <a:pt x="8124825" y="1900732"/>
                  </a:lnTo>
                  <a:close/>
                </a:path>
                <a:path w="10868025" h="1910714">
                  <a:moveTo>
                    <a:pt x="8181975" y="1900732"/>
                  </a:moveTo>
                  <a:lnTo>
                    <a:pt x="8172450" y="1900732"/>
                  </a:lnTo>
                  <a:lnTo>
                    <a:pt x="8172450" y="1910257"/>
                  </a:lnTo>
                  <a:lnTo>
                    <a:pt x="8181975" y="1910257"/>
                  </a:lnTo>
                  <a:lnTo>
                    <a:pt x="8181975" y="1900732"/>
                  </a:lnTo>
                  <a:close/>
                </a:path>
                <a:path w="10868025" h="1910714">
                  <a:moveTo>
                    <a:pt x="8239125" y="1900732"/>
                  </a:moveTo>
                  <a:lnTo>
                    <a:pt x="8229600" y="1900732"/>
                  </a:lnTo>
                  <a:lnTo>
                    <a:pt x="8229600" y="1910257"/>
                  </a:lnTo>
                  <a:lnTo>
                    <a:pt x="8239125" y="1910257"/>
                  </a:lnTo>
                  <a:lnTo>
                    <a:pt x="8239125" y="1900732"/>
                  </a:lnTo>
                  <a:close/>
                </a:path>
                <a:path w="10868025" h="1910714">
                  <a:moveTo>
                    <a:pt x="8296275" y="1900732"/>
                  </a:moveTo>
                  <a:lnTo>
                    <a:pt x="8286750" y="1900732"/>
                  </a:lnTo>
                  <a:lnTo>
                    <a:pt x="8286750" y="1910257"/>
                  </a:lnTo>
                  <a:lnTo>
                    <a:pt x="8296275" y="1910257"/>
                  </a:lnTo>
                  <a:lnTo>
                    <a:pt x="8296275" y="1900732"/>
                  </a:lnTo>
                  <a:close/>
                </a:path>
                <a:path w="10868025" h="1910714">
                  <a:moveTo>
                    <a:pt x="8353425" y="1900732"/>
                  </a:moveTo>
                  <a:lnTo>
                    <a:pt x="8343900" y="1900732"/>
                  </a:lnTo>
                  <a:lnTo>
                    <a:pt x="8343900" y="1910257"/>
                  </a:lnTo>
                  <a:lnTo>
                    <a:pt x="8353425" y="1910257"/>
                  </a:lnTo>
                  <a:lnTo>
                    <a:pt x="8353425" y="1900732"/>
                  </a:lnTo>
                  <a:close/>
                </a:path>
                <a:path w="10868025" h="1910714">
                  <a:moveTo>
                    <a:pt x="8410575" y="1900732"/>
                  </a:moveTo>
                  <a:lnTo>
                    <a:pt x="8401050" y="1900732"/>
                  </a:lnTo>
                  <a:lnTo>
                    <a:pt x="8401050" y="1910257"/>
                  </a:lnTo>
                  <a:lnTo>
                    <a:pt x="8410575" y="1910257"/>
                  </a:lnTo>
                  <a:lnTo>
                    <a:pt x="8410575" y="1900732"/>
                  </a:lnTo>
                  <a:close/>
                </a:path>
                <a:path w="10868025" h="1910714">
                  <a:moveTo>
                    <a:pt x="8467725" y="1900732"/>
                  </a:moveTo>
                  <a:lnTo>
                    <a:pt x="8458200" y="1900732"/>
                  </a:lnTo>
                  <a:lnTo>
                    <a:pt x="8458200" y="1910257"/>
                  </a:lnTo>
                  <a:lnTo>
                    <a:pt x="8467725" y="1910257"/>
                  </a:lnTo>
                  <a:lnTo>
                    <a:pt x="8467725" y="1900732"/>
                  </a:lnTo>
                  <a:close/>
                </a:path>
                <a:path w="10868025" h="1910714">
                  <a:moveTo>
                    <a:pt x="8524875" y="1900732"/>
                  </a:moveTo>
                  <a:lnTo>
                    <a:pt x="8515350" y="1900732"/>
                  </a:lnTo>
                  <a:lnTo>
                    <a:pt x="8515350" y="1910257"/>
                  </a:lnTo>
                  <a:lnTo>
                    <a:pt x="8524875" y="1910257"/>
                  </a:lnTo>
                  <a:lnTo>
                    <a:pt x="8524875" y="1900732"/>
                  </a:lnTo>
                  <a:close/>
                </a:path>
                <a:path w="10868025" h="1910714">
                  <a:moveTo>
                    <a:pt x="8582025" y="1900732"/>
                  </a:moveTo>
                  <a:lnTo>
                    <a:pt x="8572500" y="1900732"/>
                  </a:lnTo>
                  <a:lnTo>
                    <a:pt x="8572500" y="1910257"/>
                  </a:lnTo>
                  <a:lnTo>
                    <a:pt x="8582025" y="1910257"/>
                  </a:lnTo>
                  <a:lnTo>
                    <a:pt x="8582025" y="1900732"/>
                  </a:lnTo>
                  <a:close/>
                </a:path>
                <a:path w="10868025" h="1910714">
                  <a:moveTo>
                    <a:pt x="8639175" y="1900732"/>
                  </a:moveTo>
                  <a:lnTo>
                    <a:pt x="8629650" y="1900732"/>
                  </a:lnTo>
                  <a:lnTo>
                    <a:pt x="8629650" y="1910257"/>
                  </a:lnTo>
                  <a:lnTo>
                    <a:pt x="8639175" y="1910257"/>
                  </a:lnTo>
                  <a:lnTo>
                    <a:pt x="8639175" y="1900732"/>
                  </a:lnTo>
                  <a:close/>
                </a:path>
                <a:path w="10868025" h="1910714">
                  <a:moveTo>
                    <a:pt x="8696325" y="1900732"/>
                  </a:moveTo>
                  <a:lnTo>
                    <a:pt x="8686800" y="1900732"/>
                  </a:lnTo>
                  <a:lnTo>
                    <a:pt x="8686800" y="1910257"/>
                  </a:lnTo>
                  <a:lnTo>
                    <a:pt x="8696325" y="1910257"/>
                  </a:lnTo>
                  <a:lnTo>
                    <a:pt x="8696325" y="1900732"/>
                  </a:lnTo>
                  <a:close/>
                </a:path>
                <a:path w="10868025" h="1910714">
                  <a:moveTo>
                    <a:pt x="8753475" y="1900732"/>
                  </a:moveTo>
                  <a:lnTo>
                    <a:pt x="8743950" y="1900732"/>
                  </a:lnTo>
                  <a:lnTo>
                    <a:pt x="8743950" y="1910257"/>
                  </a:lnTo>
                  <a:lnTo>
                    <a:pt x="8753475" y="1910257"/>
                  </a:lnTo>
                  <a:lnTo>
                    <a:pt x="8753475" y="1900732"/>
                  </a:lnTo>
                  <a:close/>
                </a:path>
                <a:path w="10868025" h="1910714">
                  <a:moveTo>
                    <a:pt x="8810625" y="1900732"/>
                  </a:moveTo>
                  <a:lnTo>
                    <a:pt x="8801100" y="1900732"/>
                  </a:lnTo>
                  <a:lnTo>
                    <a:pt x="8801100" y="1910257"/>
                  </a:lnTo>
                  <a:lnTo>
                    <a:pt x="8810625" y="1910257"/>
                  </a:lnTo>
                  <a:lnTo>
                    <a:pt x="8810625" y="1900732"/>
                  </a:lnTo>
                  <a:close/>
                </a:path>
                <a:path w="10868025" h="1910714">
                  <a:moveTo>
                    <a:pt x="8867775" y="1900732"/>
                  </a:moveTo>
                  <a:lnTo>
                    <a:pt x="8858250" y="1900732"/>
                  </a:lnTo>
                  <a:lnTo>
                    <a:pt x="8858250" y="1910257"/>
                  </a:lnTo>
                  <a:lnTo>
                    <a:pt x="8867775" y="1910257"/>
                  </a:lnTo>
                  <a:lnTo>
                    <a:pt x="8867775" y="1900732"/>
                  </a:lnTo>
                  <a:close/>
                </a:path>
                <a:path w="10868025" h="1910714">
                  <a:moveTo>
                    <a:pt x="8924925" y="1900732"/>
                  </a:moveTo>
                  <a:lnTo>
                    <a:pt x="8915400" y="1900732"/>
                  </a:lnTo>
                  <a:lnTo>
                    <a:pt x="8915400" y="1910257"/>
                  </a:lnTo>
                  <a:lnTo>
                    <a:pt x="8924925" y="1910257"/>
                  </a:lnTo>
                  <a:lnTo>
                    <a:pt x="8924925" y="1900732"/>
                  </a:lnTo>
                  <a:close/>
                </a:path>
                <a:path w="10868025" h="1910714">
                  <a:moveTo>
                    <a:pt x="8982075" y="1900732"/>
                  </a:moveTo>
                  <a:lnTo>
                    <a:pt x="8972550" y="1900732"/>
                  </a:lnTo>
                  <a:lnTo>
                    <a:pt x="8972550" y="1910257"/>
                  </a:lnTo>
                  <a:lnTo>
                    <a:pt x="8982075" y="1910257"/>
                  </a:lnTo>
                  <a:lnTo>
                    <a:pt x="8982075" y="1900732"/>
                  </a:lnTo>
                  <a:close/>
                </a:path>
                <a:path w="10868025" h="1910714">
                  <a:moveTo>
                    <a:pt x="9039225" y="1900732"/>
                  </a:moveTo>
                  <a:lnTo>
                    <a:pt x="9029700" y="1900732"/>
                  </a:lnTo>
                  <a:lnTo>
                    <a:pt x="9029700" y="1910257"/>
                  </a:lnTo>
                  <a:lnTo>
                    <a:pt x="9039225" y="1910257"/>
                  </a:lnTo>
                  <a:lnTo>
                    <a:pt x="9039225" y="1900732"/>
                  </a:lnTo>
                  <a:close/>
                </a:path>
                <a:path w="10868025" h="1910714">
                  <a:moveTo>
                    <a:pt x="9096375" y="1900732"/>
                  </a:moveTo>
                  <a:lnTo>
                    <a:pt x="9086850" y="1900732"/>
                  </a:lnTo>
                  <a:lnTo>
                    <a:pt x="9086850" y="1910257"/>
                  </a:lnTo>
                  <a:lnTo>
                    <a:pt x="9096375" y="1910257"/>
                  </a:lnTo>
                  <a:lnTo>
                    <a:pt x="9096375" y="1900732"/>
                  </a:lnTo>
                  <a:close/>
                </a:path>
                <a:path w="10868025" h="1910714">
                  <a:moveTo>
                    <a:pt x="9153525" y="1900732"/>
                  </a:moveTo>
                  <a:lnTo>
                    <a:pt x="9144000" y="1900732"/>
                  </a:lnTo>
                  <a:lnTo>
                    <a:pt x="9144000" y="1910257"/>
                  </a:lnTo>
                  <a:lnTo>
                    <a:pt x="9153525" y="1910257"/>
                  </a:lnTo>
                  <a:lnTo>
                    <a:pt x="9153525" y="1900732"/>
                  </a:lnTo>
                  <a:close/>
                </a:path>
                <a:path w="10868025" h="1910714">
                  <a:moveTo>
                    <a:pt x="9210675" y="1900732"/>
                  </a:moveTo>
                  <a:lnTo>
                    <a:pt x="9201150" y="1900732"/>
                  </a:lnTo>
                  <a:lnTo>
                    <a:pt x="9201150" y="1910257"/>
                  </a:lnTo>
                  <a:lnTo>
                    <a:pt x="9210675" y="1910257"/>
                  </a:lnTo>
                  <a:lnTo>
                    <a:pt x="9210675" y="1900732"/>
                  </a:lnTo>
                  <a:close/>
                </a:path>
                <a:path w="10868025" h="1910714">
                  <a:moveTo>
                    <a:pt x="9267825" y="1900732"/>
                  </a:moveTo>
                  <a:lnTo>
                    <a:pt x="9258300" y="1900732"/>
                  </a:lnTo>
                  <a:lnTo>
                    <a:pt x="9258300" y="1910257"/>
                  </a:lnTo>
                  <a:lnTo>
                    <a:pt x="9267825" y="1910257"/>
                  </a:lnTo>
                  <a:lnTo>
                    <a:pt x="9267825" y="1900732"/>
                  </a:lnTo>
                  <a:close/>
                </a:path>
                <a:path w="10868025" h="1910714">
                  <a:moveTo>
                    <a:pt x="9324975" y="1900732"/>
                  </a:moveTo>
                  <a:lnTo>
                    <a:pt x="9315450" y="1900732"/>
                  </a:lnTo>
                  <a:lnTo>
                    <a:pt x="9315450" y="1910257"/>
                  </a:lnTo>
                  <a:lnTo>
                    <a:pt x="9324975" y="1910257"/>
                  </a:lnTo>
                  <a:lnTo>
                    <a:pt x="9324975" y="1900732"/>
                  </a:lnTo>
                  <a:close/>
                </a:path>
                <a:path w="10868025" h="1910714">
                  <a:moveTo>
                    <a:pt x="9382125" y="1900732"/>
                  </a:moveTo>
                  <a:lnTo>
                    <a:pt x="9372600" y="1900732"/>
                  </a:lnTo>
                  <a:lnTo>
                    <a:pt x="9372600" y="1910257"/>
                  </a:lnTo>
                  <a:lnTo>
                    <a:pt x="9382125" y="1910257"/>
                  </a:lnTo>
                  <a:lnTo>
                    <a:pt x="9382125" y="1900732"/>
                  </a:lnTo>
                  <a:close/>
                </a:path>
                <a:path w="10868025" h="1910714">
                  <a:moveTo>
                    <a:pt x="9439275" y="1900732"/>
                  </a:moveTo>
                  <a:lnTo>
                    <a:pt x="9429750" y="1900732"/>
                  </a:lnTo>
                  <a:lnTo>
                    <a:pt x="9429750" y="1910257"/>
                  </a:lnTo>
                  <a:lnTo>
                    <a:pt x="9439275" y="1910257"/>
                  </a:lnTo>
                  <a:lnTo>
                    <a:pt x="9439275" y="1900732"/>
                  </a:lnTo>
                  <a:close/>
                </a:path>
                <a:path w="10868025" h="1910714">
                  <a:moveTo>
                    <a:pt x="9496425" y="1900732"/>
                  </a:moveTo>
                  <a:lnTo>
                    <a:pt x="9486900" y="1900732"/>
                  </a:lnTo>
                  <a:lnTo>
                    <a:pt x="9486900" y="1910257"/>
                  </a:lnTo>
                  <a:lnTo>
                    <a:pt x="9496425" y="1910257"/>
                  </a:lnTo>
                  <a:lnTo>
                    <a:pt x="9496425" y="1900732"/>
                  </a:lnTo>
                  <a:close/>
                </a:path>
                <a:path w="10868025" h="1910714">
                  <a:moveTo>
                    <a:pt x="9553575" y="1900732"/>
                  </a:moveTo>
                  <a:lnTo>
                    <a:pt x="9544050" y="1900732"/>
                  </a:lnTo>
                  <a:lnTo>
                    <a:pt x="9544050" y="1910257"/>
                  </a:lnTo>
                  <a:lnTo>
                    <a:pt x="9553575" y="1910257"/>
                  </a:lnTo>
                  <a:lnTo>
                    <a:pt x="9553575" y="1900732"/>
                  </a:lnTo>
                  <a:close/>
                </a:path>
                <a:path w="10868025" h="1910714">
                  <a:moveTo>
                    <a:pt x="9610725" y="1900732"/>
                  </a:moveTo>
                  <a:lnTo>
                    <a:pt x="9601200" y="1900732"/>
                  </a:lnTo>
                  <a:lnTo>
                    <a:pt x="9601200" y="1910257"/>
                  </a:lnTo>
                  <a:lnTo>
                    <a:pt x="9610725" y="1910257"/>
                  </a:lnTo>
                  <a:lnTo>
                    <a:pt x="9610725" y="1900732"/>
                  </a:lnTo>
                  <a:close/>
                </a:path>
                <a:path w="10868025" h="1910714">
                  <a:moveTo>
                    <a:pt x="9667875" y="1900732"/>
                  </a:moveTo>
                  <a:lnTo>
                    <a:pt x="9658350" y="1900732"/>
                  </a:lnTo>
                  <a:lnTo>
                    <a:pt x="9658350" y="1910257"/>
                  </a:lnTo>
                  <a:lnTo>
                    <a:pt x="9667875" y="1910257"/>
                  </a:lnTo>
                  <a:lnTo>
                    <a:pt x="9667875" y="1900732"/>
                  </a:lnTo>
                  <a:close/>
                </a:path>
                <a:path w="10868025" h="1910714">
                  <a:moveTo>
                    <a:pt x="9725025" y="1900732"/>
                  </a:moveTo>
                  <a:lnTo>
                    <a:pt x="9715500" y="1900732"/>
                  </a:lnTo>
                  <a:lnTo>
                    <a:pt x="9715500" y="1910257"/>
                  </a:lnTo>
                  <a:lnTo>
                    <a:pt x="9725025" y="1910257"/>
                  </a:lnTo>
                  <a:lnTo>
                    <a:pt x="9725025" y="1900732"/>
                  </a:lnTo>
                  <a:close/>
                </a:path>
                <a:path w="10868025" h="1910714">
                  <a:moveTo>
                    <a:pt x="9782175" y="1900732"/>
                  </a:moveTo>
                  <a:lnTo>
                    <a:pt x="9772650" y="1900732"/>
                  </a:lnTo>
                  <a:lnTo>
                    <a:pt x="9772650" y="1910257"/>
                  </a:lnTo>
                  <a:lnTo>
                    <a:pt x="9782175" y="1910257"/>
                  </a:lnTo>
                  <a:lnTo>
                    <a:pt x="9782175" y="1900732"/>
                  </a:lnTo>
                  <a:close/>
                </a:path>
                <a:path w="10868025" h="1910714">
                  <a:moveTo>
                    <a:pt x="9839325" y="1900732"/>
                  </a:moveTo>
                  <a:lnTo>
                    <a:pt x="9829800" y="1900732"/>
                  </a:lnTo>
                  <a:lnTo>
                    <a:pt x="9829800" y="1910257"/>
                  </a:lnTo>
                  <a:lnTo>
                    <a:pt x="9839325" y="1910257"/>
                  </a:lnTo>
                  <a:lnTo>
                    <a:pt x="9839325" y="1900732"/>
                  </a:lnTo>
                  <a:close/>
                </a:path>
                <a:path w="10868025" h="1910714">
                  <a:moveTo>
                    <a:pt x="9896475" y="1900732"/>
                  </a:moveTo>
                  <a:lnTo>
                    <a:pt x="9886950" y="1900732"/>
                  </a:lnTo>
                  <a:lnTo>
                    <a:pt x="9886950" y="1910257"/>
                  </a:lnTo>
                  <a:lnTo>
                    <a:pt x="9896475" y="1910257"/>
                  </a:lnTo>
                  <a:lnTo>
                    <a:pt x="9896475" y="1900732"/>
                  </a:lnTo>
                  <a:close/>
                </a:path>
                <a:path w="10868025" h="1910714">
                  <a:moveTo>
                    <a:pt x="9953625" y="1900732"/>
                  </a:moveTo>
                  <a:lnTo>
                    <a:pt x="9944100" y="1900732"/>
                  </a:lnTo>
                  <a:lnTo>
                    <a:pt x="9944100" y="1910257"/>
                  </a:lnTo>
                  <a:lnTo>
                    <a:pt x="9953625" y="1910257"/>
                  </a:lnTo>
                  <a:lnTo>
                    <a:pt x="9953625" y="1900732"/>
                  </a:lnTo>
                  <a:close/>
                </a:path>
                <a:path w="10868025" h="1910714">
                  <a:moveTo>
                    <a:pt x="10010775" y="1900732"/>
                  </a:moveTo>
                  <a:lnTo>
                    <a:pt x="10001250" y="1900732"/>
                  </a:lnTo>
                  <a:lnTo>
                    <a:pt x="10001250" y="1910257"/>
                  </a:lnTo>
                  <a:lnTo>
                    <a:pt x="10010775" y="1910257"/>
                  </a:lnTo>
                  <a:lnTo>
                    <a:pt x="10010775" y="1900732"/>
                  </a:lnTo>
                  <a:close/>
                </a:path>
                <a:path w="10868025" h="1910714">
                  <a:moveTo>
                    <a:pt x="10067925" y="1900732"/>
                  </a:moveTo>
                  <a:lnTo>
                    <a:pt x="10058400" y="1900732"/>
                  </a:lnTo>
                  <a:lnTo>
                    <a:pt x="10058400" y="1910257"/>
                  </a:lnTo>
                  <a:lnTo>
                    <a:pt x="10067925" y="1910257"/>
                  </a:lnTo>
                  <a:lnTo>
                    <a:pt x="10067925" y="1900732"/>
                  </a:lnTo>
                  <a:close/>
                </a:path>
                <a:path w="10868025" h="1910714">
                  <a:moveTo>
                    <a:pt x="10125075" y="1900732"/>
                  </a:moveTo>
                  <a:lnTo>
                    <a:pt x="10115550" y="1900732"/>
                  </a:lnTo>
                  <a:lnTo>
                    <a:pt x="10115550" y="1910257"/>
                  </a:lnTo>
                  <a:lnTo>
                    <a:pt x="10125075" y="1910257"/>
                  </a:lnTo>
                  <a:lnTo>
                    <a:pt x="10125075" y="1900732"/>
                  </a:lnTo>
                  <a:close/>
                </a:path>
                <a:path w="10868025" h="1910714">
                  <a:moveTo>
                    <a:pt x="10182225" y="1900732"/>
                  </a:moveTo>
                  <a:lnTo>
                    <a:pt x="10172700" y="1900732"/>
                  </a:lnTo>
                  <a:lnTo>
                    <a:pt x="10172700" y="1910257"/>
                  </a:lnTo>
                  <a:lnTo>
                    <a:pt x="10182225" y="1910257"/>
                  </a:lnTo>
                  <a:lnTo>
                    <a:pt x="10182225" y="1900732"/>
                  </a:lnTo>
                  <a:close/>
                </a:path>
                <a:path w="10868025" h="1910714">
                  <a:moveTo>
                    <a:pt x="10239375" y="1900732"/>
                  </a:moveTo>
                  <a:lnTo>
                    <a:pt x="10229850" y="1900732"/>
                  </a:lnTo>
                  <a:lnTo>
                    <a:pt x="10229850" y="1910257"/>
                  </a:lnTo>
                  <a:lnTo>
                    <a:pt x="10239375" y="1910257"/>
                  </a:lnTo>
                  <a:lnTo>
                    <a:pt x="10239375" y="1900732"/>
                  </a:lnTo>
                  <a:close/>
                </a:path>
                <a:path w="10868025" h="1910714">
                  <a:moveTo>
                    <a:pt x="10296525" y="1900732"/>
                  </a:moveTo>
                  <a:lnTo>
                    <a:pt x="10287000" y="1900732"/>
                  </a:lnTo>
                  <a:lnTo>
                    <a:pt x="10287000" y="1910257"/>
                  </a:lnTo>
                  <a:lnTo>
                    <a:pt x="10296525" y="1910257"/>
                  </a:lnTo>
                  <a:lnTo>
                    <a:pt x="10296525" y="1900732"/>
                  </a:lnTo>
                  <a:close/>
                </a:path>
                <a:path w="10868025" h="1910714">
                  <a:moveTo>
                    <a:pt x="10353675" y="1900732"/>
                  </a:moveTo>
                  <a:lnTo>
                    <a:pt x="10344150" y="1900732"/>
                  </a:lnTo>
                  <a:lnTo>
                    <a:pt x="10344150" y="1910257"/>
                  </a:lnTo>
                  <a:lnTo>
                    <a:pt x="10353675" y="1910257"/>
                  </a:lnTo>
                  <a:lnTo>
                    <a:pt x="10353675" y="1900732"/>
                  </a:lnTo>
                  <a:close/>
                </a:path>
                <a:path w="10868025" h="1910714">
                  <a:moveTo>
                    <a:pt x="10410825" y="1900732"/>
                  </a:moveTo>
                  <a:lnTo>
                    <a:pt x="10401300" y="1900732"/>
                  </a:lnTo>
                  <a:lnTo>
                    <a:pt x="10401300" y="1910257"/>
                  </a:lnTo>
                  <a:lnTo>
                    <a:pt x="10410825" y="1910257"/>
                  </a:lnTo>
                  <a:lnTo>
                    <a:pt x="10410825" y="1900732"/>
                  </a:lnTo>
                  <a:close/>
                </a:path>
                <a:path w="10868025" h="1910714">
                  <a:moveTo>
                    <a:pt x="10467975" y="1900732"/>
                  </a:moveTo>
                  <a:lnTo>
                    <a:pt x="10458450" y="1900732"/>
                  </a:lnTo>
                  <a:lnTo>
                    <a:pt x="10458450" y="1910257"/>
                  </a:lnTo>
                  <a:lnTo>
                    <a:pt x="10467975" y="1910257"/>
                  </a:lnTo>
                  <a:lnTo>
                    <a:pt x="10467975" y="1900732"/>
                  </a:lnTo>
                  <a:close/>
                </a:path>
                <a:path w="10868025" h="1910714">
                  <a:moveTo>
                    <a:pt x="10525125" y="1900732"/>
                  </a:moveTo>
                  <a:lnTo>
                    <a:pt x="10515600" y="1900732"/>
                  </a:lnTo>
                  <a:lnTo>
                    <a:pt x="10515600" y="1910257"/>
                  </a:lnTo>
                  <a:lnTo>
                    <a:pt x="10525125" y="1910257"/>
                  </a:lnTo>
                  <a:lnTo>
                    <a:pt x="10525125" y="1900732"/>
                  </a:lnTo>
                  <a:close/>
                </a:path>
                <a:path w="10868025" h="1910714">
                  <a:moveTo>
                    <a:pt x="10582275" y="1900732"/>
                  </a:moveTo>
                  <a:lnTo>
                    <a:pt x="10572750" y="1900732"/>
                  </a:lnTo>
                  <a:lnTo>
                    <a:pt x="10572750" y="1910257"/>
                  </a:lnTo>
                  <a:lnTo>
                    <a:pt x="10582275" y="1910257"/>
                  </a:lnTo>
                  <a:lnTo>
                    <a:pt x="10582275" y="1900732"/>
                  </a:lnTo>
                  <a:close/>
                </a:path>
                <a:path w="10868025" h="1910714">
                  <a:moveTo>
                    <a:pt x="10639425" y="1900732"/>
                  </a:moveTo>
                  <a:lnTo>
                    <a:pt x="10629900" y="1900732"/>
                  </a:lnTo>
                  <a:lnTo>
                    <a:pt x="10629900" y="1910257"/>
                  </a:lnTo>
                  <a:lnTo>
                    <a:pt x="10639425" y="1910257"/>
                  </a:lnTo>
                  <a:lnTo>
                    <a:pt x="10639425" y="1900732"/>
                  </a:lnTo>
                  <a:close/>
                </a:path>
                <a:path w="10868025" h="1910714">
                  <a:moveTo>
                    <a:pt x="10696575" y="1900732"/>
                  </a:moveTo>
                  <a:lnTo>
                    <a:pt x="10687050" y="1900732"/>
                  </a:lnTo>
                  <a:lnTo>
                    <a:pt x="10687050" y="1910257"/>
                  </a:lnTo>
                  <a:lnTo>
                    <a:pt x="10696575" y="1910257"/>
                  </a:lnTo>
                  <a:lnTo>
                    <a:pt x="10696575" y="1900732"/>
                  </a:lnTo>
                  <a:close/>
                </a:path>
                <a:path w="10868025" h="1910714">
                  <a:moveTo>
                    <a:pt x="10753725" y="1900732"/>
                  </a:moveTo>
                  <a:lnTo>
                    <a:pt x="10744200" y="1900732"/>
                  </a:lnTo>
                  <a:lnTo>
                    <a:pt x="10744200" y="1910257"/>
                  </a:lnTo>
                  <a:lnTo>
                    <a:pt x="10753725" y="1910257"/>
                  </a:lnTo>
                  <a:lnTo>
                    <a:pt x="10753725" y="1900732"/>
                  </a:lnTo>
                  <a:close/>
                </a:path>
                <a:path w="10868025" h="1910714">
                  <a:moveTo>
                    <a:pt x="10810875" y="1900732"/>
                  </a:moveTo>
                  <a:lnTo>
                    <a:pt x="10801350" y="1900732"/>
                  </a:lnTo>
                  <a:lnTo>
                    <a:pt x="10801350" y="1910257"/>
                  </a:lnTo>
                  <a:lnTo>
                    <a:pt x="10810875" y="1910257"/>
                  </a:lnTo>
                  <a:lnTo>
                    <a:pt x="10810875" y="1900732"/>
                  </a:lnTo>
                  <a:close/>
                </a:path>
                <a:path w="10868025" h="1910714">
                  <a:moveTo>
                    <a:pt x="10868025" y="1900732"/>
                  </a:moveTo>
                  <a:lnTo>
                    <a:pt x="10858500" y="1900732"/>
                  </a:lnTo>
                  <a:lnTo>
                    <a:pt x="10858500" y="1910257"/>
                  </a:lnTo>
                  <a:lnTo>
                    <a:pt x="10868025" y="1910257"/>
                  </a:lnTo>
                  <a:lnTo>
                    <a:pt x="10868025" y="190073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5525" y="1113154"/>
              <a:ext cx="9439275" cy="4571365"/>
            </a:xfrm>
            <a:custGeom>
              <a:avLst/>
              <a:gdLst/>
              <a:ahLst/>
              <a:cxnLst/>
              <a:rect l="l" t="t" r="r" b="b"/>
              <a:pathLst>
                <a:path w="9439275" h="4571365">
                  <a:moveTo>
                    <a:pt x="9525" y="760298"/>
                  </a:moveTo>
                  <a:lnTo>
                    <a:pt x="0" y="760298"/>
                  </a:lnTo>
                  <a:lnTo>
                    <a:pt x="0" y="769835"/>
                  </a:lnTo>
                  <a:lnTo>
                    <a:pt x="9525" y="769835"/>
                  </a:lnTo>
                  <a:lnTo>
                    <a:pt x="9525" y="760298"/>
                  </a:lnTo>
                  <a:close/>
                </a:path>
                <a:path w="9439275" h="4571365">
                  <a:moveTo>
                    <a:pt x="66675" y="760298"/>
                  </a:moveTo>
                  <a:lnTo>
                    <a:pt x="57150" y="760298"/>
                  </a:lnTo>
                  <a:lnTo>
                    <a:pt x="57150" y="769835"/>
                  </a:lnTo>
                  <a:lnTo>
                    <a:pt x="66675" y="769835"/>
                  </a:lnTo>
                  <a:lnTo>
                    <a:pt x="66675" y="760298"/>
                  </a:lnTo>
                  <a:close/>
                </a:path>
                <a:path w="9439275" h="4571365">
                  <a:moveTo>
                    <a:pt x="123825" y="760298"/>
                  </a:moveTo>
                  <a:lnTo>
                    <a:pt x="114300" y="760298"/>
                  </a:lnTo>
                  <a:lnTo>
                    <a:pt x="114300" y="769835"/>
                  </a:lnTo>
                  <a:lnTo>
                    <a:pt x="123825" y="769835"/>
                  </a:lnTo>
                  <a:lnTo>
                    <a:pt x="123825" y="760298"/>
                  </a:lnTo>
                  <a:close/>
                </a:path>
                <a:path w="9439275" h="4571365">
                  <a:moveTo>
                    <a:pt x="180975" y="760298"/>
                  </a:moveTo>
                  <a:lnTo>
                    <a:pt x="171450" y="760298"/>
                  </a:lnTo>
                  <a:lnTo>
                    <a:pt x="171450" y="769835"/>
                  </a:lnTo>
                  <a:lnTo>
                    <a:pt x="180975" y="769835"/>
                  </a:lnTo>
                  <a:lnTo>
                    <a:pt x="180975" y="760298"/>
                  </a:lnTo>
                  <a:close/>
                </a:path>
                <a:path w="9439275" h="4571365">
                  <a:moveTo>
                    <a:pt x="238125" y="760298"/>
                  </a:moveTo>
                  <a:lnTo>
                    <a:pt x="228600" y="760298"/>
                  </a:lnTo>
                  <a:lnTo>
                    <a:pt x="228600" y="769835"/>
                  </a:lnTo>
                  <a:lnTo>
                    <a:pt x="238125" y="769835"/>
                  </a:lnTo>
                  <a:lnTo>
                    <a:pt x="238125" y="760298"/>
                  </a:lnTo>
                  <a:close/>
                </a:path>
                <a:path w="9439275" h="4571365">
                  <a:moveTo>
                    <a:pt x="295275" y="760298"/>
                  </a:moveTo>
                  <a:lnTo>
                    <a:pt x="285750" y="760298"/>
                  </a:lnTo>
                  <a:lnTo>
                    <a:pt x="285750" y="769835"/>
                  </a:lnTo>
                  <a:lnTo>
                    <a:pt x="295275" y="769835"/>
                  </a:lnTo>
                  <a:lnTo>
                    <a:pt x="295275" y="760298"/>
                  </a:lnTo>
                  <a:close/>
                </a:path>
                <a:path w="9439275" h="4571365">
                  <a:moveTo>
                    <a:pt x="352425" y="760298"/>
                  </a:moveTo>
                  <a:lnTo>
                    <a:pt x="342900" y="760298"/>
                  </a:lnTo>
                  <a:lnTo>
                    <a:pt x="342900" y="769835"/>
                  </a:lnTo>
                  <a:lnTo>
                    <a:pt x="352425" y="769835"/>
                  </a:lnTo>
                  <a:lnTo>
                    <a:pt x="352425" y="760298"/>
                  </a:lnTo>
                  <a:close/>
                </a:path>
                <a:path w="9439275" h="4571365">
                  <a:moveTo>
                    <a:pt x="409575" y="760298"/>
                  </a:moveTo>
                  <a:lnTo>
                    <a:pt x="400050" y="760298"/>
                  </a:lnTo>
                  <a:lnTo>
                    <a:pt x="400050" y="769835"/>
                  </a:lnTo>
                  <a:lnTo>
                    <a:pt x="409575" y="769835"/>
                  </a:lnTo>
                  <a:lnTo>
                    <a:pt x="409575" y="760298"/>
                  </a:lnTo>
                  <a:close/>
                </a:path>
                <a:path w="9439275" h="4571365">
                  <a:moveTo>
                    <a:pt x="466725" y="760298"/>
                  </a:moveTo>
                  <a:lnTo>
                    <a:pt x="457200" y="760298"/>
                  </a:lnTo>
                  <a:lnTo>
                    <a:pt x="457200" y="769835"/>
                  </a:lnTo>
                  <a:lnTo>
                    <a:pt x="466725" y="769835"/>
                  </a:lnTo>
                  <a:lnTo>
                    <a:pt x="466725" y="760298"/>
                  </a:lnTo>
                  <a:close/>
                </a:path>
                <a:path w="9439275" h="4571365">
                  <a:moveTo>
                    <a:pt x="523875" y="760298"/>
                  </a:moveTo>
                  <a:lnTo>
                    <a:pt x="514350" y="760298"/>
                  </a:lnTo>
                  <a:lnTo>
                    <a:pt x="514350" y="769835"/>
                  </a:lnTo>
                  <a:lnTo>
                    <a:pt x="523875" y="769835"/>
                  </a:lnTo>
                  <a:lnTo>
                    <a:pt x="523875" y="760298"/>
                  </a:lnTo>
                  <a:close/>
                </a:path>
                <a:path w="9439275" h="4571365">
                  <a:moveTo>
                    <a:pt x="581025" y="760298"/>
                  </a:moveTo>
                  <a:lnTo>
                    <a:pt x="571500" y="760298"/>
                  </a:lnTo>
                  <a:lnTo>
                    <a:pt x="571500" y="769835"/>
                  </a:lnTo>
                  <a:lnTo>
                    <a:pt x="581025" y="769835"/>
                  </a:lnTo>
                  <a:lnTo>
                    <a:pt x="581025" y="760298"/>
                  </a:lnTo>
                  <a:close/>
                </a:path>
                <a:path w="9439275" h="4571365">
                  <a:moveTo>
                    <a:pt x="638175" y="760298"/>
                  </a:moveTo>
                  <a:lnTo>
                    <a:pt x="628650" y="760298"/>
                  </a:lnTo>
                  <a:lnTo>
                    <a:pt x="628650" y="769835"/>
                  </a:lnTo>
                  <a:lnTo>
                    <a:pt x="638175" y="769835"/>
                  </a:lnTo>
                  <a:lnTo>
                    <a:pt x="638175" y="760298"/>
                  </a:lnTo>
                  <a:close/>
                </a:path>
                <a:path w="9439275" h="4571365">
                  <a:moveTo>
                    <a:pt x="695325" y="760298"/>
                  </a:moveTo>
                  <a:lnTo>
                    <a:pt x="685800" y="760298"/>
                  </a:lnTo>
                  <a:lnTo>
                    <a:pt x="685800" y="769835"/>
                  </a:lnTo>
                  <a:lnTo>
                    <a:pt x="695325" y="769835"/>
                  </a:lnTo>
                  <a:lnTo>
                    <a:pt x="695325" y="760298"/>
                  </a:lnTo>
                  <a:close/>
                </a:path>
                <a:path w="9439275" h="4571365">
                  <a:moveTo>
                    <a:pt x="752475" y="760298"/>
                  </a:moveTo>
                  <a:lnTo>
                    <a:pt x="742950" y="760298"/>
                  </a:lnTo>
                  <a:lnTo>
                    <a:pt x="742950" y="769835"/>
                  </a:lnTo>
                  <a:lnTo>
                    <a:pt x="752475" y="769835"/>
                  </a:lnTo>
                  <a:lnTo>
                    <a:pt x="752475" y="760298"/>
                  </a:lnTo>
                  <a:close/>
                </a:path>
                <a:path w="9439275" h="4571365">
                  <a:moveTo>
                    <a:pt x="809625" y="760298"/>
                  </a:moveTo>
                  <a:lnTo>
                    <a:pt x="800100" y="760298"/>
                  </a:lnTo>
                  <a:lnTo>
                    <a:pt x="800100" y="769835"/>
                  </a:lnTo>
                  <a:lnTo>
                    <a:pt x="809625" y="769835"/>
                  </a:lnTo>
                  <a:lnTo>
                    <a:pt x="809625" y="760298"/>
                  </a:lnTo>
                  <a:close/>
                </a:path>
                <a:path w="9439275" h="4571365">
                  <a:moveTo>
                    <a:pt x="866775" y="760298"/>
                  </a:moveTo>
                  <a:lnTo>
                    <a:pt x="857250" y="760298"/>
                  </a:lnTo>
                  <a:lnTo>
                    <a:pt x="857250" y="769835"/>
                  </a:lnTo>
                  <a:lnTo>
                    <a:pt x="866775" y="769835"/>
                  </a:lnTo>
                  <a:lnTo>
                    <a:pt x="866775" y="760298"/>
                  </a:lnTo>
                  <a:close/>
                </a:path>
                <a:path w="9439275" h="4571365">
                  <a:moveTo>
                    <a:pt x="923925" y="760298"/>
                  </a:moveTo>
                  <a:lnTo>
                    <a:pt x="914400" y="760298"/>
                  </a:lnTo>
                  <a:lnTo>
                    <a:pt x="914400" y="769835"/>
                  </a:lnTo>
                  <a:lnTo>
                    <a:pt x="923925" y="769835"/>
                  </a:lnTo>
                  <a:lnTo>
                    <a:pt x="923925" y="760298"/>
                  </a:lnTo>
                  <a:close/>
                </a:path>
                <a:path w="9439275" h="4571365">
                  <a:moveTo>
                    <a:pt x="981075" y="760298"/>
                  </a:moveTo>
                  <a:lnTo>
                    <a:pt x="971550" y="760298"/>
                  </a:lnTo>
                  <a:lnTo>
                    <a:pt x="971550" y="769835"/>
                  </a:lnTo>
                  <a:lnTo>
                    <a:pt x="981075" y="769835"/>
                  </a:lnTo>
                  <a:lnTo>
                    <a:pt x="981075" y="760298"/>
                  </a:lnTo>
                  <a:close/>
                </a:path>
                <a:path w="9439275" h="4571365">
                  <a:moveTo>
                    <a:pt x="7553325" y="760298"/>
                  </a:moveTo>
                  <a:lnTo>
                    <a:pt x="7543800" y="760298"/>
                  </a:lnTo>
                  <a:lnTo>
                    <a:pt x="7543800" y="769835"/>
                  </a:lnTo>
                  <a:lnTo>
                    <a:pt x="7553325" y="769835"/>
                  </a:lnTo>
                  <a:lnTo>
                    <a:pt x="7553325" y="760298"/>
                  </a:lnTo>
                  <a:close/>
                </a:path>
                <a:path w="9439275" h="4571365">
                  <a:moveTo>
                    <a:pt x="7610475" y="760298"/>
                  </a:moveTo>
                  <a:lnTo>
                    <a:pt x="7600950" y="760298"/>
                  </a:lnTo>
                  <a:lnTo>
                    <a:pt x="7600950" y="769835"/>
                  </a:lnTo>
                  <a:lnTo>
                    <a:pt x="7610475" y="769835"/>
                  </a:lnTo>
                  <a:lnTo>
                    <a:pt x="7610475" y="760298"/>
                  </a:lnTo>
                  <a:close/>
                </a:path>
                <a:path w="9439275" h="4571365">
                  <a:moveTo>
                    <a:pt x="7667625" y="760298"/>
                  </a:moveTo>
                  <a:lnTo>
                    <a:pt x="7658100" y="760298"/>
                  </a:lnTo>
                  <a:lnTo>
                    <a:pt x="7658100" y="769835"/>
                  </a:lnTo>
                  <a:lnTo>
                    <a:pt x="7667625" y="769835"/>
                  </a:lnTo>
                  <a:lnTo>
                    <a:pt x="7667625" y="760298"/>
                  </a:lnTo>
                  <a:close/>
                </a:path>
                <a:path w="9439275" h="4571365">
                  <a:moveTo>
                    <a:pt x="7724775" y="760298"/>
                  </a:moveTo>
                  <a:lnTo>
                    <a:pt x="7715250" y="760298"/>
                  </a:lnTo>
                  <a:lnTo>
                    <a:pt x="7715250" y="769835"/>
                  </a:lnTo>
                  <a:lnTo>
                    <a:pt x="7724775" y="769835"/>
                  </a:lnTo>
                  <a:lnTo>
                    <a:pt x="7724775" y="760298"/>
                  </a:lnTo>
                  <a:close/>
                </a:path>
                <a:path w="9439275" h="4571365">
                  <a:moveTo>
                    <a:pt x="7781925" y="760298"/>
                  </a:moveTo>
                  <a:lnTo>
                    <a:pt x="7772400" y="760298"/>
                  </a:lnTo>
                  <a:lnTo>
                    <a:pt x="7772400" y="769835"/>
                  </a:lnTo>
                  <a:lnTo>
                    <a:pt x="7781925" y="769835"/>
                  </a:lnTo>
                  <a:lnTo>
                    <a:pt x="7781925" y="760298"/>
                  </a:lnTo>
                  <a:close/>
                </a:path>
                <a:path w="9439275" h="4571365">
                  <a:moveTo>
                    <a:pt x="7839075" y="760298"/>
                  </a:moveTo>
                  <a:lnTo>
                    <a:pt x="7829550" y="760298"/>
                  </a:lnTo>
                  <a:lnTo>
                    <a:pt x="7829550" y="769835"/>
                  </a:lnTo>
                  <a:lnTo>
                    <a:pt x="7839075" y="769835"/>
                  </a:lnTo>
                  <a:lnTo>
                    <a:pt x="7839075" y="760298"/>
                  </a:lnTo>
                  <a:close/>
                </a:path>
                <a:path w="9439275" h="4571365">
                  <a:moveTo>
                    <a:pt x="7896225" y="760298"/>
                  </a:moveTo>
                  <a:lnTo>
                    <a:pt x="7886700" y="760298"/>
                  </a:lnTo>
                  <a:lnTo>
                    <a:pt x="7886700" y="769835"/>
                  </a:lnTo>
                  <a:lnTo>
                    <a:pt x="7896225" y="769835"/>
                  </a:lnTo>
                  <a:lnTo>
                    <a:pt x="7896225" y="760298"/>
                  </a:lnTo>
                  <a:close/>
                </a:path>
                <a:path w="9439275" h="4571365">
                  <a:moveTo>
                    <a:pt x="7953375" y="760298"/>
                  </a:moveTo>
                  <a:lnTo>
                    <a:pt x="7943850" y="760298"/>
                  </a:lnTo>
                  <a:lnTo>
                    <a:pt x="7943850" y="769835"/>
                  </a:lnTo>
                  <a:lnTo>
                    <a:pt x="7953375" y="769835"/>
                  </a:lnTo>
                  <a:lnTo>
                    <a:pt x="7953375" y="760298"/>
                  </a:lnTo>
                  <a:close/>
                </a:path>
                <a:path w="9439275" h="4571365">
                  <a:moveTo>
                    <a:pt x="8010525" y="760298"/>
                  </a:moveTo>
                  <a:lnTo>
                    <a:pt x="8001000" y="760298"/>
                  </a:lnTo>
                  <a:lnTo>
                    <a:pt x="8001000" y="769835"/>
                  </a:lnTo>
                  <a:lnTo>
                    <a:pt x="8010525" y="769835"/>
                  </a:lnTo>
                  <a:lnTo>
                    <a:pt x="8010525" y="760298"/>
                  </a:lnTo>
                  <a:close/>
                </a:path>
                <a:path w="9439275" h="4571365">
                  <a:moveTo>
                    <a:pt x="8067675" y="760298"/>
                  </a:moveTo>
                  <a:lnTo>
                    <a:pt x="8058150" y="760298"/>
                  </a:lnTo>
                  <a:lnTo>
                    <a:pt x="8058150" y="769835"/>
                  </a:lnTo>
                  <a:lnTo>
                    <a:pt x="8067675" y="769835"/>
                  </a:lnTo>
                  <a:lnTo>
                    <a:pt x="8067675" y="760298"/>
                  </a:lnTo>
                  <a:close/>
                </a:path>
                <a:path w="9439275" h="4571365">
                  <a:moveTo>
                    <a:pt x="8124825" y="760298"/>
                  </a:moveTo>
                  <a:lnTo>
                    <a:pt x="8115300" y="760298"/>
                  </a:lnTo>
                  <a:lnTo>
                    <a:pt x="8115300" y="769835"/>
                  </a:lnTo>
                  <a:lnTo>
                    <a:pt x="8124825" y="769835"/>
                  </a:lnTo>
                  <a:lnTo>
                    <a:pt x="8124825" y="760298"/>
                  </a:lnTo>
                  <a:close/>
                </a:path>
                <a:path w="9439275" h="4571365">
                  <a:moveTo>
                    <a:pt x="8181975" y="760298"/>
                  </a:moveTo>
                  <a:lnTo>
                    <a:pt x="8172450" y="760298"/>
                  </a:lnTo>
                  <a:lnTo>
                    <a:pt x="8172450" y="769835"/>
                  </a:lnTo>
                  <a:lnTo>
                    <a:pt x="8181975" y="769835"/>
                  </a:lnTo>
                  <a:lnTo>
                    <a:pt x="8181975" y="760298"/>
                  </a:lnTo>
                  <a:close/>
                </a:path>
                <a:path w="9439275" h="4571365">
                  <a:moveTo>
                    <a:pt x="8239125" y="760298"/>
                  </a:moveTo>
                  <a:lnTo>
                    <a:pt x="8229600" y="760298"/>
                  </a:lnTo>
                  <a:lnTo>
                    <a:pt x="8229600" y="769835"/>
                  </a:lnTo>
                  <a:lnTo>
                    <a:pt x="8239125" y="769835"/>
                  </a:lnTo>
                  <a:lnTo>
                    <a:pt x="8239125" y="760298"/>
                  </a:lnTo>
                  <a:close/>
                </a:path>
                <a:path w="9439275" h="4571365">
                  <a:moveTo>
                    <a:pt x="8296275" y="760298"/>
                  </a:moveTo>
                  <a:lnTo>
                    <a:pt x="8286750" y="760298"/>
                  </a:lnTo>
                  <a:lnTo>
                    <a:pt x="8286750" y="769835"/>
                  </a:lnTo>
                  <a:lnTo>
                    <a:pt x="8296275" y="769835"/>
                  </a:lnTo>
                  <a:lnTo>
                    <a:pt x="8296275" y="760298"/>
                  </a:lnTo>
                  <a:close/>
                </a:path>
                <a:path w="9439275" h="4571365">
                  <a:moveTo>
                    <a:pt x="8353425" y="760298"/>
                  </a:moveTo>
                  <a:lnTo>
                    <a:pt x="8343900" y="760298"/>
                  </a:lnTo>
                  <a:lnTo>
                    <a:pt x="8343900" y="769835"/>
                  </a:lnTo>
                  <a:lnTo>
                    <a:pt x="8353425" y="769835"/>
                  </a:lnTo>
                  <a:lnTo>
                    <a:pt x="8353425" y="760298"/>
                  </a:lnTo>
                  <a:close/>
                </a:path>
                <a:path w="9439275" h="4571365">
                  <a:moveTo>
                    <a:pt x="8410575" y="760298"/>
                  </a:moveTo>
                  <a:lnTo>
                    <a:pt x="8401050" y="760298"/>
                  </a:lnTo>
                  <a:lnTo>
                    <a:pt x="8401050" y="769835"/>
                  </a:lnTo>
                  <a:lnTo>
                    <a:pt x="8410575" y="769835"/>
                  </a:lnTo>
                  <a:lnTo>
                    <a:pt x="8410575" y="760298"/>
                  </a:lnTo>
                  <a:close/>
                </a:path>
                <a:path w="9439275" h="4571365">
                  <a:moveTo>
                    <a:pt x="8467725" y="760298"/>
                  </a:moveTo>
                  <a:lnTo>
                    <a:pt x="8458200" y="760298"/>
                  </a:lnTo>
                  <a:lnTo>
                    <a:pt x="8458200" y="769835"/>
                  </a:lnTo>
                  <a:lnTo>
                    <a:pt x="8467725" y="769835"/>
                  </a:lnTo>
                  <a:lnTo>
                    <a:pt x="8467725" y="760298"/>
                  </a:lnTo>
                  <a:close/>
                </a:path>
                <a:path w="9439275" h="4571365">
                  <a:moveTo>
                    <a:pt x="8524875" y="760298"/>
                  </a:moveTo>
                  <a:lnTo>
                    <a:pt x="8515350" y="760298"/>
                  </a:lnTo>
                  <a:lnTo>
                    <a:pt x="8515350" y="769835"/>
                  </a:lnTo>
                  <a:lnTo>
                    <a:pt x="8524875" y="769835"/>
                  </a:lnTo>
                  <a:lnTo>
                    <a:pt x="8524875" y="760298"/>
                  </a:lnTo>
                  <a:close/>
                </a:path>
                <a:path w="9439275" h="4571365">
                  <a:moveTo>
                    <a:pt x="8582025" y="760298"/>
                  </a:moveTo>
                  <a:lnTo>
                    <a:pt x="8572500" y="760298"/>
                  </a:lnTo>
                  <a:lnTo>
                    <a:pt x="8572500" y="769835"/>
                  </a:lnTo>
                  <a:lnTo>
                    <a:pt x="8582025" y="769835"/>
                  </a:lnTo>
                  <a:lnTo>
                    <a:pt x="8582025" y="760298"/>
                  </a:lnTo>
                  <a:close/>
                </a:path>
                <a:path w="9439275" h="4571365">
                  <a:moveTo>
                    <a:pt x="8639175" y="760298"/>
                  </a:moveTo>
                  <a:lnTo>
                    <a:pt x="8629650" y="760298"/>
                  </a:lnTo>
                  <a:lnTo>
                    <a:pt x="8629650" y="769835"/>
                  </a:lnTo>
                  <a:lnTo>
                    <a:pt x="8639175" y="769835"/>
                  </a:lnTo>
                  <a:lnTo>
                    <a:pt x="8639175" y="760298"/>
                  </a:lnTo>
                  <a:close/>
                </a:path>
                <a:path w="9439275" h="4571365">
                  <a:moveTo>
                    <a:pt x="8696325" y="760298"/>
                  </a:moveTo>
                  <a:lnTo>
                    <a:pt x="8686800" y="760298"/>
                  </a:lnTo>
                  <a:lnTo>
                    <a:pt x="8686800" y="769835"/>
                  </a:lnTo>
                  <a:lnTo>
                    <a:pt x="8696325" y="769835"/>
                  </a:lnTo>
                  <a:lnTo>
                    <a:pt x="8696325" y="760298"/>
                  </a:lnTo>
                  <a:close/>
                </a:path>
                <a:path w="9439275" h="4571365">
                  <a:moveTo>
                    <a:pt x="8753475" y="760298"/>
                  </a:moveTo>
                  <a:lnTo>
                    <a:pt x="8743950" y="760298"/>
                  </a:lnTo>
                  <a:lnTo>
                    <a:pt x="8743950" y="769835"/>
                  </a:lnTo>
                  <a:lnTo>
                    <a:pt x="8753475" y="769835"/>
                  </a:lnTo>
                  <a:lnTo>
                    <a:pt x="8753475" y="760298"/>
                  </a:lnTo>
                  <a:close/>
                </a:path>
                <a:path w="9439275" h="4571365">
                  <a:moveTo>
                    <a:pt x="8810625" y="760298"/>
                  </a:moveTo>
                  <a:lnTo>
                    <a:pt x="8801100" y="760298"/>
                  </a:lnTo>
                  <a:lnTo>
                    <a:pt x="8801100" y="769835"/>
                  </a:lnTo>
                  <a:lnTo>
                    <a:pt x="8810625" y="769835"/>
                  </a:lnTo>
                  <a:lnTo>
                    <a:pt x="8810625" y="760298"/>
                  </a:lnTo>
                  <a:close/>
                </a:path>
                <a:path w="9439275" h="4571365">
                  <a:moveTo>
                    <a:pt x="8867775" y="760298"/>
                  </a:moveTo>
                  <a:lnTo>
                    <a:pt x="8858250" y="760298"/>
                  </a:lnTo>
                  <a:lnTo>
                    <a:pt x="8858250" y="769835"/>
                  </a:lnTo>
                  <a:lnTo>
                    <a:pt x="8867775" y="769835"/>
                  </a:lnTo>
                  <a:lnTo>
                    <a:pt x="8867775" y="760298"/>
                  </a:lnTo>
                  <a:close/>
                </a:path>
                <a:path w="9439275" h="4571365">
                  <a:moveTo>
                    <a:pt x="8924925" y="760298"/>
                  </a:moveTo>
                  <a:lnTo>
                    <a:pt x="8915400" y="760298"/>
                  </a:lnTo>
                  <a:lnTo>
                    <a:pt x="8915400" y="769835"/>
                  </a:lnTo>
                  <a:lnTo>
                    <a:pt x="8924925" y="769835"/>
                  </a:lnTo>
                  <a:lnTo>
                    <a:pt x="8924925" y="760298"/>
                  </a:lnTo>
                  <a:close/>
                </a:path>
                <a:path w="9439275" h="4571365">
                  <a:moveTo>
                    <a:pt x="8982075" y="760298"/>
                  </a:moveTo>
                  <a:lnTo>
                    <a:pt x="8972550" y="760298"/>
                  </a:lnTo>
                  <a:lnTo>
                    <a:pt x="8972550" y="769835"/>
                  </a:lnTo>
                  <a:lnTo>
                    <a:pt x="8982075" y="769835"/>
                  </a:lnTo>
                  <a:lnTo>
                    <a:pt x="8982075" y="760298"/>
                  </a:lnTo>
                  <a:close/>
                </a:path>
                <a:path w="9439275" h="4571365">
                  <a:moveTo>
                    <a:pt x="9039225" y="760298"/>
                  </a:moveTo>
                  <a:lnTo>
                    <a:pt x="9029700" y="760298"/>
                  </a:lnTo>
                  <a:lnTo>
                    <a:pt x="9029700" y="769835"/>
                  </a:lnTo>
                  <a:lnTo>
                    <a:pt x="9039225" y="769835"/>
                  </a:lnTo>
                  <a:lnTo>
                    <a:pt x="9039225" y="760298"/>
                  </a:lnTo>
                  <a:close/>
                </a:path>
                <a:path w="9439275" h="4571365">
                  <a:moveTo>
                    <a:pt x="9096375" y="760298"/>
                  </a:moveTo>
                  <a:lnTo>
                    <a:pt x="9086850" y="760298"/>
                  </a:lnTo>
                  <a:lnTo>
                    <a:pt x="9086850" y="769835"/>
                  </a:lnTo>
                  <a:lnTo>
                    <a:pt x="9096375" y="769835"/>
                  </a:lnTo>
                  <a:lnTo>
                    <a:pt x="9096375" y="760298"/>
                  </a:lnTo>
                  <a:close/>
                </a:path>
                <a:path w="9439275" h="4571365">
                  <a:moveTo>
                    <a:pt x="9153525" y="760298"/>
                  </a:moveTo>
                  <a:lnTo>
                    <a:pt x="9144000" y="760298"/>
                  </a:lnTo>
                  <a:lnTo>
                    <a:pt x="9144000" y="769835"/>
                  </a:lnTo>
                  <a:lnTo>
                    <a:pt x="9153525" y="769835"/>
                  </a:lnTo>
                  <a:lnTo>
                    <a:pt x="9153525" y="760298"/>
                  </a:lnTo>
                  <a:close/>
                </a:path>
                <a:path w="9439275" h="4571365">
                  <a:moveTo>
                    <a:pt x="9210675" y="760298"/>
                  </a:moveTo>
                  <a:lnTo>
                    <a:pt x="9201150" y="760298"/>
                  </a:lnTo>
                  <a:lnTo>
                    <a:pt x="9201150" y="769835"/>
                  </a:lnTo>
                  <a:lnTo>
                    <a:pt x="9210675" y="769835"/>
                  </a:lnTo>
                  <a:lnTo>
                    <a:pt x="9210675" y="760298"/>
                  </a:lnTo>
                  <a:close/>
                </a:path>
                <a:path w="9439275" h="4571365">
                  <a:moveTo>
                    <a:pt x="9267825" y="760298"/>
                  </a:moveTo>
                  <a:lnTo>
                    <a:pt x="9258300" y="760298"/>
                  </a:lnTo>
                  <a:lnTo>
                    <a:pt x="9258300" y="769835"/>
                  </a:lnTo>
                  <a:lnTo>
                    <a:pt x="9267825" y="769835"/>
                  </a:lnTo>
                  <a:lnTo>
                    <a:pt x="9267825" y="760298"/>
                  </a:lnTo>
                  <a:close/>
                </a:path>
                <a:path w="9439275" h="4571365">
                  <a:moveTo>
                    <a:pt x="9324975" y="760298"/>
                  </a:moveTo>
                  <a:lnTo>
                    <a:pt x="9315450" y="760298"/>
                  </a:lnTo>
                  <a:lnTo>
                    <a:pt x="9315450" y="769835"/>
                  </a:lnTo>
                  <a:lnTo>
                    <a:pt x="9324975" y="769835"/>
                  </a:lnTo>
                  <a:lnTo>
                    <a:pt x="9324975" y="760298"/>
                  </a:lnTo>
                  <a:close/>
                </a:path>
                <a:path w="9439275" h="4571365">
                  <a:moveTo>
                    <a:pt x="9382125" y="760298"/>
                  </a:moveTo>
                  <a:lnTo>
                    <a:pt x="9372600" y="760298"/>
                  </a:lnTo>
                  <a:lnTo>
                    <a:pt x="9372600" y="769835"/>
                  </a:lnTo>
                  <a:lnTo>
                    <a:pt x="9382125" y="769835"/>
                  </a:lnTo>
                  <a:lnTo>
                    <a:pt x="9382125" y="760298"/>
                  </a:lnTo>
                  <a:close/>
                </a:path>
                <a:path w="9439275" h="4571365">
                  <a:moveTo>
                    <a:pt x="9439275" y="4561789"/>
                  </a:moveTo>
                  <a:lnTo>
                    <a:pt x="9429750" y="4561789"/>
                  </a:lnTo>
                  <a:lnTo>
                    <a:pt x="9429750" y="4571314"/>
                  </a:lnTo>
                  <a:lnTo>
                    <a:pt x="9439275" y="4571314"/>
                  </a:lnTo>
                  <a:lnTo>
                    <a:pt x="9439275" y="4561789"/>
                  </a:lnTo>
                  <a:close/>
                </a:path>
                <a:path w="9439275" h="4571365">
                  <a:moveTo>
                    <a:pt x="9439275" y="3649434"/>
                  </a:moveTo>
                  <a:lnTo>
                    <a:pt x="9429750" y="3649434"/>
                  </a:lnTo>
                  <a:lnTo>
                    <a:pt x="9429750" y="3658959"/>
                  </a:lnTo>
                  <a:lnTo>
                    <a:pt x="9439275" y="3658959"/>
                  </a:lnTo>
                  <a:lnTo>
                    <a:pt x="9439275" y="3649434"/>
                  </a:lnTo>
                  <a:close/>
                </a:path>
                <a:path w="9439275" h="4571365">
                  <a:moveTo>
                    <a:pt x="9439275" y="2737078"/>
                  </a:moveTo>
                  <a:lnTo>
                    <a:pt x="9429750" y="2737078"/>
                  </a:lnTo>
                  <a:lnTo>
                    <a:pt x="9429750" y="2746603"/>
                  </a:lnTo>
                  <a:lnTo>
                    <a:pt x="9439275" y="2746603"/>
                  </a:lnTo>
                  <a:lnTo>
                    <a:pt x="9439275" y="2737078"/>
                  </a:lnTo>
                  <a:close/>
                </a:path>
                <a:path w="9439275" h="4571365">
                  <a:moveTo>
                    <a:pt x="9439275" y="1824710"/>
                  </a:moveTo>
                  <a:lnTo>
                    <a:pt x="9429750" y="1824710"/>
                  </a:lnTo>
                  <a:lnTo>
                    <a:pt x="9429750" y="1834248"/>
                  </a:lnTo>
                  <a:lnTo>
                    <a:pt x="9439275" y="1834248"/>
                  </a:lnTo>
                  <a:lnTo>
                    <a:pt x="9439275" y="1824710"/>
                  </a:lnTo>
                  <a:close/>
                </a:path>
                <a:path w="9439275" h="4571365">
                  <a:moveTo>
                    <a:pt x="9439275" y="912355"/>
                  </a:moveTo>
                  <a:lnTo>
                    <a:pt x="9429750" y="912355"/>
                  </a:lnTo>
                  <a:lnTo>
                    <a:pt x="9429750" y="921893"/>
                  </a:lnTo>
                  <a:lnTo>
                    <a:pt x="9439275" y="921893"/>
                  </a:lnTo>
                  <a:lnTo>
                    <a:pt x="9439275" y="912355"/>
                  </a:lnTo>
                  <a:close/>
                </a:path>
                <a:path w="9439275" h="4571365">
                  <a:moveTo>
                    <a:pt x="9439275" y="760298"/>
                  </a:moveTo>
                  <a:lnTo>
                    <a:pt x="9429750" y="760298"/>
                  </a:lnTo>
                  <a:lnTo>
                    <a:pt x="9429750" y="769835"/>
                  </a:lnTo>
                  <a:lnTo>
                    <a:pt x="9439275" y="769835"/>
                  </a:lnTo>
                  <a:lnTo>
                    <a:pt x="9439275" y="760298"/>
                  </a:lnTo>
                  <a:close/>
                </a:path>
                <a:path w="9439275" h="4571365">
                  <a:moveTo>
                    <a:pt x="9439275" y="0"/>
                  </a:moveTo>
                  <a:lnTo>
                    <a:pt x="9429750" y="0"/>
                  </a:lnTo>
                  <a:lnTo>
                    <a:pt x="9429750" y="9537"/>
                  </a:lnTo>
                  <a:lnTo>
                    <a:pt x="9439275" y="9537"/>
                  </a:lnTo>
                  <a:lnTo>
                    <a:pt x="94392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3742" y="5589294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742" y="3688531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155" y="1787804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7350" y="5589294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17350" y="4676936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1000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17350" y="3764578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2000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17350" y="2852217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3000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17350" y="1939862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4000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17350" y="1027508"/>
            <a:ext cx="365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5000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00172" y="6853454"/>
            <a:ext cx="20015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252423"/>
                </a:solidFill>
                <a:latin typeface="Arial"/>
                <a:cs typeface="Arial"/>
              </a:rPr>
              <a:t>product_category_name_english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595" y="2781373"/>
            <a:ext cx="177800" cy="1225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5" dirty="0">
                <a:solidFill>
                  <a:srgbClr val="252423"/>
                </a:solidFill>
                <a:latin typeface="Arial"/>
                <a:cs typeface="Arial"/>
              </a:rPr>
              <a:t>Percent </a:t>
            </a:r>
            <a:r>
              <a:rPr sz="1200" spc="-140" dirty="0">
                <a:solidFill>
                  <a:srgbClr val="252423"/>
                </a:solidFill>
                <a:latin typeface="Arial"/>
                <a:cs typeface="Arial"/>
              </a:rPr>
              <a:t>Of</a:t>
            </a:r>
            <a:r>
              <a:rPr sz="1200" spc="-95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252423"/>
                </a:solidFill>
                <a:latin typeface="Arial"/>
                <a:cs typeface="Arial"/>
              </a:rPr>
              <a:t>Revenue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22510" y="2797685"/>
            <a:ext cx="177800" cy="1193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90" dirty="0">
                <a:solidFill>
                  <a:srgbClr val="252423"/>
                </a:solidFill>
                <a:latin typeface="Arial"/>
                <a:cs typeface="Arial"/>
              </a:rPr>
              <a:t>Revenue </a:t>
            </a:r>
            <a:r>
              <a:rPr sz="1200" spc="-105" dirty="0">
                <a:solidFill>
                  <a:srgbClr val="252423"/>
                </a:solidFill>
                <a:latin typeface="Arial"/>
                <a:cs typeface="Arial"/>
              </a:rPr>
              <a:t>Change</a:t>
            </a:r>
            <a:r>
              <a:rPr sz="1200" spc="-80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210" dirty="0">
                <a:solidFill>
                  <a:srgbClr val="252423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9500000">
            <a:off x="566325" y="5895388"/>
            <a:ext cx="71405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th</a:t>
            </a:r>
            <a:r>
              <a:rPr sz="900" spc="-6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ut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 rot="19500000">
            <a:off x="1124876" y="5885544"/>
            <a:ext cx="6802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04" dirty="0">
                <a:solidFill>
                  <a:srgbClr val="605D5C"/>
                </a:solidFill>
                <a:latin typeface="Arial Black"/>
                <a:cs typeface="Arial Black"/>
              </a:rPr>
              <a:t>w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_g</a:t>
            </a:r>
            <a:r>
              <a:rPr sz="900" spc="-6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 rot="19500000">
            <a:off x="1563245" y="5913875"/>
            <a:ext cx="7780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900" spc="-6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th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 rot="19500000">
            <a:off x="2167186" y="5889625"/>
            <a:ext cx="69463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 rot="19500000">
            <a:off x="2276082" y="6022283"/>
            <a:ext cx="115312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ut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cc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ss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 rot="19500000">
            <a:off x="3304841" y="5863375"/>
            <a:ext cx="60462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204" dirty="0">
                <a:solidFill>
                  <a:srgbClr val="605D5C"/>
                </a:solidFill>
                <a:latin typeface="Arial Black"/>
                <a:cs typeface="Arial Black"/>
              </a:rPr>
              <a:t>w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 rot="19500000">
            <a:off x="3673498" y="5913891"/>
            <a:ext cx="7780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tu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_d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or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4683678" y="5758741"/>
            <a:ext cx="25558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ut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 rot="19500000">
            <a:off x="5194636" y="5764280"/>
            <a:ext cx="2733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 rot="19500000">
            <a:off x="5512185" y="5832387"/>
            <a:ext cx="4990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oo</a:t>
            </a:r>
            <a:r>
              <a:rPr sz="900" spc="-55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 rot="19500000">
            <a:off x="5888742" y="5880550"/>
            <a:ext cx="66333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oo</a:t>
            </a:r>
            <a:r>
              <a:rPr sz="900" spc="-55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 rot="19500000">
            <a:off x="6549875" y="5837973"/>
            <a:ext cx="51760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 rot="19500000">
            <a:off x="7063435" y="5842455"/>
            <a:ext cx="53309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 rot="19500000">
            <a:off x="7865340" y="5753283"/>
            <a:ext cx="23869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to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 rot="19500000">
            <a:off x="7901158" y="5911650"/>
            <a:ext cx="77052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60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f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tu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 rot="19500000">
            <a:off x="8666016" y="5836100"/>
            <a:ext cx="51141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 rot="19500000">
            <a:off x="9227438" y="5825264"/>
            <a:ext cx="47496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 rot="19500000">
            <a:off x="8725972" y="6151409"/>
            <a:ext cx="160174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construction_tools_construction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 rot="19500000">
            <a:off x="9778072" y="5985597"/>
            <a:ext cx="102619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_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nt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 rot="19500000">
            <a:off x="10739661" y="5847817"/>
            <a:ext cx="55109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ni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77804" y="1685501"/>
            <a:ext cx="10441940" cy="3996054"/>
            <a:chOff x="1077804" y="1685501"/>
            <a:chExt cx="10441940" cy="3996054"/>
          </a:xfrm>
        </p:grpSpPr>
        <p:sp>
          <p:nvSpPr>
            <p:cNvPr id="45" name="object 45"/>
            <p:cNvSpPr/>
            <p:nvPr/>
          </p:nvSpPr>
          <p:spPr>
            <a:xfrm>
              <a:off x="1077804" y="1685501"/>
              <a:ext cx="418465" cy="3989704"/>
            </a:xfrm>
            <a:custGeom>
              <a:avLst/>
              <a:gdLst/>
              <a:ahLst/>
              <a:cxnLst/>
              <a:rect l="l" t="t" r="r" b="b"/>
              <a:pathLst>
                <a:path w="418465" h="3989704">
                  <a:moveTo>
                    <a:pt x="418000" y="3989428"/>
                  </a:moveTo>
                  <a:lnTo>
                    <a:pt x="0" y="3989428"/>
                  </a:lnTo>
                  <a:lnTo>
                    <a:pt x="0" y="0"/>
                  </a:lnTo>
                  <a:lnTo>
                    <a:pt x="418000" y="0"/>
                  </a:lnTo>
                  <a:lnTo>
                    <a:pt x="418000" y="3989428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05378" y="2013193"/>
              <a:ext cx="418465" cy="3662045"/>
            </a:xfrm>
            <a:custGeom>
              <a:avLst/>
              <a:gdLst/>
              <a:ahLst/>
              <a:cxnLst/>
              <a:rect l="l" t="t" r="r" b="b"/>
              <a:pathLst>
                <a:path w="418464" h="3662045">
                  <a:moveTo>
                    <a:pt x="418000" y="3661739"/>
                  </a:moveTo>
                  <a:lnTo>
                    <a:pt x="0" y="3661739"/>
                  </a:lnTo>
                  <a:lnTo>
                    <a:pt x="0" y="0"/>
                  </a:lnTo>
                  <a:lnTo>
                    <a:pt x="418000" y="0"/>
                  </a:lnTo>
                  <a:lnTo>
                    <a:pt x="418000" y="3661739"/>
                  </a:lnTo>
                  <a:close/>
                </a:path>
              </a:pathLst>
            </a:custGeom>
            <a:solidFill>
              <a:srgbClr val="5B7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046560" y="5034396"/>
              <a:ext cx="418465" cy="640715"/>
            </a:xfrm>
            <a:custGeom>
              <a:avLst/>
              <a:gdLst/>
              <a:ahLst/>
              <a:cxnLst/>
              <a:rect l="l" t="t" r="r" b="b"/>
              <a:pathLst>
                <a:path w="418465" h="640714">
                  <a:moveTo>
                    <a:pt x="418000" y="640537"/>
                  </a:moveTo>
                  <a:lnTo>
                    <a:pt x="0" y="640537"/>
                  </a:lnTo>
                  <a:lnTo>
                    <a:pt x="0" y="0"/>
                  </a:lnTo>
                  <a:lnTo>
                    <a:pt x="418000" y="0"/>
                  </a:lnTo>
                  <a:lnTo>
                    <a:pt x="418000" y="640537"/>
                  </a:lnTo>
                  <a:close/>
                </a:path>
              </a:pathLst>
            </a:custGeom>
            <a:solidFill>
              <a:srgbClr val="98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01673" y="5151259"/>
              <a:ext cx="418465" cy="523875"/>
            </a:xfrm>
            <a:custGeom>
              <a:avLst/>
              <a:gdLst/>
              <a:ahLst/>
              <a:cxnLst/>
              <a:rect l="l" t="t" r="r" b="b"/>
              <a:pathLst>
                <a:path w="418465" h="523875">
                  <a:moveTo>
                    <a:pt x="418000" y="523674"/>
                  </a:moveTo>
                  <a:lnTo>
                    <a:pt x="0" y="523674"/>
                  </a:lnTo>
                  <a:lnTo>
                    <a:pt x="0" y="0"/>
                  </a:lnTo>
                  <a:lnTo>
                    <a:pt x="418000" y="0"/>
                  </a:lnTo>
                  <a:lnTo>
                    <a:pt x="418000" y="523674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88834" y="1868105"/>
              <a:ext cx="10024110" cy="3798570"/>
            </a:xfrm>
            <a:custGeom>
              <a:avLst/>
              <a:gdLst/>
              <a:ahLst/>
              <a:cxnLst/>
              <a:rect l="l" t="t" r="r" b="b"/>
              <a:pathLst>
                <a:path w="10024110" h="3798570">
                  <a:moveTo>
                    <a:pt x="0" y="3613206"/>
                  </a:moveTo>
                  <a:lnTo>
                    <a:pt x="527573" y="3583025"/>
                  </a:lnTo>
                  <a:lnTo>
                    <a:pt x="1055144" y="3708922"/>
                  </a:lnTo>
                  <a:lnTo>
                    <a:pt x="1582724" y="3679619"/>
                  </a:lnTo>
                  <a:lnTo>
                    <a:pt x="2110295" y="3687376"/>
                  </a:lnTo>
                  <a:lnTo>
                    <a:pt x="2637865" y="3619829"/>
                  </a:lnTo>
                  <a:lnTo>
                    <a:pt x="3165446" y="3697296"/>
                  </a:lnTo>
                  <a:lnTo>
                    <a:pt x="3693016" y="3648475"/>
                  </a:lnTo>
                  <a:lnTo>
                    <a:pt x="4220587" y="3563842"/>
                  </a:lnTo>
                  <a:lnTo>
                    <a:pt x="4748167" y="3798321"/>
                  </a:lnTo>
                  <a:lnTo>
                    <a:pt x="5275738" y="3761021"/>
                  </a:lnTo>
                  <a:lnTo>
                    <a:pt x="5803318" y="3621630"/>
                  </a:lnTo>
                  <a:lnTo>
                    <a:pt x="6330889" y="3767025"/>
                  </a:lnTo>
                  <a:lnTo>
                    <a:pt x="6858460" y="3768359"/>
                  </a:lnTo>
                  <a:lnTo>
                    <a:pt x="7386040" y="3724075"/>
                  </a:lnTo>
                  <a:lnTo>
                    <a:pt x="7913610" y="3568416"/>
                  </a:lnTo>
                  <a:lnTo>
                    <a:pt x="8441181" y="3662551"/>
                  </a:lnTo>
                  <a:lnTo>
                    <a:pt x="8968761" y="0"/>
                  </a:lnTo>
                  <a:lnTo>
                    <a:pt x="9496323" y="3635439"/>
                  </a:lnTo>
                  <a:lnTo>
                    <a:pt x="10023912" y="3586161"/>
                  </a:lnTo>
                </a:path>
              </a:pathLst>
            </a:custGeom>
            <a:ln w="28587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32296" y="1444089"/>
            <a:ext cx="509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10.49%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91906" y="1771780"/>
            <a:ext cx="44513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9.63%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73237" y="2832270"/>
            <a:ext cx="4483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6.84%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75638" y="3373034"/>
            <a:ext cx="1024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5.42%</a:t>
            </a:r>
            <a:r>
              <a:rPr sz="1200" b="1" spc="145" dirty="0">
                <a:latin typeface="Arial"/>
                <a:cs typeface="Arial"/>
              </a:rPr>
              <a:t> </a:t>
            </a:r>
            <a:r>
              <a:rPr sz="1800" b="1" spc="-37" baseline="-23148" dirty="0">
                <a:latin typeface="Arial"/>
                <a:cs typeface="Arial"/>
              </a:rPr>
              <a:t>5.25%</a:t>
            </a:r>
            <a:endParaRPr sz="1800" baseline="-23148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57646" y="3636503"/>
            <a:ext cx="444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4.73%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83550" y="4108638"/>
            <a:ext cx="4483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3.49%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22998" y="4238422"/>
            <a:ext cx="4241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Arial"/>
                <a:cs typeface="Arial"/>
              </a:rPr>
              <a:t>3.14%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40307" y="4321724"/>
            <a:ext cx="444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2.92%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64878" y="4516065"/>
            <a:ext cx="965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" baseline="4629" dirty="0">
                <a:latin typeface="Arial"/>
                <a:cs typeface="Arial"/>
              </a:rPr>
              <a:t>2.44%</a:t>
            </a:r>
            <a:r>
              <a:rPr sz="1800" b="1" spc="284" baseline="4629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2.41%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34880" y="4554896"/>
            <a:ext cx="4210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2.31%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62235" y="4690685"/>
            <a:ext cx="421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1.95%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88438" y="4735185"/>
            <a:ext cx="4241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Arial"/>
                <a:cs typeface="Arial"/>
              </a:rPr>
              <a:t>1.84%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19066" y="4769567"/>
            <a:ext cx="4184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Arial"/>
                <a:cs typeface="Arial"/>
              </a:rPr>
              <a:t>1.75%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44970" y="4792975"/>
            <a:ext cx="421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1.68%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572592" y="4874875"/>
            <a:ext cx="421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1.47%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100320" y="4909835"/>
            <a:ext cx="4210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1.38%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77214" y="5537277"/>
            <a:ext cx="436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22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099756" y="5251009"/>
            <a:ext cx="4260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001441" y="1664863"/>
            <a:ext cx="5124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52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25975" y="4479842"/>
            <a:ext cx="418465" cy="1195705"/>
          </a:xfrm>
          <a:prstGeom prst="rect">
            <a:avLst/>
          </a:prstGeom>
          <a:solidFill>
            <a:srgbClr val="AE4D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940"/>
              </a:spcBef>
            </a:pPr>
            <a:r>
              <a:rPr sz="900" b="1" spc="-20" dirty="0">
                <a:latin typeface="Arial"/>
                <a:cs typeface="Arial"/>
              </a:rPr>
              <a:t>9.32%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18989" y="5022693"/>
            <a:ext cx="418465" cy="652780"/>
          </a:xfrm>
          <a:prstGeom prst="rect">
            <a:avLst/>
          </a:prstGeom>
          <a:solidFill>
            <a:srgbClr val="991A0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6350">
              <a:lnSpc>
                <a:spcPct val="100000"/>
              </a:lnSpc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58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574178" y="5133771"/>
            <a:ext cx="431165" cy="541655"/>
          </a:xfrm>
          <a:prstGeom prst="rect">
            <a:avLst/>
          </a:prstGeom>
          <a:solidFill>
            <a:srgbClr val="940F05"/>
          </a:solidFill>
        </p:spPr>
        <p:txBody>
          <a:bodyPr vert="horz" wrap="square" lIns="0" tIns="3810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85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36268" y="4774046"/>
            <a:ext cx="418465" cy="901065"/>
          </a:xfrm>
          <a:prstGeom prst="rect">
            <a:avLst/>
          </a:prstGeom>
          <a:solidFill>
            <a:srgbClr val="A12E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900" b="1" spc="-40" dirty="0">
                <a:latin typeface="Arial"/>
                <a:cs typeface="Arial"/>
              </a:rPr>
              <a:t>42.17%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881117" y="4774046"/>
            <a:ext cx="443865" cy="901065"/>
          </a:xfrm>
          <a:prstGeom prst="rect">
            <a:avLst/>
          </a:prstGeom>
          <a:solidFill>
            <a:srgbClr val="A23304"/>
          </a:solidFill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5" dirty="0">
                <a:latin typeface="Arial"/>
                <a:cs typeface="Arial"/>
              </a:rPr>
              <a:t>202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99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98395" y="4350056"/>
            <a:ext cx="443865" cy="1325245"/>
          </a:xfrm>
          <a:prstGeom prst="rect">
            <a:avLst/>
          </a:prstGeom>
          <a:solidFill>
            <a:srgbClr val="B35903"/>
          </a:solidFill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dirty="0">
                <a:latin typeface="Arial"/>
                <a:cs typeface="Arial"/>
              </a:rPr>
              <a:t>66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33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991419" y="4954355"/>
            <a:ext cx="418465" cy="720725"/>
          </a:xfrm>
          <a:prstGeom prst="rect">
            <a:avLst/>
          </a:prstGeom>
          <a:solidFill>
            <a:srgbClr val="991D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620">
              <a:lnSpc>
                <a:spcPct val="100000"/>
              </a:lnSpc>
              <a:spcBef>
                <a:spcPts val="915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243244" y="3679154"/>
            <a:ext cx="431165" cy="1995805"/>
          </a:xfrm>
          <a:prstGeom prst="rect">
            <a:avLst/>
          </a:prstGeom>
          <a:solidFill>
            <a:srgbClr val="CD9900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20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05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94859" y="5247869"/>
            <a:ext cx="455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5" dirty="0">
                <a:latin typeface="Arial"/>
                <a:cs typeface="Arial"/>
              </a:rPr>
              <a:t>5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30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32952" y="2907852"/>
            <a:ext cx="418465" cy="2767330"/>
          </a:xfrm>
          <a:prstGeom prst="rect">
            <a:avLst/>
          </a:prstGeom>
          <a:solidFill>
            <a:srgbClr val="AA9D0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15673" y="3614457"/>
            <a:ext cx="443865" cy="2060575"/>
          </a:xfrm>
          <a:prstGeom prst="rect">
            <a:avLst/>
          </a:prstGeom>
          <a:solidFill>
            <a:srgbClr val="D0A000"/>
          </a:solidFill>
        </p:spPr>
        <p:txBody>
          <a:bodyPr vert="horz" wrap="square" lIns="0" tIns="0" rIns="0" bIns="0" rtlCol="0">
            <a:spAutoFit/>
          </a:bodyPr>
          <a:lstStyle/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206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900" b="1" spc="-5" dirty="0">
                <a:latin typeface="Arial"/>
                <a:cs typeface="Arial"/>
              </a:rPr>
              <a:t>20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96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88103" y="3073683"/>
            <a:ext cx="431165" cy="2601595"/>
          </a:xfrm>
          <a:prstGeom prst="rect">
            <a:avLst/>
          </a:prstGeom>
          <a:solidFill>
            <a:srgbClr val="B9A509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30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660523" y="2907852"/>
            <a:ext cx="431165" cy="2767330"/>
          </a:xfrm>
          <a:prstGeom prst="rect">
            <a:avLst/>
          </a:prstGeom>
          <a:solidFill>
            <a:srgbClr val="AC9E0D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dirty="0">
                <a:latin typeface="Arial"/>
                <a:cs typeface="Arial"/>
              </a:rPr>
              <a:t>9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70824" y="3877916"/>
            <a:ext cx="431165" cy="1797050"/>
          </a:xfrm>
          <a:prstGeom prst="rect">
            <a:avLst/>
          </a:prstGeom>
          <a:solidFill>
            <a:srgbClr val="C68601"/>
          </a:solidFill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5</a:t>
            </a: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4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53546" y="4563131"/>
            <a:ext cx="418465" cy="1111885"/>
          </a:xfrm>
          <a:prstGeom prst="rect">
            <a:avLst/>
          </a:prstGeom>
          <a:solidFill>
            <a:srgbClr val="AB45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</a:pPr>
            <a:r>
              <a:rPr sz="900" b="1" spc="-15" dirty="0">
                <a:latin typeface="Arial"/>
                <a:cs typeface="Arial"/>
              </a:rPr>
              <a:t>50.20%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08697" y="4774046"/>
            <a:ext cx="418465" cy="901065"/>
          </a:xfrm>
          <a:prstGeom prst="rect">
            <a:avLst/>
          </a:prstGeom>
          <a:solidFill>
            <a:srgbClr val="A233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</a:pPr>
            <a:r>
              <a:rPr sz="900" b="1" spc="-15" dirty="0">
                <a:latin typeface="Arial"/>
                <a:cs typeface="Arial"/>
              </a:rPr>
              <a:t>43.62%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463838" y="4954355"/>
            <a:ext cx="418465" cy="720725"/>
          </a:xfrm>
          <a:prstGeom prst="rect">
            <a:avLst/>
          </a:prstGeom>
          <a:solidFill>
            <a:srgbClr val="9C21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760"/>
              </a:spcBef>
            </a:pPr>
            <a:r>
              <a:rPr sz="900" b="1" spc="-20" dirty="0">
                <a:latin typeface="Arial"/>
                <a:cs typeface="Arial"/>
              </a:rPr>
              <a:t>90.70%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28600" y="228600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504825"/>
                </a:moveTo>
                <a:lnTo>
                  <a:pt x="0" y="50482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0482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6845" algn="l"/>
              </a:tabLst>
            </a:pPr>
            <a:r>
              <a:rPr spc="-190" dirty="0"/>
              <a:t>R</a:t>
            </a:r>
            <a:r>
              <a:rPr spc="-35" dirty="0"/>
              <a:t>e</a:t>
            </a:r>
            <a:r>
              <a:rPr spc="-50" dirty="0"/>
              <a:t>v</a:t>
            </a:r>
            <a:r>
              <a:rPr spc="-35" dirty="0"/>
              <a:t>e</a:t>
            </a:r>
            <a:r>
              <a:rPr spc="-15" dirty="0"/>
              <a:t>nu</a:t>
            </a:r>
            <a:r>
              <a:rPr spc="-35" dirty="0"/>
              <a:t>e</a:t>
            </a:r>
            <a:r>
              <a:rPr spc="-5" dirty="0"/>
              <a:t> </a:t>
            </a:r>
            <a:r>
              <a:rPr spc="-165" dirty="0"/>
              <a:t>B</a:t>
            </a:r>
            <a:r>
              <a:rPr spc="-40" dirty="0"/>
              <a:t>y</a:t>
            </a:r>
            <a:r>
              <a:rPr spc="-5" dirty="0"/>
              <a:t> </a:t>
            </a:r>
            <a:r>
              <a:rPr spc="-200" dirty="0"/>
              <a:t>C</a:t>
            </a:r>
            <a:r>
              <a:rPr spc="-40" dirty="0"/>
              <a:t>a</a:t>
            </a:r>
            <a:r>
              <a:rPr spc="100" dirty="0"/>
              <a:t>t</a:t>
            </a:r>
            <a:r>
              <a:rPr spc="-35" dirty="0"/>
              <a:t>e</a:t>
            </a:r>
            <a:r>
              <a:rPr spc="15" dirty="0"/>
              <a:t>g</a:t>
            </a:r>
            <a:r>
              <a:rPr dirty="0"/>
              <a:t>o</a:t>
            </a:r>
            <a:r>
              <a:rPr spc="95" dirty="0"/>
              <a:t>r</a:t>
            </a:r>
            <a:r>
              <a:rPr spc="-40" dirty="0"/>
              <a:t>y</a:t>
            </a:r>
            <a:r>
              <a:rPr dirty="0"/>
              <a:t>	</a:t>
            </a:r>
            <a:r>
              <a:rPr spc="35" dirty="0"/>
              <a:t>2018</a:t>
            </a:r>
          </a:p>
        </p:txBody>
      </p:sp>
      <p:sp>
        <p:nvSpPr>
          <p:cNvPr id="88" name="object 88"/>
          <p:cNvSpPr/>
          <p:nvPr/>
        </p:nvSpPr>
        <p:spPr>
          <a:xfrm>
            <a:off x="3318631" y="1195550"/>
            <a:ext cx="6515100" cy="1457325"/>
          </a:xfrm>
          <a:custGeom>
            <a:avLst/>
            <a:gdLst/>
            <a:ahLst/>
            <a:cxnLst/>
            <a:rect l="l" t="t" r="r" b="b"/>
            <a:pathLst>
              <a:path w="6515100" h="1457325">
                <a:moveTo>
                  <a:pt x="6515100" y="1457325"/>
                </a:moveTo>
                <a:lnTo>
                  <a:pt x="0" y="1457325"/>
                </a:lnTo>
                <a:lnTo>
                  <a:pt x="0" y="0"/>
                </a:lnTo>
                <a:lnTo>
                  <a:pt x="6515100" y="0"/>
                </a:lnTo>
                <a:lnTo>
                  <a:pt x="6515100" y="1457325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353556" y="1213330"/>
            <a:ext cx="634047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Reviewing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the top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twenty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categories in percent of sales,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we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see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that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these  categories great sales growth. </a:t>
            </a:r>
            <a:r>
              <a:rPr sz="1200" spc="5" dirty="0">
                <a:solidFill>
                  <a:srgbClr val="971604"/>
                </a:solidFill>
                <a:latin typeface="Arial Black"/>
                <a:cs typeface="Arial Black"/>
              </a:rPr>
              <a:t>These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categories account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for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80% of</a:t>
            </a:r>
            <a:r>
              <a:rPr sz="1200" spc="-6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sales.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353556" y="1687675"/>
            <a:ext cx="6051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971604"/>
                </a:solidFill>
                <a:latin typeface="Arial Black"/>
                <a:cs typeface="Arial Black"/>
              </a:rPr>
              <a:t>The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top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five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categories account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for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~42% of sales and the top ten</a:t>
            </a:r>
            <a:r>
              <a:rPr sz="1200" spc="-8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~64%.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353556" y="1906750"/>
            <a:ext cx="6296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971604"/>
                </a:solidFill>
                <a:latin typeface="Arial Black"/>
                <a:cs typeface="Arial Black"/>
              </a:rPr>
              <a:t>Only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one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category, cool_stuff,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did not </a:t>
            </a:r>
            <a:r>
              <a:rPr sz="1200" spc="-15" dirty="0">
                <a:solidFill>
                  <a:srgbClr val="971604"/>
                </a:solidFill>
                <a:latin typeface="Arial Black"/>
                <a:cs typeface="Arial Black"/>
              </a:rPr>
              <a:t>have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double digit percentage</a:t>
            </a:r>
            <a:r>
              <a:rPr sz="1200" spc="-1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growth.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083276" y="2089630"/>
            <a:ext cx="7346950" cy="76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0" marR="17780">
              <a:lnSpc>
                <a:spcPct val="119800"/>
              </a:lnSpc>
              <a:spcBef>
                <a:spcPts val="100"/>
              </a:spcBef>
            </a:pP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Any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marketing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campaign should target the top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five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categories to get the  most </a:t>
            </a:r>
            <a:r>
              <a:rPr sz="1200" spc="10" dirty="0">
                <a:solidFill>
                  <a:srgbClr val="971604"/>
                </a:solidFill>
                <a:latin typeface="Arial Black"/>
                <a:cs typeface="Arial Black"/>
              </a:rPr>
              <a:t>return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on</a:t>
            </a:r>
            <a:r>
              <a:rPr sz="1200" spc="-1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expenditures.</a:t>
            </a:r>
            <a:endParaRPr sz="12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</a:pPr>
            <a:r>
              <a:rPr sz="1200" b="1" spc="-30" dirty="0">
                <a:latin typeface="Arial"/>
                <a:cs typeface="Arial"/>
              </a:rPr>
              <a:t>7.33%</a:t>
            </a:r>
            <a:r>
              <a:rPr sz="1200" b="1" spc="240" dirty="0">
                <a:latin typeface="Arial"/>
                <a:cs typeface="Arial"/>
              </a:rPr>
              <a:t> </a:t>
            </a:r>
            <a:r>
              <a:rPr sz="1800" b="1" spc="-44" baseline="-13888" dirty="0">
                <a:latin typeface="Arial"/>
                <a:cs typeface="Arial"/>
              </a:rPr>
              <a:t>7.23%</a:t>
            </a:r>
            <a:endParaRPr sz="1800" baseline="-13888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94" name="object 94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6225" y="780720"/>
          <a:ext cx="4401185" cy="1304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337">
                <a:tc>
                  <a:txBody>
                    <a:bodyPr/>
                    <a:lstStyle/>
                    <a:p>
                      <a:pPr marL="47625">
                        <a:lnSpc>
                          <a:spcPts val="1675"/>
                        </a:lnSpc>
                        <a:spcBef>
                          <a:spcPts val="325"/>
                        </a:spcBef>
                      </a:pPr>
                      <a:r>
                        <a:rPr sz="1400" b="1" spc="-6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ts val="1160"/>
                        </a:lnSpc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Avdira"/>
                          <a:cs typeface="Avdira"/>
                        </a:rPr>
                        <a:t></a:t>
                      </a:r>
                      <a:endParaRPr sz="1000">
                        <a:latin typeface="Avdira"/>
                        <a:cs typeface="Avdira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25242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dueO</a:t>
                      </a:r>
                      <a:r>
                        <a:rPr sz="1400" b="1" spc="-1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25242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1400" b="1" spc="-10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25242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due</a:t>
                      </a:r>
                      <a:r>
                        <a:rPr sz="1400" b="1" spc="-4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cent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25242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8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2017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R w="12700">
                      <a:solidFill>
                        <a:srgbClr val="252423"/>
                      </a:solidFill>
                      <a:prstDash val="solid"/>
                    </a:lnR>
                    <a:lnT w="12700">
                      <a:solidFill>
                        <a:srgbClr val="252423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2810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252423"/>
                      </a:solidFill>
                      <a:prstDash val="solid"/>
                    </a:lnL>
                    <a:lnT w="12700">
                      <a:solidFill>
                        <a:srgbClr val="252423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44139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252423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6.37%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T w="12700">
                      <a:solidFill>
                        <a:srgbClr val="252423"/>
                      </a:solidFill>
                      <a:prstDash val="solid"/>
                    </a:lnT>
                    <a:solidFill>
                      <a:srgbClr val="A0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80" dirty="0">
                          <a:solidFill>
                            <a:srgbClr val="252423"/>
                          </a:solidFill>
                          <a:latin typeface="Arial Black"/>
                          <a:cs typeface="Arial Black"/>
                        </a:rPr>
                        <a:t>2018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252423"/>
                      </a:solidFill>
                      <a:prstDash val="solid"/>
                    </a:lnR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4840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52423"/>
                      </a:solidFill>
                      <a:prstDash val="solid"/>
                    </a:lnL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53473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40A3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9.05%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40A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25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252423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7650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52423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97612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252423"/>
                          </a:solidFill>
                          <a:latin typeface="Arial"/>
                          <a:cs typeface="Arial"/>
                        </a:rPr>
                        <a:t>7.84%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64642" y="2294977"/>
            <a:ext cx="61239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A1333C"/>
                </a:solidFill>
                <a:latin typeface="Arial"/>
                <a:cs typeface="Arial"/>
              </a:rPr>
              <a:t>OverdueOrder, </a:t>
            </a:r>
            <a:r>
              <a:rPr sz="1500" b="1" spc="-5" dirty="0">
                <a:solidFill>
                  <a:srgbClr val="A1333C"/>
                </a:solidFill>
                <a:latin typeface="Arial"/>
                <a:cs typeface="Arial"/>
              </a:rPr>
              <a:t>Order </a:t>
            </a:r>
            <a:r>
              <a:rPr sz="1500" b="1" spc="-20" dirty="0">
                <a:solidFill>
                  <a:srgbClr val="A1333C"/>
                </a:solidFill>
                <a:latin typeface="Arial"/>
                <a:cs typeface="Arial"/>
              </a:rPr>
              <a:t>Count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and </a:t>
            </a:r>
            <a:r>
              <a:rPr sz="1500" b="1" spc="-25" dirty="0">
                <a:solidFill>
                  <a:srgbClr val="A1333C"/>
                </a:solidFill>
                <a:latin typeface="Arial"/>
                <a:cs typeface="Arial"/>
              </a:rPr>
              <a:t>OverduePercent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by </a:t>
            </a:r>
            <a:r>
              <a:rPr sz="1500" b="1" spc="-70" dirty="0">
                <a:solidFill>
                  <a:srgbClr val="A1333C"/>
                </a:solidFill>
                <a:latin typeface="Arial"/>
                <a:cs typeface="Arial"/>
              </a:rPr>
              <a:t>Year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and</a:t>
            </a:r>
            <a:r>
              <a:rPr sz="1500" b="1" spc="204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45" dirty="0">
                <a:solidFill>
                  <a:srgbClr val="A1333C"/>
                </a:solidFill>
                <a:latin typeface="Arial"/>
                <a:cs typeface="Arial"/>
              </a:rPr>
              <a:t>Month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7085" y="2955358"/>
            <a:ext cx="11002010" cy="3524885"/>
            <a:chOff x="857085" y="2955358"/>
            <a:chExt cx="11002010" cy="3524885"/>
          </a:xfrm>
        </p:grpSpPr>
        <p:sp>
          <p:nvSpPr>
            <p:cNvPr id="7" name="object 7"/>
            <p:cNvSpPr/>
            <p:nvPr/>
          </p:nvSpPr>
          <p:spPr>
            <a:xfrm>
              <a:off x="857084" y="647038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84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4009390" h="9525">
                  <a:moveTo>
                    <a:pt x="695121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21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21" y="9525"/>
                  </a:lnTo>
                  <a:lnTo>
                    <a:pt x="866521" y="0"/>
                  </a:lnTo>
                  <a:close/>
                </a:path>
                <a:path w="4009390" h="9525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57" y="0"/>
                  </a:moveTo>
                  <a:lnTo>
                    <a:pt x="1085532" y="0"/>
                  </a:lnTo>
                  <a:lnTo>
                    <a:pt x="1085532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56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56" y="9525"/>
                  </a:lnTo>
                  <a:lnTo>
                    <a:pt x="1266456" y="0"/>
                  </a:lnTo>
                  <a:close/>
                </a:path>
                <a:path w="4009390" h="9525">
                  <a:moveTo>
                    <a:pt x="1323594" y="0"/>
                  </a:moveTo>
                  <a:lnTo>
                    <a:pt x="1314069" y="0"/>
                  </a:lnTo>
                  <a:lnTo>
                    <a:pt x="1314069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4993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4993" y="9525"/>
                  </a:lnTo>
                  <a:lnTo>
                    <a:pt x="1494993" y="0"/>
                  </a:lnTo>
                  <a:close/>
                </a:path>
                <a:path w="4009390" h="9525">
                  <a:moveTo>
                    <a:pt x="1552130" y="0"/>
                  </a:moveTo>
                  <a:lnTo>
                    <a:pt x="1542605" y="0"/>
                  </a:lnTo>
                  <a:lnTo>
                    <a:pt x="1542605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29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29" y="9525"/>
                  </a:lnTo>
                  <a:lnTo>
                    <a:pt x="1723529" y="0"/>
                  </a:lnTo>
                  <a:close/>
                </a:path>
                <a:path w="4009390" h="952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66" y="0"/>
                  </a:moveTo>
                  <a:lnTo>
                    <a:pt x="1942541" y="0"/>
                  </a:lnTo>
                  <a:lnTo>
                    <a:pt x="1942541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65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65" y="9525"/>
                  </a:lnTo>
                  <a:lnTo>
                    <a:pt x="2123465" y="0"/>
                  </a:lnTo>
                  <a:close/>
                </a:path>
                <a:path w="4009390" h="9525">
                  <a:moveTo>
                    <a:pt x="2180602" y="0"/>
                  </a:moveTo>
                  <a:lnTo>
                    <a:pt x="2171077" y="0"/>
                  </a:lnTo>
                  <a:lnTo>
                    <a:pt x="2171077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02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02" y="9525"/>
                  </a:lnTo>
                  <a:lnTo>
                    <a:pt x="2352002" y="0"/>
                  </a:lnTo>
                  <a:close/>
                </a:path>
                <a:path w="4009390" h="952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4009390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75" y="0"/>
                  </a:moveTo>
                  <a:lnTo>
                    <a:pt x="2799550" y="0"/>
                  </a:lnTo>
                  <a:lnTo>
                    <a:pt x="2799550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74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74" y="9525"/>
                  </a:lnTo>
                  <a:lnTo>
                    <a:pt x="2980474" y="0"/>
                  </a:lnTo>
                  <a:close/>
                </a:path>
                <a:path w="4009390" h="9525">
                  <a:moveTo>
                    <a:pt x="3037611" y="0"/>
                  </a:moveTo>
                  <a:lnTo>
                    <a:pt x="3028086" y="0"/>
                  </a:lnTo>
                  <a:lnTo>
                    <a:pt x="3028086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10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10" y="9525"/>
                  </a:lnTo>
                  <a:lnTo>
                    <a:pt x="3209010" y="0"/>
                  </a:lnTo>
                  <a:close/>
                </a:path>
                <a:path w="4009390" h="9525">
                  <a:moveTo>
                    <a:pt x="3266148" y="0"/>
                  </a:moveTo>
                  <a:lnTo>
                    <a:pt x="3256623" y="0"/>
                  </a:lnTo>
                  <a:lnTo>
                    <a:pt x="3256623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47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47" y="9525"/>
                  </a:lnTo>
                  <a:lnTo>
                    <a:pt x="3437547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59" y="0"/>
                  </a:lnTo>
                  <a:lnTo>
                    <a:pt x="3485159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83" y="0"/>
                  </a:moveTo>
                  <a:lnTo>
                    <a:pt x="3656558" y="0"/>
                  </a:lnTo>
                  <a:lnTo>
                    <a:pt x="3656558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82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82" y="9525"/>
                  </a:lnTo>
                  <a:lnTo>
                    <a:pt x="3837482" y="0"/>
                  </a:lnTo>
                  <a:close/>
                </a:path>
                <a:path w="4009390" h="9525">
                  <a:moveTo>
                    <a:pt x="3894620" y="0"/>
                  </a:moveTo>
                  <a:lnTo>
                    <a:pt x="3885095" y="0"/>
                  </a:lnTo>
                  <a:lnTo>
                    <a:pt x="3885095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6454" y="647038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21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58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82" y="0"/>
                  </a:lnTo>
                  <a:lnTo>
                    <a:pt x="1142682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594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30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67" y="0"/>
                  </a:moveTo>
                  <a:lnTo>
                    <a:pt x="1771154" y="0"/>
                  </a:lnTo>
                  <a:lnTo>
                    <a:pt x="1771154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78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78" y="9525"/>
                  </a:lnTo>
                  <a:lnTo>
                    <a:pt x="1952078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91" y="0"/>
                  </a:lnTo>
                  <a:lnTo>
                    <a:pt x="1999691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02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39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75" y="0"/>
                  </a:moveTo>
                  <a:lnTo>
                    <a:pt x="2628163" y="0"/>
                  </a:lnTo>
                  <a:lnTo>
                    <a:pt x="2628163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87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87" y="9525"/>
                  </a:lnTo>
                  <a:lnTo>
                    <a:pt x="2809087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11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48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72" y="0"/>
                  </a:lnTo>
                  <a:lnTo>
                    <a:pt x="3485172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96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96" y="9525"/>
                  </a:lnTo>
                  <a:lnTo>
                    <a:pt x="3666096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20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7084" y="5591619"/>
              <a:ext cx="10979785" cy="888365"/>
            </a:xfrm>
            <a:custGeom>
              <a:avLst/>
              <a:gdLst/>
              <a:ahLst/>
              <a:cxnLst/>
              <a:rect l="l" t="t" r="r" b="b"/>
              <a:pathLst>
                <a:path w="10979785" h="888364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10979785" h="888364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10979785" h="888364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10979785" h="888364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10979785" h="888364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10979785" h="888364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10979785" h="888364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10979785" h="888364">
                  <a:moveTo>
                    <a:pt x="409448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10979785" h="888364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10979785" h="888364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10979785" h="888364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10979785" h="888364">
                  <a:moveTo>
                    <a:pt x="637984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10979785" h="888364">
                  <a:moveTo>
                    <a:pt x="695121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10979785" h="888364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10979785" h="888364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10979785" h="888364">
                  <a:moveTo>
                    <a:pt x="866521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21" y="9525"/>
                  </a:lnTo>
                  <a:lnTo>
                    <a:pt x="866521" y="0"/>
                  </a:lnTo>
                  <a:close/>
                </a:path>
                <a:path w="10979785" h="888364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10979785" h="888364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10979785" h="888364">
                  <a:moveTo>
                    <a:pt x="8008264" y="878763"/>
                  </a:moveTo>
                  <a:lnTo>
                    <a:pt x="7998739" y="878763"/>
                  </a:lnTo>
                  <a:lnTo>
                    <a:pt x="7998739" y="888288"/>
                  </a:lnTo>
                  <a:lnTo>
                    <a:pt x="8008264" y="888288"/>
                  </a:lnTo>
                  <a:lnTo>
                    <a:pt x="8008264" y="878763"/>
                  </a:lnTo>
                  <a:close/>
                </a:path>
                <a:path w="10979785" h="888364">
                  <a:moveTo>
                    <a:pt x="8065402" y="878763"/>
                  </a:moveTo>
                  <a:lnTo>
                    <a:pt x="8055877" y="878763"/>
                  </a:lnTo>
                  <a:lnTo>
                    <a:pt x="8055877" y="888288"/>
                  </a:lnTo>
                  <a:lnTo>
                    <a:pt x="8065402" y="888288"/>
                  </a:lnTo>
                  <a:lnTo>
                    <a:pt x="8065402" y="878763"/>
                  </a:lnTo>
                  <a:close/>
                </a:path>
                <a:path w="10979785" h="888364">
                  <a:moveTo>
                    <a:pt x="8122526" y="878763"/>
                  </a:moveTo>
                  <a:lnTo>
                    <a:pt x="8113014" y="878763"/>
                  </a:lnTo>
                  <a:lnTo>
                    <a:pt x="8113014" y="888288"/>
                  </a:lnTo>
                  <a:lnTo>
                    <a:pt x="8122526" y="888288"/>
                  </a:lnTo>
                  <a:lnTo>
                    <a:pt x="8122526" y="878763"/>
                  </a:lnTo>
                  <a:close/>
                </a:path>
                <a:path w="10979785" h="888364">
                  <a:moveTo>
                    <a:pt x="8179663" y="878763"/>
                  </a:moveTo>
                  <a:lnTo>
                    <a:pt x="8170138" y="878763"/>
                  </a:lnTo>
                  <a:lnTo>
                    <a:pt x="8170138" y="888288"/>
                  </a:lnTo>
                  <a:lnTo>
                    <a:pt x="8179663" y="888288"/>
                  </a:lnTo>
                  <a:lnTo>
                    <a:pt x="8179663" y="878763"/>
                  </a:lnTo>
                  <a:close/>
                </a:path>
                <a:path w="10979785" h="888364">
                  <a:moveTo>
                    <a:pt x="8236801" y="878763"/>
                  </a:moveTo>
                  <a:lnTo>
                    <a:pt x="8227276" y="878763"/>
                  </a:lnTo>
                  <a:lnTo>
                    <a:pt x="8227276" y="888288"/>
                  </a:lnTo>
                  <a:lnTo>
                    <a:pt x="8236801" y="888288"/>
                  </a:lnTo>
                  <a:lnTo>
                    <a:pt x="8236801" y="878763"/>
                  </a:lnTo>
                  <a:close/>
                </a:path>
                <a:path w="10979785" h="888364">
                  <a:moveTo>
                    <a:pt x="8293938" y="878763"/>
                  </a:moveTo>
                  <a:lnTo>
                    <a:pt x="8284413" y="878763"/>
                  </a:lnTo>
                  <a:lnTo>
                    <a:pt x="8284413" y="888288"/>
                  </a:lnTo>
                  <a:lnTo>
                    <a:pt x="8293938" y="888288"/>
                  </a:lnTo>
                  <a:lnTo>
                    <a:pt x="8293938" y="878763"/>
                  </a:lnTo>
                  <a:close/>
                </a:path>
                <a:path w="10979785" h="888364">
                  <a:moveTo>
                    <a:pt x="8351063" y="878763"/>
                  </a:moveTo>
                  <a:lnTo>
                    <a:pt x="8341550" y="878763"/>
                  </a:lnTo>
                  <a:lnTo>
                    <a:pt x="8341550" y="888288"/>
                  </a:lnTo>
                  <a:lnTo>
                    <a:pt x="8351063" y="888288"/>
                  </a:lnTo>
                  <a:lnTo>
                    <a:pt x="8351063" y="878763"/>
                  </a:lnTo>
                  <a:close/>
                </a:path>
                <a:path w="10979785" h="888364">
                  <a:moveTo>
                    <a:pt x="8408200" y="878763"/>
                  </a:moveTo>
                  <a:lnTo>
                    <a:pt x="8398675" y="878763"/>
                  </a:lnTo>
                  <a:lnTo>
                    <a:pt x="8398675" y="888288"/>
                  </a:lnTo>
                  <a:lnTo>
                    <a:pt x="8408200" y="888288"/>
                  </a:lnTo>
                  <a:lnTo>
                    <a:pt x="8408200" y="878763"/>
                  </a:lnTo>
                  <a:close/>
                </a:path>
                <a:path w="10979785" h="888364">
                  <a:moveTo>
                    <a:pt x="8465337" y="878763"/>
                  </a:moveTo>
                  <a:lnTo>
                    <a:pt x="8455812" y="878763"/>
                  </a:lnTo>
                  <a:lnTo>
                    <a:pt x="8455812" y="888288"/>
                  </a:lnTo>
                  <a:lnTo>
                    <a:pt x="8465337" y="888288"/>
                  </a:lnTo>
                  <a:lnTo>
                    <a:pt x="8465337" y="878763"/>
                  </a:lnTo>
                  <a:close/>
                </a:path>
                <a:path w="10979785" h="888364">
                  <a:moveTo>
                    <a:pt x="8522475" y="878763"/>
                  </a:moveTo>
                  <a:lnTo>
                    <a:pt x="8512950" y="878763"/>
                  </a:lnTo>
                  <a:lnTo>
                    <a:pt x="8512950" y="888288"/>
                  </a:lnTo>
                  <a:lnTo>
                    <a:pt x="8522475" y="888288"/>
                  </a:lnTo>
                  <a:lnTo>
                    <a:pt x="8522475" y="878763"/>
                  </a:lnTo>
                  <a:close/>
                </a:path>
                <a:path w="10979785" h="888364">
                  <a:moveTo>
                    <a:pt x="8579599" y="878763"/>
                  </a:moveTo>
                  <a:lnTo>
                    <a:pt x="8570074" y="878763"/>
                  </a:lnTo>
                  <a:lnTo>
                    <a:pt x="8570074" y="888288"/>
                  </a:lnTo>
                  <a:lnTo>
                    <a:pt x="8579599" y="888288"/>
                  </a:lnTo>
                  <a:lnTo>
                    <a:pt x="8579599" y="878763"/>
                  </a:lnTo>
                  <a:close/>
                </a:path>
                <a:path w="10979785" h="888364">
                  <a:moveTo>
                    <a:pt x="8636737" y="878763"/>
                  </a:moveTo>
                  <a:lnTo>
                    <a:pt x="8627212" y="878763"/>
                  </a:lnTo>
                  <a:lnTo>
                    <a:pt x="8627212" y="888288"/>
                  </a:lnTo>
                  <a:lnTo>
                    <a:pt x="8636737" y="888288"/>
                  </a:lnTo>
                  <a:lnTo>
                    <a:pt x="8636737" y="878763"/>
                  </a:lnTo>
                  <a:close/>
                </a:path>
                <a:path w="10979785" h="888364">
                  <a:moveTo>
                    <a:pt x="8693874" y="878763"/>
                  </a:moveTo>
                  <a:lnTo>
                    <a:pt x="8684349" y="878763"/>
                  </a:lnTo>
                  <a:lnTo>
                    <a:pt x="8684349" y="888288"/>
                  </a:lnTo>
                  <a:lnTo>
                    <a:pt x="8693874" y="888288"/>
                  </a:lnTo>
                  <a:lnTo>
                    <a:pt x="8693874" y="878763"/>
                  </a:lnTo>
                  <a:close/>
                </a:path>
                <a:path w="10979785" h="888364">
                  <a:moveTo>
                    <a:pt x="8750998" y="878763"/>
                  </a:moveTo>
                  <a:lnTo>
                    <a:pt x="8741486" y="878763"/>
                  </a:lnTo>
                  <a:lnTo>
                    <a:pt x="8741486" y="888288"/>
                  </a:lnTo>
                  <a:lnTo>
                    <a:pt x="8750998" y="888288"/>
                  </a:lnTo>
                  <a:lnTo>
                    <a:pt x="8750998" y="878763"/>
                  </a:lnTo>
                  <a:close/>
                </a:path>
                <a:path w="10979785" h="888364">
                  <a:moveTo>
                    <a:pt x="8808136" y="878763"/>
                  </a:moveTo>
                  <a:lnTo>
                    <a:pt x="8798611" y="878763"/>
                  </a:lnTo>
                  <a:lnTo>
                    <a:pt x="8798611" y="888288"/>
                  </a:lnTo>
                  <a:lnTo>
                    <a:pt x="8808136" y="888288"/>
                  </a:lnTo>
                  <a:lnTo>
                    <a:pt x="8808136" y="878763"/>
                  </a:lnTo>
                  <a:close/>
                </a:path>
                <a:path w="10979785" h="888364">
                  <a:moveTo>
                    <a:pt x="8865273" y="878763"/>
                  </a:moveTo>
                  <a:lnTo>
                    <a:pt x="8855748" y="878763"/>
                  </a:lnTo>
                  <a:lnTo>
                    <a:pt x="8855748" y="888288"/>
                  </a:lnTo>
                  <a:lnTo>
                    <a:pt x="8865273" y="888288"/>
                  </a:lnTo>
                  <a:lnTo>
                    <a:pt x="8865273" y="878763"/>
                  </a:lnTo>
                  <a:close/>
                </a:path>
                <a:path w="10979785" h="888364">
                  <a:moveTo>
                    <a:pt x="8922410" y="878763"/>
                  </a:moveTo>
                  <a:lnTo>
                    <a:pt x="8912885" y="878763"/>
                  </a:lnTo>
                  <a:lnTo>
                    <a:pt x="8912885" y="888288"/>
                  </a:lnTo>
                  <a:lnTo>
                    <a:pt x="8922410" y="888288"/>
                  </a:lnTo>
                  <a:lnTo>
                    <a:pt x="8922410" y="878763"/>
                  </a:lnTo>
                  <a:close/>
                </a:path>
                <a:path w="10979785" h="888364">
                  <a:moveTo>
                    <a:pt x="8979535" y="878763"/>
                  </a:moveTo>
                  <a:lnTo>
                    <a:pt x="8970023" y="878763"/>
                  </a:lnTo>
                  <a:lnTo>
                    <a:pt x="8970023" y="888288"/>
                  </a:lnTo>
                  <a:lnTo>
                    <a:pt x="8979535" y="888288"/>
                  </a:lnTo>
                  <a:lnTo>
                    <a:pt x="8979535" y="878763"/>
                  </a:lnTo>
                  <a:close/>
                </a:path>
                <a:path w="10979785" h="888364">
                  <a:moveTo>
                    <a:pt x="9036672" y="878763"/>
                  </a:moveTo>
                  <a:lnTo>
                    <a:pt x="9027147" y="878763"/>
                  </a:lnTo>
                  <a:lnTo>
                    <a:pt x="9027147" y="888288"/>
                  </a:lnTo>
                  <a:lnTo>
                    <a:pt x="9036672" y="888288"/>
                  </a:lnTo>
                  <a:lnTo>
                    <a:pt x="9036672" y="878763"/>
                  </a:lnTo>
                  <a:close/>
                </a:path>
                <a:path w="10979785" h="888364">
                  <a:moveTo>
                    <a:pt x="9093810" y="878763"/>
                  </a:moveTo>
                  <a:lnTo>
                    <a:pt x="9084285" y="878763"/>
                  </a:lnTo>
                  <a:lnTo>
                    <a:pt x="9084285" y="888288"/>
                  </a:lnTo>
                  <a:lnTo>
                    <a:pt x="9093810" y="888288"/>
                  </a:lnTo>
                  <a:lnTo>
                    <a:pt x="9093810" y="878763"/>
                  </a:lnTo>
                  <a:close/>
                </a:path>
                <a:path w="10979785" h="888364">
                  <a:moveTo>
                    <a:pt x="9150947" y="878763"/>
                  </a:moveTo>
                  <a:lnTo>
                    <a:pt x="9141422" y="878763"/>
                  </a:lnTo>
                  <a:lnTo>
                    <a:pt x="9141422" y="888288"/>
                  </a:lnTo>
                  <a:lnTo>
                    <a:pt x="9150947" y="888288"/>
                  </a:lnTo>
                  <a:lnTo>
                    <a:pt x="9150947" y="878763"/>
                  </a:lnTo>
                  <a:close/>
                </a:path>
                <a:path w="10979785" h="888364">
                  <a:moveTo>
                    <a:pt x="9208071" y="878763"/>
                  </a:moveTo>
                  <a:lnTo>
                    <a:pt x="9198559" y="878763"/>
                  </a:lnTo>
                  <a:lnTo>
                    <a:pt x="9198559" y="888288"/>
                  </a:lnTo>
                  <a:lnTo>
                    <a:pt x="9208071" y="888288"/>
                  </a:lnTo>
                  <a:lnTo>
                    <a:pt x="9208071" y="878763"/>
                  </a:lnTo>
                  <a:close/>
                </a:path>
                <a:path w="10979785" h="888364">
                  <a:moveTo>
                    <a:pt x="9265209" y="878763"/>
                  </a:moveTo>
                  <a:lnTo>
                    <a:pt x="9255684" y="878763"/>
                  </a:lnTo>
                  <a:lnTo>
                    <a:pt x="9255684" y="888288"/>
                  </a:lnTo>
                  <a:lnTo>
                    <a:pt x="9265209" y="888288"/>
                  </a:lnTo>
                  <a:lnTo>
                    <a:pt x="9265209" y="878763"/>
                  </a:lnTo>
                  <a:close/>
                </a:path>
                <a:path w="10979785" h="888364">
                  <a:moveTo>
                    <a:pt x="9322346" y="878763"/>
                  </a:moveTo>
                  <a:lnTo>
                    <a:pt x="9312821" y="878763"/>
                  </a:lnTo>
                  <a:lnTo>
                    <a:pt x="9312821" y="888288"/>
                  </a:lnTo>
                  <a:lnTo>
                    <a:pt x="9322346" y="888288"/>
                  </a:lnTo>
                  <a:lnTo>
                    <a:pt x="9322346" y="878763"/>
                  </a:lnTo>
                  <a:close/>
                </a:path>
                <a:path w="10979785" h="888364">
                  <a:moveTo>
                    <a:pt x="9379483" y="878763"/>
                  </a:moveTo>
                  <a:lnTo>
                    <a:pt x="9369958" y="878763"/>
                  </a:lnTo>
                  <a:lnTo>
                    <a:pt x="9369958" y="888288"/>
                  </a:lnTo>
                  <a:lnTo>
                    <a:pt x="9379483" y="888288"/>
                  </a:lnTo>
                  <a:lnTo>
                    <a:pt x="9379483" y="878763"/>
                  </a:lnTo>
                  <a:close/>
                </a:path>
                <a:path w="10979785" h="888364">
                  <a:moveTo>
                    <a:pt x="9436608" y="878763"/>
                  </a:moveTo>
                  <a:lnTo>
                    <a:pt x="9427083" y="878763"/>
                  </a:lnTo>
                  <a:lnTo>
                    <a:pt x="9427083" y="888288"/>
                  </a:lnTo>
                  <a:lnTo>
                    <a:pt x="9436608" y="888288"/>
                  </a:lnTo>
                  <a:lnTo>
                    <a:pt x="9436608" y="878763"/>
                  </a:lnTo>
                  <a:close/>
                </a:path>
                <a:path w="10979785" h="888364">
                  <a:moveTo>
                    <a:pt x="9493745" y="878763"/>
                  </a:moveTo>
                  <a:lnTo>
                    <a:pt x="9484220" y="878763"/>
                  </a:lnTo>
                  <a:lnTo>
                    <a:pt x="9484220" y="888288"/>
                  </a:lnTo>
                  <a:lnTo>
                    <a:pt x="9493745" y="888288"/>
                  </a:lnTo>
                  <a:lnTo>
                    <a:pt x="9493745" y="878763"/>
                  </a:lnTo>
                  <a:close/>
                </a:path>
                <a:path w="10979785" h="888364">
                  <a:moveTo>
                    <a:pt x="9550883" y="878763"/>
                  </a:moveTo>
                  <a:lnTo>
                    <a:pt x="9541358" y="878763"/>
                  </a:lnTo>
                  <a:lnTo>
                    <a:pt x="9541358" y="888288"/>
                  </a:lnTo>
                  <a:lnTo>
                    <a:pt x="9550883" y="888288"/>
                  </a:lnTo>
                  <a:lnTo>
                    <a:pt x="9550883" y="878763"/>
                  </a:lnTo>
                  <a:close/>
                </a:path>
                <a:path w="10979785" h="888364">
                  <a:moveTo>
                    <a:pt x="9608007" y="878763"/>
                  </a:moveTo>
                  <a:lnTo>
                    <a:pt x="9598495" y="878763"/>
                  </a:lnTo>
                  <a:lnTo>
                    <a:pt x="9598495" y="888288"/>
                  </a:lnTo>
                  <a:lnTo>
                    <a:pt x="9608007" y="888288"/>
                  </a:lnTo>
                  <a:lnTo>
                    <a:pt x="9608007" y="878763"/>
                  </a:lnTo>
                  <a:close/>
                </a:path>
                <a:path w="10979785" h="888364">
                  <a:moveTo>
                    <a:pt x="9665144" y="878763"/>
                  </a:moveTo>
                  <a:lnTo>
                    <a:pt x="9655619" y="878763"/>
                  </a:lnTo>
                  <a:lnTo>
                    <a:pt x="9655619" y="888288"/>
                  </a:lnTo>
                  <a:lnTo>
                    <a:pt x="9665144" y="888288"/>
                  </a:lnTo>
                  <a:lnTo>
                    <a:pt x="9665144" y="878763"/>
                  </a:lnTo>
                  <a:close/>
                </a:path>
                <a:path w="10979785" h="888364">
                  <a:moveTo>
                    <a:pt x="9722282" y="878763"/>
                  </a:moveTo>
                  <a:lnTo>
                    <a:pt x="9712757" y="878763"/>
                  </a:lnTo>
                  <a:lnTo>
                    <a:pt x="9712757" y="888288"/>
                  </a:lnTo>
                  <a:lnTo>
                    <a:pt x="9722282" y="888288"/>
                  </a:lnTo>
                  <a:lnTo>
                    <a:pt x="9722282" y="878763"/>
                  </a:lnTo>
                  <a:close/>
                </a:path>
                <a:path w="10979785" h="888364">
                  <a:moveTo>
                    <a:pt x="9779419" y="878763"/>
                  </a:moveTo>
                  <a:lnTo>
                    <a:pt x="9769894" y="878763"/>
                  </a:lnTo>
                  <a:lnTo>
                    <a:pt x="9769894" y="888288"/>
                  </a:lnTo>
                  <a:lnTo>
                    <a:pt x="9779419" y="888288"/>
                  </a:lnTo>
                  <a:lnTo>
                    <a:pt x="9779419" y="878763"/>
                  </a:lnTo>
                  <a:close/>
                </a:path>
                <a:path w="10979785" h="888364">
                  <a:moveTo>
                    <a:pt x="9836544" y="878763"/>
                  </a:moveTo>
                  <a:lnTo>
                    <a:pt x="9827031" y="878763"/>
                  </a:lnTo>
                  <a:lnTo>
                    <a:pt x="9827031" y="888288"/>
                  </a:lnTo>
                  <a:lnTo>
                    <a:pt x="9836544" y="888288"/>
                  </a:lnTo>
                  <a:lnTo>
                    <a:pt x="9836544" y="878763"/>
                  </a:lnTo>
                  <a:close/>
                </a:path>
                <a:path w="10979785" h="888364">
                  <a:moveTo>
                    <a:pt x="9893681" y="878763"/>
                  </a:moveTo>
                  <a:lnTo>
                    <a:pt x="9884156" y="878763"/>
                  </a:lnTo>
                  <a:lnTo>
                    <a:pt x="9884156" y="888288"/>
                  </a:lnTo>
                  <a:lnTo>
                    <a:pt x="9893681" y="888288"/>
                  </a:lnTo>
                  <a:lnTo>
                    <a:pt x="9893681" y="878763"/>
                  </a:lnTo>
                  <a:close/>
                </a:path>
                <a:path w="10979785" h="888364">
                  <a:moveTo>
                    <a:pt x="9950818" y="878763"/>
                  </a:moveTo>
                  <a:lnTo>
                    <a:pt x="9941293" y="878763"/>
                  </a:lnTo>
                  <a:lnTo>
                    <a:pt x="9941293" y="888288"/>
                  </a:lnTo>
                  <a:lnTo>
                    <a:pt x="9950818" y="888288"/>
                  </a:lnTo>
                  <a:lnTo>
                    <a:pt x="9950818" y="878763"/>
                  </a:lnTo>
                  <a:close/>
                </a:path>
                <a:path w="10979785" h="888364">
                  <a:moveTo>
                    <a:pt x="10007956" y="878763"/>
                  </a:moveTo>
                  <a:lnTo>
                    <a:pt x="9998431" y="878763"/>
                  </a:lnTo>
                  <a:lnTo>
                    <a:pt x="9998431" y="888288"/>
                  </a:lnTo>
                  <a:lnTo>
                    <a:pt x="10007956" y="888288"/>
                  </a:lnTo>
                  <a:lnTo>
                    <a:pt x="10007956" y="878763"/>
                  </a:lnTo>
                  <a:close/>
                </a:path>
                <a:path w="10979785" h="888364">
                  <a:moveTo>
                    <a:pt x="10065080" y="878763"/>
                  </a:moveTo>
                  <a:lnTo>
                    <a:pt x="10055568" y="878763"/>
                  </a:lnTo>
                  <a:lnTo>
                    <a:pt x="10055568" y="888288"/>
                  </a:lnTo>
                  <a:lnTo>
                    <a:pt x="10065080" y="888288"/>
                  </a:lnTo>
                  <a:lnTo>
                    <a:pt x="10065080" y="878763"/>
                  </a:lnTo>
                  <a:close/>
                </a:path>
                <a:path w="10979785" h="888364">
                  <a:moveTo>
                    <a:pt x="10122217" y="878763"/>
                  </a:moveTo>
                  <a:lnTo>
                    <a:pt x="10112692" y="878763"/>
                  </a:lnTo>
                  <a:lnTo>
                    <a:pt x="10112692" y="888288"/>
                  </a:lnTo>
                  <a:lnTo>
                    <a:pt x="10122217" y="888288"/>
                  </a:lnTo>
                  <a:lnTo>
                    <a:pt x="10122217" y="878763"/>
                  </a:lnTo>
                  <a:close/>
                </a:path>
                <a:path w="10979785" h="888364">
                  <a:moveTo>
                    <a:pt x="10179355" y="878763"/>
                  </a:moveTo>
                  <a:lnTo>
                    <a:pt x="10169830" y="878763"/>
                  </a:lnTo>
                  <a:lnTo>
                    <a:pt x="10169830" y="888288"/>
                  </a:lnTo>
                  <a:lnTo>
                    <a:pt x="10179355" y="888288"/>
                  </a:lnTo>
                  <a:lnTo>
                    <a:pt x="10179355" y="878763"/>
                  </a:lnTo>
                  <a:close/>
                </a:path>
                <a:path w="10979785" h="888364">
                  <a:moveTo>
                    <a:pt x="10236492" y="878763"/>
                  </a:moveTo>
                  <a:lnTo>
                    <a:pt x="10226967" y="878763"/>
                  </a:lnTo>
                  <a:lnTo>
                    <a:pt x="10226967" y="888288"/>
                  </a:lnTo>
                  <a:lnTo>
                    <a:pt x="10236492" y="888288"/>
                  </a:lnTo>
                  <a:lnTo>
                    <a:pt x="10236492" y="878763"/>
                  </a:lnTo>
                  <a:close/>
                </a:path>
                <a:path w="10979785" h="888364">
                  <a:moveTo>
                    <a:pt x="10293617" y="878763"/>
                  </a:moveTo>
                  <a:lnTo>
                    <a:pt x="10284092" y="878763"/>
                  </a:lnTo>
                  <a:lnTo>
                    <a:pt x="10284092" y="888288"/>
                  </a:lnTo>
                  <a:lnTo>
                    <a:pt x="10293617" y="888288"/>
                  </a:lnTo>
                  <a:lnTo>
                    <a:pt x="10293617" y="878763"/>
                  </a:lnTo>
                  <a:close/>
                </a:path>
                <a:path w="10979785" h="888364">
                  <a:moveTo>
                    <a:pt x="10350754" y="878763"/>
                  </a:moveTo>
                  <a:lnTo>
                    <a:pt x="10341229" y="878763"/>
                  </a:lnTo>
                  <a:lnTo>
                    <a:pt x="10341229" y="888288"/>
                  </a:lnTo>
                  <a:lnTo>
                    <a:pt x="10350754" y="888288"/>
                  </a:lnTo>
                  <a:lnTo>
                    <a:pt x="10350754" y="878763"/>
                  </a:lnTo>
                  <a:close/>
                </a:path>
                <a:path w="10979785" h="888364">
                  <a:moveTo>
                    <a:pt x="10407891" y="878763"/>
                  </a:moveTo>
                  <a:lnTo>
                    <a:pt x="10398366" y="878763"/>
                  </a:lnTo>
                  <a:lnTo>
                    <a:pt x="10398366" y="888288"/>
                  </a:lnTo>
                  <a:lnTo>
                    <a:pt x="10407891" y="888288"/>
                  </a:lnTo>
                  <a:lnTo>
                    <a:pt x="10407891" y="878763"/>
                  </a:lnTo>
                  <a:close/>
                </a:path>
                <a:path w="10979785" h="888364">
                  <a:moveTo>
                    <a:pt x="10465016" y="878763"/>
                  </a:moveTo>
                  <a:lnTo>
                    <a:pt x="10455504" y="878763"/>
                  </a:lnTo>
                  <a:lnTo>
                    <a:pt x="10455504" y="888288"/>
                  </a:lnTo>
                  <a:lnTo>
                    <a:pt x="10465016" y="888288"/>
                  </a:lnTo>
                  <a:lnTo>
                    <a:pt x="10465016" y="878763"/>
                  </a:lnTo>
                  <a:close/>
                </a:path>
                <a:path w="10979785" h="888364">
                  <a:moveTo>
                    <a:pt x="10522153" y="878763"/>
                  </a:moveTo>
                  <a:lnTo>
                    <a:pt x="10512628" y="878763"/>
                  </a:lnTo>
                  <a:lnTo>
                    <a:pt x="10512628" y="888288"/>
                  </a:lnTo>
                  <a:lnTo>
                    <a:pt x="10522153" y="888288"/>
                  </a:lnTo>
                  <a:lnTo>
                    <a:pt x="10522153" y="878763"/>
                  </a:lnTo>
                  <a:close/>
                </a:path>
                <a:path w="10979785" h="888364">
                  <a:moveTo>
                    <a:pt x="10579291" y="878763"/>
                  </a:moveTo>
                  <a:lnTo>
                    <a:pt x="10569766" y="878763"/>
                  </a:lnTo>
                  <a:lnTo>
                    <a:pt x="10569766" y="888288"/>
                  </a:lnTo>
                  <a:lnTo>
                    <a:pt x="10579291" y="888288"/>
                  </a:lnTo>
                  <a:lnTo>
                    <a:pt x="10579291" y="878763"/>
                  </a:lnTo>
                  <a:close/>
                </a:path>
                <a:path w="10979785" h="888364">
                  <a:moveTo>
                    <a:pt x="10636428" y="878763"/>
                  </a:moveTo>
                  <a:lnTo>
                    <a:pt x="10626903" y="878763"/>
                  </a:lnTo>
                  <a:lnTo>
                    <a:pt x="10626903" y="888288"/>
                  </a:lnTo>
                  <a:lnTo>
                    <a:pt x="10636428" y="888288"/>
                  </a:lnTo>
                  <a:lnTo>
                    <a:pt x="10636428" y="878763"/>
                  </a:lnTo>
                  <a:close/>
                </a:path>
                <a:path w="10979785" h="888364">
                  <a:moveTo>
                    <a:pt x="10693552" y="878763"/>
                  </a:moveTo>
                  <a:lnTo>
                    <a:pt x="10684040" y="878763"/>
                  </a:lnTo>
                  <a:lnTo>
                    <a:pt x="10684040" y="888288"/>
                  </a:lnTo>
                  <a:lnTo>
                    <a:pt x="10693552" y="888288"/>
                  </a:lnTo>
                  <a:lnTo>
                    <a:pt x="10693552" y="878763"/>
                  </a:lnTo>
                  <a:close/>
                </a:path>
                <a:path w="10979785" h="888364">
                  <a:moveTo>
                    <a:pt x="10750690" y="878763"/>
                  </a:moveTo>
                  <a:lnTo>
                    <a:pt x="10741165" y="878763"/>
                  </a:lnTo>
                  <a:lnTo>
                    <a:pt x="10741165" y="888288"/>
                  </a:lnTo>
                  <a:lnTo>
                    <a:pt x="10750690" y="888288"/>
                  </a:lnTo>
                  <a:lnTo>
                    <a:pt x="10750690" y="878763"/>
                  </a:lnTo>
                  <a:close/>
                </a:path>
                <a:path w="10979785" h="888364">
                  <a:moveTo>
                    <a:pt x="10807827" y="878763"/>
                  </a:moveTo>
                  <a:lnTo>
                    <a:pt x="10798302" y="878763"/>
                  </a:lnTo>
                  <a:lnTo>
                    <a:pt x="10798302" y="888288"/>
                  </a:lnTo>
                  <a:lnTo>
                    <a:pt x="10807827" y="888288"/>
                  </a:lnTo>
                  <a:lnTo>
                    <a:pt x="10807827" y="878763"/>
                  </a:lnTo>
                  <a:close/>
                </a:path>
                <a:path w="10979785" h="888364">
                  <a:moveTo>
                    <a:pt x="10864964" y="878763"/>
                  </a:moveTo>
                  <a:lnTo>
                    <a:pt x="10855439" y="878763"/>
                  </a:lnTo>
                  <a:lnTo>
                    <a:pt x="10855439" y="888288"/>
                  </a:lnTo>
                  <a:lnTo>
                    <a:pt x="10864964" y="888288"/>
                  </a:lnTo>
                  <a:lnTo>
                    <a:pt x="10864964" y="878763"/>
                  </a:lnTo>
                  <a:close/>
                </a:path>
                <a:path w="10979785" h="888364">
                  <a:moveTo>
                    <a:pt x="10922089" y="878763"/>
                  </a:moveTo>
                  <a:lnTo>
                    <a:pt x="10912577" y="878763"/>
                  </a:lnTo>
                  <a:lnTo>
                    <a:pt x="10912577" y="888288"/>
                  </a:lnTo>
                  <a:lnTo>
                    <a:pt x="10922089" y="888288"/>
                  </a:lnTo>
                  <a:lnTo>
                    <a:pt x="10922089" y="878763"/>
                  </a:lnTo>
                  <a:close/>
                </a:path>
                <a:path w="10979785" h="888364">
                  <a:moveTo>
                    <a:pt x="10979226" y="878763"/>
                  </a:moveTo>
                  <a:lnTo>
                    <a:pt x="10969701" y="878763"/>
                  </a:lnTo>
                  <a:lnTo>
                    <a:pt x="10969701" y="888288"/>
                  </a:lnTo>
                  <a:lnTo>
                    <a:pt x="10979226" y="888288"/>
                  </a:lnTo>
                  <a:lnTo>
                    <a:pt x="10979226" y="87876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355" y="5591619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210" y="0"/>
                  </a:lnTo>
                  <a:lnTo>
                    <a:pt x="514210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34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34" y="9525"/>
                  </a:lnTo>
                  <a:lnTo>
                    <a:pt x="695134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46" y="0"/>
                  </a:lnTo>
                  <a:lnTo>
                    <a:pt x="742746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71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71" y="9525"/>
                  </a:lnTo>
                  <a:lnTo>
                    <a:pt x="923671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82" y="0"/>
                  </a:lnTo>
                  <a:lnTo>
                    <a:pt x="1142682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606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606" y="9525"/>
                  </a:lnTo>
                  <a:lnTo>
                    <a:pt x="1323606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19" y="0"/>
                  </a:lnTo>
                  <a:lnTo>
                    <a:pt x="1371219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43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43" y="9525"/>
                  </a:lnTo>
                  <a:lnTo>
                    <a:pt x="1552143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55" y="0"/>
                  </a:lnTo>
                  <a:lnTo>
                    <a:pt x="1599755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79" y="0"/>
                  </a:moveTo>
                  <a:lnTo>
                    <a:pt x="1771154" y="0"/>
                  </a:lnTo>
                  <a:lnTo>
                    <a:pt x="1771154" y="9525"/>
                  </a:lnTo>
                  <a:lnTo>
                    <a:pt x="1780679" y="9525"/>
                  </a:lnTo>
                  <a:lnTo>
                    <a:pt x="1780679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78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78" y="9525"/>
                  </a:lnTo>
                  <a:lnTo>
                    <a:pt x="1952078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91" y="0"/>
                  </a:lnTo>
                  <a:lnTo>
                    <a:pt x="1999691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15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15" y="9525"/>
                  </a:lnTo>
                  <a:lnTo>
                    <a:pt x="2180615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27" y="0"/>
                  </a:lnTo>
                  <a:lnTo>
                    <a:pt x="2228227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52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52" y="9525"/>
                  </a:lnTo>
                  <a:lnTo>
                    <a:pt x="2409152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64" y="0"/>
                  </a:lnTo>
                  <a:lnTo>
                    <a:pt x="2456764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88" y="0"/>
                  </a:moveTo>
                  <a:lnTo>
                    <a:pt x="2628163" y="0"/>
                  </a:lnTo>
                  <a:lnTo>
                    <a:pt x="2628163" y="9525"/>
                  </a:lnTo>
                  <a:lnTo>
                    <a:pt x="2637688" y="9525"/>
                  </a:lnTo>
                  <a:lnTo>
                    <a:pt x="2637688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87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87" y="9525"/>
                  </a:lnTo>
                  <a:lnTo>
                    <a:pt x="2809087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700" y="0"/>
                  </a:lnTo>
                  <a:lnTo>
                    <a:pt x="2856700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24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24" y="9525"/>
                  </a:lnTo>
                  <a:lnTo>
                    <a:pt x="3037624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36" y="0"/>
                  </a:lnTo>
                  <a:lnTo>
                    <a:pt x="3085236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60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60" y="9525"/>
                  </a:lnTo>
                  <a:lnTo>
                    <a:pt x="3266160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73" y="0"/>
                  </a:lnTo>
                  <a:lnTo>
                    <a:pt x="3313773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72" y="0"/>
                  </a:lnTo>
                  <a:lnTo>
                    <a:pt x="3485172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96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96" y="9525"/>
                  </a:lnTo>
                  <a:lnTo>
                    <a:pt x="3666096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708" y="0"/>
                  </a:lnTo>
                  <a:lnTo>
                    <a:pt x="3713708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32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32" y="9525"/>
                  </a:lnTo>
                  <a:lnTo>
                    <a:pt x="3894632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45" y="0"/>
                  </a:lnTo>
                  <a:lnTo>
                    <a:pt x="3942245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7725" y="5591619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98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98" y="9525"/>
                  </a:lnTo>
                  <a:lnTo>
                    <a:pt x="295198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811" y="0"/>
                  </a:lnTo>
                  <a:lnTo>
                    <a:pt x="342811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35" y="0"/>
                  </a:moveTo>
                  <a:lnTo>
                    <a:pt x="514210" y="0"/>
                  </a:lnTo>
                  <a:lnTo>
                    <a:pt x="514210" y="9525"/>
                  </a:lnTo>
                  <a:lnTo>
                    <a:pt x="523735" y="9525"/>
                  </a:lnTo>
                  <a:lnTo>
                    <a:pt x="523735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47" y="0"/>
                  </a:lnTo>
                  <a:lnTo>
                    <a:pt x="571347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34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34" y="9525"/>
                  </a:lnTo>
                  <a:lnTo>
                    <a:pt x="695134" y="0"/>
                  </a:lnTo>
                  <a:close/>
                </a:path>
                <a:path w="4009390" h="9525">
                  <a:moveTo>
                    <a:pt x="752271" y="0"/>
                  </a:moveTo>
                  <a:lnTo>
                    <a:pt x="742746" y="0"/>
                  </a:lnTo>
                  <a:lnTo>
                    <a:pt x="742746" y="9525"/>
                  </a:lnTo>
                  <a:lnTo>
                    <a:pt x="752271" y="9525"/>
                  </a:lnTo>
                  <a:lnTo>
                    <a:pt x="752271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84" y="0"/>
                  </a:lnTo>
                  <a:lnTo>
                    <a:pt x="799884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71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71" y="9525"/>
                  </a:lnTo>
                  <a:lnTo>
                    <a:pt x="923671" y="0"/>
                  </a:lnTo>
                  <a:close/>
                </a:path>
                <a:path w="4009390" h="9525">
                  <a:moveTo>
                    <a:pt x="980808" y="0"/>
                  </a:moveTo>
                  <a:lnTo>
                    <a:pt x="971283" y="0"/>
                  </a:lnTo>
                  <a:lnTo>
                    <a:pt x="971283" y="9525"/>
                  </a:lnTo>
                  <a:lnTo>
                    <a:pt x="980808" y="9525"/>
                  </a:lnTo>
                  <a:lnTo>
                    <a:pt x="980808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20" y="0"/>
                  </a:lnTo>
                  <a:lnTo>
                    <a:pt x="1028420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207" y="0"/>
                  </a:moveTo>
                  <a:lnTo>
                    <a:pt x="1142682" y="0"/>
                  </a:lnTo>
                  <a:lnTo>
                    <a:pt x="1142682" y="9525"/>
                  </a:lnTo>
                  <a:lnTo>
                    <a:pt x="1152207" y="9525"/>
                  </a:lnTo>
                  <a:lnTo>
                    <a:pt x="1152207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19" y="0"/>
                  </a:lnTo>
                  <a:lnTo>
                    <a:pt x="1199819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606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606" y="9525"/>
                  </a:lnTo>
                  <a:lnTo>
                    <a:pt x="1323606" y="0"/>
                  </a:lnTo>
                  <a:close/>
                </a:path>
                <a:path w="4009390" h="9525">
                  <a:moveTo>
                    <a:pt x="1380744" y="0"/>
                  </a:moveTo>
                  <a:lnTo>
                    <a:pt x="1371219" y="0"/>
                  </a:lnTo>
                  <a:lnTo>
                    <a:pt x="1371219" y="9525"/>
                  </a:lnTo>
                  <a:lnTo>
                    <a:pt x="1380744" y="9525"/>
                  </a:lnTo>
                  <a:lnTo>
                    <a:pt x="1380744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56" y="0"/>
                  </a:lnTo>
                  <a:lnTo>
                    <a:pt x="1428356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43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43" y="9525"/>
                  </a:lnTo>
                  <a:lnTo>
                    <a:pt x="1552143" y="0"/>
                  </a:lnTo>
                  <a:close/>
                </a:path>
                <a:path w="4009390" h="9525">
                  <a:moveTo>
                    <a:pt x="1609280" y="0"/>
                  </a:moveTo>
                  <a:lnTo>
                    <a:pt x="1599755" y="0"/>
                  </a:lnTo>
                  <a:lnTo>
                    <a:pt x="1599755" y="9525"/>
                  </a:lnTo>
                  <a:lnTo>
                    <a:pt x="1609280" y="9525"/>
                  </a:lnTo>
                  <a:lnTo>
                    <a:pt x="1609280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92" y="0"/>
                  </a:lnTo>
                  <a:lnTo>
                    <a:pt x="1656892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79" y="0"/>
                  </a:moveTo>
                  <a:lnTo>
                    <a:pt x="1771154" y="0"/>
                  </a:lnTo>
                  <a:lnTo>
                    <a:pt x="1771154" y="9525"/>
                  </a:lnTo>
                  <a:lnTo>
                    <a:pt x="1780679" y="9525"/>
                  </a:lnTo>
                  <a:lnTo>
                    <a:pt x="1780679" y="0"/>
                  </a:lnTo>
                  <a:close/>
                </a:path>
                <a:path w="4009390" h="9525">
                  <a:moveTo>
                    <a:pt x="1837817" y="0"/>
                  </a:moveTo>
                  <a:lnTo>
                    <a:pt x="1828292" y="0"/>
                  </a:lnTo>
                  <a:lnTo>
                    <a:pt x="1828292" y="9525"/>
                  </a:lnTo>
                  <a:lnTo>
                    <a:pt x="1837817" y="9525"/>
                  </a:lnTo>
                  <a:lnTo>
                    <a:pt x="1837817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78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78" y="9525"/>
                  </a:lnTo>
                  <a:lnTo>
                    <a:pt x="1952078" y="0"/>
                  </a:lnTo>
                  <a:close/>
                </a:path>
                <a:path w="4009390" h="9525">
                  <a:moveTo>
                    <a:pt x="2009216" y="0"/>
                  </a:moveTo>
                  <a:lnTo>
                    <a:pt x="1999691" y="0"/>
                  </a:lnTo>
                  <a:lnTo>
                    <a:pt x="1999691" y="9525"/>
                  </a:lnTo>
                  <a:lnTo>
                    <a:pt x="2009216" y="9525"/>
                  </a:lnTo>
                  <a:lnTo>
                    <a:pt x="2009216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28" y="0"/>
                  </a:lnTo>
                  <a:lnTo>
                    <a:pt x="2056828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15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15" y="9525"/>
                  </a:lnTo>
                  <a:lnTo>
                    <a:pt x="2180615" y="0"/>
                  </a:lnTo>
                  <a:close/>
                </a:path>
                <a:path w="4009390" h="9525">
                  <a:moveTo>
                    <a:pt x="2237752" y="0"/>
                  </a:moveTo>
                  <a:lnTo>
                    <a:pt x="2228227" y="0"/>
                  </a:lnTo>
                  <a:lnTo>
                    <a:pt x="2228227" y="9525"/>
                  </a:lnTo>
                  <a:lnTo>
                    <a:pt x="2237752" y="9525"/>
                  </a:lnTo>
                  <a:lnTo>
                    <a:pt x="2237752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65" y="0"/>
                  </a:lnTo>
                  <a:lnTo>
                    <a:pt x="2285365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52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52" y="9525"/>
                  </a:lnTo>
                  <a:lnTo>
                    <a:pt x="2409152" y="0"/>
                  </a:lnTo>
                  <a:close/>
                </a:path>
                <a:path w="4009390" h="9525">
                  <a:moveTo>
                    <a:pt x="2466289" y="0"/>
                  </a:moveTo>
                  <a:lnTo>
                    <a:pt x="2456764" y="0"/>
                  </a:lnTo>
                  <a:lnTo>
                    <a:pt x="2456764" y="9525"/>
                  </a:lnTo>
                  <a:lnTo>
                    <a:pt x="2466289" y="9525"/>
                  </a:lnTo>
                  <a:lnTo>
                    <a:pt x="2466289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901" y="0"/>
                  </a:lnTo>
                  <a:lnTo>
                    <a:pt x="2513901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88" y="0"/>
                  </a:moveTo>
                  <a:lnTo>
                    <a:pt x="2628163" y="0"/>
                  </a:lnTo>
                  <a:lnTo>
                    <a:pt x="2628163" y="9525"/>
                  </a:lnTo>
                  <a:lnTo>
                    <a:pt x="2637688" y="9525"/>
                  </a:lnTo>
                  <a:lnTo>
                    <a:pt x="2637688" y="0"/>
                  </a:lnTo>
                  <a:close/>
                </a:path>
                <a:path w="4009390" h="9525">
                  <a:moveTo>
                    <a:pt x="2694825" y="0"/>
                  </a:moveTo>
                  <a:lnTo>
                    <a:pt x="2685300" y="0"/>
                  </a:lnTo>
                  <a:lnTo>
                    <a:pt x="2685300" y="9525"/>
                  </a:lnTo>
                  <a:lnTo>
                    <a:pt x="2694825" y="9525"/>
                  </a:lnTo>
                  <a:lnTo>
                    <a:pt x="2694825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87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87" y="9525"/>
                  </a:lnTo>
                  <a:lnTo>
                    <a:pt x="2809087" y="0"/>
                  </a:lnTo>
                  <a:close/>
                </a:path>
                <a:path w="4009390" h="9525">
                  <a:moveTo>
                    <a:pt x="2866225" y="0"/>
                  </a:moveTo>
                  <a:lnTo>
                    <a:pt x="2856700" y="0"/>
                  </a:lnTo>
                  <a:lnTo>
                    <a:pt x="2856700" y="9525"/>
                  </a:lnTo>
                  <a:lnTo>
                    <a:pt x="2866225" y="9525"/>
                  </a:lnTo>
                  <a:lnTo>
                    <a:pt x="2866225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37" y="0"/>
                  </a:lnTo>
                  <a:lnTo>
                    <a:pt x="2913837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24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24" y="9525"/>
                  </a:lnTo>
                  <a:lnTo>
                    <a:pt x="3037624" y="0"/>
                  </a:lnTo>
                  <a:close/>
                </a:path>
                <a:path w="4009390" h="9525">
                  <a:moveTo>
                    <a:pt x="3094761" y="0"/>
                  </a:moveTo>
                  <a:lnTo>
                    <a:pt x="3085236" y="0"/>
                  </a:lnTo>
                  <a:lnTo>
                    <a:pt x="3085236" y="9525"/>
                  </a:lnTo>
                  <a:lnTo>
                    <a:pt x="3094761" y="9525"/>
                  </a:lnTo>
                  <a:lnTo>
                    <a:pt x="3094761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73" y="0"/>
                  </a:lnTo>
                  <a:lnTo>
                    <a:pt x="3142373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60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60" y="9525"/>
                  </a:lnTo>
                  <a:lnTo>
                    <a:pt x="3266160" y="0"/>
                  </a:lnTo>
                  <a:close/>
                </a:path>
                <a:path w="4009390" h="9525">
                  <a:moveTo>
                    <a:pt x="3323298" y="0"/>
                  </a:moveTo>
                  <a:lnTo>
                    <a:pt x="3313773" y="0"/>
                  </a:lnTo>
                  <a:lnTo>
                    <a:pt x="3313773" y="9525"/>
                  </a:lnTo>
                  <a:lnTo>
                    <a:pt x="3323298" y="9525"/>
                  </a:lnTo>
                  <a:lnTo>
                    <a:pt x="3323298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910" y="0"/>
                  </a:lnTo>
                  <a:lnTo>
                    <a:pt x="3370910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97" y="0"/>
                  </a:moveTo>
                  <a:lnTo>
                    <a:pt x="3485172" y="0"/>
                  </a:lnTo>
                  <a:lnTo>
                    <a:pt x="3485172" y="9525"/>
                  </a:lnTo>
                  <a:lnTo>
                    <a:pt x="3494697" y="9525"/>
                  </a:lnTo>
                  <a:lnTo>
                    <a:pt x="3494697" y="0"/>
                  </a:lnTo>
                  <a:close/>
                </a:path>
                <a:path w="4009390" h="9525">
                  <a:moveTo>
                    <a:pt x="3551834" y="0"/>
                  </a:moveTo>
                  <a:lnTo>
                    <a:pt x="3542309" y="0"/>
                  </a:lnTo>
                  <a:lnTo>
                    <a:pt x="3542309" y="9525"/>
                  </a:lnTo>
                  <a:lnTo>
                    <a:pt x="3551834" y="9525"/>
                  </a:lnTo>
                  <a:lnTo>
                    <a:pt x="3551834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96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96" y="9525"/>
                  </a:lnTo>
                  <a:lnTo>
                    <a:pt x="3666096" y="0"/>
                  </a:lnTo>
                  <a:close/>
                </a:path>
                <a:path w="4009390" h="9525">
                  <a:moveTo>
                    <a:pt x="3723233" y="0"/>
                  </a:moveTo>
                  <a:lnTo>
                    <a:pt x="3713708" y="0"/>
                  </a:lnTo>
                  <a:lnTo>
                    <a:pt x="3713708" y="9525"/>
                  </a:lnTo>
                  <a:lnTo>
                    <a:pt x="3723233" y="9525"/>
                  </a:lnTo>
                  <a:lnTo>
                    <a:pt x="3723233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46" y="0"/>
                  </a:lnTo>
                  <a:lnTo>
                    <a:pt x="3770846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32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32" y="9525"/>
                  </a:lnTo>
                  <a:lnTo>
                    <a:pt x="3894632" y="0"/>
                  </a:lnTo>
                  <a:close/>
                </a:path>
                <a:path w="4009390" h="9525">
                  <a:moveTo>
                    <a:pt x="3951770" y="0"/>
                  </a:moveTo>
                  <a:lnTo>
                    <a:pt x="3942245" y="0"/>
                  </a:lnTo>
                  <a:lnTo>
                    <a:pt x="3942245" y="9525"/>
                  </a:lnTo>
                  <a:lnTo>
                    <a:pt x="3951770" y="9525"/>
                  </a:lnTo>
                  <a:lnTo>
                    <a:pt x="3951770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82" y="0"/>
                  </a:lnTo>
                  <a:lnTo>
                    <a:pt x="3999382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084" y="4712880"/>
              <a:ext cx="10979785" cy="888365"/>
            </a:xfrm>
            <a:custGeom>
              <a:avLst/>
              <a:gdLst/>
              <a:ahLst/>
              <a:cxnLst/>
              <a:rect l="l" t="t" r="r" b="b"/>
              <a:pathLst>
                <a:path w="10979785" h="888364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10979785" h="888364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10979785" h="888364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10979785" h="888364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10979785" h="888364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10979785" h="888364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10979785" h="888364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10979785" h="888364">
                  <a:moveTo>
                    <a:pt x="409448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10979785" h="888364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10979785" h="888364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10979785" h="888364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10979785" h="888364">
                  <a:moveTo>
                    <a:pt x="637984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10979785" h="888364">
                  <a:moveTo>
                    <a:pt x="695121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10979785" h="888364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10979785" h="888364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10979785" h="888364">
                  <a:moveTo>
                    <a:pt x="866521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21" y="9525"/>
                  </a:lnTo>
                  <a:lnTo>
                    <a:pt x="866521" y="0"/>
                  </a:lnTo>
                  <a:close/>
                </a:path>
                <a:path w="10979785" h="888364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10979785" h="888364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10979785" h="888364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10979785" h="888364">
                  <a:moveTo>
                    <a:pt x="1095057" y="0"/>
                  </a:moveTo>
                  <a:lnTo>
                    <a:pt x="1085532" y="0"/>
                  </a:lnTo>
                  <a:lnTo>
                    <a:pt x="1085532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10979785" h="888364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10979785" h="888364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10979785" h="888364">
                  <a:moveTo>
                    <a:pt x="1266456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56" y="9525"/>
                  </a:lnTo>
                  <a:lnTo>
                    <a:pt x="1266456" y="0"/>
                  </a:lnTo>
                  <a:close/>
                </a:path>
                <a:path w="10979785" h="888364">
                  <a:moveTo>
                    <a:pt x="1323594" y="0"/>
                  </a:moveTo>
                  <a:lnTo>
                    <a:pt x="1314069" y="0"/>
                  </a:lnTo>
                  <a:lnTo>
                    <a:pt x="1314069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10979785" h="888364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10979785" h="888364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10979785" h="888364">
                  <a:moveTo>
                    <a:pt x="1494993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4993" y="9525"/>
                  </a:lnTo>
                  <a:lnTo>
                    <a:pt x="1494993" y="0"/>
                  </a:lnTo>
                  <a:close/>
                </a:path>
                <a:path w="10979785" h="888364">
                  <a:moveTo>
                    <a:pt x="1552130" y="0"/>
                  </a:moveTo>
                  <a:lnTo>
                    <a:pt x="1542605" y="0"/>
                  </a:lnTo>
                  <a:lnTo>
                    <a:pt x="1542605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10979785" h="888364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10979785" h="888364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10979785" h="888364">
                  <a:moveTo>
                    <a:pt x="1723529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29" y="9525"/>
                  </a:lnTo>
                  <a:lnTo>
                    <a:pt x="1723529" y="0"/>
                  </a:lnTo>
                  <a:close/>
                </a:path>
                <a:path w="10979785" h="888364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10979785" h="888364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10979785" h="888364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10979785" h="888364">
                  <a:moveTo>
                    <a:pt x="1952066" y="0"/>
                  </a:moveTo>
                  <a:lnTo>
                    <a:pt x="1942541" y="0"/>
                  </a:lnTo>
                  <a:lnTo>
                    <a:pt x="1942541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10979785" h="888364">
                  <a:moveTo>
                    <a:pt x="8979535" y="878738"/>
                  </a:moveTo>
                  <a:lnTo>
                    <a:pt x="8970023" y="878738"/>
                  </a:lnTo>
                  <a:lnTo>
                    <a:pt x="8970023" y="888263"/>
                  </a:lnTo>
                  <a:lnTo>
                    <a:pt x="8979535" y="888263"/>
                  </a:lnTo>
                  <a:lnTo>
                    <a:pt x="8979535" y="878738"/>
                  </a:lnTo>
                  <a:close/>
                </a:path>
                <a:path w="10979785" h="888364">
                  <a:moveTo>
                    <a:pt x="9036672" y="878738"/>
                  </a:moveTo>
                  <a:lnTo>
                    <a:pt x="9027147" y="878738"/>
                  </a:lnTo>
                  <a:lnTo>
                    <a:pt x="9027147" y="888263"/>
                  </a:lnTo>
                  <a:lnTo>
                    <a:pt x="9036672" y="888263"/>
                  </a:lnTo>
                  <a:lnTo>
                    <a:pt x="9036672" y="878738"/>
                  </a:lnTo>
                  <a:close/>
                </a:path>
                <a:path w="10979785" h="888364">
                  <a:moveTo>
                    <a:pt x="9093810" y="878738"/>
                  </a:moveTo>
                  <a:lnTo>
                    <a:pt x="9084285" y="878738"/>
                  </a:lnTo>
                  <a:lnTo>
                    <a:pt x="9084285" y="888263"/>
                  </a:lnTo>
                  <a:lnTo>
                    <a:pt x="9093810" y="888263"/>
                  </a:lnTo>
                  <a:lnTo>
                    <a:pt x="9093810" y="878738"/>
                  </a:lnTo>
                  <a:close/>
                </a:path>
                <a:path w="10979785" h="888364">
                  <a:moveTo>
                    <a:pt x="9150947" y="878738"/>
                  </a:moveTo>
                  <a:lnTo>
                    <a:pt x="9141422" y="878738"/>
                  </a:lnTo>
                  <a:lnTo>
                    <a:pt x="9141422" y="888263"/>
                  </a:lnTo>
                  <a:lnTo>
                    <a:pt x="9150947" y="888263"/>
                  </a:lnTo>
                  <a:lnTo>
                    <a:pt x="9150947" y="878738"/>
                  </a:lnTo>
                  <a:close/>
                </a:path>
                <a:path w="10979785" h="888364">
                  <a:moveTo>
                    <a:pt x="9208071" y="878738"/>
                  </a:moveTo>
                  <a:lnTo>
                    <a:pt x="9198559" y="878738"/>
                  </a:lnTo>
                  <a:lnTo>
                    <a:pt x="9198559" y="888263"/>
                  </a:lnTo>
                  <a:lnTo>
                    <a:pt x="9208071" y="888263"/>
                  </a:lnTo>
                  <a:lnTo>
                    <a:pt x="9208071" y="878738"/>
                  </a:lnTo>
                  <a:close/>
                </a:path>
                <a:path w="10979785" h="888364">
                  <a:moveTo>
                    <a:pt x="9265209" y="878738"/>
                  </a:moveTo>
                  <a:lnTo>
                    <a:pt x="9255684" y="878738"/>
                  </a:lnTo>
                  <a:lnTo>
                    <a:pt x="9255684" y="888263"/>
                  </a:lnTo>
                  <a:lnTo>
                    <a:pt x="9265209" y="888263"/>
                  </a:lnTo>
                  <a:lnTo>
                    <a:pt x="9265209" y="878738"/>
                  </a:lnTo>
                  <a:close/>
                </a:path>
                <a:path w="10979785" h="888364">
                  <a:moveTo>
                    <a:pt x="9322346" y="878738"/>
                  </a:moveTo>
                  <a:lnTo>
                    <a:pt x="9312821" y="878738"/>
                  </a:lnTo>
                  <a:lnTo>
                    <a:pt x="9312821" y="888263"/>
                  </a:lnTo>
                  <a:lnTo>
                    <a:pt x="9322346" y="888263"/>
                  </a:lnTo>
                  <a:lnTo>
                    <a:pt x="9322346" y="878738"/>
                  </a:lnTo>
                  <a:close/>
                </a:path>
                <a:path w="10979785" h="888364">
                  <a:moveTo>
                    <a:pt x="9379483" y="878738"/>
                  </a:moveTo>
                  <a:lnTo>
                    <a:pt x="9369958" y="878738"/>
                  </a:lnTo>
                  <a:lnTo>
                    <a:pt x="9369958" y="888263"/>
                  </a:lnTo>
                  <a:lnTo>
                    <a:pt x="9379483" y="888263"/>
                  </a:lnTo>
                  <a:lnTo>
                    <a:pt x="9379483" y="878738"/>
                  </a:lnTo>
                  <a:close/>
                </a:path>
                <a:path w="10979785" h="888364">
                  <a:moveTo>
                    <a:pt x="9436608" y="878738"/>
                  </a:moveTo>
                  <a:lnTo>
                    <a:pt x="9427083" y="878738"/>
                  </a:lnTo>
                  <a:lnTo>
                    <a:pt x="9427083" y="888263"/>
                  </a:lnTo>
                  <a:lnTo>
                    <a:pt x="9436608" y="888263"/>
                  </a:lnTo>
                  <a:lnTo>
                    <a:pt x="9436608" y="878738"/>
                  </a:lnTo>
                  <a:close/>
                </a:path>
                <a:path w="10979785" h="888364">
                  <a:moveTo>
                    <a:pt x="9493745" y="878738"/>
                  </a:moveTo>
                  <a:lnTo>
                    <a:pt x="9484220" y="878738"/>
                  </a:lnTo>
                  <a:lnTo>
                    <a:pt x="9484220" y="888263"/>
                  </a:lnTo>
                  <a:lnTo>
                    <a:pt x="9493745" y="888263"/>
                  </a:lnTo>
                  <a:lnTo>
                    <a:pt x="9493745" y="878738"/>
                  </a:lnTo>
                  <a:close/>
                </a:path>
                <a:path w="10979785" h="888364">
                  <a:moveTo>
                    <a:pt x="9550883" y="878738"/>
                  </a:moveTo>
                  <a:lnTo>
                    <a:pt x="9541358" y="878738"/>
                  </a:lnTo>
                  <a:lnTo>
                    <a:pt x="9541358" y="888263"/>
                  </a:lnTo>
                  <a:lnTo>
                    <a:pt x="9550883" y="888263"/>
                  </a:lnTo>
                  <a:lnTo>
                    <a:pt x="9550883" y="878738"/>
                  </a:lnTo>
                  <a:close/>
                </a:path>
                <a:path w="10979785" h="888364">
                  <a:moveTo>
                    <a:pt x="9608007" y="878738"/>
                  </a:moveTo>
                  <a:lnTo>
                    <a:pt x="9598495" y="878738"/>
                  </a:lnTo>
                  <a:lnTo>
                    <a:pt x="9598495" y="888263"/>
                  </a:lnTo>
                  <a:lnTo>
                    <a:pt x="9608007" y="888263"/>
                  </a:lnTo>
                  <a:lnTo>
                    <a:pt x="9608007" y="878738"/>
                  </a:lnTo>
                  <a:close/>
                </a:path>
                <a:path w="10979785" h="888364">
                  <a:moveTo>
                    <a:pt x="9665144" y="878738"/>
                  </a:moveTo>
                  <a:lnTo>
                    <a:pt x="9655619" y="878738"/>
                  </a:lnTo>
                  <a:lnTo>
                    <a:pt x="9655619" y="888263"/>
                  </a:lnTo>
                  <a:lnTo>
                    <a:pt x="9665144" y="888263"/>
                  </a:lnTo>
                  <a:lnTo>
                    <a:pt x="9665144" y="878738"/>
                  </a:lnTo>
                  <a:close/>
                </a:path>
                <a:path w="10979785" h="888364">
                  <a:moveTo>
                    <a:pt x="9722282" y="878738"/>
                  </a:moveTo>
                  <a:lnTo>
                    <a:pt x="9712757" y="878738"/>
                  </a:lnTo>
                  <a:lnTo>
                    <a:pt x="9712757" y="888263"/>
                  </a:lnTo>
                  <a:lnTo>
                    <a:pt x="9722282" y="888263"/>
                  </a:lnTo>
                  <a:lnTo>
                    <a:pt x="9722282" y="878738"/>
                  </a:lnTo>
                  <a:close/>
                </a:path>
                <a:path w="10979785" h="888364">
                  <a:moveTo>
                    <a:pt x="9779419" y="878738"/>
                  </a:moveTo>
                  <a:lnTo>
                    <a:pt x="9769894" y="878738"/>
                  </a:lnTo>
                  <a:lnTo>
                    <a:pt x="9769894" y="888263"/>
                  </a:lnTo>
                  <a:lnTo>
                    <a:pt x="9779419" y="888263"/>
                  </a:lnTo>
                  <a:lnTo>
                    <a:pt x="9779419" y="878738"/>
                  </a:lnTo>
                  <a:close/>
                </a:path>
                <a:path w="10979785" h="888364">
                  <a:moveTo>
                    <a:pt x="9836544" y="878738"/>
                  </a:moveTo>
                  <a:lnTo>
                    <a:pt x="9827031" y="878738"/>
                  </a:lnTo>
                  <a:lnTo>
                    <a:pt x="9827031" y="888263"/>
                  </a:lnTo>
                  <a:lnTo>
                    <a:pt x="9836544" y="888263"/>
                  </a:lnTo>
                  <a:lnTo>
                    <a:pt x="9836544" y="878738"/>
                  </a:lnTo>
                  <a:close/>
                </a:path>
                <a:path w="10979785" h="888364">
                  <a:moveTo>
                    <a:pt x="9893681" y="878738"/>
                  </a:moveTo>
                  <a:lnTo>
                    <a:pt x="9884156" y="878738"/>
                  </a:lnTo>
                  <a:lnTo>
                    <a:pt x="9884156" y="888263"/>
                  </a:lnTo>
                  <a:lnTo>
                    <a:pt x="9893681" y="888263"/>
                  </a:lnTo>
                  <a:lnTo>
                    <a:pt x="9893681" y="878738"/>
                  </a:lnTo>
                  <a:close/>
                </a:path>
                <a:path w="10979785" h="888364">
                  <a:moveTo>
                    <a:pt x="9950818" y="878738"/>
                  </a:moveTo>
                  <a:lnTo>
                    <a:pt x="9941293" y="878738"/>
                  </a:lnTo>
                  <a:lnTo>
                    <a:pt x="9941293" y="888263"/>
                  </a:lnTo>
                  <a:lnTo>
                    <a:pt x="9950818" y="888263"/>
                  </a:lnTo>
                  <a:lnTo>
                    <a:pt x="9950818" y="878738"/>
                  </a:lnTo>
                  <a:close/>
                </a:path>
                <a:path w="10979785" h="888364">
                  <a:moveTo>
                    <a:pt x="10007956" y="878738"/>
                  </a:moveTo>
                  <a:lnTo>
                    <a:pt x="9998431" y="878738"/>
                  </a:lnTo>
                  <a:lnTo>
                    <a:pt x="9998431" y="888263"/>
                  </a:lnTo>
                  <a:lnTo>
                    <a:pt x="10007956" y="888263"/>
                  </a:lnTo>
                  <a:lnTo>
                    <a:pt x="10007956" y="878738"/>
                  </a:lnTo>
                  <a:close/>
                </a:path>
                <a:path w="10979785" h="888364">
                  <a:moveTo>
                    <a:pt x="10065080" y="878738"/>
                  </a:moveTo>
                  <a:lnTo>
                    <a:pt x="10055568" y="878738"/>
                  </a:lnTo>
                  <a:lnTo>
                    <a:pt x="10055568" y="888263"/>
                  </a:lnTo>
                  <a:lnTo>
                    <a:pt x="10065080" y="888263"/>
                  </a:lnTo>
                  <a:lnTo>
                    <a:pt x="10065080" y="878738"/>
                  </a:lnTo>
                  <a:close/>
                </a:path>
                <a:path w="10979785" h="888364">
                  <a:moveTo>
                    <a:pt x="10122217" y="878738"/>
                  </a:moveTo>
                  <a:lnTo>
                    <a:pt x="10112692" y="878738"/>
                  </a:lnTo>
                  <a:lnTo>
                    <a:pt x="10112692" y="888263"/>
                  </a:lnTo>
                  <a:lnTo>
                    <a:pt x="10122217" y="888263"/>
                  </a:lnTo>
                  <a:lnTo>
                    <a:pt x="10122217" y="878738"/>
                  </a:lnTo>
                  <a:close/>
                </a:path>
                <a:path w="10979785" h="888364">
                  <a:moveTo>
                    <a:pt x="10179355" y="878738"/>
                  </a:moveTo>
                  <a:lnTo>
                    <a:pt x="10169830" y="878738"/>
                  </a:lnTo>
                  <a:lnTo>
                    <a:pt x="10169830" y="888263"/>
                  </a:lnTo>
                  <a:lnTo>
                    <a:pt x="10179355" y="888263"/>
                  </a:lnTo>
                  <a:lnTo>
                    <a:pt x="10179355" y="878738"/>
                  </a:lnTo>
                  <a:close/>
                </a:path>
                <a:path w="10979785" h="888364">
                  <a:moveTo>
                    <a:pt x="10236492" y="878738"/>
                  </a:moveTo>
                  <a:lnTo>
                    <a:pt x="10226967" y="878738"/>
                  </a:lnTo>
                  <a:lnTo>
                    <a:pt x="10226967" y="888263"/>
                  </a:lnTo>
                  <a:lnTo>
                    <a:pt x="10236492" y="888263"/>
                  </a:lnTo>
                  <a:lnTo>
                    <a:pt x="10236492" y="878738"/>
                  </a:lnTo>
                  <a:close/>
                </a:path>
                <a:path w="10979785" h="888364">
                  <a:moveTo>
                    <a:pt x="10293617" y="878738"/>
                  </a:moveTo>
                  <a:lnTo>
                    <a:pt x="10284092" y="878738"/>
                  </a:lnTo>
                  <a:lnTo>
                    <a:pt x="10284092" y="888263"/>
                  </a:lnTo>
                  <a:lnTo>
                    <a:pt x="10293617" y="888263"/>
                  </a:lnTo>
                  <a:lnTo>
                    <a:pt x="10293617" y="878738"/>
                  </a:lnTo>
                  <a:close/>
                </a:path>
                <a:path w="10979785" h="888364">
                  <a:moveTo>
                    <a:pt x="10350754" y="878738"/>
                  </a:moveTo>
                  <a:lnTo>
                    <a:pt x="10341229" y="878738"/>
                  </a:lnTo>
                  <a:lnTo>
                    <a:pt x="10341229" y="888263"/>
                  </a:lnTo>
                  <a:lnTo>
                    <a:pt x="10350754" y="888263"/>
                  </a:lnTo>
                  <a:lnTo>
                    <a:pt x="10350754" y="878738"/>
                  </a:lnTo>
                  <a:close/>
                </a:path>
                <a:path w="10979785" h="888364">
                  <a:moveTo>
                    <a:pt x="10407891" y="878738"/>
                  </a:moveTo>
                  <a:lnTo>
                    <a:pt x="10398366" y="878738"/>
                  </a:lnTo>
                  <a:lnTo>
                    <a:pt x="10398366" y="888263"/>
                  </a:lnTo>
                  <a:lnTo>
                    <a:pt x="10407891" y="888263"/>
                  </a:lnTo>
                  <a:lnTo>
                    <a:pt x="10407891" y="878738"/>
                  </a:lnTo>
                  <a:close/>
                </a:path>
                <a:path w="10979785" h="888364">
                  <a:moveTo>
                    <a:pt x="10465016" y="878738"/>
                  </a:moveTo>
                  <a:lnTo>
                    <a:pt x="10455504" y="878738"/>
                  </a:lnTo>
                  <a:lnTo>
                    <a:pt x="10455504" y="888263"/>
                  </a:lnTo>
                  <a:lnTo>
                    <a:pt x="10465016" y="888263"/>
                  </a:lnTo>
                  <a:lnTo>
                    <a:pt x="10465016" y="878738"/>
                  </a:lnTo>
                  <a:close/>
                </a:path>
                <a:path w="10979785" h="888364">
                  <a:moveTo>
                    <a:pt x="10522153" y="878738"/>
                  </a:moveTo>
                  <a:lnTo>
                    <a:pt x="10512628" y="878738"/>
                  </a:lnTo>
                  <a:lnTo>
                    <a:pt x="10512628" y="888263"/>
                  </a:lnTo>
                  <a:lnTo>
                    <a:pt x="10522153" y="888263"/>
                  </a:lnTo>
                  <a:lnTo>
                    <a:pt x="10522153" y="878738"/>
                  </a:lnTo>
                  <a:close/>
                </a:path>
                <a:path w="10979785" h="888364">
                  <a:moveTo>
                    <a:pt x="10579291" y="878738"/>
                  </a:moveTo>
                  <a:lnTo>
                    <a:pt x="10569766" y="878738"/>
                  </a:lnTo>
                  <a:lnTo>
                    <a:pt x="10569766" y="888263"/>
                  </a:lnTo>
                  <a:lnTo>
                    <a:pt x="10579291" y="888263"/>
                  </a:lnTo>
                  <a:lnTo>
                    <a:pt x="10579291" y="878738"/>
                  </a:lnTo>
                  <a:close/>
                </a:path>
                <a:path w="10979785" h="888364">
                  <a:moveTo>
                    <a:pt x="10636428" y="878738"/>
                  </a:moveTo>
                  <a:lnTo>
                    <a:pt x="10626903" y="878738"/>
                  </a:lnTo>
                  <a:lnTo>
                    <a:pt x="10626903" y="888263"/>
                  </a:lnTo>
                  <a:lnTo>
                    <a:pt x="10636428" y="888263"/>
                  </a:lnTo>
                  <a:lnTo>
                    <a:pt x="10636428" y="878738"/>
                  </a:lnTo>
                  <a:close/>
                </a:path>
                <a:path w="10979785" h="888364">
                  <a:moveTo>
                    <a:pt x="10693552" y="878738"/>
                  </a:moveTo>
                  <a:lnTo>
                    <a:pt x="10684040" y="878738"/>
                  </a:lnTo>
                  <a:lnTo>
                    <a:pt x="10684040" y="888263"/>
                  </a:lnTo>
                  <a:lnTo>
                    <a:pt x="10693552" y="888263"/>
                  </a:lnTo>
                  <a:lnTo>
                    <a:pt x="10693552" y="878738"/>
                  </a:lnTo>
                  <a:close/>
                </a:path>
                <a:path w="10979785" h="888364">
                  <a:moveTo>
                    <a:pt x="10750690" y="878738"/>
                  </a:moveTo>
                  <a:lnTo>
                    <a:pt x="10741165" y="878738"/>
                  </a:lnTo>
                  <a:lnTo>
                    <a:pt x="10741165" y="888263"/>
                  </a:lnTo>
                  <a:lnTo>
                    <a:pt x="10750690" y="888263"/>
                  </a:lnTo>
                  <a:lnTo>
                    <a:pt x="10750690" y="878738"/>
                  </a:lnTo>
                  <a:close/>
                </a:path>
                <a:path w="10979785" h="888364">
                  <a:moveTo>
                    <a:pt x="10807827" y="878738"/>
                  </a:moveTo>
                  <a:lnTo>
                    <a:pt x="10798302" y="878738"/>
                  </a:lnTo>
                  <a:lnTo>
                    <a:pt x="10798302" y="888263"/>
                  </a:lnTo>
                  <a:lnTo>
                    <a:pt x="10807827" y="888263"/>
                  </a:lnTo>
                  <a:lnTo>
                    <a:pt x="10807827" y="878738"/>
                  </a:lnTo>
                  <a:close/>
                </a:path>
                <a:path w="10979785" h="888364">
                  <a:moveTo>
                    <a:pt x="10864964" y="878738"/>
                  </a:moveTo>
                  <a:lnTo>
                    <a:pt x="10855439" y="878738"/>
                  </a:lnTo>
                  <a:lnTo>
                    <a:pt x="10855439" y="888263"/>
                  </a:lnTo>
                  <a:lnTo>
                    <a:pt x="10864964" y="888263"/>
                  </a:lnTo>
                  <a:lnTo>
                    <a:pt x="10864964" y="878738"/>
                  </a:lnTo>
                  <a:close/>
                </a:path>
                <a:path w="10979785" h="888364">
                  <a:moveTo>
                    <a:pt x="10922089" y="878738"/>
                  </a:moveTo>
                  <a:lnTo>
                    <a:pt x="10912577" y="878738"/>
                  </a:lnTo>
                  <a:lnTo>
                    <a:pt x="10912577" y="888263"/>
                  </a:lnTo>
                  <a:lnTo>
                    <a:pt x="10922089" y="888263"/>
                  </a:lnTo>
                  <a:lnTo>
                    <a:pt x="10922089" y="878738"/>
                  </a:lnTo>
                  <a:close/>
                </a:path>
                <a:path w="10979785" h="888364">
                  <a:moveTo>
                    <a:pt x="10979226" y="878738"/>
                  </a:moveTo>
                  <a:lnTo>
                    <a:pt x="10969701" y="878738"/>
                  </a:lnTo>
                  <a:lnTo>
                    <a:pt x="10969701" y="888263"/>
                  </a:lnTo>
                  <a:lnTo>
                    <a:pt x="10979226" y="888263"/>
                  </a:lnTo>
                  <a:lnTo>
                    <a:pt x="10979226" y="87873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9626" y="4712880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98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98" y="9525"/>
                  </a:lnTo>
                  <a:lnTo>
                    <a:pt x="295198" y="0"/>
                  </a:lnTo>
                  <a:close/>
                </a:path>
                <a:path w="4009390" h="9525">
                  <a:moveTo>
                    <a:pt x="352336" y="0"/>
                  </a:moveTo>
                  <a:lnTo>
                    <a:pt x="342811" y="0"/>
                  </a:lnTo>
                  <a:lnTo>
                    <a:pt x="342811" y="9525"/>
                  </a:lnTo>
                  <a:lnTo>
                    <a:pt x="352336" y="9525"/>
                  </a:lnTo>
                  <a:lnTo>
                    <a:pt x="352336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48" y="0"/>
                  </a:lnTo>
                  <a:lnTo>
                    <a:pt x="399948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35" y="0"/>
                  </a:moveTo>
                  <a:lnTo>
                    <a:pt x="514210" y="0"/>
                  </a:lnTo>
                  <a:lnTo>
                    <a:pt x="514210" y="9525"/>
                  </a:lnTo>
                  <a:lnTo>
                    <a:pt x="523735" y="9525"/>
                  </a:lnTo>
                  <a:lnTo>
                    <a:pt x="523735" y="0"/>
                  </a:lnTo>
                  <a:close/>
                </a:path>
                <a:path w="4009390" h="9525">
                  <a:moveTo>
                    <a:pt x="580872" y="0"/>
                  </a:moveTo>
                  <a:lnTo>
                    <a:pt x="571347" y="0"/>
                  </a:lnTo>
                  <a:lnTo>
                    <a:pt x="571347" y="9525"/>
                  </a:lnTo>
                  <a:lnTo>
                    <a:pt x="580872" y="9525"/>
                  </a:lnTo>
                  <a:lnTo>
                    <a:pt x="580872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84" y="0"/>
                  </a:lnTo>
                  <a:lnTo>
                    <a:pt x="628484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34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34" y="9525"/>
                  </a:lnTo>
                  <a:lnTo>
                    <a:pt x="695134" y="0"/>
                  </a:lnTo>
                  <a:close/>
                </a:path>
                <a:path w="4009390" h="9525">
                  <a:moveTo>
                    <a:pt x="752271" y="0"/>
                  </a:moveTo>
                  <a:lnTo>
                    <a:pt x="742746" y="0"/>
                  </a:lnTo>
                  <a:lnTo>
                    <a:pt x="742746" y="9525"/>
                  </a:lnTo>
                  <a:lnTo>
                    <a:pt x="752271" y="9525"/>
                  </a:lnTo>
                  <a:lnTo>
                    <a:pt x="752271" y="0"/>
                  </a:lnTo>
                  <a:close/>
                </a:path>
                <a:path w="4009390" h="9525">
                  <a:moveTo>
                    <a:pt x="809409" y="0"/>
                  </a:moveTo>
                  <a:lnTo>
                    <a:pt x="799884" y="0"/>
                  </a:lnTo>
                  <a:lnTo>
                    <a:pt x="799884" y="9525"/>
                  </a:lnTo>
                  <a:lnTo>
                    <a:pt x="809409" y="9525"/>
                  </a:lnTo>
                  <a:lnTo>
                    <a:pt x="809409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71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71" y="9525"/>
                  </a:lnTo>
                  <a:lnTo>
                    <a:pt x="923671" y="0"/>
                  </a:lnTo>
                  <a:close/>
                </a:path>
                <a:path w="4009390" h="9525">
                  <a:moveTo>
                    <a:pt x="980808" y="0"/>
                  </a:moveTo>
                  <a:lnTo>
                    <a:pt x="971283" y="0"/>
                  </a:lnTo>
                  <a:lnTo>
                    <a:pt x="971283" y="9525"/>
                  </a:lnTo>
                  <a:lnTo>
                    <a:pt x="980808" y="9525"/>
                  </a:lnTo>
                  <a:lnTo>
                    <a:pt x="980808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20" y="0"/>
                  </a:lnTo>
                  <a:lnTo>
                    <a:pt x="1028420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207" y="0"/>
                  </a:moveTo>
                  <a:lnTo>
                    <a:pt x="1142682" y="0"/>
                  </a:lnTo>
                  <a:lnTo>
                    <a:pt x="1142682" y="9525"/>
                  </a:lnTo>
                  <a:lnTo>
                    <a:pt x="1152207" y="9525"/>
                  </a:lnTo>
                  <a:lnTo>
                    <a:pt x="1152207" y="0"/>
                  </a:lnTo>
                  <a:close/>
                </a:path>
                <a:path w="4009390" h="9525">
                  <a:moveTo>
                    <a:pt x="1209344" y="0"/>
                  </a:moveTo>
                  <a:lnTo>
                    <a:pt x="1199819" y="0"/>
                  </a:lnTo>
                  <a:lnTo>
                    <a:pt x="1199819" y="9525"/>
                  </a:lnTo>
                  <a:lnTo>
                    <a:pt x="1209344" y="9525"/>
                  </a:lnTo>
                  <a:lnTo>
                    <a:pt x="1209344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57" y="0"/>
                  </a:lnTo>
                  <a:lnTo>
                    <a:pt x="1256957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606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606" y="9525"/>
                  </a:lnTo>
                  <a:lnTo>
                    <a:pt x="1323606" y="0"/>
                  </a:lnTo>
                  <a:close/>
                </a:path>
                <a:path w="4009390" h="9525">
                  <a:moveTo>
                    <a:pt x="1380744" y="0"/>
                  </a:moveTo>
                  <a:lnTo>
                    <a:pt x="1371219" y="0"/>
                  </a:lnTo>
                  <a:lnTo>
                    <a:pt x="1371219" y="9525"/>
                  </a:lnTo>
                  <a:lnTo>
                    <a:pt x="1380744" y="9525"/>
                  </a:lnTo>
                  <a:lnTo>
                    <a:pt x="1380744" y="0"/>
                  </a:lnTo>
                  <a:close/>
                </a:path>
                <a:path w="4009390" h="9525">
                  <a:moveTo>
                    <a:pt x="1437881" y="0"/>
                  </a:moveTo>
                  <a:lnTo>
                    <a:pt x="1428356" y="0"/>
                  </a:lnTo>
                  <a:lnTo>
                    <a:pt x="1428356" y="9525"/>
                  </a:lnTo>
                  <a:lnTo>
                    <a:pt x="1437881" y="9525"/>
                  </a:lnTo>
                  <a:lnTo>
                    <a:pt x="1437881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93" y="0"/>
                  </a:lnTo>
                  <a:lnTo>
                    <a:pt x="1485493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43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43" y="9525"/>
                  </a:lnTo>
                  <a:lnTo>
                    <a:pt x="1552143" y="0"/>
                  </a:lnTo>
                  <a:close/>
                </a:path>
                <a:path w="4009390" h="9525">
                  <a:moveTo>
                    <a:pt x="1609280" y="0"/>
                  </a:moveTo>
                  <a:lnTo>
                    <a:pt x="1599755" y="0"/>
                  </a:lnTo>
                  <a:lnTo>
                    <a:pt x="1599755" y="9525"/>
                  </a:lnTo>
                  <a:lnTo>
                    <a:pt x="1609280" y="9525"/>
                  </a:lnTo>
                  <a:lnTo>
                    <a:pt x="1609280" y="0"/>
                  </a:lnTo>
                  <a:close/>
                </a:path>
                <a:path w="4009390" h="9525">
                  <a:moveTo>
                    <a:pt x="1666417" y="0"/>
                  </a:moveTo>
                  <a:lnTo>
                    <a:pt x="1656892" y="0"/>
                  </a:lnTo>
                  <a:lnTo>
                    <a:pt x="1656892" y="9525"/>
                  </a:lnTo>
                  <a:lnTo>
                    <a:pt x="1666417" y="9525"/>
                  </a:lnTo>
                  <a:lnTo>
                    <a:pt x="1666417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79" y="0"/>
                  </a:moveTo>
                  <a:lnTo>
                    <a:pt x="1771154" y="0"/>
                  </a:lnTo>
                  <a:lnTo>
                    <a:pt x="1771154" y="9525"/>
                  </a:lnTo>
                  <a:lnTo>
                    <a:pt x="1780679" y="9525"/>
                  </a:lnTo>
                  <a:lnTo>
                    <a:pt x="1780679" y="0"/>
                  </a:lnTo>
                  <a:close/>
                </a:path>
                <a:path w="4009390" h="9525">
                  <a:moveTo>
                    <a:pt x="1837817" y="0"/>
                  </a:moveTo>
                  <a:lnTo>
                    <a:pt x="1828292" y="0"/>
                  </a:lnTo>
                  <a:lnTo>
                    <a:pt x="1828292" y="9525"/>
                  </a:lnTo>
                  <a:lnTo>
                    <a:pt x="1837817" y="9525"/>
                  </a:lnTo>
                  <a:lnTo>
                    <a:pt x="1837817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29" y="0"/>
                  </a:lnTo>
                  <a:lnTo>
                    <a:pt x="1885429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78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78" y="9525"/>
                  </a:lnTo>
                  <a:lnTo>
                    <a:pt x="1952078" y="0"/>
                  </a:lnTo>
                  <a:close/>
                </a:path>
                <a:path w="4009390" h="9525">
                  <a:moveTo>
                    <a:pt x="2009216" y="0"/>
                  </a:moveTo>
                  <a:lnTo>
                    <a:pt x="1999691" y="0"/>
                  </a:lnTo>
                  <a:lnTo>
                    <a:pt x="1999691" y="9525"/>
                  </a:lnTo>
                  <a:lnTo>
                    <a:pt x="2009216" y="9525"/>
                  </a:lnTo>
                  <a:lnTo>
                    <a:pt x="2009216" y="0"/>
                  </a:lnTo>
                  <a:close/>
                </a:path>
                <a:path w="4009390" h="9525">
                  <a:moveTo>
                    <a:pt x="2066353" y="0"/>
                  </a:moveTo>
                  <a:lnTo>
                    <a:pt x="2056828" y="0"/>
                  </a:lnTo>
                  <a:lnTo>
                    <a:pt x="2056828" y="9525"/>
                  </a:lnTo>
                  <a:lnTo>
                    <a:pt x="2066353" y="9525"/>
                  </a:lnTo>
                  <a:lnTo>
                    <a:pt x="2066353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65" y="0"/>
                  </a:lnTo>
                  <a:lnTo>
                    <a:pt x="2113965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15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15" y="9525"/>
                  </a:lnTo>
                  <a:lnTo>
                    <a:pt x="2180615" y="0"/>
                  </a:lnTo>
                  <a:close/>
                </a:path>
                <a:path w="4009390" h="9525">
                  <a:moveTo>
                    <a:pt x="2237752" y="0"/>
                  </a:moveTo>
                  <a:lnTo>
                    <a:pt x="2228227" y="0"/>
                  </a:lnTo>
                  <a:lnTo>
                    <a:pt x="2228227" y="9525"/>
                  </a:lnTo>
                  <a:lnTo>
                    <a:pt x="2237752" y="9525"/>
                  </a:lnTo>
                  <a:lnTo>
                    <a:pt x="2237752" y="0"/>
                  </a:lnTo>
                  <a:close/>
                </a:path>
                <a:path w="4009390" h="9525">
                  <a:moveTo>
                    <a:pt x="2294890" y="0"/>
                  </a:moveTo>
                  <a:lnTo>
                    <a:pt x="2285365" y="0"/>
                  </a:lnTo>
                  <a:lnTo>
                    <a:pt x="2285365" y="9525"/>
                  </a:lnTo>
                  <a:lnTo>
                    <a:pt x="2294890" y="9525"/>
                  </a:lnTo>
                  <a:lnTo>
                    <a:pt x="2294890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502" y="0"/>
                  </a:lnTo>
                  <a:lnTo>
                    <a:pt x="2342502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52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52" y="9525"/>
                  </a:lnTo>
                  <a:lnTo>
                    <a:pt x="2409152" y="0"/>
                  </a:lnTo>
                  <a:close/>
                </a:path>
                <a:path w="4009390" h="9525">
                  <a:moveTo>
                    <a:pt x="2466289" y="0"/>
                  </a:moveTo>
                  <a:lnTo>
                    <a:pt x="2456764" y="0"/>
                  </a:lnTo>
                  <a:lnTo>
                    <a:pt x="2456764" y="9525"/>
                  </a:lnTo>
                  <a:lnTo>
                    <a:pt x="2466289" y="9525"/>
                  </a:lnTo>
                  <a:lnTo>
                    <a:pt x="2466289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901" y="0"/>
                  </a:lnTo>
                  <a:lnTo>
                    <a:pt x="2513901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88" y="0"/>
                  </a:moveTo>
                  <a:lnTo>
                    <a:pt x="2628163" y="0"/>
                  </a:lnTo>
                  <a:lnTo>
                    <a:pt x="2628163" y="9525"/>
                  </a:lnTo>
                  <a:lnTo>
                    <a:pt x="2637688" y="9525"/>
                  </a:lnTo>
                  <a:lnTo>
                    <a:pt x="2637688" y="0"/>
                  </a:lnTo>
                  <a:close/>
                </a:path>
                <a:path w="4009390" h="9525">
                  <a:moveTo>
                    <a:pt x="2694825" y="0"/>
                  </a:moveTo>
                  <a:lnTo>
                    <a:pt x="2685300" y="0"/>
                  </a:lnTo>
                  <a:lnTo>
                    <a:pt x="2685300" y="9525"/>
                  </a:lnTo>
                  <a:lnTo>
                    <a:pt x="2694825" y="9525"/>
                  </a:lnTo>
                  <a:lnTo>
                    <a:pt x="2694825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38" y="0"/>
                  </a:lnTo>
                  <a:lnTo>
                    <a:pt x="2742438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87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87" y="9525"/>
                  </a:lnTo>
                  <a:lnTo>
                    <a:pt x="2809087" y="0"/>
                  </a:lnTo>
                  <a:close/>
                </a:path>
                <a:path w="4009390" h="9525">
                  <a:moveTo>
                    <a:pt x="2866225" y="0"/>
                  </a:moveTo>
                  <a:lnTo>
                    <a:pt x="2856700" y="0"/>
                  </a:lnTo>
                  <a:lnTo>
                    <a:pt x="2856700" y="9525"/>
                  </a:lnTo>
                  <a:lnTo>
                    <a:pt x="2866225" y="9525"/>
                  </a:lnTo>
                  <a:lnTo>
                    <a:pt x="2866225" y="0"/>
                  </a:lnTo>
                  <a:close/>
                </a:path>
                <a:path w="4009390" h="9525">
                  <a:moveTo>
                    <a:pt x="2923362" y="0"/>
                  </a:moveTo>
                  <a:lnTo>
                    <a:pt x="2913837" y="0"/>
                  </a:lnTo>
                  <a:lnTo>
                    <a:pt x="2913837" y="9525"/>
                  </a:lnTo>
                  <a:lnTo>
                    <a:pt x="2923362" y="9525"/>
                  </a:lnTo>
                  <a:lnTo>
                    <a:pt x="2923362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74" y="0"/>
                  </a:lnTo>
                  <a:lnTo>
                    <a:pt x="2970974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24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24" y="9525"/>
                  </a:lnTo>
                  <a:lnTo>
                    <a:pt x="3037624" y="0"/>
                  </a:lnTo>
                  <a:close/>
                </a:path>
                <a:path w="4009390" h="9525">
                  <a:moveTo>
                    <a:pt x="3094761" y="0"/>
                  </a:moveTo>
                  <a:lnTo>
                    <a:pt x="3085236" y="0"/>
                  </a:lnTo>
                  <a:lnTo>
                    <a:pt x="3085236" y="9525"/>
                  </a:lnTo>
                  <a:lnTo>
                    <a:pt x="3094761" y="9525"/>
                  </a:lnTo>
                  <a:lnTo>
                    <a:pt x="3094761" y="0"/>
                  </a:lnTo>
                  <a:close/>
                </a:path>
                <a:path w="4009390" h="9525">
                  <a:moveTo>
                    <a:pt x="3151898" y="0"/>
                  </a:moveTo>
                  <a:lnTo>
                    <a:pt x="3142373" y="0"/>
                  </a:lnTo>
                  <a:lnTo>
                    <a:pt x="3142373" y="9525"/>
                  </a:lnTo>
                  <a:lnTo>
                    <a:pt x="3151898" y="9525"/>
                  </a:lnTo>
                  <a:lnTo>
                    <a:pt x="3151898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511" y="0"/>
                  </a:lnTo>
                  <a:lnTo>
                    <a:pt x="3199511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60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60" y="9525"/>
                  </a:lnTo>
                  <a:lnTo>
                    <a:pt x="3266160" y="0"/>
                  </a:lnTo>
                  <a:close/>
                </a:path>
                <a:path w="4009390" h="9525">
                  <a:moveTo>
                    <a:pt x="3323298" y="0"/>
                  </a:moveTo>
                  <a:lnTo>
                    <a:pt x="3313773" y="0"/>
                  </a:lnTo>
                  <a:lnTo>
                    <a:pt x="3313773" y="9525"/>
                  </a:lnTo>
                  <a:lnTo>
                    <a:pt x="3323298" y="9525"/>
                  </a:lnTo>
                  <a:lnTo>
                    <a:pt x="3323298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910" y="0"/>
                  </a:lnTo>
                  <a:lnTo>
                    <a:pt x="3370910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97" y="0"/>
                  </a:moveTo>
                  <a:lnTo>
                    <a:pt x="3485172" y="0"/>
                  </a:lnTo>
                  <a:lnTo>
                    <a:pt x="3485172" y="9525"/>
                  </a:lnTo>
                  <a:lnTo>
                    <a:pt x="3494697" y="9525"/>
                  </a:lnTo>
                  <a:lnTo>
                    <a:pt x="3494697" y="0"/>
                  </a:lnTo>
                  <a:close/>
                </a:path>
                <a:path w="4009390" h="9525">
                  <a:moveTo>
                    <a:pt x="3551834" y="0"/>
                  </a:moveTo>
                  <a:lnTo>
                    <a:pt x="3542309" y="0"/>
                  </a:lnTo>
                  <a:lnTo>
                    <a:pt x="3542309" y="9525"/>
                  </a:lnTo>
                  <a:lnTo>
                    <a:pt x="3551834" y="9525"/>
                  </a:lnTo>
                  <a:lnTo>
                    <a:pt x="3551834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46" y="0"/>
                  </a:lnTo>
                  <a:lnTo>
                    <a:pt x="3599446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96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96" y="9525"/>
                  </a:lnTo>
                  <a:lnTo>
                    <a:pt x="3666096" y="0"/>
                  </a:lnTo>
                  <a:close/>
                </a:path>
                <a:path w="4009390" h="9525">
                  <a:moveTo>
                    <a:pt x="3723233" y="0"/>
                  </a:moveTo>
                  <a:lnTo>
                    <a:pt x="3713708" y="0"/>
                  </a:lnTo>
                  <a:lnTo>
                    <a:pt x="3713708" y="9525"/>
                  </a:lnTo>
                  <a:lnTo>
                    <a:pt x="3723233" y="9525"/>
                  </a:lnTo>
                  <a:lnTo>
                    <a:pt x="3723233" y="0"/>
                  </a:lnTo>
                  <a:close/>
                </a:path>
                <a:path w="4009390" h="9525">
                  <a:moveTo>
                    <a:pt x="3780371" y="0"/>
                  </a:moveTo>
                  <a:lnTo>
                    <a:pt x="3770846" y="0"/>
                  </a:lnTo>
                  <a:lnTo>
                    <a:pt x="3770846" y="9525"/>
                  </a:lnTo>
                  <a:lnTo>
                    <a:pt x="3780371" y="9525"/>
                  </a:lnTo>
                  <a:lnTo>
                    <a:pt x="3780371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83" y="0"/>
                  </a:lnTo>
                  <a:lnTo>
                    <a:pt x="3827983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32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32" y="9525"/>
                  </a:lnTo>
                  <a:lnTo>
                    <a:pt x="3894632" y="0"/>
                  </a:lnTo>
                  <a:close/>
                </a:path>
                <a:path w="4009390" h="9525">
                  <a:moveTo>
                    <a:pt x="3951770" y="0"/>
                  </a:moveTo>
                  <a:lnTo>
                    <a:pt x="3942245" y="0"/>
                  </a:lnTo>
                  <a:lnTo>
                    <a:pt x="3942245" y="9525"/>
                  </a:lnTo>
                  <a:lnTo>
                    <a:pt x="3951770" y="9525"/>
                  </a:lnTo>
                  <a:lnTo>
                    <a:pt x="3951770" y="0"/>
                  </a:lnTo>
                  <a:close/>
                </a:path>
                <a:path w="4009390" h="9525">
                  <a:moveTo>
                    <a:pt x="4008907" y="0"/>
                  </a:moveTo>
                  <a:lnTo>
                    <a:pt x="3999382" y="0"/>
                  </a:lnTo>
                  <a:lnTo>
                    <a:pt x="3999382" y="9525"/>
                  </a:lnTo>
                  <a:lnTo>
                    <a:pt x="4008907" y="9525"/>
                  </a:lnTo>
                  <a:lnTo>
                    <a:pt x="400890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9008" y="4712880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21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57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594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30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66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02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39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75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11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48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59" y="0"/>
                  </a:lnTo>
                  <a:lnTo>
                    <a:pt x="3485159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83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20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084" y="3834104"/>
              <a:ext cx="10979785" cy="888365"/>
            </a:xfrm>
            <a:custGeom>
              <a:avLst/>
              <a:gdLst/>
              <a:ahLst/>
              <a:cxnLst/>
              <a:rect l="l" t="t" r="r" b="b"/>
              <a:pathLst>
                <a:path w="10979785" h="888364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10979785" h="888364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10979785" h="888364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10979785" h="888364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10979785" h="888364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10979785" h="888364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10979785" h="888364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10979785" h="888364">
                  <a:moveTo>
                    <a:pt x="409448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10979785" h="888364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10979785" h="888364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10979785" h="888364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10979785" h="888364">
                  <a:moveTo>
                    <a:pt x="637984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10979785" h="888364">
                  <a:moveTo>
                    <a:pt x="695121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10979785" h="888364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10979785" h="888364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10979785" h="888364">
                  <a:moveTo>
                    <a:pt x="866521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21" y="9525"/>
                  </a:lnTo>
                  <a:lnTo>
                    <a:pt x="866521" y="0"/>
                  </a:lnTo>
                  <a:close/>
                </a:path>
                <a:path w="10979785" h="888364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10979785" h="888364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10979785" h="888364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10979785" h="888364">
                  <a:moveTo>
                    <a:pt x="1095057" y="0"/>
                  </a:moveTo>
                  <a:lnTo>
                    <a:pt x="1085532" y="0"/>
                  </a:lnTo>
                  <a:lnTo>
                    <a:pt x="1085532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10979785" h="888364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10979785" h="888364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10979785" h="888364">
                  <a:moveTo>
                    <a:pt x="1266456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56" y="9525"/>
                  </a:lnTo>
                  <a:lnTo>
                    <a:pt x="1266456" y="0"/>
                  </a:lnTo>
                  <a:close/>
                </a:path>
                <a:path w="10979785" h="888364">
                  <a:moveTo>
                    <a:pt x="1323594" y="0"/>
                  </a:moveTo>
                  <a:lnTo>
                    <a:pt x="1314069" y="0"/>
                  </a:lnTo>
                  <a:lnTo>
                    <a:pt x="1314069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10979785" h="888364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10979785" h="888364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10979785" h="888364">
                  <a:moveTo>
                    <a:pt x="1494993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4993" y="9525"/>
                  </a:lnTo>
                  <a:lnTo>
                    <a:pt x="1494993" y="0"/>
                  </a:lnTo>
                  <a:close/>
                </a:path>
                <a:path w="10979785" h="888364">
                  <a:moveTo>
                    <a:pt x="1552130" y="0"/>
                  </a:moveTo>
                  <a:lnTo>
                    <a:pt x="1542605" y="0"/>
                  </a:lnTo>
                  <a:lnTo>
                    <a:pt x="1542605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10979785" h="888364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10979785" h="888364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10979785" h="888364">
                  <a:moveTo>
                    <a:pt x="1723529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29" y="9525"/>
                  </a:lnTo>
                  <a:lnTo>
                    <a:pt x="1723529" y="0"/>
                  </a:lnTo>
                  <a:close/>
                </a:path>
                <a:path w="10979785" h="888364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10979785" h="888364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10979785" h="888364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10979785" h="888364">
                  <a:moveTo>
                    <a:pt x="1952066" y="0"/>
                  </a:moveTo>
                  <a:lnTo>
                    <a:pt x="1942541" y="0"/>
                  </a:lnTo>
                  <a:lnTo>
                    <a:pt x="1942541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10979785" h="888364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10979785" h="888364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10979785" h="888364">
                  <a:moveTo>
                    <a:pt x="2123465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65" y="9525"/>
                  </a:lnTo>
                  <a:lnTo>
                    <a:pt x="2123465" y="0"/>
                  </a:lnTo>
                  <a:close/>
                </a:path>
                <a:path w="10979785" h="888364">
                  <a:moveTo>
                    <a:pt x="2180602" y="0"/>
                  </a:moveTo>
                  <a:lnTo>
                    <a:pt x="2171077" y="0"/>
                  </a:lnTo>
                  <a:lnTo>
                    <a:pt x="2171077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10979785" h="888364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10979785" h="888364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10979785" h="888364">
                  <a:moveTo>
                    <a:pt x="2352002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02" y="9525"/>
                  </a:lnTo>
                  <a:lnTo>
                    <a:pt x="2352002" y="0"/>
                  </a:lnTo>
                  <a:close/>
                </a:path>
                <a:path w="10979785" h="888364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10979785" h="888364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10979785" h="888364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10979785" h="888364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10979785" h="888364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10979785" h="888364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10979785" h="888364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10979785" h="888364">
                  <a:moveTo>
                    <a:pt x="2809075" y="0"/>
                  </a:moveTo>
                  <a:lnTo>
                    <a:pt x="2799550" y="0"/>
                  </a:lnTo>
                  <a:lnTo>
                    <a:pt x="2799550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10979785" h="888364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10979785" h="888364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10979785" h="888364">
                  <a:moveTo>
                    <a:pt x="9950818" y="878776"/>
                  </a:moveTo>
                  <a:lnTo>
                    <a:pt x="9941293" y="878776"/>
                  </a:lnTo>
                  <a:lnTo>
                    <a:pt x="9941293" y="888301"/>
                  </a:lnTo>
                  <a:lnTo>
                    <a:pt x="9950818" y="888301"/>
                  </a:lnTo>
                  <a:lnTo>
                    <a:pt x="9950818" y="878776"/>
                  </a:lnTo>
                  <a:close/>
                </a:path>
                <a:path w="10979785" h="888364">
                  <a:moveTo>
                    <a:pt x="10007956" y="878776"/>
                  </a:moveTo>
                  <a:lnTo>
                    <a:pt x="9998431" y="878776"/>
                  </a:lnTo>
                  <a:lnTo>
                    <a:pt x="9998431" y="888301"/>
                  </a:lnTo>
                  <a:lnTo>
                    <a:pt x="10007956" y="888301"/>
                  </a:lnTo>
                  <a:lnTo>
                    <a:pt x="10007956" y="878776"/>
                  </a:lnTo>
                  <a:close/>
                </a:path>
                <a:path w="10979785" h="888364">
                  <a:moveTo>
                    <a:pt x="10065080" y="878776"/>
                  </a:moveTo>
                  <a:lnTo>
                    <a:pt x="10055568" y="878776"/>
                  </a:lnTo>
                  <a:lnTo>
                    <a:pt x="10055568" y="888301"/>
                  </a:lnTo>
                  <a:lnTo>
                    <a:pt x="10065080" y="888301"/>
                  </a:lnTo>
                  <a:lnTo>
                    <a:pt x="10065080" y="878776"/>
                  </a:lnTo>
                  <a:close/>
                </a:path>
                <a:path w="10979785" h="888364">
                  <a:moveTo>
                    <a:pt x="10122217" y="878776"/>
                  </a:moveTo>
                  <a:lnTo>
                    <a:pt x="10112692" y="878776"/>
                  </a:lnTo>
                  <a:lnTo>
                    <a:pt x="10112692" y="888301"/>
                  </a:lnTo>
                  <a:lnTo>
                    <a:pt x="10122217" y="888301"/>
                  </a:lnTo>
                  <a:lnTo>
                    <a:pt x="10122217" y="878776"/>
                  </a:lnTo>
                  <a:close/>
                </a:path>
                <a:path w="10979785" h="888364">
                  <a:moveTo>
                    <a:pt x="10179355" y="878776"/>
                  </a:moveTo>
                  <a:lnTo>
                    <a:pt x="10169830" y="878776"/>
                  </a:lnTo>
                  <a:lnTo>
                    <a:pt x="10169830" y="888301"/>
                  </a:lnTo>
                  <a:lnTo>
                    <a:pt x="10179355" y="888301"/>
                  </a:lnTo>
                  <a:lnTo>
                    <a:pt x="10179355" y="878776"/>
                  </a:lnTo>
                  <a:close/>
                </a:path>
                <a:path w="10979785" h="888364">
                  <a:moveTo>
                    <a:pt x="10236492" y="878776"/>
                  </a:moveTo>
                  <a:lnTo>
                    <a:pt x="10226967" y="878776"/>
                  </a:lnTo>
                  <a:lnTo>
                    <a:pt x="10226967" y="888301"/>
                  </a:lnTo>
                  <a:lnTo>
                    <a:pt x="10236492" y="888301"/>
                  </a:lnTo>
                  <a:lnTo>
                    <a:pt x="10236492" y="878776"/>
                  </a:lnTo>
                  <a:close/>
                </a:path>
                <a:path w="10979785" h="888364">
                  <a:moveTo>
                    <a:pt x="10293617" y="878776"/>
                  </a:moveTo>
                  <a:lnTo>
                    <a:pt x="10284092" y="878776"/>
                  </a:lnTo>
                  <a:lnTo>
                    <a:pt x="10284092" y="888301"/>
                  </a:lnTo>
                  <a:lnTo>
                    <a:pt x="10293617" y="888301"/>
                  </a:lnTo>
                  <a:lnTo>
                    <a:pt x="10293617" y="878776"/>
                  </a:lnTo>
                  <a:close/>
                </a:path>
                <a:path w="10979785" h="888364">
                  <a:moveTo>
                    <a:pt x="10350754" y="878776"/>
                  </a:moveTo>
                  <a:lnTo>
                    <a:pt x="10341229" y="878776"/>
                  </a:lnTo>
                  <a:lnTo>
                    <a:pt x="10341229" y="888301"/>
                  </a:lnTo>
                  <a:lnTo>
                    <a:pt x="10350754" y="888301"/>
                  </a:lnTo>
                  <a:lnTo>
                    <a:pt x="10350754" y="878776"/>
                  </a:lnTo>
                  <a:close/>
                </a:path>
                <a:path w="10979785" h="888364">
                  <a:moveTo>
                    <a:pt x="10407891" y="878776"/>
                  </a:moveTo>
                  <a:lnTo>
                    <a:pt x="10398366" y="878776"/>
                  </a:lnTo>
                  <a:lnTo>
                    <a:pt x="10398366" y="888301"/>
                  </a:lnTo>
                  <a:lnTo>
                    <a:pt x="10407891" y="888301"/>
                  </a:lnTo>
                  <a:lnTo>
                    <a:pt x="10407891" y="878776"/>
                  </a:lnTo>
                  <a:close/>
                </a:path>
                <a:path w="10979785" h="888364">
                  <a:moveTo>
                    <a:pt x="10465016" y="878776"/>
                  </a:moveTo>
                  <a:lnTo>
                    <a:pt x="10455504" y="878776"/>
                  </a:lnTo>
                  <a:lnTo>
                    <a:pt x="10455504" y="888301"/>
                  </a:lnTo>
                  <a:lnTo>
                    <a:pt x="10465016" y="888301"/>
                  </a:lnTo>
                  <a:lnTo>
                    <a:pt x="10465016" y="878776"/>
                  </a:lnTo>
                  <a:close/>
                </a:path>
                <a:path w="10979785" h="888364">
                  <a:moveTo>
                    <a:pt x="10522153" y="878776"/>
                  </a:moveTo>
                  <a:lnTo>
                    <a:pt x="10512628" y="878776"/>
                  </a:lnTo>
                  <a:lnTo>
                    <a:pt x="10512628" y="888301"/>
                  </a:lnTo>
                  <a:lnTo>
                    <a:pt x="10522153" y="888301"/>
                  </a:lnTo>
                  <a:lnTo>
                    <a:pt x="10522153" y="878776"/>
                  </a:lnTo>
                  <a:close/>
                </a:path>
                <a:path w="10979785" h="888364">
                  <a:moveTo>
                    <a:pt x="10579291" y="878776"/>
                  </a:moveTo>
                  <a:lnTo>
                    <a:pt x="10569766" y="878776"/>
                  </a:lnTo>
                  <a:lnTo>
                    <a:pt x="10569766" y="888301"/>
                  </a:lnTo>
                  <a:lnTo>
                    <a:pt x="10579291" y="888301"/>
                  </a:lnTo>
                  <a:lnTo>
                    <a:pt x="10579291" y="878776"/>
                  </a:lnTo>
                  <a:close/>
                </a:path>
                <a:path w="10979785" h="888364">
                  <a:moveTo>
                    <a:pt x="10636428" y="878776"/>
                  </a:moveTo>
                  <a:lnTo>
                    <a:pt x="10626903" y="878776"/>
                  </a:lnTo>
                  <a:lnTo>
                    <a:pt x="10626903" y="888301"/>
                  </a:lnTo>
                  <a:lnTo>
                    <a:pt x="10636428" y="888301"/>
                  </a:lnTo>
                  <a:lnTo>
                    <a:pt x="10636428" y="878776"/>
                  </a:lnTo>
                  <a:close/>
                </a:path>
                <a:path w="10979785" h="888364">
                  <a:moveTo>
                    <a:pt x="10693552" y="878776"/>
                  </a:moveTo>
                  <a:lnTo>
                    <a:pt x="10684040" y="878776"/>
                  </a:lnTo>
                  <a:lnTo>
                    <a:pt x="10684040" y="888301"/>
                  </a:lnTo>
                  <a:lnTo>
                    <a:pt x="10693552" y="888301"/>
                  </a:lnTo>
                  <a:lnTo>
                    <a:pt x="10693552" y="878776"/>
                  </a:lnTo>
                  <a:close/>
                </a:path>
                <a:path w="10979785" h="888364">
                  <a:moveTo>
                    <a:pt x="10750690" y="878776"/>
                  </a:moveTo>
                  <a:lnTo>
                    <a:pt x="10741165" y="878776"/>
                  </a:lnTo>
                  <a:lnTo>
                    <a:pt x="10741165" y="888301"/>
                  </a:lnTo>
                  <a:lnTo>
                    <a:pt x="10750690" y="888301"/>
                  </a:lnTo>
                  <a:lnTo>
                    <a:pt x="10750690" y="878776"/>
                  </a:lnTo>
                  <a:close/>
                </a:path>
                <a:path w="10979785" h="888364">
                  <a:moveTo>
                    <a:pt x="10807827" y="878776"/>
                  </a:moveTo>
                  <a:lnTo>
                    <a:pt x="10798302" y="878776"/>
                  </a:lnTo>
                  <a:lnTo>
                    <a:pt x="10798302" y="888301"/>
                  </a:lnTo>
                  <a:lnTo>
                    <a:pt x="10807827" y="888301"/>
                  </a:lnTo>
                  <a:lnTo>
                    <a:pt x="10807827" y="878776"/>
                  </a:lnTo>
                  <a:close/>
                </a:path>
                <a:path w="10979785" h="888364">
                  <a:moveTo>
                    <a:pt x="10864964" y="878776"/>
                  </a:moveTo>
                  <a:lnTo>
                    <a:pt x="10855439" y="878776"/>
                  </a:lnTo>
                  <a:lnTo>
                    <a:pt x="10855439" y="888301"/>
                  </a:lnTo>
                  <a:lnTo>
                    <a:pt x="10864964" y="888301"/>
                  </a:lnTo>
                  <a:lnTo>
                    <a:pt x="10864964" y="878776"/>
                  </a:lnTo>
                  <a:close/>
                </a:path>
                <a:path w="10979785" h="888364">
                  <a:moveTo>
                    <a:pt x="10922089" y="878776"/>
                  </a:moveTo>
                  <a:lnTo>
                    <a:pt x="10912577" y="878776"/>
                  </a:lnTo>
                  <a:lnTo>
                    <a:pt x="10912577" y="888301"/>
                  </a:lnTo>
                  <a:lnTo>
                    <a:pt x="10922089" y="888301"/>
                  </a:lnTo>
                  <a:lnTo>
                    <a:pt x="10922089" y="878776"/>
                  </a:lnTo>
                  <a:close/>
                </a:path>
                <a:path w="10979785" h="888364">
                  <a:moveTo>
                    <a:pt x="10979226" y="878776"/>
                  </a:moveTo>
                  <a:lnTo>
                    <a:pt x="10969701" y="878776"/>
                  </a:lnTo>
                  <a:lnTo>
                    <a:pt x="10969701" y="888301"/>
                  </a:lnTo>
                  <a:lnTo>
                    <a:pt x="10979226" y="888301"/>
                  </a:lnTo>
                  <a:lnTo>
                    <a:pt x="10979226" y="87877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0909" y="3834104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210" y="0"/>
                  </a:lnTo>
                  <a:lnTo>
                    <a:pt x="514210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34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34" y="9525"/>
                  </a:lnTo>
                  <a:lnTo>
                    <a:pt x="695134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58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82" y="0"/>
                  </a:lnTo>
                  <a:lnTo>
                    <a:pt x="1142682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606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606" y="9525"/>
                  </a:lnTo>
                  <a:lnTo>
                    <a:pt x="1323606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19" y="0"/>
                  </a:lnTo>
                  <a:lnTo>
                    <a:pt x="1371219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30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67" y="0"/>
                  </a:moveTo>
                  <a:lnTo>
                    <a:pt x="1771154" y="0"/>
                  </a:lnTo>
                  <a:lnTo>
                    <a:pt x="1771154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78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78" y="9525"/>
                  </a:lnTo>
                  <a:lnTo>
                    <a:pt x="1952078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91" y="0"/>
                  </a:lnTo>
                  <a:lnTo>
                    <a:pt x="1999691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15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15" y="9525"/>
                  </a:lnTo>
                  <a:lnTo>
                    <a:pt x="2180615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27" y="0"/>
                  </a:lnTo>
                  <a:lnTo>
                    <a:pt x="2228227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39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75" y="0"/>
                  </a:moveTo>
                  <a:lnTo>
                    <a:pt x="2628163" y="0"/>
                  </a:lnTo>
                  <a:lnTo>
                    <a:pt x="2628163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87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87" y="9525"/>
                  </a:lnTo>
                  <a:lnTo>
                    <a:pt x="2809087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700" y="0"/>
                  </a:lnTo>
                  <a:lnTo>
                    <a:pt x="2856700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24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24" y="9525"/>
                  </a:lnTo>
                  <a:lnTo>
                    <a:pt x="3037624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36" y="0"/>
                  </a:lnTo>
                  <a:lnTo>
                    <a:pt x="3085236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48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72" y="0"/>
                  </a:lnTo>
                  <a:lnTo>
                    <a:pt x="3485172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96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96" y="9525"/>
                  </a:lnTo>
                  <a:lnTo>
                    <a:pt x="3666096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708" y="0"/>
                  </a:lnTo>
                  <a:lnTo>
                    <a:pt x="3713708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32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32" y="9525"/>
                  </a:lnTo>
                  <a:lnTo>
                    <a:pt x="3894632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0279" y="3834104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98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98" y="9525"/>
                  </a:lnTo>
                  <a:lnTo>
                    <a:pt x="295198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811" y="0"/>
                  </a:lnTo>
                  <a:lnTo>
                    <a:pt x="342811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35" y="0"/>
                  </a:moveTo>
                  <a:lnTo>
                    <a:pt x="514210" y="0"/>
                  </a:lnTo>
                  <a:lnTo>
                    <a:pt x="514210" y="9525"/>
                  </a:lnTo>
                  <a:lnTo>
                    <a:pt x="523735" y="9525"/>
                  </a:lnTo>
                  <a:lnTo>
                    <a:pt x="523735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47" y="0"/>
                  </a:lnTo>
                  <a:lnTo>
                    <a:pt x="571347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34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34" y="9525"/>
                  </a:lnTo>
                  <a:lnTo>
                    <a:pt x="695134" y="0"/>
                  </a:lnTo>
                  <a:close/>
                </a:path>
                <a:path w="4009390" h="9525">
                  <a:moveTo>
                    <a:pt x="752271" y="0"/>
                  </a:moveTo>
                  <a:lnTo>
                    <a:pt x="742746" y="0"/>
                  </a:lnTo>
                  <a:lnTo>
                    <a:pt x="742746" y="9525"/>
                  </a:lnTo>
                  <a:lnTo>
                    <a:pt x="752271" y="9525"/>
                  </a:lnTo>
                  <a:lnTo>
                    <a:pt x="752271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71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71" y="9525"/>
                  </a:lnTo>
                  <a:lnTo>
                    <a:pt x="923671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83" y="0"/>
                  </a:lnTo>
                  <a:lnTo>
                    <a:pt x="971283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207" y="0"/>
                  </a:moveTo>
                  <a:lnTo>
                    <a:pt x="1142682" y="0"/>
                  </a:lnTo>
                  <a:lnTo>
                    <a:pt x="1142682" y="9525"/>
                  </a:lnTo>
                  <a:lnTo>
                    <a:pt x="1152207" y="9525"/>
                  </a:lnTo>
                  <a:lnTo>
                    <a:pt x="1152207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19" y="0"/>
                  </a:lnTo>
                  <a:lnTo>
                    <a:pt x="1199819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606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606" y="9525"/>
                  </a:lnTo>
                  <a:lnTo>
                    <a:pt x="1323606" y="0"/>
                  </a:lnTo>
                  <a:close/>
                </a:path>
                <a:path w="4009390" h="9525">
                  <a:moveTo>
                    <a:pt x="1380744" y="0"/>
                  </a:moveTo>
                  <a:lnTo>
                    <a:pt x="1371219" y="0"/>
                  </a:lnTo>
                  <a:lnTo>
                    <a:pt x="1371219" y="9525"/>
                  </a:lnTo>
                  <a:lnTo>
                    <a:pt x="1380744" y="9525"/>
                  </a:lnTo>
                  <a:lnTo>
                    <a:pt x="1380744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56" y="0"/>
                  </a:lnTo>
                  <a:lnTo>
                    <a:pt x="1428356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43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43" y="9525"/>
                  </a:lnTo>
                  <a:lnTo>
                    <a:pt x="1552143" y="0"/>
                  </a:lnTo>
                  <a:close/>
                </a:path>
                <a:path w="4009390" h="9525">
                  <a:moveTo>
                    <a:pt x="1609280" y="0"/>
                  </a:moveTo>
                  <a:lnTo>
                    <a:pt x="1599755" y="0"/>
                  </a:lnTo>
                  <a:lnTo>
                    <a:pt x="1599755" y="9525"/>
                  </a:lnTo>
                  <a:lnTo>
                    <a:pt x="1609280" y="9525"/>
                  </a:lnTo>
                  <a:lnTo>
                    <a:pt x="1609280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79" y="0"/>
                  </a:moveTo>
                  <a:lnTo>
                    <a:pt x="1771154" y="0"/>
                  </a:lnTo>
                  <a:lnTo>
                    <a:pt x="1771154" y="9525"/>
                  </a:lnTo>
                  <a:lnTo>
                    <a:pt x="1780679" y="9525"/>
                  </a:lnTo>
                  <a:lnTo>
                    <a:pt x="1780679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92" y="0"/>
                  </a:lnTo>
                  <a:lnTo>
                    <a:pt x="1828292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78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78" y="9525"/>
                  </a:lnTo>
                  <a:lnTo>
                    <a:pt x="1952078" y="0"/>
                  </a:lnTo>
                  <a:close/>
                </a:path>
                <a:path w="4009390" h="9525">
                  <a:moveTo>
                    <a:pt x="2009216" y="0"/>
                  </a:moveTo>
                  <a:lnTo>
                    <a:pt x="1999691" y="0"/>
                  </a:lnTo>
                  <a:lnTo>
                    <a:pt x="1999691" y="9525"/>
                  </a:lnTo>
                  <a:lnTo>
                    <a:pt x="2009216" y="9525"/>
                  </a:lnTo>
                  <a:lnTo>
                    <a:pt x="2009216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28" y="0"/>
                  </a:lnTo>
                  <a:lnTo>
                    <a:pt x="2056828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15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15" y="9525"/>
                  </a:lnTo>
                  <a:lnTo>
                    <a:pt x="2180615" y="0"/>
                  </a:lnTo>
                  <a:close/>
                </a:path>
                <a:path w="4009390" h="9525">
                  <a:moveTo>
                    <a:pt x="2237752" y="0"/>
                  </a:moveTo>
                  <a:lnTo>
                    <a:pt x="2228227" y="0"/>
                  </a:lnTo>
                  <a:lnTo>
                    <a:pt x="2228227" y="9525"/>
                  </a:lnTo>
                  <a:lnTo>
                    <a:pt x="2237752" y="9525"/>
                  </a:lnTo>
                  <a:lnTo>
                    <a:pt x="2237752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65" y="0"/>
                  </a:lnTo>
                  <a:lnTo>
                    <a:pt x="2285365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52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52" y="9525"/>
                  </a:lnTo>
                  <a:lnTo>
                    <a:pt x="2409152" y="0"/>
                  </a:lnTo>
                  <a:close/>
                </a:path>
                <a:path w="4009390" h="9525">
                  <a:moveTo>
                    <a:pt x="2466289" y="0"/>
                  </a:moveTo>
                  <a:lnTo>
                    <a:pt x="2456764" y="0"/>
                  </a:lnTo>
                  <a:lnTo>
                    <a:pt x="2456764" y="9525"/>
                  </a:lnTo>
                  <a:lnTo>
                    <a:pt x="2466289" y="9525"/>
                  </a:lnTo>
                  <a:lnTo>
                    <a:pt x="2466289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88" y="0"/>
                  </a:moveTo>
                  <a:lnTo>
                    <a:pt x="2628163" y="0"/>
                  </a:lnTo>
                  <a:lnTo>
                    <a:pt x="2628163" y="9525"/>
                  </a:lnTo>
                  <a:lnTo>
                    <a:pt x="2637688" y="9525"/>
                  </a:lnTo>
                  <a:lnTo>
                    <a:pt x="2637688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300" y="0"/>
                  </a:lnTo>
                  <a:lnTo>
                    <a:pt x="2685300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87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87" y="9525"/>
                  </a:lnTo>
                  <a:lnTo>
                    <a:pt x="2809087" y="0"/>
                  </a:lnTo>
                  <a:close/>
                </a:path>
                <a:path w="4009390" h="9525">
                  <a:moveTo>
                    <a:pt x="2866225" y="0"/>
                  </a:moveTo>
                  <a:lnTo>
                    <a:pt x="2856700" y="0"/>
                  </a:lnTo>
                  <a:lnTo>
                    <a:pt x="2856700" y="9525"/>
                  </a:lnTo>
                  <a:lnTo>
                    <a:pt x="2866225" y="9525"/>
                  </a:lnTo>
                  <a:lnTo>
                    <a:pt x="2866225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37" y="0"/>
                  </a:lnTo>
                  <a:lnTo>
                    <a:pt x="2913837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24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24" y="9525"/>
                  </a:lnTo>
                  <a:lnTo>
                    <a:pt x="3037624" y="0"/>
                  </a:lnTo>
                  <a:close/>
                </a:path>
                <a:path w="4009390" h="9525">
                  <a:moveTo>
                    <a:pt x="3094761" y="0"/>
                  </a:moveTo>
                  <a:lnTo>
                    <a:pt x="3085236" y="0"/>
                  </a:lnTo>
                  <a:lnTo>
                    <a:pt x="3085236" y="9525"/>
                  </a:lnTo>
                  <a:lnTo>
                    <a:pt x="3094761" y="9525"/>
                  </a:lnTo>
                  <a:lnTo>
                    <a:pt x="3094761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73" y="0"/>
                  </a:lnTo>
                  <a:lnTo>
                    <a:pt x="3142373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60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60" y="9525"/>
                  </a:lnTo>
                  <a:lnTo>
                    <a:pt x="3266160" y="0"/>
                  </a:lnTo>
                  <a:close/>
                </a:path>
                <a:path w="4009390" h="9525">
                  <a:moveTo>
                    <a:pt x="3323298" y="0"/>
                  </a:moveTo>
                  <a:lnTo>
                    <a:pt x="3313773" y="0"/>
                  </a:lnTo>
                  <a:lnTo>
                    <a:pt x="3313773" y="9525"/>
                  </a:lnTo>
                  <a:lnTo>
                    <a:pt x="3323298" y="9525"/>
                  </a:lnTo>
                  <a:lnTo>
                    <a:pt x="3323298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97" y="0"/>
                  </a:moveTo>
                  <a:lnTo>
                    <a:pt x="3485172" y="0"/>
                  </a:lnTo>
                  <a:lnTo>
                    <a:pt x="3485172" y="9525"/>
                  </a:lnTo>
                  <a:lnTo>
                    <a:pt x="3494697" y="9525"/>
                  </a:lnTo>
                  <a:lnTo>
                    <a:pt x="3494697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309" y="0"/>
                  </a:lnTo>
                  <a:lnTo>
                    <a:pt x="3542309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96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96" y="9525"/>
                  </a:lnTo>
                  <a:lnTo>
                    <a:pt x="3666096" y="0"/>
                  </a:lnTo>
                  <a:close/>
                </a:path>
                <a:path w="4009390" h="9525">
                  <a:moveTo>
                    <a:pt x="3723233" y="0"/>
                  </a:moveTo>
                  <a:lnTo>
                    <a:pt x="3713708" y="0"/>
                  </a:lnTo>
                  <a:lnTo>
                    <a:pt x="3713708" y="9525"/>
                  </a:lnTo>
                  <a:lnTo>
                    <a:pt x="3723233" y="9525"/>
                  </a:lnTo>
                  <a:lnTo>
                    <a:pt x="3723233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46" y="0"/>
                  </a:lnTo>
                  <a:lnTo>
                    <a:pt x="3770846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32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32" y="9525"/>
                  </a:lnTo>
                  <a:lnTo>
                    <a:pt x="3894632" y="0"/>
                  </a:lnTo>
                  <a:close/>
                </a:path>
                <a:path w="4009390" h="9525">
                  <a:moveTo>
                    <a:pt x="3951770" y="0"/>
                  </a:moveTo>
                  <a:lnTo>
                    <a:pt x="3942245" y="0"/>
                  </a:lnTo>
                  <a:lnTo>
                    <a:pt x="3942245" y="9525"/>
                  </a:lnTo>
                  <a:lnTo>
                    <a:pt x="3951770" y="9525"/>
                  </a:lnTo>
                  <a:lnTo>
                    <a:pt x="3951770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82" y="0"/>
                  </a:lnTo>
                  <a:lnTo>
                    <a:pt x="3999382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7084" y="2955365"/>
              <a:ext cx="10979785" cy="888365"/>
            </a:xfrm>
            <a:custGeom>
              <a:avLst/>
              <a:gdLst/>
              <a:ahLst/>
              <a:cxnLst/>
              <a:rect l="l" t="t" r="r" b="b"/>
              <a:pathLst>
                <a:path w="10979785" h="888364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10979785" h="888364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10979785" h="888364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10979785" h="888364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10979785" h="888364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10979785" h="888364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10979785" h="888364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10979785" h="888364">
                  <a:moveTo>
                    <a:pt x="409448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10979785" h="888364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10979785" h="888364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10979785" h="888364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10979785" h="888364">
                  <a:moveTo>
                    <a:pt x="637984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10979785" h="888364">
                  <a:moveTo>
                    <a:pt x="695121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10979785" h="888364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10979785" h="888364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10979785" h="888364">
                  <a:moveTo>
                    <a:pt x="866521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21" y="9525"/>
                  </a:lnTo>
                  <a:lnTo>
                    <a:pt x="866521" y="0"/>
                  </a:lnTo>
                  <a:close/>
                </a:path>
                <a:path w="10979785" h="888364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10979785" h="888364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10979785" h="888364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10979785" h="888364">
                  <a:moveTo>
                    <a:pt x="1095057" y="0"/>
                  </a:moveTo>
                  <a:lnTo>
                    <a:pt x="1085532" y="0"/>
                  </a:lnTo>
                  <a:lnTo>
                    <a:pt x="1085532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10979785" h="888364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10979785" h="888364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10979785" h="888364">
                  <a:moveTo>
                    <a:pt x="1266456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56" y="9525"/>
                  </a:lnTo>
                  <a:lnTo>
                    <a:pt x="1266456" y="0"/>
                  </a:lnTo>
                  <a:close/>
                </a:path>
                <a:path w="10979785" h="888364">
                  <a:moveTo>
                    <a:pt x="1323594" y="0"/>
                  </a:moveTo>
                  <a:lnTo>
                    <a:pt x="1314069" y="0"/>
                  </a:lnTo>
                  <a:lnTo>
                    <a:pt x="1314069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10979785" h="888364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10979785" h="888364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10979785" h="888364">
                  <a:moveTo>
                    <a:pt x="1494993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4993" y="9525"/>
                  </a:lnTo>
                  <a:lnTo>
                    <a:pt x="1494993" y="0"/>
                  </a:lnTo>
                  <a:close/>
                </a:path>
                <a:path w="10979785" h="888364">
                  <a:moveTo>
                    <a:pt x="1552130" y="0"/>
                  </a:moveTo>
                  <a:lnTo>
                    <a:pt x="1542605" y="0"/>
                  </a:lnTo>
                  <a:lnTo>
                    <a:pt x="1542605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10979785" h="888364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10979785" h="888364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10979785" h="888364">
                  <a:moveTo>
                    <a:pt x="1723529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29" y="9525"/>
                  </a:lnTo>
                  <a:lnTo>
                    <a:pt x="1723529" y="0"/>
                  </a:lnTo>
                  <a:close/>
                </a:path>
                <a:path w="10979785" h="888364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10979785" h="888364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10979785" h="888364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10979785" h="888364">
                  <a:moveTo>
                    <a:pt x="1952066" y="0"/>
                  </a:moveTo>
                  <a:lnTo>
                    <a:pt x="1942541" y="0"/>
                  </a:lnTo>
                  <a:lnTo>
                    <a:pt x="1942541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10979785" h="888364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10979785" h="888364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10979785" h="888364">
                  <a:moveTo>
                    <a:pt x="2123465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65" y="9525"/>
                  </a:lnTo>
                  <a:lnTo>
                    <a:pt x="2123465" y="0"/>
                  </a:lnTo>
                  <a:close/>
                </a:path>
                <a:path w="10979785" h="888364">
                  <a:moveTo>
                    <a:pt x="2180602" y="0"/>
                  </a:moveTo>
                  <a:lnTo>
                    <a:pt x="2171077" y="0"/>
                  </a:lnTo>
                  <a:lnTo>
                    <a:pt x="2171077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10979785" h="888364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10979785" h="888364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10979785" h="888364">
                  <a:moveTo>
                    <a:pt x="2352002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02" y="9525"/>
                  </a:lnTo>
                  <a:lnTo>
                    <a:pt x="2352002" y="0"/>
                  </a:lnTo>
                  <a:close/>
                </a:path>
                <a:path w="10979785" h="888364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10979785" h="888364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10979785" h="888364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10979785" h="888364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10979785" h="888364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10979785" h="888364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10979785" h="888364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10979785" h="888364">
                  <a:moveTo>
                    <a:pt x="2809075" y="0"/>
                  </a:moveTo>
                  <a:lnTo>
                    <a:pt x="2799550" y="0"/>
                  </a:lnTo>
                  <a:lnTo>
                    <a:pt x="2799550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10979785" h="888364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10979785" h="888364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10979785" h="888364">
                  <a:moveTo>
                    <a:pt x="2980474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74" y="9525"/>
                  </a:lnTo>
                  <a:lnTo>
                    <a:pt x="2980474" y="0"/>
                  </a:lnTo>
                  <a:close/>
                </a:path>
                <a:path w="10979785" h="888364">
                  <a:moveTo>
                    <a:pt x="3037611" y="0"/>
                  </a:moveTo>
                  <a:lnTo>
                    <a:pt x="3028086" y="0"/>
                  </a:lnTo>
                  <a:lnTo>
                    <a:pt x="3028086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10979785" h="888364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10979785" h="888364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10979785" h="888364">
                  <a:moveTo>
                    <a:pt x="3209010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10" y="9525"/>
                  </a:lnTo>
                  <a:lnTo>
                    <a:pt x="3209010" y="0"/>
                  </a:lnTo>
                  <a:close/>
                </a:path>
                <a:path w="10979785" h="888364">
                  <a:moveTo>
                    <a:pt x="3266148" y="0"/>
                  </a:moveTo>
                  <a:lnTo>
                    <a:pt x="3256623" y="0"/>
                  </a:lnTo>
                  <a:lnTo>
                    <a:pt x="3256623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10979785" h="888364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10979785" h="888364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10979785" h="888364">
                  <a:moveTo>
                    <a:pt x="3437547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47" y="9525"/>
                  </a:lnTo>
                  <a:lnTo>
                    <a:pt x="3437547" y="0"/>
                  </a:lnTo>
                  <a:close/>
                </a:path>
                <a:path w="10979785" h="888364">
                  <a:moveTo>
                    <a:pt x="3494684" y="0"/>
                  </a:moveTo>
                  <a:lnTo>
                    <a:pt x="3485159" y="0"/>
                  </a:lnTo>
                  <a:lnTo>
                    <a:pt x="3485159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10979785" h="888364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10979785" h="888364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10979785" h="888364">
                  <a:moveTo>
                    <a:pt x="3666083" y="0"/>
                  </a:moveTo>
                  <a:lnTo>
                    <a:pt x="3656558" y="0"/>
                  </a:lnTo>
                  <a:lnTo>
                    <a:pt x="3656558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10979785" h="888364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10979785" h="888364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10979785" h="888364">
                  <a:moveTo>
                    <a:pt x="3837482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82" y="9525"/>
                  </a:lnTo>
                  <a:lnTo>
                    <a:pt x="3837482" y="0"/>
                  </a:lnTo>
                  <a:close/>
                </a:path>
                <a:path w="10979785" h="888364">
                  <a:moveTo>
                    <a:pt x="3894620" y="0"/>
                  </a:moveTo>
                  <a:lnTo>
                    <a:pt x="3885095" y="0"/>
                  </a:lnTo>
                  <a:lnTo>
                    <a:pt x="3885095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10979785" h="888364">
                  <a:moveTo>
                    <a:pt x="10922089" y="878738"/>
                  </a:moveTo>
                  <a:lnTo>
                    <a:pt x="10912577" y="878738"/>
                  </a:lnTo>
                  <a:lnTo>
                    <a:pt x="10912577" y="888263"/>
                  </a:lnTo>
                  <a:lnTo>
                    <a:pt x="10922089" y="888263"/>
                  </a:lnTo>
                  <a:lnTo>
                    <a:pt x="10922089" y="878738"/>
                  </a:lnTo>
                  <a:close/>
                </a:path>
                <a:path w="10979785" h="888364">
                  <a:moveTo>
                    <a:pt x="10979226" y="878738"/>
                  </a:moveTo>
                  <a:lnTo>
                    <a:pt x="10969701" y="878738"/>
                  </a:lnTo>
                  <a:lnTo>
                    <a:pt x="10969701" y="888263"/>
                  </a:lnTo>
                  <a:lnTo>
                    <a:pt x="10979226" y="888263"/>
                  </a:lnTo>
                  <a:lnTo>
                    <a:pt x="10979226" y="87873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42180" y="2955365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99" y="9525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411" y="0"/>
                  </a:lnTo>
                  <a:lnTo>
                    <a:pt x="171411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98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98" y="9525"/>
                  </a:lnTo>
                  <a:lnTo>
                    <a:pt x="295198" y="0"/>
                  </a:lnTo>
                  <a:close/>
                </a:path>
                <a:path w="4009390" h="9525">
                  <a:moveTo>
                    <a:pt x="352336" y="0"/>
                  </a:moveTo>
                  <a:lnTo>
                    <a:pt x="342811" y="0"/>
                  </a:lnTo>
                  <a:lnTo>
                    <a:pt x="342811" y="9525"/>
                  </a:lnTo>
                  <a:lnTo>
                    <a:pt x="352336" y="9525"/>
                  </a:lnTo>
                  <a:lnTo>
                    <a:pt x="352336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48" y="0"/>
                  </a:lnTo>
                  <a:lnTo>
                    <a:pt x="399948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35" y="0"/>
                  </a:moveTo>
                  <a:lnTo>
                    <a:pt x="514210" y="0"/>
                  </a:lnTo>
                  <a:lnTo>
                    <a:pt x="514210" y="9525"/>
                  </a:lnTo>
                  <a:lnTo>
                    <a:pt x="523735" y="9525"/>
                  </a:lnTo>
                  <a:lnTo>
                    <a:pt x="523735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47" y="0"/>
                  </a:lnTo>
                  <a:lnTo>
                    <a:pt x="571347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34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34" y="9525"/>
                  </a:lnTo>
                  <a:lnTo>
                    <a:pt x="695134" y="0"/>
                  </a:lnTo>
                  <a:close/>
                </a:path>
                <a:path w="4009390" h="9525">
                  <a:moveTo>
                    <a:pt x="752271" y="0"/>
                  </a:moveTo>
                  <a:lnTo>
                    <a:pt x="742746" y="0"/>
                  </a:lnTo>
                  <a:lnTo>
                    <a:pt x="742746" y="9525"/>
                  </a:lnTo>
                  <a:lnTo>
                    <a:pt x="752271" y="9525"/>
                  </a:lnTo>
                  <a:lnTo>
                    <a:pt x="752271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84" y="0"/>
                  </a:lnTo>
                  <a:lnTo>
                    <a:pt x="799884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71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71" y="9525"/>
                  </a:lnTo>
                  <a:lnTo>
                    <a:pt x="923671" y="0"/>
                  </a:lnTo>
                  <a:close/>
                </a:path>
                <a:path w="4009390" h="9525">
                  <a:moveTo>
                    <a:pt x="980808" y="0"/>
                  </a:moveTo>
                  <a:lnTo>
                    <a:pt x="971283" y="0"/>
                  </a:lnTo>
                  <a:lnTo>
                    <a:pt x="971283" y="9525"/>
                  </a:lnTo>
                  <a:lnTo>
                    <a:pt x="980808" y="9525"/>
                  </a:lnTo>
                  <a:lnTo>
                    <a:pt x="980808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20" y="0"/>
                  </a:lnTo>
                  <a:lnTo>
                    <a:pt x="1028420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207" y="0"/>
                  </a:moveTo>
                  <a:lnTo>
                    <a:pt x="1142682" y="0"/>
                  </a:lnTo>
                  <a:lnTo>
                    <a:pt x="1142682" y="9525"/>
                  </a:lnTo>
                  <a:lnTo>
                    <a:pt x="1152207" y="9525"/>
                  </a:lnTo>
                  <a:lnTo>
                    <a:pt x="1152207" y="0"/>
                  </a:lnTo>
                  <a:close/>
                </a:path>
                <a:path w="4009390" h="9525">
                  <a:moveTo>
                    <a:pt x="1209344" y="0"/>
                  </a:moveTo>
                  <a:lnTo>
                    <a:pt x="1199819" y="0"/>
                  </a:lnTo>
                  <a:lnTo>
                    <a:pt x="1199819" y="9525"/>
                  </a:lnTo>
                  <a:lnTo>
                    <a:pt x="1209344" y="9525"/>
                  </a:lnTo>
                  <a:lnTo>
                    <a:pt x="1209344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57" y="0"/>
                  </a:lnTo>
                  <a:lnTo>
                    <a:pt x="1256957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606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606" y="9525"/>
                  </a:lnTo>
                  <a:lnTo>
                    <a:pt x="1323606" y="0"/>
                  </a:lnTo>
                  <a:close/>
                </a:path>
                <a:path w="4009390" h="9525">
                  <a:moveTo>
                    <a:pt x="1380744" y="0"/>
                  </a:moveTo>
                  <a:lnTo>
                    <a:pt x="1371219" y="0"/>
                  </a:lnTo>
                  <a:lnTo>
                    <a:pt x="1371219" y="9525"/>
                  </a:lnTo>
                  <a:lnTo>
                    <a:pt x="1380744" y="9525"/>
                  </a:lnTo>
                  <a:lnTo>
                    <a:pt x="1380744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56" y="0"/>
                  </a:lnTo>
                  <a:lnTo>
                    <a:pt x="1428356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43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43" y="9525"/>
                  </a:lnTo>
                  <a:lnTo>
                    <a:pt x="1552143" y="0"/>
                  </a:lnTo>
                  <a:close/>
                </a:path>
                <a:path w="4009390" h="9525">
                  <a:moveTo>
                    <a:pt x="1609280" y="0"/>
                  </a:moveTo>
                  <a:lnTo>
                    <a:pt x="1599755" y="0"/>
                  </a:lnTo>
                  <a:lnTo>
                    <a:pt x="1599755" y="9525"/>
                  </a:lnTo>
                  <a:lnTo>
                    <a:pt x="1609280" y="9525"/>
                  </a:lnTo>
                  <a:lnTo>
                    <a:pt x="1609280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92" y="0"/>
                  </a:lnTo>
                  <a:lnTo>
                    <a:pt x="1656892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79" y="0"/>
                  </a:moveTo>
                  <a:lnTo>
                    <a:pt x="1771154" y="0"/>
                  </a:lnTo>
                  <a:lnTo>
                    <a:pt x="1771154" y="9525"/>
                  </a:lnTo>
                  <a:lnTo>
                    <a:pt x="1780679" y="9525"/>
                  </a:lnTo>
                  <a:lnTo>
                    <a:pt x="1780679" y="0"/>
                  </a:lnTo>
                  <a:close/>
                </a:path>
                <a:path w="4009390" h="9525">
                  <a:moveTo>
                    <a:pt x="1837817" y="0"/>
                  </a:moveTo>
                  <a:lnTo>
                    <a:pt x="1828292" y="0"/>
                  </a:lnTo>
                  <a:lnTo>
                    <a:pt x="1828292" y="9525"/>
                  </a:lnTo>
                  <a:lnTo>
                    <a:pt x="1837817" y="9525"/>
                  </a:lnTo>
                  <a:lnTo>
                    <a:pt x="1837817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29" y="0"/>
                  </a:lnTo>
                  <a:lnTo>
                    <a:pt x="1885429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78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78" y="9525"/>
                  </a:lnTo>
                  <a:lnTo>
                    <a:pt x="1952078" y="0"/>
                  </a:lnTo>
                  <a:close/>
                </a:path>
                <a:path w="4009390" h="9525">
                  <a:moveTo>
                    <a:pt x="2009216" y="0"/>
                  </a:moveTo>
                  <a:lnTo>
                    <a:pt x="1999691" y="0"/>
                  </a:lnTo>
                  <a:lnTo>
                    <a:pt x="1999691" y="9525"/>
                  </a:lnTo>
                  <a:lnTo>
                    <a:pt x="2009216" y="9525"/>
                  </a:lnTo>
                  <a:lnTo>
                    <a:pt x="2009216" y="0"/>
                  </a:lnTo>
                  <a:close/>
                </a:path>
                <a:path w="4009390" h="9525">
                  <a:moveTo>
                    <a:pt x="2066353" y="0"/>
                  </a:moveTo>
                  <a:lnTo>
                    <a:pt x="2056828" y="0"/>
                  </a:lnTo>
                  <a:lnTo>
                    <a:pt x="2056828" y="9525"/>
                  </a:lnTo>
                  <a:lnTo>
                    <a:pt x="2066353" y="9525"/>
                  </a:lnTo>
                  <a:lnTo>
                    <a:pt x="2066353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65" y="0"/>
                  </a:lnTo>
                  <a:lnTo>
                    <a:pt x="2113965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15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15" y="9525"/>
                  </a:lnTo>
                  <a:lnTo>
                    <a:pt x="2180615" y="0"/>
                  </a:lnTo>
                  <a:close/>
                </a:path>
                <a:path w="4009390" h="9525">
                  <a:moveTo>
                    <a:pt x="2237752" y="0"/>
                  </a:moveTo>
                  <a:lnTo>
                    <a:pt x="2228227" y="0"/>
                  </a:lnTo>
                  <a:lnTo>
                    <a:pt x="2228227" y="9525"/>
                  </a:lnTo>
                  <a:lnTo>
                    <a:pt x="2237752" y="9525"/>
                  </a:lnTo>
                  <a:lnTo>
                    <a:pt x="2237752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65" y="0"/>
                  </a:lnTo>
                  <a:lnTo>
                    <a:pt x="2285365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52" y="0"/>
                  </a:moveTo>
                  <a:lnTo>
                    <a:pt x="2399627" y="0"/>
                  </a:lnTo>
                  <a:lnTo>
                    <a:pt x="2399627" y="9525"/>
                  </a:lnTo>
                  <a:lnTo>
                    <a:pt x="2409152" y="9525"/>
                  </a:lnTo>
                  <a:lnTo>
                    <a:pt x="2409152" y="0"/>
                  </a:lnTo>
                  <a:close/>
                </a:path>
                <a:path w="4009390" h="9525">
                  <a:moveTo>
                    <a:pt x="2466289" y="0"/>
                  </a:moveTo>
                  <a:lnTo>
                    <a:pt x="2456764" y="0"/>
                  </a:lnTo>
                  <a:lnTo>
                    <a:pt x="2456764" y="9525"/>
                  </a:lnTo>
                  <a:lnTo>
                    <a:pt x="2466289" y="9525"/>
                  </a:lnTo>
                  <a:lnTo>
                    <a:pt x="2466289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901" y="0"/>
                  </a:lnTo>
                  <a:lnTo>
                    <a:pt x="2513901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51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51" y="9525"/>
                  </a:lnTo>
                  <a:lnTo>
                    <a:pt x="2580551" y="0"/>
                  </a:lnTo>
                  <a:close/>
                </a:path>
                <a:path w="4009390" h="9525">
                  <a:moveTo>
                    <a:pt x="2637688" y="0"/>
                  </a:moveTo>
                  <a:lnTo>
                    <a:pt x="2628163" y="0"/>
                  </a:lnTo>
                  <a:lnTo>
                    <a:pt x="2628163" y="9525"/>
                  </a:lnTo>
                  <a:lnTo>
                    <a:pt x="2637688" y="9525"/>
                  </a:lnTo>
                  <a:lnTo>
                    <a:pt x="2637688" y="0"/>
                  </a:lnTo>
                  <a:close/>
                </a:path>
                <a:path w="4009390" h="9525">
                  <a:moveTo>
                    <a:pt x="2694825" y="0"/>
                  </a:moveTo>
                  <a:lnTo>
                    <a:pt x="2685300" y="0"/>
                  </a:lnTo>
                  <a:lnTo>
                    <a:pt x="2685300" y="9525"/>
                  </a:lnTo>
                  <a:lnTo>
                    <a:pt x="2694825" y="9525"/>
                  </a:lnTo>
                  <a:lnTo>
                    <a:pt x="2694825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38" y="0"/>
                  </a:lnTo>
                  <a:lnTo>
                    <a:pt x="2742438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87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87" y="9525"/>
                  </a:lnTo>
                  <a:lnTo>
                    <a:pt x="2809087" y="0"/>
                  </a:lnTo>
                  <a:close/>
                </a:path>
                <a:path w="4009390" h="9525">
                  <a:moveTo>
                    <a:pt x="2866225" y="0"/>
                  </a:moveTo>
                  <a:lnTo>
                    <a:pt x="2856700" y="0"/>
                  </a:lnTo>
                  <a:lnTo>
                    <a:pt x="2856700" y="9525"/>
                  </a:lnTo>
                  <a:lnTo>
                    <a:pt x="2866225" y="9525"/>
                  </a:lnTo>
                  <a:lnTo>
                    <a:pt x="2866225" y="0"/>
                  </a:lnTo>
                  <a:close/>
                </a:path>
                <a:path w="4009390" h="9525">
                  <a:moveTo>
                    <a:pt x="2923362" y="0"/>
                  </a:moveTo>
                  <a:lnTo>
                    <a:pt x="2913837" y="0"/>
                  </a:lnTo>
                  <a:lnTo>
                    <a:pt x="2913837" y="9525"/>
                  </a:lnTo>
                  <a:lnTo>
                    <a:pt x="2923362" y="9525"/>
                  </a:lnTo>
                  <a:lnTo>
                    <a:pt x="2923362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24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24" y="9525"/>
                  </a:lnTo>
                  <a:lnTo>
                    <a:pt x="3037624" y="0"/>
                  </a:lnTo>
                  <a:close/>
                </a:path>
                <a:path w="4009390" h="9525">
                  <a:moveTo>
                    <a:pt x="3094761" y="0"/>
                  </a:moveTo>
                  <a:lnTo>
                    <a:pt x="3085236" y="0"/>
                  </a:lnTo>
                  <a:lnTo>
                    <a:pt x="3085236" y="9525"/>
                  </a:lnTo>
                  <a:lnTo>
                    <a:pt x="3094761" y="9525"/>
                  </a:lnTo>
                  <a:lnTo>
                    <a:pt x="3094761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73" y="0"/>
                  </a:lnTo>
                  <a:lnTo>
                    <a:pt x="3142373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23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23" y="9525"/>
                  </a:lnTo>
                  <a:lnTo>
                    <a:pt x="3209023" y="0"/>
                  </a:lnTo>
                  <a:close/>
                </a:path>
                <a:path w="4009390" h="9525">
                  <a:moveTo>
                    <a:pt x="3266160" y="0"/>
                  </a:moveTo>
                  <a:lnTo>
                    <a:pt x="3256635" y="0"/>
                  </a:lnTo>
                  <a:lnTo>
                    <a:pt x="3256635" y="9525"/>
                  </a:lnTo>
                  <a:lnTo>
                    <a:pt x="3266160" y="9525"/>
                  </a:lnTo>
                  <a:lnTo>
                    <a:pt x="3266160" y="0"/>
                  </a:lnTo>
                  <a:close/>
                </a:path>
                <a:path w="4009390" h="9525">
                  <a:moveTo>
                    <a:pt x="3323298" y="0"/>
                  </a:moveTo>
                  <a:lnTo>
                    <a:pt x="3313773" y="0"/>
                  </a:lnTo>
                  <a:lnTo>
                    <a:pt x="3313773" y="9525"/>
                  </a:lnTo>
                  <a:lnTo>
                    <a:pt x="3323298" y="9525"/>
                  </a:lnTo>
                  <a:lnTo>
                    <a:pt x="3323298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910" y="0"/>
                  </a:lnTo>
                  <a:lnTo>
                    <a:pt x="3370910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59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59" y="9525"/>
                  </a:lnTo>
                  <a:lnTo>
                    <a:pt x="3437559" y="0"/>
                  </a:lnTo>
                  <a:close/>
                </a:path>
                <a:path w="4009390" h="9525">
                  <a:moveTo>
                    <a:pt x="3494697" y="0"/>
                  </a:moveTo>
                  <a:lnTo>
                    <a:pt x="3485172" y="0"/>
                  </a:lnTo>
                  <a:lnTo>
                    <a:pt x="3485172" y="9525"/>
                  </a:lnTo>
                  <a:lnTo>
                    <a:pt x="3494697" y="9525"/>
                  </a:lnTo>
                  <a:lnTo>
                    <a:pt x="3494697" y="0"/>
                  </a:lnTo>
                  <a:close/>
                </a:path>
                <a:path w="4009390" h="9525">
                  <a:moveTo>
                    <a:pt x="3551834" y="0"/>
                  </a:moveTo>
                  <a:lnTo>
                    <a:pt x="3542309" y="0"/>
                  </a:lnTo>
                  <a:lnTo>
                    <a:pt x="3542309" y="9525"/>
                  </a:lnTo>
                  <a:lnTo>
                    <a:pt x="3551834" y="9525"/>
                  </a:lnTo>
                  <a:lnTo>
                    <a:pt x="3551834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46" y="0"/>
                  </a:lnTo>
                  <a:lnTo>
                    <a:pt x="3599446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96" y="0"/>
                  </a:moveTo>
                  <a:lnTo>
                    <a:pt x="3656571" y="0"/>
                  </a:lnTo>
                  <a:lnTo>
                    <a:pt x="3656571" y="9525"/>
                  </a:lnTo>
                  <a:lnTo>
                    <a:pt x="3666096" y="9525"/>
                  </a:lnTo>
                  <a:lnTo>
                    <a:pt x="3666096" y="0"/>
                  </a:lnTo>
                  <a:close/>
                </a:path>
                <a:path w="4009390" h="9525">
                  <a:moveTo>
                    <a:pt x="3723233" y="0"/>
                  </a:moveTo>
                  <a:lnTo>
                    <a:pt x="3713708" y="0"/>
                  </a:lnTo>
                  <a:lnTo>
                    <a:pt x="3713708" y="9525"/>
                  </a:lnTo>
                  <a:lnTo>
                    <a:pt x="3723233" y="9525"/>
                  </a:lnTo>
                  <a:lnTo>
                    <a:pt x="3723233" y="0"/>
                  </a:lnTo>
                  <a:close/>
                </a:path>
                <a:path w="4009390" h="9525">
                  <a:moveTo>
                    <a:pt x="3780371" y="0"/>
                  </a:moveTo>
                  <a:lnTo>
                    <a:pt x="3770846" y="0"/>
                  </a:lnTo>
                  <a:lnTo>
                    <a:pt x="3770846" y="9525"/>
                  </a:lnTo>
                  <a:lnTo>
                    <a:pt x="3780371" y="9525"/>
                  </a:lnTo>
                  <a:lnTo>
                    <a:pt x="3780371" y="0"/>
                  </a:lnTo>
                  <a:close/>
                </a:path>
                <a:path w="4009390" h="9525">
                  <a:moveTo>
                    <a:pt x="3837495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95" y="9525"/>
                  </a:lnTo>
                  <a:lnTo>
                    <a:pt x="3837495" y="0"/>
                  </a:lnTo>
                  <a:close/>
                </a:path>
                <a:path w="4009390" h="9525">
                  <a:moveTo>
                    <a:pt x="3894632" y="0"/>
                  </a:moveTo>
                  <a:lnTo>
                    <a:pt x="3885107" y="0"/>
                  </a:lnTo>
                  <a:lnTo>
                    <a:pt x="3885107" y="9525"/>
                  </a:lnTo>
                  <a:lnTo>
                    <a:pt x="3894632" y="9525"/>
                  </a:lnTo>
                  <a:lnTo>
                    <a:pt x="3894632" y="0"/>
                  </a:lnTo>
                  <a:close/>
                </a:path>
                <a:path w="4009390" h="9525">
                  <a:moveTo>
                    <a:pt x="3951770" y="0"/>
                  </a:moveTo>
                  <a:lnTo>
                    <a:pt x="3942245" y="0"/>
                  </a:lnTo>
                  <a:lnTo>
                    <a:pt x="3942245" y="9525"/>
                  </a:lnTo>
                  <a:lnTo>
                    <a:pt x="3951770" y="9525"/>
                  </a:lnTo>
                  <a:lnTo>
                    <a:pt x="3951770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82" y="0"/>
                  </a:lnTo>
                  <a:lnTo>
                    <a:pt x="3999382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1563" y="2955365"/>
              <a:ext cx="3117850" cy="3524885"/>
            </a:xfrm>
            <a:custGeom>
              <a:avLst/>
              <a:gdLst/>
              <a:ahLst/>
              <a:cxnLst/>
              <a:rect l="l" t="t" r="r" b="b"/>
              <a:pathLst>
                <a:path w="3117850" h="352488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3117850" h="352488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3117850" h="352488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3117850" h="352488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3117850" h="3524885">
                  <a:moveTo>
                    <a:pt x="238048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3117850" h="352488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3117850" h="352488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3117850" h="352488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3117850" h="3524885">
                  <a:moveTo>
                    <a:pt x="466585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3117850" h="352488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3117850" h="352488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3117850" h="352488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3117850" h="3524885">
                  <a:moveTo>
                    <a:pt x="695121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3117850" h="352488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3117850" h="352488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3117850" h="3524885">
                  <a:moveTo>
                    <a:pt x="866521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21" y="9525"/>
                  </a:lnTo>
                  <a:lnTo>
                    <a:pt x="866521" y="0"/>
                  </a:lnTo>
                  <a:close/>
                </a:path>
                <a:path w="3117850" h="3524885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3117850" h="352488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3117850" h="352488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3117850" h="3524885">
                  <a:moveTo>
                    <a:pt x="1095057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3117850" h="352488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3117850" h="352488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3117850" h="352488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3117850" h="3524885">
                  <a:moveTo>
                    <a:pt x="1323594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3117850" h="352488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3117850" h="352488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3117850" h="352488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3117850" h="3524885">
                  <a:moveTo>
                    <a:pt x="1552130" y="0"/>
                  </a:moveTo>
                  <a:lnTo>
                    <a:pt x="1542605" y="0"/>
                  </a:lnTo>
                  <a:lnTo>
                    <a:pt x="1542605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3117850" h="352488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3117850" h="352488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3117850" h="3524885">
                  <a:moveTo>
                    <a:pt x="1723529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29" y="9525"/>
                  </a:lnTo>
                  <a:lnTo>
                    <a:pt x="1723529" y="0"/>
                  </a:lnTo>
                  <a:close/>
                </a:path>
                <a:path w="3117850" h="352488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3117850" h="352488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3117850" h="352488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3117850" h="3524885">
                  <a:moveTo>
                    <a:pt x="1952066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3117850" h="352488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3117850" h="352488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3117850" h="352488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3117850" h="3524885">
                  <a:moveTo>
                    <a:pt x="2180602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3117850" h="352488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3117850" h="352488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3117850" h="352488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3117850" h="352488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3117850" h="352488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3117850" h="352488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3117850" h="3524885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3117850" h="352488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3117850" h="352488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3117850" h="352488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3117850" h="3524885">
                  <a:moveTo>
                    <a:pt x="2809075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3117850" h="352488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3117850" h="352488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3117850" h="352488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3117850" h="3524885">
                  <a:moveTo>
                    <a:pt x="3037611" y="0"/>
                  </a:moveTo>
                  <a:lnTo>
                    <a:pt x="3028099" y="0"/>
                  </a:lnTo>
                  <a:lnTo>
                    <a:pt x="3028099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3117850" h="352488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3117850" h="3524885">
                  <a:moveTo>
                    <a:pt x="3117316" y="3515017"/>
                  </a:moveTo>
                  <a:lnTo>
                    <a:pt x="3107791" y="3515017"/>
                  </a:lnTo>
                  <a:lnTo>
                    <a:pt x="3107791" y="3524542"/>
                  </a:lnTo>
                  <a:lnTo>
                    <a:pt x="3117316" y="3524542"/>
                  </a:lnTo>
                  <a:lnTo>
                    <a:pt x="3117316" y="3515017"/>
                  </a:lnTo>
                  <a:close/>
                </a:path>
                <a:path w="3117850" h="3524885">
                  <a:moveTo>
                    <a:pt x="3117316" y="2716136"/>
                  </a:moveTo>
                  <a:lnTo>
                    <a:pt x="3107791" y="2716136"/>
                  </a:lnTo>
                  <a:lnTo>
                    <a:pt x="3107791" y="2725661"/>
                  </a:lnTo>
                  <a:lnTo>
                    <a:pt x="3117316" y="2725661"/>
                  </a:lnTo>
                  <a:lnTo>
                    <a:pt x="3117316" y="2716136"/>
                  </a:lnTo>
                  <a:close/>
                </a:path>
                <a:path w="3117850" h="3524885">
                  <a:moveTo>
                    <a:pt x="3117316" y="1917293"/>
                  </a:moveTo>
                  <a:lnTo>
                    <a:pt x="3107791" y="1917293"/>
                  </a:lnTo>
                  <a:lnTo>
                    <a:pt x="3107791" y="1926805"/>
                  </a:lnTo>
                  <a:lnTo>
                    <a:pt x="3117316" y="1926805"/>
                  </a:lnTo>
                  <a:lnTo>
                    <a:pt x="3117316" y="1917293"/>
                  </a:lnTo>
                  <a:close/>
                </a:path>
                <a:path w="3117850" h="3524885">
                  <a:moveTo>
                    <a:pt x="3117316" y="1118412"/>
                  </a:moveTo>
                  <a:lnTo>
                    <a:pt x="3107791" y="1118412"/>
                  </a:lnTo>
                  <a:lnTo>
                    <a:pt x="3107791" y="1127925"/>
                  </a:lnTo>
                  <a:lnTo>
                    <a:pt x="3117316" y="1127925"/>
                  </a:lnTo>
                  <a:lnTo>
                    <a:pt x="3117316" y="1118412"/>
                  </a:lnTo>
                  <a:close/>
                </a:path>
                <a:path w="3117850" h="3524885">
                  <a:moveTo>
                    <a:pt x="3117316" y="319557"/>
                  </a:moveTo>
                  <a:lnTo>
                    <a:pt x="3107791" y="319557"/>
                  </a:lnTo>
                  <a:lnTo>
                    <a:pt x="3107791" y="329082"/>
                  </a:lnTo>
                  <a:lnTo>
                    <a:pt x="3117316" y="329082"/>
                  </a:lnTo>
                  <a:lnTo>
                    <a:pt x="3117316" y="31955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9344" y="5820084"/>
              <a:ext cx="10557510" cy="640715"/>
            </a:xfrm>
            <a:custGeom>
              <a:avLst/>
              <a:gdLst/>
              <a:ahLst/>
              <a:cxnLst/>
              <a:rect l="l" t="t" r="r" b="b"/>
              <a:pathLst>
                <a:path w="10557510" h="640714">
                  <a:moveTo>
                    <a:pt x="0" y="640609"/>
                  </a:moveTo>
                  <a:lnTo>
                    <a:pt x="555647" y="628315"/>
                  </a:lnTo>
                  <a:lnTo>
                    <a:pt x="1111293" y="590090"/>
                  </a:lnTo>
                  <a:lnTo>
                    <a:pt x="1666939" y="576900"/>
                  </a:lnTo>
                  <a:lnTo>
                    <a:pt x="2222586" y="598432"/>
                  </a:lnTo>
                  <a:lnTo>
                    <a:pt x="2778232" y="599308"/>
                  </a:lnTo>
                  <a:lnTo>
                    <a:pt x="3333888" y="592280"/>
                  </a:lnTo>
                  <a:lnTo>
                    <a:pt x="3889534" y="589642"/>
                  </a:lnTo>
                  <a:lnTo>
                    <a:pt x="4445180" y="556255"/>
                  </a:lnTo>
                  <a:lnTo>
                    <a:pt x="5000827" y="546151"/>
                  </a:lnTo>
                  <a:lnTo>
                    <a:pt x="5556473" y="200363"/>
                  </a:lnTo>
                  <a:lnTo>
                    <a:pt x="6112119" y="450359"/>
                  </a:lnTo>
                  <a:lnTo>
                    <a:pt x="6667766" y="448607"/>
                  </a:lnTo>
                  <a:lnTo>
                    <a:pt x="7223412" y="196401"/>
                  </a:lnTo>
                  <a:lnTo>
                    <a:pt x="7779068" y="0"/>
                  </a:lnTo>
                  <a:lnTo>
                    <a:pt x="8334714" y="494298"/>
                  </a:lnTo>
                  <a:lnTo>
                    <a:pt x="8890360" y="409058"/>
                  </a:lnTo>
                  <a:lnTo>
                    <a:pt x="9446035" y="613811"/>
                  </a:lnTo>
                  <a:lnTo>
                    <a:pt x="10001662" y="532971"/>
                  </a:lnTo>
                  <a:lnTo>
                    <a:pt x="10557290" y="380499"/>
                  </a:lnTo>
                </a:path>
              </a:pathLst>
            </a:custGeom>
            <a:ln w="28568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9344" y="3219864"/>
              <a:ext cx="10557510" cy="2908935"/>
            </a:xfrm>
            <a:custGeom>
              <a:avLst/>
              <a:gdLst/>
              <a:ahLst/>
              <a:cxnLst/>
              <a:rect l="l" t="t" r="r" b="b"/>
              <a:pathLst>
                <a:path w="10557510" h="2908935">
                  <a:moveTo>
                    <a:pt x="0" y="2908669"/>
                  </a:moveTo>
                  <a:lnTo>
                    <a:pt x="555647" y="2509714"/>
                  </a:lnTo>
                  <a:lnTo>
                    <a:pt x="1111293" y="2110759"/>
                  </a:lnTo>
                  <a:lnTo>
                    <a:pt x="1666939" y="2210503"/>
                  </a:lnTo>
                  <a:lnTo>
                    <a:pt x="2222586" y="1661276"/>
                  </a:lnTo>
                  <a:lnTo>
                    <a:pt x="2778232" y="1847573"/>
                  </a:lnTo>
                  <a:lnTo>
                    <a:pt x="3333888" y="1521555"/>
                  </a:lnTo>
                  <a:lnTo>
                    <a:pt x="3889534" y="1381396"/>
                  </a:lnTo>
                  <a:lnTo>
                    <a:pt x="4445180" y="1402927"/>
                  </a:lnTo>
                  <a:lnTo>
                    <a:pt x="5000827" y="1261445"/>
                  </a:lnTo>
                  <a:lnTo>
                    <a:pt x="5556473" y="0"/>
                  </a:lnTo>
                  <a:lnTo>
                    <a:pt x="6112119" y="796591"/>
                  </a:lnTo>
                  <a:lnTo>
                    <a:pt x="6667766" y="105450"/>
                  </a:lnTo>
                  <a:lnTo>
                    <a:pt x="7223412" y="342274"/>
                  </a:lnTo>
                  <a:lnTo>
                    <a:pt x="7779068" y="105010"/>
                  </a:lnTo>
                  <a:lnTo>
                    <a:pt x="8334714" y="213976"/>
                  </a:lnTo>
                  <a:lnTo>
                    <a:pt x="8890360" y="250883"/>
                  </a:lnTo>
                  <a:lnTo>
                    <a:pt x="9446035" y="550537"/>
                  </a:lnTo>
                  <a:lnTo>
                    <a:pt x="10001662" y="512312"/>
                  </a:lnTo>
                  <a:lnTo>
                    <a:pt x="10557290" y="429270"/>
                  </a:lnTo>
                </a:path>
              </a:pathLst>
            </a:custGeom>
            <a:ln w="28568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344" y="3167334"/>
              <a:ext cx="10557510" cy="3087370"/>
            </a:xfrm>
            <a:custGeom>
              <a:avLst/>
              <a:gdLst/>
              <a:ahLst/>
              <a:cxnLst/>
              <a:rect l="l" t="t" r="r" b="b"/>
              <a:pathLst>
                <a:path w="10557510" h="3087370">
                  <a:moveTo>
                    <a:pt x="0" y="2851227"/>
                  </a:moveTo>
                  <a:lnTo>
                    <a:pt x="555647" y="2829210"/>
                  </a:lnTo>
                  <a:lnTo>
                    <a:pt x="1111293" y="2459205"/>
                  </a:lnTo>
                  <a:lnTo>
                    <a:pt x="1666939" y="2175773"/>
                  </a:lnTo>
                  <a:lnTo>
                    <a:pt x="2222586" y="2781795"/>
                  </a:lnTo>
                  <a:lnTo>
                    <a:pt x="2778232" y="2722582"/>
                  </a:lnTo>
                  <a:lnTo>
                    <a:pt x="3333888" y="2767073"/>
                  </a:lnTo>
                  <a:lnTo>
                    <a:pt x="3889534" y="2784728"/>
                  </a:lnTo>
                  <a:lnTo>
                    <a:pt x="4445180" y="2489917"/>
                  </a:lnTo>
                  <a:lnTo>
                    <a:pt x="5000827" y="2466576"/>
                  </a:lnTo>
                  <a:lnTo>
                    <a:pt x="5556473" y="1091518"/>
                  </a:lnTo>
                  <a:lnTo>
                    <a:pt x="6112119" y="2001389"/>
                  </a:lnTo>
                  <a:lnTo>
                    <a:pt x="6667766" y="2278498"/>
                  </a:lnTo>
                  <a:lnTo>
                    <a:pt x="7223412" y="809524"/>
                  </a:lnTo>
                  <a:lnTo>
                    <a:pt x="7779068" y="0"/>
                  </a:lnTo>
                  <a:lnTo>
                    <a:pt x="8334714" y="2482317"/>
                  </a:lnTo>
                  <a:lnTo>
                    <a:pt x="8890360" y="2018197"/>
                  </a:lnTo>
                  <a:lnTo>
                    <a:pt x="9446035" y="3087225"/>
                  </a:lnTo>
                  <a:lnTo>
                    <a:pt x="10001662" y="2618505"/>
                  </a:lnTo>
                  <a:lnTo>
                    <a:pt x="10557290" y="1775219"/>
                  </a:lnTo>
                </a:path>
              </a:pathLst>
            </a:custGeom>
            <a:ln w="28568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6972" y="6408317"/>
              <a:ext cx="104744" cy="71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2619" y="6396023"/>
              <a:ext cx="104745" cy="838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8265" y="6357798"/>
              <a:ext cx="104745" cy="104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3912" y="6344609"/>
              <a:ext cx="104745" cy="104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49558" y="6366140"/>
              <a:ext cx="104745" cy="104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5204" y="6367016"/>
              <a:ext cx="104745" cy="1047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0860" y="6359988"/>
              <a:ext cx="104745" cy="1047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16506" y="6357350"/>
              <a:ext cx="104745" cy="1047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72152" y="6323963"/>
              <a:ext cx="104745" cy="1047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27799" y="6313859"/>
              <a:ext cx="104745" cy="1047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83445" y="5968071"/>
              <a:ext cx="104745" cy="1047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39091" y="6218068"/>
              <a:ext cx="104745" cy="1047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94738" y="6216316"/>
              <a:ext cx="104745" cy="1047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50384" y="5964109"/>
              <a:ext cx="104745" cy="10475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06040" y="5767708"/>
              <a:ext cx="104745" cy="10475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61686" y="6262007"/>
              <a:ext cx="104745" cy="10475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17333" y="6176767"/>
              <a:ext cx="104745" cy="1047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473007" y="6381519"/>
              <a:ext cx="104745" cy="9838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028635" y="6300679"/>
              <a:ext cx="104745" cy="1047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84262" y="6148207"/>
              <a:ext cx="104745" cy="104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6972" y="607615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5811" y="104752"/>
                  </a:moveTo>
                  <a:lnTo>
                    <a:pt x="48933" y="104752"/>
                  </a:lnTo>
                  <a:lnTo>
                    <a:pt x="45527" y="104409"/>
                  </a:lnTo>
                  <a:lnTo>
                    <a:pt x="10736" y="84335"/>
                  </a:lnTo>
                  <a:lnTo>
                    <a:pt x="0" y="55814"/>
                  </a:lnTo>
                  <a:lnTo>
                    <a:pt x="0" y="48938"/>
                  </a:lnTo>
                  <a:lnTo>
                    <a:pt x="17770" y="12903"/>
                  </a:lnTo>
                  <a:lnTo>
                    <a:pt x="48933" y="0"/>
                  </a:lnTo>
                  <a:lnTo>
                    <a:pt x="55811" y="0"/>
                  </a:lnTo>
                  <a:lnTo>
                    <a:pt x="91837" y="17769"/>
                  </a:lnTo>
                  <a:lnTo>
                    <a:pt x="104744" y="48938"/>
                  </a:lnTo>
                  <a:lnTo>
                    <a:pt x="104744" y="55814"/>
                  </a:lnTo>
                  <a:lnTo>
                    <a:pt x="86973" y="91839"/>
                  </a:lnTo>
                  <a:lnTo>
                    <a:pt x="59216" y="104409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82619" y="5677202"/>
              <a:ext cx="104745" cy="1047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38265" y="5278247"/>
              <a:ext cx="104745" cy="10475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3912" y="537799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5810" y="104743"/>
                  </a:moveTo>
                  <a:lnTo>
                    <a:pt x="48935" y="104743"/>
                  </a:lnTo>
                  <a:lnTo>
                    <a:pt x="45526" y="104409"/>
                  </a:lnTo>
                  <a:lnTo>
                    <a:pt x="10741" y="84325"/>
                  </a:lnTo>
                  <a:lnTo>
                    <a:pt x="0" y="55814"/>
                  </a:lnTo>
                  <a:lnTo>
                    <a:pt x="0" y="48928"/>
                  </a:lnTo>
                  <a:lnTo>
                    <a:pt x="17768" y="12903"/>
                  </a:lnTo>
                  <a:lnTo>
                    <a:pt x="48935" y="0"/>
                  </a:lnTo>
                  <a:lnTo>
                    <a:pt x="55810" y="0"/>
                  </a:lnTo>
                  <a:lnTo>
                    <a:pt x="91842" y="17769"/>
                  </a:lnTo>
                  <a:lnTo>
                    <a:pt x="104745" y="48928"/>
                  </a:lnTo>
                  <a:lnTo>
                    <a:pt x="104745" y="55814"/>
                  </a:lnTo>
                  <a:lnTo>
                    <a:pt x="86976" y="91839"/>
                  </a:lnTo>
                  <a:lnTo>
                    <a:pt x="59219" y="104409"/>
                  </a:lnTo>
                  <a:close/>
                </a:path>
              </a:pathLst>
            </a:custGeom>
            <a:solidFill>
              <a:srgbClr val="B864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49558" y="4828763"/>
              <a:ext cx="104745" cy="10475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05204" y="5015061"/>
              <a:ext cx="104745" cy="10475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60860" y="4689043"/>
              <a:ext cx="104745" cy="10475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16506" y="4548884"/>
              <a:ext cx="104745" cy="10475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72152" y="4570415"/>
              <a:ext cx="104745" cy="1047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27799" y="4428933"/>
              <a:ext cx="104745" cy="10475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83445" y="3167487"/>
              <a:ext cx="104745" cy="10475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39091" y="3964079"/>
              <a:ext cx="104745" cy="10475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94738" y="3272938"/>
              <a:ext cx="104745" cy="10475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50384" y="3509761"/>
              <a:ext cx="104745" cy="10475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06040" y="3272498"/>
              <a:ext cx="104745" cy="10475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61686" y="3381463"/>
              <a:ext cx="104745" cy="10475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17333" y="3418371"/>
              <a:ext cx="104745" cy="10475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473007" y="3718025"/>
              <a:ext cx="104745" cy="10475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028635" y="3679800"/>
              <a:ext cx="104745" cy="10475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584262" y="3596757"/>
              <a:ext cx="104745" cy="10475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26972" y="5966186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5811" y="104752"/>
                  </a:moveTo>
                  <a:lnTo>
                    <a:pt x="48933" y="104752"/>
                  </a:lnTo>
                  <a:lnTo>
                    <a:pt x="45527" y="104419"/>
                  </a:lnTo>
                  <a:lnTo>
                    <a:pt x="10736" y="84335"/>
                  </a:lnTo>
                  <a:lnTo>
                    <a:pt x="0" y="55814"/>
                  </a:lnTo>
                  <a:lnTo>
                    <a:pt x="0" y="48938"/>
                  </a:lnTo>
                  <a:lnTo>
                    <a:pt x="17770" y="12913"/>
                  </a:lnTo>
                  <a:lnTo>
                    <a:pt x="48933" y="0"/>
                  </a:lnTo>
                  <a:lnTo>
                    <a:pt x="55811" y="0"/>
                  </a:lnTo>
                  <a:lnTo>
                    <a:pt x="91837" y="17779"/>
                  </a:lnTo>
                  <a:lnTo>
                    <a:pt x="104744" y="48938"/>
                  </a:lnTo>
                  <a:lnTo>
                    <a:pt x="104744" y="55814"/>
                  </a:lnTo>
                  <a:lnTo>
                    <a:pt x="86973" y="91848"/>
                  </a:lnTo>
                  <a:lnTo>
                    <a:pt x="59216" y="104419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82619" y="5944168"/>
              <a:ext cx="104745" cy="104752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38265" y="5574163"/>
              <a:ext cx="104745" cy="10475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93912" y="5290732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5810" y="104752"/>
                  </a:moveTo>
                  <a:lnTo>
                    <a:pt x="48935" y="104752"/>
                  </a:lnTo>
                  <a:lnTo>
                    <a:pt x="45526" y="104419"/>
                  </a:lnTo>
                  <a:lnTo>
                    <a:pt x="10741" y="84335"/>
                  </a:lnTo>
                  <a:lnTo>
                    <a:pt x="0" y="55814"/>
                  </a:lnTo>
                  <a:lnTo>
                    <a:pt x="0" y="48938"/>
                  </a:lnTo>
                  <a:lnTo>
                    <a:pt x="17768" y="12913"/>
                  </a:lnTo>
                  <a:lnTo>
                    <a:pt x="48935" y="0"/>
                  </a:lnTo>
                  <a:lnTo>
                    <a:pt x="55810" y="0"/>
                  </a:lnTo>
                  <a:lnTo>
                    <a:pt x="91842" y="17779"/>
                  </a:lnTo>
                  <a:lnTo>
                    <a:pt x="104745" y="48938"/>
                  </a:lnTo>
                  <a:lnTo>
                    <a:pt x="104745" y="55814"/>
                  </a:lnTo>
                  <a:lnTo>
                    <a:pt x="86976" y="91848"/>
                  </a:lnTo>
                  <a:lnTo>
                    <a:pt x="59219" y="104419"/>
                  </a:lnTo>
                  <a:close/>
                </a:path>
              </a:pathLst>
            </a:custGeom>
            <a:solidFill>
              <a:srgbClr val="B864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49558" y="5896754"/>
              <a:ext cx="104745" cy="10475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05204" y="5837540"/>
              <a:ext cx="104745" cy="10475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60860" y="5882031"/>
              <a:ext cx="104745" cy="10475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16506" y="5899687"/>
              <a:ext cx="104745" cy="10475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72152" y="5604875"/>
              <a:ext cx="104745" cy="10475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27799" y="5581534"/>
              <a:ext cx="104745" cy="10475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83445" y="4206476"/>
              <a:ext cx="104745" cy="10475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39091" y="5116347"/>
              <a:ext cx="104745" cy="10475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94738" y="5393456"/>
              <a:ext cx="104745" cy="10475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0384" y="3924482"/>
              <a:ext cx="104745" cy="104752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806040" y="3114958"/>
              <a:ext cx="104745" cy="10475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361686" y="5597276"/>
              <a:ext cx="104745" cy="10475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917333" y="5133155"/>
              <a:ext cx="104745" cy="10475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473007" y="6202183"/>
              <a:ext cx="104745" cy="104752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028635" y="5733463"/>
              <a:ext cx="104745" cy="104752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584262" y="4890177"/>
              <a:ext cx="104745" cy="104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21340" y="638478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21340" y="550601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1340" y="462727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4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1340" y="374850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6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21340" y="286976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8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941406" y="6384785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941406" y="5585905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941406" y="4787054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941406" y="3988174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15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941406" y="3189323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998045" y="6838596"/>
            <a:ext cx="720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252423"/>
                </a:solidFill>
                <a:latin typeface="Arial"/>
                <a:cs typeface="Arial"/>
              </a:rPr>
              <a:t>Date</a:t>
            </a:r>
            <a:r>
              <a:rPr sz="1200" spc="-110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8593" y="3756646"/>
            <a:ext cx="177800" cy="1912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80" dirty="0">
                <a:solidFill>
                  <a:srgbClr val="252423"/>
                </a:solidFill>
                <a:latin typeface="Arial"/>
                <a:cs typeface="Arial"/>
              </a:rPr>
              <a:t>OverdueOrder </a:t>
            </a:r>
            <a:r>
              <a:rPr sz="1200" spc="-90" dirty="0">
                <a:solidFill>
                  <a:srgbClr val="252423"/>
                </a:solidFill>
                <a:latin typeface="Arial"/>
                <a:cs typeface="Arial"/>
              </a:rPr>
              <a:t>and </a:t>
            </a:r>
            <a:r>
              <a:rPr sz="1200" spc="-70" dirty="0">
                <a:solidFill>
                  <a:srgbClr val="252423"/>
                </a:solidFill>
                <a:latin typeface="Arial"/>
                <a:cs typeface="Arial"/>
              </a:rPr>
              <a:t>Order</a:t>
            </a:r>
            <a:r>
              <a:rPr sz="1200" spc="-45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Arial"/>
                <a:cs typeface="Arial"/>
              </a:rPr>
              <a:t>Count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222619" y="4210479"/>
            <a:ext cx="177800" cy="10052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dirty="0">
                <a:solidFill>
                  <a:srgbClr val="252423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252423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252423"/>
                </a:solidFill>
                <a:latin typeface="Arial"/>
                <a:cs typeface="Arial"/>
              </a:rPr>
              <a:t>erdue</a:t>
            </a:r>
            <a:r>
              <a:rPr sz="1200" spc="-50" dirty="0">
                <a:solidFill>
                  <a:srgbClr val="252423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252423"/>
                </a:solidFill>
                <a:latin typeface="Arial"/>
                <a:cs typeface="Arial"/>
              </a:rPr>
              <a:t>ercent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76027" y="6556700"/>
            <a:ext cx="407034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02252" y="6556700"/>
            <a:ext cx="46609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019050" y="6556700"/>
            <a:ext cx="34353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610446" y="6556700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166090" y="6556700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21741" y="6556700"/>
            <a:ext cx="93726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458470" algn="l"/>
              </a:tabLst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	2017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  <a:p>
            <a:pPr marL="20320">
              <a:lnSpc>
                <a:spcPct val="100000"/>
              </a:lnSpc>
              <a:spcBef>
                <a:spcPts val="120"/>
              </a:spcBef>
            </a:pP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77495" y="6556700"/>
            <a:ext cx="38290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77795" y="6556700"/>
            <a:ext cx="49403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175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245" dirty="0">
                <a:solidFill>
                  <a:srgbClr val="605D5C"/>
                </a:solidFill>
                <a:latin typeface="Arial Black"/>
                <a:cs typeface="Arial Black"/>
              </a:rPr>
              <a:t>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1944" y="6556700"/>
            <a:ext cx="4368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ob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398658" y="6556700"/>
            <a:ext cx="47434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ove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245" dirty="0">
                <a:solidFill>
                  <a:srgbClr val="605D5C"/>
                </a:solidFill>
                <a:latin typeface="Arial Black"/>
                <a:cs typeface="Arial Black"/>
              </a:rPr>
              <a:t>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961558" y="6556700"/>
            <a:ext cx="46037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245" dirty="0">
                <a:solidFill>
                  <a:srgbClr val="605D5C"/>
                </a:solidFill>
                <a:latin typeface="Arial Black"/>
                <a:cs typeface="Arial Black"/>
              </a:rPr>
              <a:t>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543782" y="6556700"/>
            <a:ext cx="407034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070015" y="6556700"/>
            <a:ext cx="46609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686816" y="6556700"/>
            <a:ext cx="34353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278215" y="6556700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833864" y="6556700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389515" y="6556700"/>
            <a:ext cx="93726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457834" algn="l"/>
              </a:tabLst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	2018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  <a:p>
            <a:pPr marL="20320">
              <a:lnSpc>
                <a:spcPct val="100000"/>
              </a:lnSpc>
              <a:spcBef>
                <a:spcPts val="120"/>
              </a:spcBef>
            </a:pP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445240" y="6556700"/>
            <a:ext cx="38290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9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1486701" y="5972054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719355" y="5591542"/>
            <a:ext cx="278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496753" y="5791917"/>
            <a:ext cx="278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041732" y="6041914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718532" y="6190870"/>
            <a:ext cx="278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262868" y="6085836"/>
            <a:ext cx="3028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819985" y="6000614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596566" y="6168437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374812" y="6147802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051590" y="6181635"/>
            <a:ext cx="278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163704" y="5787955"/>
            <a:ext cx="278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0931255" y="6124515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930462" y="6137683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495942" y="6219857"/>
            <a:ext cx="278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597383" y="6040146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274182" y="6183829"/>
            <a:ext cx="278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1485236" y="3420604"/>
            <a:ext cx="3028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485947" y="2991324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373346" y="4679946"/>
            <a:ext cx="3028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41529" y="4073607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040715" y="5102094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0386101" y="3827542"/>
            <a:ext cx="2787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598713" y="3096784"/>
            <a:ext cx="297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707860" y="5124588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152006" y="4652605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595100" y="5487514"/>
            <a:ext cx="3028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152624" y="3619303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9819781" y="3242204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497273" y="5501047"/>
            <a:ext cx="2755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263307" y="4512885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04996" y="4252769"/>
            <a:ext cx="14395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136015" algn="l"/>
              </a:tabLst>
            </a:pPr>
            <a:r>
              <a:rPr sz="1650" b="1" spc="-60" baseline="-47979" dirty="0">
                <a:latin typeface="Arial"/>
                <a:cs typeface="Arial"/>
              </a:rPr>
              <a:t>4.3K	</a:t>
            </a:r>
            <a:r>
              <a:rPr sz="1100" b="1" spc="-40" dirty="0">
                <a:latin typeface="Arial"/>
                <a:cs typeface="Arial"/>
              </a:rPr>
              <a:t>4.5K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0931051" y="3503631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263926" y="3205293"/>
            <a:ext cx="300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74840" y="5899999"/>
            <a:ext cx="409575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Arial"/>
                <a:cs typeface="Arial"/>
              </a:rPr>
              <a:t>0.8K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  <a:spcBef>
                <a:spcPts val="6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83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marL="67310">
              <a:lnSpc>
                <a:spcPts val="1275"/>
              </a:lnSpc>
            </a:pPr>
            <a:r>
              <a:rPr sz="1100" b="1" spc="-45" dirty="0">
                <a:latin typeface="Arial"/>
                <a:cs typeface="Arial"/>
              </a:rPr>
              <a:t>0.0K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1431710" y="4714023"/>
            <a:ext cx="41020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616260" y="2938807"/>
            <a:ext cx="484505" cy="35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8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80"/>
              </a:lnSpc>
            </a:pPr>
            <a:r>
              <a:rPr sz="1100" b="1" spc="-50" dirty="0">
                <a:latin typeface="Arial"/>
                <a:cs typeface="Arial"/>
              </a:rPr>
              <a:t>7.2K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331520" y="6014304"/>
            <a:ext cx="387985" cy="3841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35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z="1100" b="1" spc="-85" dirty="0">
                <a:latin typeface="Arial"/>
                <a:cs typeface="Arial"/>
              </a:rPr>
              <a:t>0.1K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551597" y="5502998"/>
            <a:ext cx="3911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401737" y="4030326"/>
            <a:ext cx="4686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218753" y="5706817"/>
            <a:ext cx="3911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762909" y="6009209"/>
            <a:ext cx="412115" cy="36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30"/>
              </a:spcBef>
            </a:pPr>
            <a:r>
              <a:rPr sz="1100" b="1" spc="-85" dirty="0">
                <a:latin typeface="Arial"/>
                <a:cs typeface="Arial"/>
              </a:rPr>
              <a:t>0.1K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542905" y="5114561"/>
            <a:ext cx="4070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9763732" y="4957009"/>
            <a:ext cx="4121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097220" y="5990163"/>
            <a:ext cx="409575" cy="3930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25"/>
              </a:spcBef>
            </a:pPr>
            <a:r>
              <a:rPr sz="1100" b="1" spc="-85" dirty="0">
                <a:latin typeface="Arial"/>
                <a:cs typeface="Arial"/>
              </a:rPr>
              <a:t>0.1K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652870" y="5661371"/>
            <a:ext cx="409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986132" y="5397994"/>
            <a:ext cx="409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28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874210" y="5405370"/>
            <a:ext cx="4121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208724" y="5705873"/>
            <a:ext cx="409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35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997617" y="4940184"/>
            <a:ext cx="387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080622" y="4034014"/>
            <a:ext cx="4445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0875002" y="5557313"/>
            <a:ext cx="4121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28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31610" y="5767990"/>
            <a:ext cx="4070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319821" y="5428718"/>
            <a:ext cx="409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286280" y="2689996"/>
            <a:ext cx="94267" cy="9418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388540" y="2644259"/>
            <a:ext cx="831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10" dirty="0">
                <a:solidFill>
                  <a:srgbClr val="605D5C"/>
                </a:solidFill>
                <a:latin typeface="Arial Black"/>
                <a:cs typeface="Arial Black"/>
              </a:rPr>
              <a:t>OverdueOrder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267355" y="2689996"/>
            <a:ext cx="94267" cy="9418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1367081" y="2644259"/>
            <a:ext cx="725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Order</a:t>
            </a:r>
            <a:r>
              <a:rPr sz="1000" spc="-13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1000" spc="-110" dirty="0">
                <a:solidFill>
                  <a:srgbClr val="605D5C"/>
                </a:solidFill>
                <a:latin typeface="Arial Black"/>
                <a:cs typeface="Arial Black"/>
              </a:rPr>
              <a:t>Count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134969" y="2689996"/>
            <a:ext cx="102123" cy="9418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240114" y="2644259"/>
            <a:ext cx="9226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30" dirty="0">
                <a:solidFill>
                  <a:srgbClr val="605D5C"/>
                </a:solidFill>
                <a:latin typeface="Arial Black"/>
                <a:cs typeface="Arial Black"/>
              </a:rPr>
              <a:t>OverduePercent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4" name="object 174"/>
          <p:cNvSpPr txBox="1">
            <a:spLocks noGrp="1"/>
          </p:cNvSpPr>
          <p:nvPr>
            <p:ph type="title"/>
          </p:nvPr>
        </p:nvSpPr>
        <p:spPr>
          <a:xfrm>
            <a:off x="4317603" y="285813"/>
            <a:ext cx="3944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What </a:t>
            </a:r>
            <a:r>
              <a:rPr spc="50" dirty="0"/>
              <a:t>to </a:t>
            </a:r>
            <a:r>
              <a:rPr spc="-15" dirty="0"/>
              <a:t>Watch </a:t>
            </a:r>
            <a:r>
              <a:rPr spc="140" dirty="0"/>
              <a:t>- </a:t>
            </a:r>
            <a:r>
              <a:rPr spc="-20" dirty="0"/>
              <a:t>Overdue</a:t>
            </a:r>
            <a:r>
              <a:rPr spc="-305" dirty="0"/>
              <a:t> </a:t>
            </a:r>
            <a:r>
              <a:rPr spc="-45" dirty="0"/>
              <a:t>Orders</a:t>
            </a:r>
          </a:p>
        </p:txBody>
      </p:sp>
      <p:sp>
        <p:nvSpPr>
          <p:cNvPr id="175" name="object 175"/>
          <p:cNvSpPr txBox="1"/>
          <p:nvPr/>
        </p:nvSpPr>
        <p:spPr>
          <a:xfrm>
            <a:off x="4811115" y="733095"/>
            <a:ext cx="7277100" cy="1419225"/>
          </a:xfrm>
          <a:prstGeom prst="rect">
            <a:avLst/>
          </a:prstGeom>
          <a:solidFill>
            <a:srgbClr val="CCCCCC">
              <a:alpha val="50199"/>
            </a:srgbClr>
          </a:solidFill>
        </p:spPr>
        <p:txBody>
          <a:bodyPr vert="horz" wrap="square" lIns="0" tIns="30480" rIns="0" bIns="0" rtlCol="0">
            <a:spAutoFit/>
          </a:bodyPr>
          <a:lstStyle/>
          <a:p>
            <a:pPr marL="47625" marR="598170">
              <a:lnSpc>
                <a:spcPct val="119800"/>
              </a:lnSpc>
              <a:spcBef>
                <a:spcPts val="240"/>
              </a:spcBef>
            </a:pPr>
            <a:r>
              <a:rPr sz="1200" spc="10" dirty="0">
                <a:solidFill>
                  <a:srgbClr val="971604"/>
                </a:solidFill>
                <a:latin typeface="Arial Black"/>
                <a:cs typeface="Arial Black"/>
              </a:rPr>
              <a:t>The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percentage of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Overdue </a:t>
            </a:r>
            <a:r>
              <a:rPr sz="1200" spc="5" dirty="0">
                <a:solidFill>
                  <a:srgbClr val="971604"/>
                </a:solidFill>
                <a:latin typeface="Arial Black"/>
                <a:cs typeface="Arial Black"/>
              </a:rPr>
              <a:t>orders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is increasing. Most of 2017 has an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overdue 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percentage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rate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of less than 6%. </a:t>
            </a:r>
            <a:r>
              <a:rPr sz="1200" spc="5" dirty="0">
                <a:solidFill>
                  <a:srgbClr val="971604"/>
                </a:solidFill>
                <a:latin typeface="Arial Black"/>
                <a:cs typeface="Arial Black"/>
              </a:rPr>
              <a:t>There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were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several spikes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with the high</a:t>
            </a:r>
            <a:r>
              <a:rPr sz="1200" spc="2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being</a:t>
            </a:r>
            <a:endParaRPr sz="1200">
              <a:latin typeface="Arial Black"/>
              <a:cs typeface="Arial Black"/>
            </a:endParaRPr>
          </a:p>
          <a:p>
            <a:pPr marL="47625" marR="542925">
              <a:lnSpc>
                <a:spcPct val="119800"/>
              </a:lnSpc>
            </a:pP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~14%. 2018 had huge a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spike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in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March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of </a:t>
            </a:r>
            <a:r>
              <a:rPr sz="1200" spc="5" dirty="0">
                <a:solidFill>
                  <a:srgbClr val="971604"/>
                </a:solidFill>
                <a:latin typeface="Arial Black"/>
                <a:cs typeface="Arial Black"/>
              </a:rPr>
              <a:t>nearly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21% and the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average was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~9%,  </a:t>
            </a: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which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is </a:t>
            </a:r>
            <a:r>
              <a:rPr sz="1200" spc="5" dirty="0">
                <a:solidFill>
                  <a:srgbClr val="971604"/>
                </a:solidFill>
                <a:latin typeface="Arial Black"/>
                <a:cs typeface="Arial Black"/>
              </a:rPr>
              <a:t>nearly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a 50% increase from 2017. </a:t>
            </a:r>
            <a:r>
              <a:rPr sz="1200" spc="5" dirty="0">
                <a:solidFill>
                  <a:srgbClr val="971604"/>
                </a:solidFill>
                <a:latin typeface="Arial Black"/>
                <a:cs typeface="Arial Black"/>
              </a:rPr>
              <a:t>This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could lead to</a:t>
            </a:r>
            <a:r>
              <a:rPr sz="1200" spc="-1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customer</a:t>
            </a:r>
            <a:endParaRPr sz="1200">
              <a:latin typeface="Arial Black"/>
              <a:cs typeface="Arial Black"/>
            </a:endParaRPr>
          </a:p>
          <a:p>
            <a:pPr marL="47625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solidFill>
                  <a:srgbClr val="971604"/>
                </a:solidFill>
                <a:latin typeface="Arial Black"/>
                <a:cs typeface="Arial Black"/>
              </a:rPr>
              <a:t>dissatisfaction, 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and </a:t>
            </a:r>
            <a:r>
              <a:rPr sz="1200" spc="-10" dirty="0">
                <a:solidFill>
                  <a:srgbClr val="971604"/>
                </a:solidFill>
                <a:latin typeface="Arial Black"/>
                <a:cs typeface="Arial Black"/>
              </a:rPr>
              <a:t>lower</a:t>
            </a:r>
            <a:r>
              <a:rPr sz="1200" dirty="0">
                <a:solidFill>
                  <a:srgbClr val="971604"/>
                </a:solidFill>
                <a:latin typeface="Arial Black"/>
                <a:cs typeface="Arial Black"/>
              </a:rPr>
              <a:t> sales.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77" name="object 177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7083055"/>
            <a:ext cx="12192000" cy="3810"/>
          </a:xfrm>
          <a:custGeom>
            <a:avLst/>
            <a:gdLst/>
            <a:ahLst/>
            <a:cxnLst/>
            <a:rect l="l" t="t" r="r" b="b"/>
            <a:pathLst>
              <a:path w="12192000" h="3809">
                <a:moveTo>
                  <a:pt x="0" y="3544"/>
                </a:moveTo>
                <a:lnTo>
                  <a:pt x="12192000" y="3544"/>
                </a:lnTo>
                <a:lnTo>
                  <a:pt x="12192000" y="0"/>
                </a:lnTo>
                <a:lnTo>
                  <a:pt x="0" y="0"/>
                </a:lnTo>
                <a:lnTo>
                  <a:pt x="0" y="3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8600"/>
            <a:ext cx="12192635" cy="1520825"/>
            <a:chOff x="228600" y="228600"/>
            <a:chExt cx="12192635" cy="1520825"/>
          </a:xfrm>
        </p:grpSpPr>
        <p:sp>
          <p:nvSpPr>
            <p:cNvPr id="5" name="object 5"/>
            <p:cNvSpPr/>
            <p:nvPr/>
          </p:nvSpPr>
          <p:spPr>
            <a:xfrm>
              <a:off x="228600" y="733425"/>
              <a:ext cx="12192000" cy="1016000"/>
            </a:xfrm>
            <a:custGeom>
              <a:avLst/>
              <a:gdLst/>
              <a:ahLst/>
              <a:cxnLst/>
              <a:rect l="l" t="t" r="r" b="b"/>
              <a:pathLst>
                <a:path w="12192000" h="1016000">
                  <a:moveTo>
                    <a:pt x="0" y="1015630"/>
                  </a:moveTo>
                  <a:lnTo>
                    <a:pt x="12192000" y="101563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15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35" y="228600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504825"/>
                  </a:moveTo>
                  <a:lnTo>
                    <a:pt x="0" y="5048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5048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69420" y="285813"/>
            <a:ext cx="17106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Review</a:t>
            </a:r>
            <a:r>
              <a:rPr spc="-70" dirty="0"/>
              <a:t> </a:t>
            </a:r>
            <a:r>
              <a:rPr spc="-105" dirty="0"/>
              <a:t>Scores</a:t>
            </a:r>
          </a:p>
        </p:txBody>
      </p:sp>
      <p:sp>
        <p:nvSpPr>
          <p:cNvPr id="8" name="object 8"/>
          <p:cNvSpPr/>
          <p:nvPr/>
        </p:nvSpPr>
        <p:spPr>
          <a:xfrm>
            <a:off x="228625" y="728331"/>
            <a:ext cx="12192000" cy="6355080"/>
          </a:xfrm>
          <a:custGeom>
            <a:avLst/>
            <a:gdLst/>
            <a:ahLst/>
            <a:cxnLst/>
            <a:rect l="l" t="t" r="r" b="b"/>
            <a:pathLst>
              <a:path w="12192000" h="6355080">
                <a:moveTo>
                  <a:pt x="12125325" y="0"/>
                </a:moveTo>
                <a:lnTo>
                  <a:pt x="0" y="0"/>
                </a:lnTo>
                <a:lnTo>
                  <a:pt x="0" y="1019175"/>
                </a:lnTo>
                <a:lnTo>
                  <a:pt x="12125325" y="1019175"/>
                </a:lnTo>
                <a:lnTo>
                  <a:pt x="12125325" y="0"/>
                </a:lnTo>
                <a:close/>
              </a:path>
              <a:path w="12192000" h="6355080">
                <a:moveTo>
                  <a:pt x="12192000" y="1020724"/>
                </a:moveTo>
                <a:lnTo>
                  <a:pt x="0" y="1020724"/>
                </a:lnTo>
                <a:lnTo>
                  <a:pt x="0" y="6354724"/>
                </a:lnTo>
                <a:lnTo>
                  <a:pt x="12192000" y="6354724"/>
                </a:lnTo>
                <a:lnTo>
                  <a:pt x="12192000" y="1020724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3560" y="741654"/>
            <a:ext cx="11943080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This chart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show that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there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was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 dip in score 5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ratings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as the percentage of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overdue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orders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increased.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Even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though there  is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currently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no correlation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between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these variables, it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only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stands to reason the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overdue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orders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will </a:t>
            </a:r>
            <a:r>
              <a:rPr sz="1400" spc="-15" dirty="0">
                <a:solidFill>
                  <a:srgbClr val="971604"/>
                </a:solidFill>
                <a:latin typeface="Arial Black"/>
                <a:cs typeface="Arial Black"/>
              </a:rPr>
              <a:t>make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customers less 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satisfied.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350">
              <a:latin typeface="Arial Black"/>
              <a:cs typeface="Arial Black"/>
            </a:endParaRPr>
          </a:p>
          <a:p>
            <a:pPr marL="182880" algn="ctr">
              <a:lnSpc>
                <a:spcPct val="100000"/>
              </a:lnSpc>
              <a:spcBef>
                <a:spcPts val="5"/>
              </a:spcBef>
            </a:pPr>
            <a:r>
              <a:rPr sz="1500" b="1" spc="-15" dirty="0">
                <a:solidFill>
                  <a:srgbClr val="A1333C"/>
                </a:solidFill>
                <a:latin typeface="Arial"/>
                <a:cs typeface="Arial"/>
              </a:rPr>
              <a:t>Overdue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percent and </a:t>
            </a:r>
            <a:r>
              <a:rPr sz="1500" b="1" spc="-60" dirty="0">
                <a:solidFill>
                  <a:srgbClr val="A1333C"/>
                </a:solidFill>
                <a:latin typeface="Arial"/>
                <a:cs typeface="Arial"/>
              </a:rPr>
              <a:t>Score </a:t>
            </a:r>
            <a:r>
              <a:rPr sz="1500" b="1" spc="25" dirty="0">
                <a:solidFill>
                  <a:srgbClr val="A1333C"/>
                </a:solidFill>
                <a:latin typeface="Arial"/>
                <a:cs typeface="Arial"/>
              </a:rPr>
              <a:t>5 </a:t>
            </a:r>
            <a:r>
              <a:rPr sz="1500" b="1" spc="-35" dirty="0">
                <a:solidFill>
                  <a:srgbClr val="A1333C"/>
                </a:solidFill>
                <a:latin typeface="Arial"/>
                <a:cs typeface="Arial"/>
              </a:rPr>
              <a:t>%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by</a:t>
            </a:r>
            <a:r>
              <a:rPr sz="1500" b="1" spc="65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45" dirty="0">
                <a:solidFill>
                  <a:srgbClr val="A1333C"/>
                </a:solidFill>
                <a:latin typeface="Arial"/>
                <a:cs typeface="Arial"/>
              </a:rPr>
              <a:t>Month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6625" y="2339042"/>
            <a:ext cx="9792335" cy="4144645"/>
            <a:chOff x="866625" y="2339042"/>
            <a:chExt cx="9792335" cy="4144645"/>
          </a:xfrm>
        </p:grpSpPr>
        <p:sp>
          <p:nvSpPr>
            <p:cNvPr id="11" name="object 11"/>
            <p:cNvSpPr/>
            <p:nvPr/>
          </p:nvSpPr>
          <p:spPr>
            <a:xfrm>
              <a:off x="866622" y="6473989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12"/>
                  </a:lnTo>
                  <a:lnTo>
                    <a:pt x="66649" y="9512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12"/>
                  </a:lnTo>
                  <a:lnTo>
                    <a:pt x="123786" y="9512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11" y="0"/>
                  </a:moveTo>
                  <a:lnTo>
                    <a:pt x="171399" y="0"/>
                  </a:lnTo>
                  <a:lnTo>
                    <a:pt x="171399" y="9512"/>
                  </a:lnTo>
                  <a:lnTo>
                    <a:pt x="180911" y="9512"/>
                  </a:lnTo>
                  <a:lnTo>
                    <a:pt x="180911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12"/>
                  </a:lnTo>
                  <a:lnTo>
                    <a:pt x="238048" y="9512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73" y="0"/>
                  </a:moveTo>
                  <a:lnTo>
                    <a:pt x="285661" y="0"/>
                  </a:lnTo>
                  <a:lnTo>
                    <a:pt x="285661" y="9512"/>
                  </a:lnTo>
                  <a:lnTo>
                    <a:pt x="295173" y="9512"/>
                  </a:lnTo>
                  <a:lnTo>
                    <a:pt x="295173" y="0"/>
                  </a:lnTo>
                  <a:close/>
                </a:path>
                <a:path w="4009390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12"/>
                  </a:lnTo>
                  <a:lnTo>
                    <a:pt x="352310" y="9512"/>
                  </a:lnTo>
                  <a:lnTo>
                    <a:pt x="352310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12"/>
                  </a:lnTo>
                  <a:lnTo>
                    <a:pt x="409448" y="9512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72" y="0"/>
                  </a:moveTo>
                  <a:lnTo>
                    <a:pt x="457047" y="0"/>
                  </a:lnTo>
                  <a:lnTo>
                    <a:pt x="457047" y="9512"/>
                  </a:lnTo>
                  <a:lnTo>
                    <a:pt x="466572" y="9512"/>
                  </a:lnTo>
                  <a:lnTo>
                    <a:pt x="466572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84" y="0"/>
                  </a:lnTo>
                  <a:lnTo>
                    <a:pt x="514184" y="9512"/>
                  </a:lnTo>
                  <a:lnTo>
                    <a:pt x="523709" y="9512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34" y="0"/>
                  </a:moveTo>
                  <a:lnTo>
                    <a:pt x="571322" y="0"/>
                  </a:lnTo>
                  <a:lnTo>
                    <a:pt x="571322" y="9512"/>
                  </a:lnTo>
                  <a:lnTo>
                    <a:pt x="580834" y="9512"/>
                  </a:lnTo>
                  <a:lnTo>
                    <a:pt x="580834" y="0"/>
                  </a:lnTo>
                  <a:close/>
                </a:path>
                <a:path w="4009390" h="9525">
                  <a:moveTo>
                    <a:pt x="637971" y="0"/>
                  </a:moveTo>
                  <a:lnTo>
                    <a:pt x="628446" y="0"/>
                  </a:lnTo>
                  <a:lnTo>
                    <a:pt x="628446" y="9512"/>
                  </a:lnTo>
                  <a:lnTo>
                    <a:pt x="637971" y="9512"/>
                  </a:lnTo>
                  <a:lnTo>
                    <a:pt x="637971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84" y="0"/>
                  </a:lnTo>
                  <a:lnTo>
                    <a:pt x="685584" y="9512"/>
                  </a:lnTo>
                  <a:lnTo>
                    <a:pt x="695109" y="9512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33" y="0"/>
                  </a:moveTo>
                  <a:lnTo>
                    <a:pt x="742708" y="0"/>
                  </a:lnTo>
                  <a:lnTo>
                    <a:pt x="742708" y="9512"/>
                  </a:lnTo>
                  <a:lnTo>
                    <a:pt x="752233" y="9512"/>
                  </a:lnTo>
                  <a:lnTo>
                    <a:pt x="752233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46" y="0"/>
                  </a:lnTo>
                  <a:lnTo>
                    <a:pt x="799846" y="9512"/>
                  </a:lnTo>
                  <a:lnTo>
                    <a:pt x="809371" y="9512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495" y="0"/>
                  </a:moveTo>
                  <a:lnTo>
                    <a:pt x="856983" y="0"/>
                  </a:lnTo>
                  <a:lnTo>
                    <a:pt x="856983" y="9512"/>
                  </a:lnTo>
                  <a:lnTo>
                    <a:pt x="866495" y="9512"/>
                  </a:lnTo>
                  <a:lnTo>
                    <a:pt x="866495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07" y="0"/>
                  </a:lnTo>
                  <a:lnTo>
                    <a:pt x="914107" y="9512"/>
                  </a:lnTo>
                  <a:lnTo>
                    <a:pt x="923632" y="9512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12"/>
                  </a:lnTo>
                  <a:lnTo>
                    <a:pt x="980770" y="9512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894" y="0"/>
                  </a:moveTo>
                  <a:lnTo>
                    <a:pt x="1028369" y="0"/>
                  </a:lnTo>
                  <a:lnTo>
                    <a:pt x="1028369" y="9512"/>
                  </a:lnTo>
                  <a:lnTo>
                    <a:pt x="1037894" y="9512"/>
                  </a:lnTo>
                  <a:lnTo>
                    <a:pt x="1037894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12"/>
                  </a:lnTo>
                  <a:lnTo>
                    <a:pt x="1095032" y="9512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56" y="0"/>
                  </a:moveTo>
                  <a:lnTo>
                    <a:pt x="1142644" y="0"/>
                  </a:lnTo>
                  <a:lnTo>
                    <a:pt x="1142644" y="9512"/>
                  </a:lnTo>
                  <a:lnTo>
                    <a:pt x="1152156" y="9512"/>
                  </a:lnTo>
                  <a:lnTo>
                    <a:pt x="1152156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69" y="0"/>
                  </a:lnTo>
                  <a:lnTo>
                    <a:pt x="1199769" y="9512"/>
                  </a:lnTo>
                  <a:lnTo>
                    <a:pt x="1209294" y="9512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18" y="0"/>
                  </a:moveTo>
                  <a:lnTo>
                    <a:pt x="1256906" y="0"/>
                  </a:lnTo>
                  <a:lnTo>
                    <a:pt x="1256906" y="9512"/>
                  </a:lnTo>
                  <a:lnTo>
                    <a:pt x="1266418" y="9512"/>
                  </a:lnTo>
                  <a:lnTo>
                    <a:pt x="1266418" y="0"/>
                  </a:lnTo>
                  <a:close/>
                </a:path>
                <a:path w="4009390" h="9525">
                  <a:moveTo>
                    <a:pt x="1323555" y="0"/>
                  </a:moveTo>
                  <a:lnTo>
                    <a:pt x="1314030" y="0"/>
                  </a:lnTo>
                  <a:lnTo>
                    <a:pt x="1314030" y="9512"/>
                  </a:lnTo>
                  <a:lnTo>
                    <a:pt x="1323555" y="9512"/>
                  </a:lnTo>
                  <a:lnTo>
                    <a:pt x="1323555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68" y="0"/>
                  </a:lnTo>
                  <a:lnTo>
                    <a:pt x="1371168" y="9512"/>
                  </a:lnTo>
                  <a:lnTo>
                    <a:pt x="1380693" y="9512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17" y="0"/>
                  </a:moveTo>
                  <a:lnTo>
                    <a:pt x="1428292" y="0"/>
                  </a:lnTo>
                  <a:lnTo>
                    <a:pt x="1428292" y="9512"/>
                  </a:lnTo>
                  <a:lnTo>
                    <a:pt x="1437817" y="9512"/>
                  </a:lnTo>
                  <a:lnTo>
                    <a:pt x="1437817" y="0"/>
                  </a:lnTo>
                  <a:close/>
                </a:path>
                <a:path w="4009390" h="9525">
                  <a:moveTo>
                    <a:pt x="1494955" y="0"/>
                  </a:moveTo>
                  <a:lnTo>
                    <a:pt x="1485430" y="0"/>
                  </a:lnTo>
                  <a:lnTo>
                    <a:pt x="1485430" y="9512"/>
                  </a:lnTo>
                  <a:lnTo>
                    <a:pt x="1494955" y="9512"/>
                  </a:lnTo>
                  <a:lnTo>
                    <a:pt x="1494955" y="0"/>
                  </a:lnTo>
                  <a:close/>
                </a:path>
                <a:path w="4009390" h="9525">
                  <a:moveTo>
                    <a:pt x="1552079" y="0"/>
                  </a:moveTo>
                  <a:lnTo>
                    <a:pt x="1542567" y="0"/>
                  </a:lnTo>
                  <a:lnTo>
                    <a:pt x="1542567" y="9512"/>
                  </a:lnTo>
                  <a:lnTo>
                    <a:pt x="1552079" y="9512"/>
                  </a:lnTo>
                  <a:lnTo>
                    <a:pt x="1552079" y="0"/>
                  </a:lnTo>
                  <a:close/>
                </a:path>
                <a:path w="4009390" h="9525">
                  <a:moveTo>
                    <a:pt x="1609217" y="0"/>
                  </a:moveTo>
                  <a:lnTo>
                    <a:pt x="1599692" y="0"/>
                  </a:lnTo>
                  <a:lnTo>
                    <a:pt x="1599692" y="9512"/>
                  </a:lnTo>
                  <a:lnTo>
                    <a:pt x="1609217" y="9512"/>
                  </a:lnTo>
                  <a:lnTo>
                    <a:pt x="1609217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29" y="0"/>
                  </a:lnTo>
                  <a:lnTo>
                    <a:pt x="1656829" y="9512"/>
                  </a:lnTo>
                  <a:lnTo>
                    <a:pt x="1666354" y="9512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78" y="0"/>
                  </a:moveTo>
                  <a:lnTo>
                    <a:pt x="1713953" y="0"/>
                  </a:lnTo>
                  <a:lnTo>
                    <a:pt x="1713953" y="9512"/>
                  </a:lnTo>
                  <a:lnTo>
                    <a:pt x="1723478" y="9512"/>
                  </a:lnTo>
                  <a:lnTo>
                    <a:pt x="1723478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091" y="0"/>
                  </a:lnTo>
                  <a:lnTo>
                    <a:pt x="1771091" y="9512"/>
                  </a:lnTo>
                  <a:lnTo>
                    <a:pt x="1780616" y="9512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40" y="0"/>
                  </a:moveTo>
                  <a:lnTo>
                    <a:pt x="1828228" y="0"/>
                  </a:lnTo>
                  <a:lnTo>
                    <a:pt x="1828228" y="9512"/>
                  </a:lnTo>
                  <a:lnTo>
                    <a:pt x="1837740" y="9512"/>
                  </a:lnTo>
                  <a:lnTo>
                    <a:pt x="1837740" y="0"/>
                  </a:lnTo>
                  <a:close/>
                </a:path>
                <a:path w="4009390" h="9525">
                  <a:moveTo>
                    <a:pt x="1894878" y="0"/>
                  </a:moveTo>
                  <a:lnTo>
                    <a:pt x="1885353" y="0"/>
                  </a:lnTo>
                  <a:lnTo>
                    <a:pt x="1885353" y="9512"/>
                  </a:lnTo>
                  <a:lnTo>
                    <a:pt x="1894878" y="9512"/>
                  </a:lnTo>
                  <a:lnTo>
                    <a:pt x="1894878" y="0"/>
                  </a:lnTo>
                  <a:close/>
                </a:path>
                <a:path w="4009390" h="9525">
                  <a:moveTo>
                    <a:pt x="1952015" y="0"/>
                  </a:moveTo>
                  <a:lnTo>
                    <a:pt x="1942490" y="0"/>
                  </a:lnTo>
                  <a:lnTo>
                    <a:pt x="1942490" y="9512"/>
                  </a:lnTo>
                  <a:lnTo>
                    <a:pt x="1952015" y="9512"/>
                  </a:lnTo>
                  <a:lnTo>
                    <a:pt x="1952015" y="0"/>
                  </a:lnTo>
                  <a:close/>
                </a:path>
                <a:path w="4009390" h="9525">
                  <a:moveTo>
                    <a:pt x="2009140" y="0"/>
                  </a:moveTo>
                  <a:lnTo>
                    <a:pt x="1999615" y="0"/>
                  </a:lnTo>
                  <a:lnTo>
                    <a:pt x="1999615" y="9512"/>
                  </a:lnTo>
                  <a:lnTo>
                    <a:pt x="2009140" y="9512"/>
                  </a:lnTo>
                  <a:lnTo>
                    <a:pt x="2009140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52" y="0"/>
                  </a:lnTo>
                  <a:lnTo>
                    <a:pt x="2056752" y="9512"/>
                  </a:lnTo>
                  <a:lnTo>
                    <a:pt x="2066277" y="9512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02" y="0"/>
                  </a:moveTo>
                  <a:lnTo>
                    <a:pt x="2113889" y="0"/>
                  </a:lnTo>
                  <a:lnTo>
                    <a:pt x="2113889" y="9512"/>
                  </a:lnTo>
                  <a:lnTo>
                    <a:pt x="2123402" y="9512"/>
                  </a:lnTo>
                  <a:lnTo>
                    <a:pt x="2123402" y="0"/>
                  </a:lnTo>
                  <a:close/>
                </a:path>
                <a:path w="4009390" h="9525">
                  <a:moveTo>
                    <a:pt x="2180539" y="0"/>
                  </a:moveTo>
                  <a:lnTo>
                    <a:pt x="2171014" y="0"/>
                  </a:lnTo>
                  <a:lnTo>
                    <a:pt x="2171014" y="9512"/>
                  </a:lnTo>
                  <a:lnTo>
                    <a:pt x="2180539" y="9512"/>
                  </a:lnTo>
                  <a:lnTo>
                    <a:pt x="2180539" y="0"/>
                  </a:lnTo>
                  <a:close/>
                </a:path>
                <a:path w="4009390" h="9525">
                  <a:moveTo>
                    <a:pt x="2237663" y="0"/>
                  </a:moveTo>
                  <a:lnTo>
                    <a:pt x="2228151" y="0"/>
                  </a:lnTo>
                  <a:lnTo>
                    <a:pt x="2228151" y="9512"/>
                  </a:lnTo>
                  <a:lnTo>
                    <a:pt x="2237663" y="9512"/>
                  </a:lnTo>
                  <a:lnTo>
                    <a:pt x="2237663" y="0"/>
                  </a:lnTo>
                  <a:close/>
                </a:path>
                <a:path w="4009390" h="9525">
                  <a:moveTo>
                    <a:pt x="2294801" y="0"/>
                  </a:moveTo>
                  <a:lnTo>
                    <a:pt x="2285276" y="0"/>
                  </a:lnTo>
                  <a:lnTo>
                    <a:pt x="2285276" y="9512"/>
                  </a:lnTo>
                  <a:lnTo>
                    <a:pt x="2294801" y="9512"/>
                  </a:lnTo>
                  <a:lnTo>
                    <a:pt x="2294801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13" y="0"/>
                  </a:lnTo>
                  <a:lnTo>
                    <a:pt x="2342413" y="9512"/>
                  </a:lnTo>
                  <a:lnTo>
                    <a:pt x="2351938" y="9512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63" y="0"/>
                  </a:moveTo>
                  <a:lnTo>
                    <a:pt x="2399538" y="0"/>
                  </a:lnTo>
                  <a:lnTo>
                    <a:pt x="2399538" y="9512"/>
                  </a:lnTo>
                  <a:lnTo>
                    <a:pt x="2409063" y="9512"/>
                  </a:lnTo>
                  <a:lnTo>
                    <a:pt x="2409063" y="0"/>
                  </a:lnTo>
                  <a:close/>
                </a:path>
                <a:path w="4009390" h="9525">
                  <a:moveTo>
                    <a:pt x="2466200" y="0"/>
                  </a:moveTo>
                  <a:lnTo>
                    <a:pt x="2456675" y="0"/>
                  </a:lnTo>
                  <a:lnTo>
                    <a:pt x="2456675" y="9512"/>
                  </a:lnTo>
                  <a:lnTo>
                    <a:pt x="2466200" y="9512"/>
                  </a:lnTo>
                  <a:lnTo>
                    <a:pt x="2466200" y="0"/>
                  </a:lnTo>
                  <a:close/>
                </a:path>
                <a:path w="4009390" h="9525">
                  <a:moveTo>
                    <a:pt x="2523325" y="0"/>
                  </a:moveTo>
                  <a:lnTo>
                    <a:pt x="2513812" y="0"/>
                  </a:lnTo>
                  <a:lnTo>
                    <a:pt x="2513812" y="9512"/>
                  </a:lnTo>
                  <a:lnTo>
                    <a:pt x="2523325" y="9512"/>
                  </a:lnTo>
                  <a:lnTo>
                    <a:pt x="2523325" y="0"/>
                  </a:lnTo>
                  <a:close/>
                </a:path>
                <a:path w="4009390" h="9525">
                  <a:moveTo>
                    <a:pt x="2580462" y="0"/>
                  </a:moveTo>
                  <a:lnTo>
                    <a:pt x="2570937" y="0"/>
                  </a:lnTo>
                  <a:lnTo>
                    <a:pt x="2570937" y="9512"/>
                  </a:lnTo>
                  <a:lnTo>
                    <a:pt x="2580462" y="9512"/>
                  </a:lnTo>
                  <a:lnTo>
                    <a:pt x="2580462" y="0"/>
                  </a:lnTo>
                  <a:close/>
                </a:path>
                <a:path w="4009390" h="9525">
                  <a:moveTo>
                    <a:pt x="2637599" y="0"/>
                  </a:moveTo>
                  <a:lnTo>
                    <a:pt x="2628074" y="0"/>
                  </a:lnTo>
                  <a:lnTo>
                    <a:pt x="2628074" y="9512"/>
                  </a:lnTo>
                  <a:lnTo>
                    <a:pt x="2637599" y="9512"/>
                  </a:lnTo>
                  <a:lnTo>
                    <a:pt x="2637599" y="0"/>
                  </a:lnTo>
                  <a:close/>
                </a:path>
                <a:path w="4009390" h="9525">
                  <a:moveTo>
                    <a:pt x="2694724" y="0"/>
                  </a:moveTo>
                  <a:lnTo>
                    <a:pt x="2685199" y="0"/>
                  </a:lnTo>
                  <a:lnTo>
                    <a:pt x="2685199" y="9512"/>
                  </a:lnTo>
                  <a:lnTo>
                    <a:pt x="2694724" y="9512"/>
                  </a:lnTo>
                  <a:lnTo>
                    <a:pt x="2694724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36" y="0"/>
                  </a:lnTo>
                  <a:lnTo>
                    <a:pt x="2742336" y="9512"/>
                  </a:lnTo>
                  <a:lnTo>
                    <a:pt x="2751861" y="9512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86" y="0"/>
                  </a:moveTo>
                  <a:lnTo>
                    <a:pt x="2799473" y="0"/>
                  </a:lnTo>
                  <a:lnTo>
                    <a:pt x="2799473" y="9512"/>
                  </a:lnTo>
                  <a:lnTo>
                    <a:pt x="2808986" y="9512"/>
                  </a:lnTo>
                  <a:lnTo>
                    <a:pt x="2808986" y="0"/>
                  </a:lnTo>
                  <a:close/>
                </a:path>
                <a:path w="4009390" h="9525">
                  <a:moveTo>
                    <a:pt x="2866123" y="0"/>
                  </a:moveTo>
                  <a:lnTo>
                    <a:pt x="2856598" y="0"/>
                  </a:lnTo>
                  <a:lnTo>
                    <a:pt x="2856598" y="9512"/>
                  </a:lnTo>
                  <a:lnTo>
                    <a:pt x="2866123" y="9512"/>
                  </a:lnTo>
                  <a:lnTo>
                    <a:pt x="2866123" y="0"/>
                  </a:lnTo>
                  <a:close/>
                </a:path>
                <a:path w="4009390" h="9525">
                  <a:moveTo>
                    <a:pt x="2923260" y="0"/>
                  </a:moveTo>
                  <a:lnTo>
                    <a:pt x="2913735" y="0"/>
                  </a:lnTo>
                  <a:lnTo>
                    <a:pt x="2913735" y="9512"/>
                  </a:lnTo>
                  <a:lnTo>
                    <a:pt x="2923260" y="9512"/>
                  </a:lnTo>
                  <a:lnTo>
                    <a:pt x="2923260" y="0"/>
                  </a:lnTo>
                  <a:close/>
                </a:path>
                <a:path w="4009390" h="9525">
                  <a:moveTo>
                    <a:pt x="2980385" y="0"/>
                  </a:moveTo>
                  <a:lnTo>
                    <a:pt x="2970860" y="0"/>
                  </a:lnTo>
                  <a:lnTo>
                    <a:pt x="2970860" y="9512"/>
                  </a:lnTo>
                  <a:lnTo>
                    <a:pt x="2980385" y="9512"/>
                  </a:lnTo>
                  <a:lnTo>
                    <a:pt x="2980385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7997" y="0"/>
                  </a:lnTo>
                  <a:lnTo>
                    <a:pt x="3027997" y="9512"/>
                  </a:lnTo>
                  <a:lnTo>
                    <a:pt x="3037522" y="9512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47" y="0"/>
                  </a:moveTo>
                  <a:lnTo>
                    <a:pt x="3085134" y="0"/>
                  </a:lnTo>
                  <a:lnTo>
                    <a:pt x="3085134" y="9512"/>
                  </a:lnTo>
                  <a:lnTo>
                    <a:pt x="3094647" y="9512"/>
                  </a:lnTo>
                  <a:lnTo>
                    <a:pt x="3094647" y="0"/>
                  </a:lnTo>
                  <a:close/>
                </a:path>
                <a:path w="4009390" h="9525">
                  <a:moveTo>
                    <a:pt x="3151784" y="0"/>
                  </a:moveTo>
                  <a:lnTo>
                    <a:pt x="3142259" y="0"/>
                  </a:lnTo>
                  <a:lnTo>
                    <a:pt x="3142259" y="9512"/>
                  </a:lnTo>
                  <a:lnTo>
                    <a:pt x="3151784" y="9512"/>
                  </a:lnTo>
                  <a:lnTo>
                    <a:pt x="3151784" y="0"/>
                  </a:lnTo>
                  <a:close/>
                </a:path>
                <a:path w="4009390" h="9525">
                  <a:moveTo>
                    <a:pt x="3208909" y="0"/>
                  </a:moveTo>
                  <a:lnTo>
                    <a:pt x="3199396" y="0"/>
                  </a:lnTo>
                  <a:lnTo>
                    <a:pt x="3199396" y="9512"/>
                  </a:lnTo>
                  <a:lnTo>
                    <a:pt x="3208909" y="9512"/>
                  </a:lnTo>
                  <a:lnTo>
                    <a:pt x="3208909" y="0"/>
                  </a:lnTo>
                  <a:close/>
                </a:path>
                <a:path w="4009390" h="9525">
                  <a:moveTo>
                    <a:pt x="3266046" y="0"/>
                  </a:moveTo>
                  <a:lnTo>
                    <a:pt x="3256521" y="0"/>
                  </a:lnTo>
                  <a:lnTo>
                    <a:pt x="3256521" y="9512"/>
                  </a:lnTo>
                  <a:lnTo>
                    <a:pt x="3266046" y="9512"/>
                  </a:lnTo>
                  <a:lnTo>
                    <a:pt x="3266046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58" y="0"/>
                  </a:lnTo>
                  <a:lnTo>
                    <a:pt x="3313658" y="9512"/>
                  </a:lnTo>
                  <a:lnTo>
                    <a:pt x="3323183" y="9512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08" y="0"/>
                  </a:moveTo>
                  <a:lnTo>
                    <a:pt x="3370783" y="0"/>
                  </a:lnTo>
                  <a:lnTo>
                    <a:pt x="3370783" y="9512"/>
                  </a:lnTo>
                  <a:lnTo>
                    <a:pt x="3380308" y="9512"/>
                  </a:lnTo>
                  <a:lnTo>
                    <a:pt x="3380308" y="0"/>
                  </a:lnTo>
                  <a:close/>
                </a:path>
                <a:path w="4009390" h="9525">
                  <a:moveTo>
                    <a:pt x="3437445" y="0"/>
                  </a:moveTo>
                  <a:lnTo>
                    <a:pt x="3427920" y="0"/>
                  </a:lnTo>
                  <a:lnTo>
                    <a:pt x="3427920" y="9512"/>
                  </a:lnTo>
                  <a:lnTo>
                    <a:pt x="3437445" y="9512"/>
                  </a:lnTo>
                  <a:lnTo>
                    <a:pt x="3437445" y="0"/>
                  </a:lnTo>
                  <a:close/>
                </a:path>
                <a:path w="4009390" h="9525">
                  <a:moveTo>
                    <a:pt x="3494570" y="0"/>
                  </a:moveTo>
                  <a:lnTo>
                    <a:pt x="3485057" y="0"/>
                  </a:lnTo>
                  <a:lnTo>
                    <a:pt x="3485057" y="9512"/>
                  </a:lnTo>
                  <a:lnTo>
                    <a:pt x="3494570" y="9512"/>
                  </a:lnTo>
                  <a:lnTo>
                    <a:pt x="3494570" y="0"/>
                  </a:lnTo>
                  <a:close/>
                </a:path>
                <a:path w="4009390" h="9525">
                  <a:moveTo>
                    <a:pt x="3551707" y="0"/>
                  </a:moveTo>
                  <a:lnTo>
                    <a:pt x="3542182" y="0"/>
                  </a:lnTo>
                  <a:lnTo>
                    <a:pt x="3542182" y="9512"/>
                  </a:lnTo>
                  <a:lnTo>
                    <a:pt x="3551707" y="9512"/>
                  </a:lnTo>
                  <a:lnTo>
                    <a:pt x="3551707" y="0"/>
                  </a:lnTo>
                  <a:close/>
                </a:path>
                <a:path w="4009390" h="9525">
                  <a:moveTo>
                    <a:pt x="3608844" y="0"/>
                  </a:moveTo>
                  <a:lnTo>
                    <a:pt x="3599319" y="0"/>
                  </a:lnTo>
                  <a:lnTo>
                    <a:pt x="3599319" y="9512"/>
                  </a:lnTo>
                  <a:lnTo>
                    <a:pt x="3608844" y="9512"/>
                  </a:lnTo>
                  <a:lnTo>
                    <a:pt x="3608844" y="0"/>
                  </a:lnTo>
                  <a:close/>
                </a:path>
                <a:path w="4009390" h="9525">
                  <a:moveTo>
                    <a:pt x="3665969" y="0"/>
                  </a:moveTo>
                  <a:lnTo>
                    <a:pt x="3656444" y="0"/>
                  </a:lnTo>
                  <a:lnTo>
                    <a:pt x="3656444" y="9512"/>
                  </a:lnTo>
                  <a:lnTo>
                    <a:pt x="3665969" y="9512"/>
                  </a:lnTo>
                  <a:lnTo>
                    <a:pt x="3665969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81" y="0"/>
                  </a:lnTo>
                  <a:lnTo>
                    <a:pt x="3713581" y="9512"/>
                  </a:lnTo>
                  <a:lnTo>
                    <a:pt x="3723106" y="9512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31" y="0"/>
                  </a:moveTo>
                  <a:lnTo>
                    <a:pt x="3770719" y="0"/>
                  </a:lnTo>
                  <a:lnTo>
                    <a:pt x="3770719" y="9512"/>
                  </a:lnTo>
                  <a:lnTo>
                    <a:pt x="3780231" y="9512"/>
                  </a:lnTo>
                  <a:lnTo>
                    <a:pt x="3780231" y="0"/>
                  </a:lnTo>
                  <a:close/>
                </a:path>
                <a:path w="4009390" h="9525">
                  <a:moveTo>
                    <a:pt x="3837368" y="0"/>
                  </a:moveTo>
                  <a:lnTo>
                    <a:pt x="3827843" y="0"/>
                  </a:lnTo>
                  <a:lnTo>
                    <a:pt x="3827843" y="9512"/>
                  </a:lnTo>
                  <a:lnTo>
                    <a:pt x="3837368" y="9512"/>
                  </a:lnTo>
                  <a:lnTo>
                    <a:pt x="3837368" y="0"/>
                  </a:lnTo>
                  <a:close/>
                </a:path>
                <a:path w="4009390" h="9525">
                  <a:moveTo>
                    <a:pt x="3894505" y="0"/>
                  </a:moveTo>
                  <a:lnTo>
                    <a:pt x="3884980" y="0"/>
                  </a:lnTo>
                  <a:lnTo>
                    <a:pt x="3884980" y="9512"/>
                  </a:lnTo>
                  <a:lnTo>
                    <a:pt x="3894505" y="9512"/>
                  </a:lnTo>
                  <a:lnTo>
                    <a:pt x="3894505" y="0"/>
                  </a:lnTo>
                  <a:close/>
                </a:path>
                <a:path w="4009390" h="9525">
                  <a:moveTo>
                    <a:pt x="3951630" y="0"/>
                  </a:moveTo>
                  <a:lnTo>
                    <a:pt x="3942105" y="0"/>
                  </a:lnTo>
                  <a:lnTo>
                    <a:pt x="3942105" y="9512"/>
                  </a:lnTo>
                  <a:lnTo>
                    <a:pt x="3951630" y="9512"/>
                  </a:lnTo>
                  <a:lnTo>
                    <a:pt x="3951630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42" y="0"/>
                  </a:lnTo>
                  <a:lnTo>
                    <a:pt x="3999242" y="9512"/>
                  </a:lnTo>
                  <a:lnTo>
                    <a:pt x="4008767" y="9512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65865" y="6473989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49" y="9512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12"/>
                  </a:lnTo>
                  <a:lnTo>
                    <a:pt x="123786" y="9512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11" y="0"/>
                  </a:moveTo>
                  <a:lnTo>
                    <a:pt x="171399" y="0"/>
                  </a:lnTo>
                  <a:lnTo>
                    <a:pt x="171399" y="9512"/>
                  </a:lnTo>
                  <a:lnTo>
                    <a:pt x="180911" y="9512"/>
                  </a:lnTo>
                  <a:lnTo>
                    <a:pt x="180911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12"/>
                  </a:lnTo>
                  <a:lnTo>
                    <a:pt x="238048" y="9512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12"/>
                  </a:lnTo>
                  <a:lnTo>
                    <a:pt x="295186" y="9512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12"/>
                  </a:lnTo>
                  <a:lnTo>
                    <a:pt x="352310" y="9512"/>
                  </a:lnTo>
                  <a:lnTo>
                    <a:pt x="352310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12"/>
                  </a:lnTo>
                  <a:lnTo>
                    <a:pt x="409448" y="9512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72" y="0"/>
                  </a:moveTo>
                  <a:lnTo>
                    <a:pt x="457060" y="0"/>
                  </a:lnTo>
                  <a:lnTo>
                    <a:pt x="457060" y="9512"/>
                  </a:lnTo>
                  <a:lnTo>
                    <a:pt x="466572" y="9512"/>
                  </a:lnTo>
                  <a:lnTo>
                    <a:pt x="466572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84" y="0"/>
                  </a:lnTo>
                  <a:lnTo>
                    <a:pt x="514184" y="9512"/>
                  </a:lnTo>
                  <a:lnTo>
                    <a:pt x="523709" y="9512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12"/>
                  </a:lnTo>
                  <a:lnTo>
                    <a:pt x="580847" y="9512"/>
                  </a:lnTo>
                  <a:lnTo>
                    <a:pt x="580847" y="0"/>
                  </a:lnTo>
                  <a:close/>
                </a:path>
                <a:path w="4009390" h="9525">
                  <a:moveTo>
                    <a:pt x="637971" y="0"/>
                  </a:moveTo>
                  <a:lnTo>
                    <a:pt x="628446" y="0"/>
                  </a:lnTo>
                  <a:lnTo>
                    <a:pt x="628446" y="9512"/>
                  </a:lnTo>
                  <a:lnTo>
                    <a:pt x="637971" y="9512"/>
                  </a:lnTo>
                  <a:lnTo>
                    <a:pt x="637971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84" y="0"/>
                  </a:lnTo>
                  <a:lnTo>
                    <a:pt x="685584" y="9512"/>
                  </a:lnTo>
                  <a:lnTo>
                    <a:pt x="695109" y="9512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33" y="0"/>
                  </a:moveTo>
                  <a:lnTo>
                    <a:pt x="742721" y="0"/>
                  </a:lnTo>
                  <a:lnTo>
                    <a:pt x="742721" y="9512"/>
                  </a:lnTo>
                  <a:lnTo>
                    <a:pt x="752233" y="9512"/>
                  </a:lnTo>
                  <a:lnTo>
                    <a:pt x="752233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46" y="0"/>
                  </a:lnTo>
                  <a:lnTo>
                    <a:pt x="799846" y="9512"/>
                  </a:lnTo>
                  <a:lnTo>
                    <a:pt x="809371" y="9512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12"/>
                  </a:lnTo>
                  <a:lnTo>
                    <a:pt x="866508" y="9512"/>
                  </a:lnTo>
                  <a:lnTo>
                    <a:pt x="866508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07" y="0"/>
                  </a:lnTo>
                  <a:lnTo>
                    <a:pt x="914107" y="9512"/>
                  </a:lnTo>
                  <a:lnTo>
                    <a:pt x="923632" y="9512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12"/>
                  </a:lnTo>
                  <a:lnTo>
                    <a:pt x="980770" y="9512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894" y="0"/>
                  </a:moveTo>
                  <a:lnTo>
                    <a:pt x="1028382" y="0"/>
                  </a:lnTo>
                  <a:lnTo>
                    <a:pt x="1028382" y="9512"/>
                  </a:lnTo>
                  <a:lnTo>
                    <a:pt x="1037894" y="9512"/>
                  </a:lnTo>
                  <a:lnTo>
                    <a:pt x="1037894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12"/>
                  </a:lnTo>
                  <a:lnTo>
                    <a:pt x="1095032" y="9512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56" y="0"/>
                  </a:moveTo>
                  <a:lnTo>
                    <a:pt x="1142644" y="0"/>
                  </a:lnTo>
                  <a:lnTo>
                    <a:pt x="1142644" y="9512"/>
                  </a:lnTo>
                  <a:lnTo>
                    <a:pt x="1152156" y="9512"/>
                  </a:lnTo>
                  <a:lnTo>
                    <a:pt x="1152156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69" y="0"/>
                  </a:lnTo>
                  <a:lnTo>
                    <a:pt x="1199769" y="9512"/>
                  </a:lnTo>
                  <a:lnTo>
                    <a:pt x="1209294" y="9512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31" y="0"/>
                  </a:moveTo>
                  <a:lnTo>
                    <a:pt x="1256906" y="0"/>
                  </a:lnTo>
                  <a:lnTo>
                    <a:pt x="1256906" y="9512"/>
                  </a:lnTo>
                  <a:lnTo>
                    <a:pt x="1266431" y="9512"/>
                  </a:lnTo>
                  <a:lnTo>
                    <a:pt x="1266431" y="0"/>
                  </a:lnTo>
                  <a:close/>
                </a:path>
                <a:path w="4009390" h="9525">
                  <a:moveTo>
                    <a:pt x="1323555" y="0"/>
                  </a:moveTo>
                  <a:lnTo>
                    <a:pt x="1314030" y="0"/>
                  </a:lnTo>
                  <a:lnTo>
                    <a:pt x="1314030" y="9512"/>
                  </a:lnTo>
                  <a:lnTo>
                    <a:pt x="1323555" y="9512"/>
                  </a:lnTo>
                  <a:lnTo>
                    <a:pt x="1323555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68" y="0"/>
                  </a:lnTo>
                  <a:lnTo>
                    <a:pt x="1371168" y="9512"/>
                  </a:lnTo>
                  <a:lnTo>
                    <a:pt x="1380693" y="9512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17" y="0"/>
                  </a:moveTo>
                  <a:lnTo>
                    <a:pt x="1428305" y="0"/>
                  </a:lnTo>
                  <a:lnTo>
                    <a:pt x="1428305" y="9512"/>
                  </a:lnTo>
                  <a:lnTo>
                    <a:pt x="1437817" y="9512"/>
                  </a:lnTo>
                  <a:lnTo>
                    <a:pt x="1437817" y="0"/>
                  </a:lnTo>
                  <a:close/>
                </a:path>
                <a:path w="4009390" h="9525">
                  <a:moveTo>
                    <a:pt x="1494955" y="0"/>
                  </a:moveTo>
                  <a:lnTo>
                    <a:pt x="1485430" y="0"/>
                  </a:lnTo>
                  <a:lnTo>
                    <a:pt x="1485430" y="9512"/>
                  </a:lnTo>
                  <a:lnTo>
                    <a:pt x="1494955" y="9512"/>
                  </a:lnTo>
                  <a:lnTo>
                    <a:pt x="1494955" y="0"/>
                  </a:lnTo>
                  <a:close/>
                </a:path>
                <a:path w="4009390" h="9525">
                  <a:moveTo>
                    <a:pt x="1552092" y="0"/>
                  </a:moveTo>
                  <a:lnTo>
                    <a:pt x="1542567" y="0"/>
                  </a:lnTo>
                  <a:lnTo>
                    <a:pt x="1542567" y="9512"/>
                  </a:lnTo>
                  <a:lnTo>
                    <a:pt x="1552092" y="9512"/>
                  </a:lnTo>
                  <a:lnTo>
                    <a:pt x="1552092" y="0"/>
                  </a:lnTo>
                  <a:close/>
                </a:path>
                <a:path w="4009390" h="9525">
                  <a:moveTo>
                    <a:pt x="1609217" y="0"/>
                  </a:moveTo>
                  <a:lnTo>
                    <a:pt x="1599692" y="0"/>
                  </a:lnTo>
                  <a:lnTo>
                    <a:pt x="1599692" y="9512"/>
                  </a:lnTo>
                  <a:lnTo>
                    <a:pt x="1609217" y="9512"/>
                  </a:lnTo>
                  <a:lnTo>
                    <a:pt x="1609217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29" y="0"/>
                  </a:lnTo>
                  <a:lnTo>
                    <a:pt x="1656829" y="9512"/>
                  </a:lnTo>
                  <a:lnTo>
                    <a:pt x="1666354" y="9512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78" y="0"/>
                  </a:moveTo>
                  <a:lnTo>
                    <a:pt x="1713966" y="0"/>
                  </a:lnTo>
                  <a:lnTo>
                    <a:pt x="1713966" y="9512"/>
                  </a:lnTo>
                  <a:lnTo>
                    <a:pt x="1723478" y="9512"/>
                  </a:lnTo>
                  <a:lnTo>
                    <a:pt x="1723478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091" y="0"/>
                  </a:lnTo>
                  <a:lnTo>
                    <a:pt x="1771091" y="9512"/>
                  </a:lnTo>
                  <a:lnTo>
                    <a:pt x="1780616" y="9512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53" y="0"/>
                  </a:moveTo>
                  <a:lnTo>
                    <a:pt x="1828228" y="0"/>
                  </a:lnTo>
                  <a:lnTo>
                    <a:pt x="1828228" y="9512"/>
                  </a:lnTo>
                  <a:lnTo>
                    <a:pt x="1837753" y="9512"/>
                  </a:lnTo>
                  <a:lnTo>
                    <a:pt x="1837753" y="0"/>
                  </a:lnTo>
                  <a:close/>
                </a:path>
                <a:path w="4009390" h="9525">
                  <a:moveTo>
                    <a:pt x="1894878" y="0"/>
                  </a:moveTo>
                  <a:lnTo>
                    <a:pt x="1885353" y="0"/>
                  </a:lnTo>
                  <a:lnTo>
                    <a:pt x="1885353" y="9512"/>
                  </a:lnTo>
                  <a:lnTo>
                    <a:pt x="1894878" y="9512"/>
                  </a:lnTo>
                  <a:lnTo>
                    <a:pt x="1894878" y="0"/>
                  </a:lnTo>
                  <a:close/>
                </a:path>
                <a:path w="4009390" h="9525">
                  <a:moveTo>
                    <a:pt x="1952015" y="0"/>
                  </a:moveTo>
                  <a:lnTo>
                    <a:pt x="1942490" y="0"/>
                  </a:lnTo>
                  <a:lnTo>
                    <a:pt x="1942490" y="9512"/>
                  </a:lnTo>
                  <a:lnTo>
                    <a:pt x="1952015" y="9512"/>
                  </a:lnTo>
                  <a:lnTo>
                    <a:pt x="1952015" y="0"/>
                  </a:lnTo>
                  <a:close/>
                </a:path>
                <a:path w="4009390" h="9525">
                  <a:moveTo>
                    <a:pt x="2009140" y="0"/>
                  </a:moveTo>
                  <a:lnTo>
                    <a:pt x="1999627" y="0"/>
                  </a:lnTo>
                  <a:lnTo>
                    <a:pt x="1999627" y="9512"/>
                  </a:lnTo>
                  <a:lnTo>
                    <a:pt x="2009140" y="9512"/>
                  </a:lnTo>
                  <a:lnTo>
                    <a:pt x="2009140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52" y="0"/>
                  </a:lnTo>
                  <a:lnTo>
                    <a:pt x="2056752" y="9512"/>
                  </a:lnTo>
                  <a:lnTo>
                    <a:pt x="2066277" y="9512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02" y="0"/>
                  </a:moveTo>
                  <a:lnTo>
                    <a:pt x="2113889" y="0"/>
                  </a:lnTo>
                  <a:lnTo>
                    <a:pt x="2113889" y="9512"/>
                  </a:lnTo>
                  <a:lnTo>
                    <a:pt x="2123402" y="9512"/>
                  </a:lnTo>
                  <a:lnTo>
                    <a:pt x="2123402" y="0"/>
                  </a:lnTo>
                  <a:close/>
                </a:path>
                <a:path w="4009390" h="9525">
                  <a:moveTo>
                    <a:pt x="2180539" y="0"/>
                  </a:moveTo>
                  <a:lnTo>
                    <a:pt x="2171014" y="0"/>
                  </a:lnTo>
                  <a:lnTo>
                    <a:pt x="2171014" y="9512"/>
                  </a:lnTo>
                  <a:lnTo>
                    <a:pt x="2180539" y="9512"/>
                  </a:lnTo>
                  <a:lnTo>
                    <a:pt x="2180539" y="0"/>
                  </a:lnTo>
                  <a:close/>
                </a:path>
                <a:path w="4009390" h="9525">
                  <a:moveTo>
                    <a:pt x="2237676" y="0"/>
                  </a:moveTo>
                  <a:lnTo>
                    <a:pt x="2228151" y="0"/>
                  </a:lnTo>
                  <a:lnTo>
                    <a:pt x="2228151" y="9512"/>
                  </a:lnTo>
                  <a:lnTo>
                    <a:pt x="2237676" y="9512"/>
                  </a:lnTo>
                  <a:lnTo>
                    <a:pt x="2237676" y="0"/>
                  </a:lnTo>
                  <a:close/>
                </a:path>
                <a:path w="4009390" h="9525">
                  <a:moveTo>
                    <a:pt x="2294801" y="0"/>
                  </a:moveTo>
                  <a:lnTo>
                    <a:pt x="2285276" y="0"/>
                  </a:lnTo>
                  <a:lnTo>
                    <a:pt x="2285276" y="9512"/>
                  </a:lnTo>
                  <a:lnTo>
                    <a:pt x="2294801" y="9512"/>
                  </a:lnTo>
                  <a:lnTo>
                    <a:pt x="2294801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13" y="0"/>
                  </a:lnTo>
                  <a:lnTo>
                    <a:pt x="2342413" y="9512"/>
                  </a:lnTo>
                  <a:lnTo>
                    <a:pt x="2351938" y="9512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63" y="0"/>
                  </a:moveTo>
                  <a:lnTo>
                    <a:pt x="2399550" y="0"/>
                  </a:lnTo>
                  <a:lnTo>
                    <a:pt x="2399550" y="9512"/>
                  </a:lnTo>
                  <a:lnTo>
                    <a:pt x="2409063" y="9512"/>
                  </a:lnTo>
                  <a:lnTo>
                    <a:pt x="2409063" y="0"/>
                  </a:lnTo>
                  <a:close/>
                </a:path>
                <a:path w="4009390" h="9525">
                  <a:moveTo>
                    <a:pt x="2466200" y="0"/>
                  </a:moveTo>
                  <a:lnTo>
                    <a:pt x="2456675" y="0"/>
                  </a:lnTo>
                  <a:lnTo>
                    <a:pt x="2456675" y="9512"/>
                  </a:lnTo>
                  <a:lnTo>
                    <a:pt x="2466200" y="9512"/>
                  </a:lnTo>
                  <a:lnTo>
                    <a:pt x="2466200" y="0"/>
                  </a:lnTo>
                  <a:close/>
                </a:path>
                <a:path w="4009390" h="9525">
                  <a:moveTo>
                    <a:pt x="2523337" y="0"/>
                  </a:moveTo>
                  <a:lnTo>
                    <a:pt x="2513812" y="0"/>
                  </a:lnTo>
                  <a:lnTo>
                    <a:pt x="2513812" y="9512"/>
                  </a:lnTo>
                  <a:lnTo>
                    <a:pt x="2523337" y="9512"/>
                  </a:lnTo>
                  <a:lnTo>
                    <a:pt x="2523337" y="0"/>
                  </a:lnTo>
                  <a:close/>
                </a:path>
                <a:path w="4009390" h="9525">
                  <a:moveTo>
                    <a:pt x="2580462" y="0"/>
                  </a:moveTo>
                  <a:lnTo>
                    <a:pt x="2570937" y="0"/>
                  </a:lnTo>
                  <a:lnTo>
                    <a:pt x="2570937" y="9512"/>
                  </a:lnTo>
                  <a:lnTo>
                    <a:pt x="2580462" y="9512"/>
                  </a:lnTo>
                  <a:lnTo>
                    <a:pt x="2580462" y="0"/>
                  </a:lnTo>
                  <a:close/>
                </a:path>
                <a:path w="4009390" h="9525">
                  <a:moveTo>
                    <a:pt x="2637599" y="0"/>
                  </a:moveTo>
                  <a:lnTo>
                    <a:pt x="2628074" y="0"/>
                  </a:lnTo>
                  <a:lnTo>
                    <a:pt x="2628074" y="9512"/>
                  </a:lnTo>
                  <a:lnTo>
                    <a:pt x="2637599" y="9512"/>
                  </a:lnTo>
                  <a:lnTo>
                    <a:pt x="2637599" y="0"/>
                  </a:lnTo>
                  <a:close/>
                </a:path>
                <a:path w="4009390" h="9525">
                  <a:moveTo>
                    <a:pt x="2694724" y="0"/>
                  </a:moveTo>
                  <a:lnTo>
                    <a:pt x="2685211" y="0"/>
                  </a:lnTo>
                  <a:lnTo>
                    <a:pt x="2685211" y="9512"/>
                  </a:lnTo>
                  <a:lnTo>
                    <a:pt x="2694724" y="9512"/>
                  </a:lnTo>
                  <a:lnTo>
                    <a:pt x="2694724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36" y="0"/>
                  </a:lnTo>
                  <a:lnTo>
                    <a:pt x="2742336" y="9512"/>
                  </a:lnTo>
                  <a:lnTo>
                    <a:pt x="2751861" y="9512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98" y="0"/>
                  </a:moveTo>
                  <a:lnTo>
                    <a:pt x="2799473" y="0"/>
                  </a:lnTo>
                  <a:lnTo>
                    <a:pt x="2799473" y="9512"/>
                  </a:lnTo>
                  <a:lnTo>
                    <a:pt x="2808998" y="9512"/>
                  </a:lnTo>
                  <a:lnTo>
                    <a:pt x="2808998" y="0"/>
                  </a:lnTo>
                  <a:close/>
                </a:path>
                <a:path w="4009390" h="9525">
                  <a:moveTo>
                    <a:pt x="2866123" y="0"/>
                  </a:moveTo>
                  <a:lnTo>
                    <a:pt x="2856598" y="0"/>
                  </a:lnTo>
                  <a:lnTo>
                    <a:pt x="2856598" y="9512"/>
                  </a:lnTo>
                  <a:lnTo>
                    <a:pt x="2866123" y="9512"/>
                  </a:lnTo>
                  <a:lnTo>
                    <a:pt x="2866123" y="0"/>
                  </a:lnTo>
                  <a:close/>
                </a:path>
                <a:path w="4009390" h="9525">
                  <a:moveTo>
                    <a:pt x="2923260" y="0"/>
                  </a:moveTo>
                  <a:lnTo>
                    <a:pt x="2913735" y="0"/>
                  </a:lnTo>
                  <a:lnTo>
                    <a:pt x="2913735" y="9512"/>
                  </a:lnTo>
                  <a:lnTo>
                    <a:pt x="2923260" y="9512"/>
                  </a:lnTo>
                  <a:lnTo>
                    <a:pt x="2923260" y="0"/>
                  </a:lnTo>
                  <a:close/>
                </a:path>
                <a:path w="4009390" h="9525">
                  <a:moveTo>
                    <a:pt x="2980385" y="0"/>
                  </a:moveTo>
                  <a:lnTo>
                    <a:pt x="2970873" y="0"/>
                  </a:lnTo>
                  <a:lnTo>
                    <a:pt x="2970873" y="9512"/>
                  </a:lnTo>
                  <a:lnTo>
                    <a:pt x="2980385" y="9512"/>
                  </a:lnTo>
                  <a:lnTo>
                    <a:pt x="2980385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7997" y="0"/>
                  </a:lnTo>
                  <a:lnTo>
                    <a:pt x="3027997" y="9512"/>
                  </a:lnTo>
                  <a:lnTo>
                    <a:pt x="3037522" y="9512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47" y="0"/>
                  </a:moveTo>
                  <a:lnTo>
                    <a:pt x="3085134" y="0"/>
                  </a:lnTo>
                  <a:lnTo>
                    <a:pt x="3085134" y="9512"/>
                  </a:lnTo>
                  <a:lnTo>
                    <a:pt x="3094647" y="9512"/>
                  </a:lnTo>
                  <a:lnTo>
                    <a:pt x="3094647" y="0"/>
                  </a:lnTo>
                  <a:close/>
                </a:path>
                <a:path w="4009390" h="9525">
                  <a:moveTo>
                    <a:pt x="3151784" y="0"/>
                  </a:moveTo>
                  <a:lnTo>
                    <a:pt x="3142259" y="0"/>
                  </a:lnTo>
                  <a:lnTo>
                    <a:pt x="3142259" y="9512"/>
                  </a:lnTo>
                  <a:lnTo>
                    <a:pt x="3151784" y="9512"/>
                  </a:lnTo>
                  <a:lnTo>
                    <a:pt x="3151784" y="0"/>
                  </a:lnTo>
                  <a:close/>
                </a:path>
                <a:path w="4009390" h="9525">
                  <a:moveTo>
                    <a:pt x="3208921" y="0"/>
                  </a:moveTo>
                  <a:lnTo>
                    <a:pt x="3199396" y="0"/>
                  </a:lnTo>
                  <a:lnTo>
                    <a:pt x="3199396" y="9512"/>
                  </a:lnTo>
                  <a:lnTo>
                    <a:pt x="3208921" y="9512"/>
                  </a:lnTo>
                  <a:lnTo>
                    <a:pt x="3208921" y="0"/>
                  </a:lnTo>
                  <a:close/>
                </a:path>
                <a:path w="4009390" h="9525">
                  <a:moveTo>
                    <a:pt x="3266046" y="0"/>
                  </a:moveTo>
                  <a:lnTo>
                    <a:pt x="3256521" y="0"/>
                  </a:lnTo>
                  <a:lnTo>
                    <a:pt x="3256521" y="9512"/>
                  </a:lnTo>
                  <a:lnTo>
                    <a:pt x="3266046" y="9512"/>
                  </a:lnTo>
                  <a:lnTo>
                    <a:pt x="3266046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58" y="0"/>
                  </a:lnTo>
                  <a:lnTo>
                    <a:pt x="3313658" y="9512"/>
                  </a:lnTo>
                  <a:lnTo>
                    <a:pt x="3323183" y="9512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08" y="0"/>
                  </a:moveTo>
                  <a:lnTo>
                    <a:pt x="3370796" y="0"/>
                  </a:lnTo>
                  <a:lnTo>
                    <a:pt x="3370796" y="9512"/>
                  </a:lnTo>
                  <a:lnTo>
                    <a:pt x="3380308" y="9512"/>
                  </a:lnTo>
                  <a:lnTo>
                    <a:pt x="3380308" y="0"/>
                  </a:lnTo>
                  <a:close/>
                </a:path>
                <a:path w="4009390" h="9525">
                  <a:moveTo>
                    <a:pt x="3437445" y="0"/>
                  </a:moveTo>
                  <a:lnTo>
                    <a:pt x="3427920" y="0"/>
                  </a:lnTo>
                  <a:lnTo>
                    <a:pt x="3427920" y="9512"/>
                  </a:lnTo>
                  <a:lnTo>
                    <a:pt x="3437445" y="9512"/>
                  </a:lnTo>
                  <a:lnTo>
                    <a:pt x="3437445" y="0"/>
                  </a:lnTo>
                  <a:close/>
                </a:path>
                <a:path w="4009390" h="9525">
                  <a:moveTo>
                    <a:pt x="3494582" y="0"/>
                  </a:moveTo>
                  <a:lnTo>
                    <a:pt x="3485057" y="0"/>
                  </a:lnTo>
                  <a:lnTo>
                    <a:pt x="3485057" y="9512"/>
                  </a:lnTo>
                  <a:lnTo>
                    <a:pt x="3494582" y="9512"/>
                  </a:lnTo>
                  <a:lnTo>
                    <a:pt x="3494582" y="0"/>
                  </a:lnTo>
                  <a:close/>
                </a:path>
                <a:path w="4009390" h="9525">
                  <a:moveTo>
                    <a:pt x="3551707" y="0"/>
                  </a:moveTo>
                  <a:lnTo>
                    <a:pt x="3542182" y="0"/>
                  </a:lnTo>
                  <a:lnTo>
                    <a:pt x="3542182" y="9512"/>
                  </a:lnTo>
                  <a:lnTo>
                    <a:pt x="3551707" y="9512"/>
                  </a:lnTo>
                  <a:lnTo>
                    <a:pt x="3551707" y="0"/>
                  </a:lnTo>
                  <a:close/>
                </a:path>
                <a:path w="4009390" h="9525">
                  <a:moveTo>
                    <a:pt x="3608844" y="0"/>
                  </a:moveTo>
                  <a:lnTo>
                    <a:pt x="3599319" y="0"/>
                  </a:lnTo>
                  <a:lnTo>
                    <a:pt x="3599319" y="9512"/>
                  </a:lnTo>
                  <a:lnTo>
                    <a:pt x="3608844" y="9512"/>
                  </a:lnTo>
                  <a:lnTo>
                    <a:pt x="3608844" y="0"/>
                  </a:lnTo>
                  <a:close/>
                </a:path>
                <a:path w="4009390" h="9525">
                  <a:moveTo>
                    <a:pt x="3665969" y="0"/>
                  </a:moveTo>
                  <a:lnTo>
                    <a:pt x="3656457" y="0"/>
                  </a:lnTo>
                  <a:lnTo>
                    <a:pt x="3656457" y="9512"/>
                  </a:lnTo>
                  <a:lnTo>
                    <a:pt x="3665969" y="9512"/>
                  </a:lnTo>
                  <a:lnTo>
                    <a:pt x="3665969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81" y="0"/>
                  </a:lnTo>
                  <a:lnTo>
                    <a:pt x="3713581" y="9512"/>
                  </a:lnTo>
                  <a:lnTo>
                    <a:pt x="3723106" y="9512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44" y="0"/>
                  </a:moveTo>
                  <a:lnTo>
                    <a:pt x="3770719" y="0"/>
                  </a:lnTo>
                  <a:lnTo>
                    <a:pt x="3770719" y="9512"/>
                  </a:lnTo>
                  <a:lnTo>
                    <a:pt x="3780244" y="9512"/>
                  </a:lnTo>
                  <a:lnTo>
                    <a:pt x="3780244" y="0"/>
                  </a:lnTo>
                  <a:close/>
                </a:path>
                <a:path w="4009390" h="9525">
                  <a:moveTo>
                    <a:pt x="3837368" y="0"/>
                  </a:moveTo>
                  <a:lnTo>
                    <a:pt x="3827843" y="0"/>
                  </a:lnTo>
                  <a:lnTo>
                    <a:pt x="3827843" y="9512"/>
                  </a:lnTo>
                  <a:lnTo>
                    <a:pt x="3837368" y="9512"/>
                  </a:lnTo>
                  <a:lnTo>
                    <a:pt x="3837368" y="0"/>
                  </a:lnTo>
                  <a:close/>
                </a:path>
                <a:path w="4009390" h="9525">
                  <a:moveTo>
                    <a:pt x="3894505" y="0"/>
                  </a:moveTo>
                  <a:lnTo>
                    <a:pt x="3884980" y="0"/>
                  </a:lnTo>
                  <a:lnTo>
                    <a:pt x="3884980" y="9512"/>
                  </a:lnTo>
                  <a:lnTo>
                    <a:pt x="3894505" y="9512"/>
                  </a:lnTo>
                  <a:lnTo>
                    <a:pt x="3894505" y="0"/>
                  </a:lnTo>
                  <a:close/>
                </a:path>
                <a:path w="4009390" h="9525">
                  <a:moveTo>
                    <a:pt x="3951630" y="0"/>
                  </a:moveTo>
                  <a:lnTo>
                    <a:pt x="3942118" y="0"/>
                  </a:lnTo>
                  <a:lnTo>
                    <a:pt x="3942118" y="9512"/>
                  </a:lnTo>
                  <a:lnTo>
                    <a:pt x="3951630" y="9512"/>
                  </a:lnTo>
                  <a:lnTo>
                    <a:pt x="3951630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42" y="0"/>
                  </a:lnTo>
                  <a:lnTo>
                    <a:pt x="3999242" y="9512"/>
                  </a:lnTo>
                  <a:lnTo>
                    <a:pt x="4008767" y="9512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6622" y="5510758"/>
              <a:ext cx="9779635" cy="972819"/>
            </a:xfrm>
            <a:custGeom>
              <a:avLst/>
              <a:gdLst/>
              <a:ahLst/>
              <a:cxnLst/>
              <a:rect l="l" t="t" r="r" b="b"/>
              <a:pathLst>
                <a:path w="9779635" h="972820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9779635" h="972820">
                  <a:moveTo>
                    <a:pt x="66649" y="0"/>
                  </a:moveTo>
                  <a:lnTo>
                    <a:pt x="57124" y="0"/>
                  </a:lnTo>
                  <a:lnTo>
                    <a:pt x="57124" y="9512"/>
                  </a:lnTo>
                  <a:lnTo>
                    <a:pt x="66649" y="9512"/>
                  </a:lnTo>
                  <a:lnTo>
                    <a:pt x="66649" y="0"/>
                  </a:lnTo>
                  <a:close/>
                </a:path>
                <a:path w="9779635" h="972820">
                  <a:moveTo>
                    <a:pt x="123786" y="0"/>
                  </a:moveTo>
                  <a:lnTo>
                    <a:pt x="114261" y="0"/>
                  </a:lnTo>
                  <a:lnTo>
                    <a:pt x="114261" y="9512"/>
                  </a:lnTo>
                  <a:lnTo>
                    <a:pt x="123786" y="9512"/>
                  </a:lnTo>
                  <a:lnTo>
                    <a:pt x="123786" y="0"/>
                  </a:lnTo>
                  <a:close/>
                </a:path>
                <a:path w="9779635" h="972820">
                  <a:moveTo>
                    <a:pt x="180911" y="0"/>
                  </a:moveTo>
                  <a:lnTo>
                    <a:pt x="171399" y="0"/>
                  </a:lnTo>
                  <a:lnTo>
                    <a:pt x="171399" y="9512"/>
                  </a:lnTo>
                  <a:lnTo>
                    <a:pt x="180911" y="9512"/>
                  </a:lnTo>
                  <a:lnTo>
                    <a:pt x="180911" y="0"/>
                  </a:lnTo>
                  <a:close/>
                </a:path>
                <a:path w="9779635" h="972820">
                  <a:moveTo>
                    <a:pt x="238048" y="0"/>
                  </a:moveTo>
                  <a:lnTo>
                    <a:pt x="228523" y="0"/>
                  </a:lnTo>
                  <a:lnTo>
                    <a:pt x="228523" y="9512"/>
                  </a:lnTo>
                  <a:lnTo>
                    <a:pt x="238048" y="9512"/>
                  </a:lnTo>
                  <a:lnTo>
                    <a:pt x="238048" y="0"/>
                  </a:lnTo>
                  <a:close/>
                </a:path>
                <a:path w="9779635" h="972820">
                  <a:moveTo>
                    <a:pt x="295173" y="0"/>
                  </a:moveTo>
                  <a:lnTo>
                    <a:pt x="285661" y="0"/>
                  </a:lnTo>
                  <a:lnTo>
                    <a:pt x="285661" y="9512"/>
                  </a:lnTo>
                  <a:lnTo>
                    <a:pt x="295173" y="9512"/>
                  </a:lnTo>
                  <a:lnTo>
                    <a:pt x="295173" y="0"/>
                  </a:lnTo>
                  <a:close/>
                </a:path>
                <a:path w="9779635" h="972820">
                  <a:moveTo>
                    <a:pt x="352310" y="0"/>
                  </a:moveTo>
                  <a:lnTo>
                    <a:pt x="342785" y="0"/>
                  </a:lnTo>
                  <a:lnTo>
                    <a:pt x="342785" y="9512"/>
                  </a:lnTo>
                  <a:lnTo>
                    <a:pt x="352310" y="9512"/>
                  </a:lnTo>
                  <a:lnTo>
                    <a:pt x="352310" y="0"/>
                  </a:lnTo>
                  <a:close/>
                </a:path>
                <a:path w="9779635" h="972820">
                  <a:moveTo>
                    <a:pt x="409448" y="0"/>
                  </a:moveTo>
                  <a:lnTo>
                    <a:pt x="399923" y="0"/>
                  </a:lnTo>
                  <a:lnTo>
                    <a:pt x="399923" y="9512"/>
                  </a:lnTo>
                  <a:lnTo>
                    <a:pt x="409448" y="9512"/>
                  </a:lnTo>
                  <a:lnTo>
                    <a:pt x="409448" y="0"/>
                  </a:lnTo>
                  <a:close/>
                </a:path>
                <a:path w="9779635" h="972820">
                  <a:moveTo>
                    <a:pt x="466572" y="0"/>
                  </a:moveTo>
                  <a:lnTo>
                    <a:pt x="457047" y="0"/>
                  </a:lnTo>
                  <a:lnTo>
                    <a:pt x="457047" y="9512"/>
                  </a:lnTo>
                  <a:lnTo>
                    <a:pt x="466572" y="9512"/>
                  </a:lnTo>
                  <a:lnTo>
                    <a:pt x="466572" y="0"/>
                  </a:lnTo>
                  <a:close/>
                </a:path>
                <a:path w="9779635" h="972820">
                  <a:moveTo>
                    <a:pt x="523709" y="0"/>
                  </a:moveTo>
                  <a:lnTo>
                    <a:pt x="514184" y="0"/>
                  </a:lnTo>
                  <a:lnTo>
                    <a:pt x="514184" y="9512"/>
                  </a:lnTo>
                  <a:lnTo>
                    <a:pt x="523709" y="9512"/>
                  </a:lnTo>
                  <a:lnTo>
                    <a:pt x="523709" y="0"/>
                  </a:lnTo>
                  <a:close/>
                </a:path>
                <a:path w="9779635" h="972820">
                  <a:moveTo>
                    <a:pt x="580834" y="0"/>
                  </a:moveTo>
                  <a:lnTo>
                    <a:pt x="571322" y="0"/>
                  </a:lnTo>
                  <a:lnTo>
                    <a:pt x="571322" y="9512"/>
                  </a:lnTo>
                  <a:lnTo>
                    <a:pt x="580834" y="9512"/>
                  </a:lnTo>
                  <a:lnTo>
                    <a:pt x="580834" y="0"/>
                  </a:lnTo>
                  <a:close/>
                </a:path>
                <a:path w="9779635" h="972820">
                  <a:moveTo>
                    <a:pt x="637971" y="0"/>
                  </a:moveTo>
                  <a:lnTo>
                    <a:pt x="628446" y="0"/>
                  </a:lnTo>
                  <a:lnTo>
                    <a:pt x="628446" y="9512"/>
                  </a:lnTo>
                  <a:lnTo>
                    <a:pt x="637971" y="9512"/>
                  </a:lnTo>
                  <a:lnTo>
                    <a:pt x="637971" y="0"/>
                  </a:lnTo>
                  <a:close/>
                </a:path>
                <a:path w="9779635" h="972820">
                  <a:moveTo>
                    <a:pt x="695109" y="0"/>
                  </a:moveTo>
                  <a:lnTo>
                    <a:pt x="685584" y="0"/>
                  </a:lnTo>
                  <a:lnTo>
                    <a:pt x="685584" y="9512"/>
                  </a:lnTo>
                  <a:lnTo>
                    <a:pt x="695109" y="9512"/>
                  </a:lnTo>
                  <a:lnTo>
                    <a:pt x="695109" y="0"/>
                  </a:lnTo>
                  <a:close/>
                </a:path>
                <a:path w="9779635" h="972820">
                  <a:moveTo>
                    <a:pt x="752233" y="0"/>
                  </a:moveTo>
                  <a:lnTo>
                    <a:pt x="742708" y="0"/>
                  </a:lnTo>
                  <a:lnTo>
                    <a:pt x="742708" y="9512"/>
                  </a:lnTo>
                  <a:lnTo>
                    <a:pt x="752233" y="9512"/>
                  </a:lnTo>
                  <a:lnTo>
                    <a:pt x="752233" y="0"/>
                  </a:lnTo>
                  <a:close/>
                </a:path>
                <a:path w="9779635" h="972820">
                  <a:moveTo>
                    <a:pt x="809371" y="0"/>
                  </a:moveTo>
                  <a:lnTo>
                    <a:pt x="799846" y="0"/>
                  </a:lnTo>
                  <a:lnTo>
                    <a:pt x="799846" y="9512"/>
                  </a:lnTo>
                  <a:lnTo>
                    <a:pt x="809371" y="9512"/>
                  </a:lnTo>
                  <a:lnTo>
                    <a:pt x="809371" y="0"/>
                  </a:lnTo>
                  <a:close/>
                </a:path>
                <a:path w="9779635" h="972820">
                  <a:moveTo>
                    <a:pt x="866495" y="0"/>
                  </a:moveTo>
                  <a:lnTo>
                    <a:pt x="856983" y="0"/>
                  </a:lnTo>
                  <a:lnTo>
                    <a:pt x="856983" y="9512"/>
                  </a:lnTo>
                  <a:lnTo>
                    <a:pt x="866495" y="9512"/>
                  </a:lnTo>
                  <a:lnTo>
                    <a:pt x="866495" y="0"/>
                  </a:lnTo>
                  <a:close/>
                </a:path>
                <a:path w="9779635" h="972820">
                  <a:moveTo>
                    <a:pt x="923632" y="0"/>
                  </a:moveTo>
                  <a:lnTo>
                    <a:pt x="914107" y="0"/>
                  </a:lnTo>
                  <a:lnTo>
                    <a:pt x="914107" y="9512"/>
                  </a:lnTo>
                  <a:lnTo>
                    <a:pt x="923632" y="9512"/>
                  </a:lnTo>
                  <a:lnTo>
                    <a:pt x="923632" y="0"/>
                  </a:lnTo>
                  <a:close/>
                </a:path>
                <a:path w="9779635" h="972820">
                  <a:moveTo>
                    <a:pt x="980770" y="0"/>
                  </a:moveTo>
                  <a:lnTo>
                    <a:pt x="971245" y="0"/>
                  </a:lnTo>
                  <a:lnTo>
                    <a:pt x="971245" y="9512"/>
                  </a:lnTo>
                  <a:lnTo>
                    <a:pt x="980770" y="9512"/>
                  </a:lnTo>
                  <a:lnTo>
                    <a:pt x="980770" y="0"/>
                  </a:lnTo>
                  <a:close/>
                </a:path>
                <a:path w="9779635" h="972820">
                  <a:moveTo>
                    <a:pt x="1037894" y="0"/>
                  </a:moveTo>
                  <a:lnTo>
                    <a:pt x="1028369" y="0"/>
                  </a:lnTo>
                  <a:lnTo>
                    <a:pt x="1028369" y="9512"/>
                  </a:lnTo>
                  <a:lnTo>
                    <a:pt x="1037894" y="9512"/>
                  </a:lnTo>
                  <a:lnTo>
                    <a:pt x="1037894" y="0"/>
                  </a:lnTo>
                  <a:close/>
                </a:path>
                <a:path w="9779635" h="972820">
                  <a:moveTo>
                    <a:pt x="1095032" y="0"/>
                  </a:moveTo>
                  <a:lnTo>
                    <a:pt x="1085507" y="0"/>
                  </a:lnTo>
                  <a:lnTo>
                    <a:pt x="1085507" y="9512"/>
                  </a:lnTo>
                  <a:lnTo>
                    <a:pt x="1095032" y="9512"/>
                  </a:lnTo>
                  <a:lnTo>
                    <a:pt x="1095032" y="0"/>
                  </a:lnTo>
                  <a:close/>
                </a:path>
                <a:path w="9779635" h="972820">
                  <a:moveTo>
                    <a:pt x="1152156" y="0"/>
                  </a:moveTo>
                  <a:lnTo>
                    <a:pt x="1142644" y="0"/>
                  </a:lnTo>
                  <a:lnTo>
                    <a:pt x="1142644" y="9512"/>
                  </a:lnTo>
                  <a:lnTo>
                    <a:pt x="1152156" y="9512"/>
                  </a:lnTo>
                  <a:lnTo>
                    <a:pt x="1152156" y="0"/>
                  </a:lnTo>
                  <a:close/>
                </a:path>
                <a:path w="9779635" h="972820">
                  <a:moveTo>
                    <a:pt x="1209294" y="0"/>
                  </a:moveTo>
                  <a:lnTo>
                    <a:pt x="1199769" y="0"/>
                  </a:lnTo>
                  <a:lnTo>
                    <a:pt x="1199769" y="9512"/>
                  </a:lnTo>
                  <a:lnTo>
                    <a:pt x="1209294" y="9512"/>
                  </a:lnTo>
                  <a:lnTo>
                    <a:pt x="1209294" y="0"/>
                  </a:lnTo>
                  <a:close/>
                </a:path>
                <a:path w="9779635" h="972820">
                  <a:moveTo>
                    <a:pt x="1266418" y="0"/>
                  </a:moveTo>
                  <a:lnTo>
                    <a:pt x="1256906" y="0"/>
                  </a:lnTo>
                  <a:lnTo>
                    <a:pt x="1256906" y="9512"/>
                  </a:lnTo>
                  <a:lnTo>
                    <a:pt x="1266418" y="9512"/>
                  </a:lnTo>
                  <a:lnTo>
                    <a:pt x="1266418" y="0"/>
                  </a:lnTo>
                  <a:close/>
                </a:path>
                <a:path w="9779635" h="972820">
                  <a:moveTo>
                    <a:pt x="1323555" y="0"/>
                  </a:moveTo>
                  <a:lnTo>
                    <a:pt x="1314030" y="0"/>
                  </a:lnTo>
                  <a:lnTo>
                    <a:pt x="1314030" y="9512"/>
                  </a:lnTo>
                  <a:lnTo>
                    <a:pt x="1323555" y="9512"/>
                  </a:lnTo>
                  <a:lnTo>
                    <a:pt x="1323555" y="0"/>
                  </a:lnTo>
                  <a:close/>
                </a:path>
                <a:path w="9779635" h="972820">
                  <a:moveTo>
                    <a:pt x="1380693" y="0"/>
                  </a:moveTo>
                  <a:lnTo>
                    <a:pt x="1371168" y="0"/>
                  </a:lnTo>
                  <a:lnTo>
                    <a:pt x="1371168" y="9512"/>
                  </a:lnTo>
                  <a:lnTo>
                    <a:pt x="1380693" y="9512"/>
                  </a:lnTo>
                  <a:lnTo>
                    <a:pt x="1380693" y="0"/>
                  </a:lnTo>
                  <a:close/>
                </a:path>
                <a:path w="9779635" h="972820">
                  <a:moveTo>
                    <a:pt x="1437817" y="0"/>
                  </a:moveTo>
                  <a:lnTo>
                    <a:pt x="1428292" y="0"/>
                  </a:lnTo>
                  <a:lnTo>
                    <a:pt x="1428292" y="9512"/>
                  </a:lnTo>
                  <a:lnTo>
                    <a:pt x="1437817" y="9512"/>
                  </a:lnTo>
                  <a:lnTo>
                    <a:pt x="1437817" y="0"/>
                  </a:lnTo>
                  <a:close/>
                </a:path>
                <a:path w="9779635" h="972820">
                  <a:moveTo>
                    <a:pt x="1494955" y="0"/>
                  </a:moveTo>
                  <a:lnTo>
                    <a:pt x="1485430" y="0"/>
                  </a:lnTo>
                  <a:lnTo>
                    <a:pt x="1485430" y="9512"/>
                  </a:lnTo>
                  <a:lnTo>
                    <a:pt x="1494955" y="9512"/>
                  </a:lnTo>
                  <a:lnTo>
                    <a:pt x="1494955" y="0"/>
                  </a:lnTo>
                  <a:close/>
                </a:path>
                <a:path w="9779635" h="972820">
                  <a:moveTo>
                    <a:pt x="1552079" y="0"/>
                  </a:moveTo>
                  <a:lnTo>
                    <a:pt x="1542567" y="0"/>
                  </a:lnTo>
                  <a:lnTo>
                    <a:pt x="1542567" y="9512"/>
                  </a:lnTo>
                  <a:lnTo>
                    <a:pt x="1552079" y="9512"/>
                  </a:lnTo>
                  <a:lnTo>
                    <a:pt x="1552079" y="0"/>
                  </a:lnTo>
                  <a:close/>
                </a:path>
                <a:path w="9779635" h="972820">
                  <a:moveTo>
                    <a:pt x="1609217" y="0"/>
                  </a:moveTo>
                  <a:lnTo>
                    <a:pt x="1599692" y="0"/>
                  </a:lnTo>
                  <a:lnTo>
                    <a:pt x="1599692" y="9512"/>
                  </a:lnTo>
                  <a:lnTo>
                    <a:pt x="1609217" y="9512"/>
                  </a:lnTo>
                  <a:lnTo>
                    <a:pt x="1609217" y="0"/>
                  </a:lnTo>
                  <a:close/>
                </a:path>
                <a:path w="9779635" h="972820">
                  <a:moveTo>
                    <a:pt x="1666354" y="0"/>
                  </a:moveTo>
                  <a:lnTo>
                    <a:pt x="1656829" y="0"/>
                  </a:lnTo>
                  <a:lnTo>
                    <a:pt x="1656829" y="9512"/>
                  </a:lnTo>
                  <a:lnTo>
                    <a:pt x="1666354" y="9512"/>
                  </a:lnTo>
                  <a:lnTo>
                    <a:pt x="1666354" y="0"/>
                  </a:lnTo>
                  <a:close/>
                </a:path>
                <a:path w="9779635" h="972820">
                  <a:moveTo>
                    <a:pt x="1723478" y="0"/>
                  </a:moveTo>
                  <a:lnTo>
                    <a:pt x="1713953" y="0"/>
                  </a:lnTo>
                  <a:lnTo>
                    <a:pt x="1713953" y="9512"/>
                  </a:lnTo>
                  <a:lnTo>
                    <a:pt x="1723478" y="9512"/>
                  </a:lnTo>
                  <a:lnTo>
                    <a:pt x="1723478" y="0"/>
                  </a:lnTo>
                  <a:close/>
                </a:path>
                <a:path w="9779635" h="972820">
                  <a:moveTo>
                    <a:pt x="1780616" y="0"/>
                  </a:moveTo>
                  <a:lnTo>
                    <a:pt x="1771091" y="0"/>
                  </a:lnTo>
                  <a:lnTo>
                    <a:pt x="1771091" y="9512"/>
                  </a:lnTo>
                  <a:lnTo>
                    <a:pt x="1780616" y="9512"/>
                  </a:lnTo>
                  <a:lnTo>
                    <a:pt x="1780616" y="0"/>
                  </a:lnTo>
                  <a:close/>
                </a:path>
                <a:path w="9779635" h="972820">
                  <a:moveTo>
                    <a:pt x="1837740" y="0"/>
                  </a:moveTo>
                  <a:lnTo>
                    <a:pt x="1828228" y="0"/>
                  </a:lnTo>
                  <a:lnTo>
                    <a:pt x="1828228" y="9512"/>
                  </a:lnTo>
                  <a:lnTo>
                    <a:pt x="1837740" y="9512"/>
                  </a:lnTo>
                  <a:lnTo>
                    <a:pt x="1837740" y="0"/>
                  </a:lnTo>
                  <a:close/>
                </a:path>
                <a:path w="9779635" h="972820">
                  <a:moveTo>
                    <a:pt x="1894878" y="0"/>
                  </a:moveTo>
                  <a:lnTo>
                    <a:pt x="1885353" y="0"/>
                  </a:lnTo>
                  <a:lnTo>
                    <a:pt x="1885353" y="9512"/>
                  </a:lnTo>
                  <a:lnTo>
                    <a:pt x="1894878" y="9512"/>
                  </a:lnTo>
                  <a:lnTo>
                    <a:pt x="1894878" y="0"/>
                  </a:lnTo>
                  <a:close/>
                </a:path>
                <a:path w="9779635" h="972820">
                  <a:moveTo>
                    <a:pt x="1952015" y="0"/>
                  </a:moveTo>
                  <a:lnTo>
                    <a:pt x="1942490" y="0"/>
                  </a:lnTo>
                  <a:lnTo>
                    <a:pt x="1942490" y="9512"/>
                  </a:lnTo>
                  <a:lnTo>
                    <a:pt x="1952015" y="9512"/>
                  </a:lnTo>
                  <a:lnTo>
                    <a:pt x="1952015" y="0"/>
                  </a:lnTo>
                  <a:close/>
                </a:path>
                <a:path w="9779635" h="972820">
                  <a:moveTo>
                    <a:pt x="2009140" y="0"/>
                  </a:moveTo>
                  <a:lnTo>
                    <a:pt x="1999615" y="0"/>
                  </a:lnTo>
                  <a:lnTo>
                    <a:pt x="1999615" y="9512"/>
                  </a:lnTo>
                  <a:lnTo>
                    <a:pt x="2009140" y="9512"/>
                  </a:lnTo>
                  <a:lnTo>
                    <a:pt x="2009140" y="0"/>
                  </a:lnTo>
                  <a:close/>
                </a:path>
                <a:path w="9779635" h="972820">
                  <a:moveTo>
                    <a:pt x="2066277" y="0"/>
                  </a:moveTo>
                  <a:lnTo>
                    <a:pt x="2056752" y="0"/>
                  </a:lnTo>
                  <a:lnTo>
                    <a:pt x="2056752" y="9512"/>
                  </a:lnTo>
                  <a:lnTo>
                    <a:pt x="2066277" y="9512"/>
                  </a:lnTo>
                  <a:lnTo>
                    <a:pt x="2066277" y="0"/>
                  </a:lnTo>
                  <a:close/>
                </a:path>
                <a:path w="9779635" h="972820">
                  <a:moveTo>
                    <a:pt x="2123402" y="0"/>
                  </a:moveTo>
                  <a:lnTo>
                    <a:pt x="2113889" y="0"/>
                  </a:lnTo>
                  <a:lnTo>
                    <a:pt x="2113889" y="9512"/>
                  </a:lnTo>
                  <a:lnTo>
                    <a:pt x="2123402" y="9512"/>
                  </a:lnTo>
                  <a:lnTo>
                    <a:pt x="2123402" y="0"/>
                  </a:lnTo>
                  <a:close/>
                </a:path>
                <a:path w="9779635" h="972820">
                  <a:moveTo>
                    <a:pt x="2180539" y="0"/>
                  </a:moveTo>
                  <a:lnTo>
                    <a:pt x="2171014" y="0"/>
                  </a:lnTo>
                  <a:lnTo>
                    <a:pt x="2171014" y="9512"/>
                  </a:lnTo>
                  <a:lnTo>
                    <a:pt x="2180539" y="9512"/>
                  </a:lnTo>
                  <a:lnTo>
                    <a:pt x="2180539" y="0"/>
                  </a:lnTo>
                  <a:close/>
                </a:path>
                <a:path w="9779635" h="972820">
                  <a:moveTo>
                    <a:pt x="8008010" y="963231"/>
                  </a:moveTo>
                  <a:lnTo>
                    <a:pt x="7998485" y="963231"/>
                  </a:lnTo>
                  <a:lnTo>
                    <a:pt x="7998485" y="972743"/>
                  </a:lnTo>
                  <a:lnTo>
                    <a:pt x="8008010" y="972743"/>
                  </a:lnTo>
                  <a:lnTo>
                    <a:pt x="8008010" y="963231"/>
                  </a:lnTo>
                  <a:close/>
                </a:path>
                <a:path w="9779635" h="972820">
                  <a:moveTo>
                    <a:pt x="8065135" y="963231"/>
                  </a:moveTo>
                  <a:lnTo>
                    <a:pt x="8055623" y="963231"/>
                  </a:lnTo>
                  <a:lnTo>
                    <a:pt x="8055623" y="972743"/>
                  </a:lnTo>
                  <a:lnTo>
                    <a:pt x="8065135" y="972743"/>
                  </a:lnTo>
                  <a:lnTo>
                    <a:pt x="8065135" y="963231"/>
                  </a:lnTo>
                  <a:close/>
                </a:path>
                <a:path w="9779635" h="972820">
                  <a:moveTo>
                    <a:pt x="8122272" y="963231"/>
                  </a:moveTo>
                  <a:lnTo>
                    <a:pt x="8112747" y="963231"/>
                  </a:lnTo>
                  <a:lnTo>
                    <a:pt x="8112747" y="972743"/>
                  </a:lnTo>
                  <a:lnTo>
                    <a:pt x="8122272" y="972743"/>
                  </a:lnTo>
                  <a:lnTo>
                    <a:pt x="8122272" y="963231"/>
                  </a:lnTo>
                  <a:close/>
                </a:path>
                <a:path w="9779635" h="972820">
                  <a:moveTo>
                    <a:pt x="8179409" y="963231"/>
                  </a:moveTo>
                  <a:lnTo>
                    <a:pt x="8169884" y="963231"/>
                  </a:lnTo>
                  <a:lnTo>
                    <a:pt x="8169884" y="972743"/>
                  </a:lnTo>
                  <a:lnTo>
                    <a:pt x="8179409" y="972743"/>
                  </a:lnTo>
                  <a:lnTo>
                    <a:pt x="8179409" y="963231"/>
                  </a:lnTo>
                  <a:close/>
                </a:path>
                <a:path w="9779635" h="972820">
                  <a:moveTo>
                    <a:pt x="8236534" y="963231"/>
                  </a:moveTo>
                  <a:lnTo>
                    <a:pt x="8227009" y="963231"/>
                  </a:lnTo>
                  <a:lnTo>
                    <a:pt x="8227009" y="972743"/>
                  </a:lnTo>
                  <a:lnTo>
                    <a:pt x="8236534" y="972743"/>
                  </a:lnTo>
                  <a:lnTo>
                    <a:pt x="8236534" y="963231"/>
                  </a:lnTo>
                  <a:close/>
                </a:path>
                <a:path w="9779635" h="972820">
                  <a:moveTo>
                    <a:pt x="8293671" y="963231"/>
                  </a:moveTo>
                  <a:lnTo>
                    <a:pt x="8284146" y="963231"/>
                  </a:lnTo>
                  <a:lnTo>
                    <a:pt x="8284146" y="972743"/>
                  </a:lnTo>
                  <a:lnTo>
                    <a:pt x="8293671" y="972743"/>
                  </a:lnTo>
                  <a:lnTo>
                    <a:pt x="8293671" y="963231"/>
                  </a:lnTo>
                  <a:close/>
                </a:path>
                <a:path w="9779635" h="972820">
                  <a:moveTo>
                    <a:pt x="8350796" y="963231"/>
                  </a:moveTo>
                  <a:lnTo>
                    <a:pt x="8341284" y="963231"/>
                  </a:lnTo>
                  <a:lnTo>
                    <a:pt x="8341284" y="972743"/>
                  </a:lnTo>
                  <a:lnTo>
                    <a:pt x="8350796" y="972743"/>
                  </a:lnTo>
                  <a:lnTo>
                    <a:pt x="8350796" y="963231"/>
                  </a:lnTo>
                  <a:close/>
                </a:path>
                <a:path w="9779635" h="972820">
                  <a:moveTo>
                    <a:pt x="8407933" y="963231"/>
                  </a:moveTo>
                  <a:lnTo>
                    <a:pt x="8398408" y="963231"/>
                  </a:lnTo>
                  <a:lnTo>
                    <a:pt x="8398408" y="972743"/>
                  </a:lnTo>
                  <a:lnTo>
                    <a:pt x="8407933" y="972743"/>
                  </a:lnTo>
                  <a:lnTo>
                    <a:pt x="8407933" y="963231"/>
                  </a:lnTo>
                  <a:close/>
                </a:path>
                <a:path w="9779635" h="972820">
                  <a:moveTo>
                    <a:pt x="8465071" y="963231"/>
                  </a:moveTo>
                  <a:lnTo>
                    <a:pt x="8455546" y="963231"/>
                  </a:lnTo>
                  <a:lnTo>
                    <a:pt x="8455546" y="972743"/>
                  </a:lnTo>
                  <a:lnTo>
                    <a:pt x="8465071" y="972743"/>
                  </a:lnTo>
                  <a:lnTo>
                    <a:pt x="8465071" y="963231"/>
                  </a:lnTo>
                  <a:close/>
                </a:path>
                <a:path w="9779635" h="972820">
                  <a:moveTo>
                    <a:pt x="8522195" y="963231"/>
                  </a:moveTo>
                  <a:lnTo>
                    <a:pt x="8512670" y="963231"/>
                  </a:lnTo>
                  <a:lnTo>
                    <a:pt x="8512670" y="972743"/>
                  </a:lnTo>
                  <a:lnTo>
                    <a:pt x="8522195" y="972743"/>
                  </a:lnTo>
                  <a:lnTo>
                    <a:pt x="8522195" y="963231"/>
                  </a:lnTo>
                  <a:close/>
                </a:path>
                <a:path w="9779635" h="972820">
                  <a:moveTo>
                    <a:pt x="8579333" y="963231"/>
                  </a:moveTo>
                  <a:lnTo>
                    <a:pt x="8569808" y="963231"/>
                  </a:lnTo>
                  <a:lnTo>
                    <a:pt x="8569808" y="972743"/>
                  </a:lnTo>
                  <a:lnTo>
                    <a:pt x="8579333" y="972743"/>
                  </a:lnTo>
                  <a:lnTo>
                    <a:pt x="8579333" y="963231"/>
                  </a:lnTo>
                  <a:close/>
                </a:path>
                <a:path w="9779635" h="972820">
                  <a:moveTo>
                    <a:pt x="8636457" y="963231"/>
                  </a:moveTo>
                  <a:lnTo>
                    <a:pt x="8626945" y="963231"/>
                  </a:lnTo>
                  <a:lnTo>
                    <a:pt x="8626945" y="972743"/>
                  </a:lnTo>
                  <a:lnTo>
                    <a:pt x="8636457" y="972743"/>
                  </a:lnTo>
                  <a:lnTo>
                    <a:pt x="8636457" y="963231"/>
                  </a:lnTo>
                  <a:close/>
                </a:path>
                <a:path w="9779635" h="972820">
                  <a:moveTo>
                    <a:pt x="8693594" y="963231"/>
                  </a:moveTo>
                  <a:lnTo>
                    <a:pt x="8684069" y="963231"/>
                  </a:lnTo>
                  <a:lnTo>
                    <a:pt x="8684069" y="972743"/>
                  </a:lnTo>
                  <a:lnTo>
                    <a:pt x="8693594" y="972743"/>
                  </a:lnTo>
                  <a:lnTo>
                    <a:pt x="8693594" y="963231"/>
                  </a:lnTo>
                  <a:close/>
                </a:path>
                <a:path w="9779635" h="972820">
                  <a:moveTo>
                    <a:pt x="8750732" y="963231"/>
                  </a:moveTo>
                  <a:lnTo>
                    <a:pt x="8741207" y="963231"/>
                  </a:lnTo>
                  <a:lnTo>
                    <a:pt x="8741207" y="972743"/>
                  </a:lnTo>
                  <a:lnTo>
                    <a:pt x="8750732" y="972743"/>
                  </a:lnTo>
                  <a:lnTo>
                    <a:pt x="8750732" y="963231"/>
                  </a:lnTo>
                  <a:close/>
                </a:path>
                <a:path w="9779635" h="972820">
                  <a:moveTo>
                    <a:pt x="8807856" y="963231"/>
                  </a:moveTo>
                  <a:lnTo>
                    <a:pt x="8798331" y="963231"/>
                  </a:lnTo>
                  <a:lnTo>
                    <a:pt x="8798331" y="972743"/>
                  </a:lnTo>
                  <a:lnTo>
                    <a:pt x="8807856" y="972743"/>
                  </a:lnTo>
                  <a:lnTo>
                    <a:pt x="8807856" y="963231"/>
                  </a:lnTo>
                  <a:close/>
                </a:path>
                <a:path w="9779635" h="972820">
                  <a:moveTo>
                    <a:pt x="8864994" y="963231"/>
                  </a:moveTo>
                  <a:lnTo>
                    <a:pt x="8855469" y="963231"/>
                  </a:lnTo>
                  <a:lnTo>
                    <a:pt x="8855469" y="972743"/>
                  </a:lnTo>
                  <a:lnTo>
                    <a:pt x="8864994" y="972743"/>
                  </a:lnTo>
                  <a:lnTo>
                    <a:pt x="8864994" y="963231"/>
                  </a:lnTo>
                  <a:close/>
                </a:path>
                <a:path w="9779635" h="972820">
                  <a:moveTo>
                    <a:pt x="8922118" y="963231"/>
                  </a:moveTo>
                  <a:lnTo>
                    <a:pt x="8912606" y="963231"/>
                  </a:lnTo>
                  <a:lnTo>
                    <a:pt x="8912606" y="972743"/>
                  </a:lnTo>
                  <a:lnTo>
                    <a:pt x="8922118" y="972743"/>
                  </a:lnTo>
                  <a:lnTo>
                    <a:pt x="8922118" y="963231"/>
                  </a:lnTo>
                  <a:close/>
                </a:path>
                <a:path w="9779635" h="972820">
                  <a:moveTo>
                    <a:pt x="8979256" y="963231"/>
                  </a:moveTo>
                  <a:lnTo>
                    <a:pt x="8969731" y="963231"/>
                  </a:lnTo>
                  <a:lnTo>
                    <a:pt x="8969731" y="972743"/>
                  </a:lnTo>
                  <a:lnTo>
                    <a:pt x="8979256" y="972743"/>
                  </a:lnTo>
                  <a:lnTo>
                    <a:pt x="8979256" y="963231"/>
                  </a:lnTo>
                  <a:close/>
                </a:path>
                <a:path w="9779635" h="972820">
                  <a:moveTo>
                    <a:pt x="9036380" y="963231"/>
                  </a:moveTo>
                  <a:lnTo>
                    <a:pt x="9026868" y="963231"/>
                  </a:lnTo>
                  <a:lnTo>
                    <a:pt x="9026868" y="972743"/>
                  </a:lnTo>
                  <a:lnTo>
                    <a:pt x="9036380" y="972743"/>
                  </a:lnTo>
                  <a:lnTo>
                    <a:pt x="9036380" y="963231"/>
                  </a:lnTo>
                  <a:close/>
                </a:path>
                <a:path w="9779635" h="972820">
                  <a:moveTo>
                    <a:pt x="9093517" y="963231"/>
                  </a:moveTo>
                  <a:lnTo>
                    <a:pt x="9083992" y="963231"/>
                  </a:lnTo>
                  <a:lnTo>
                    <a:pt x="9083992" y="972743"/>
                  </a:lnTo>
                  <a:lnTo>
                    <a:pt x="9093517" y="972743"/>
                  </a:lnTo>
                  <a:lnTo>
                    <a:pt x="9093517" y="963231"/>
                  </a:lnTo>
                  <a:close/>
                </a:path>
                <a:path w="9779635" h="972820">
                  <a:moveTo>
                    <a:pt x="9150655" y="963231"/>
                  </a:moveTo>
                  <a:lnTo>
                    <a:pt x="9141130" y="963231"/>
                  </a:lnTo>
                  <a:lnTo>
                    <a:pt x="9141130" y="972743"/>
                  </a:lnTo>
                  <a:lnTo>
                    <a:pt x="9150655" y="972743"/>
                  </a:lnTo>
                  <a:lnTo>
                    <a:pt x="9150655" y="963231"/>
                  </a:lnTo>
                  <a:close/>
                </a:path>
                <a:path w="9779635" h="972820">
                  <a:moveTo>
                    <a:pt x="9207779" y="963231"/>
                  </a:moveTo>
                  <a:lnTo>
                    <a:pt x="9198254" y="963231"/>
                  </a:lnTo>
                  <a:lnTo>
                    <a:pt x="9198254" y="972743"/>
                  </a:lnTo>
                  <a:lnTo>
                    <a:pt x="9207779" y="972743"/>
                  </a:lnTo>
                  <a:lnTo>
                    <a:pt x="9207779" y="963231"/>
                  </a:lnTo>
                  <a:close/>
                </a:path>
                <a:path w="9779635" h="972820">
                  <a:moveTo>
                    <a:pt x="9264917" y="963231"/>
                  </a:moveTo>
                  <a:lnTo>
                    <a:pt x="9255392" y="963231"/>
                  </a:lnTo>
                  <a:lnTo>
                    <a:pt x="9255392" y="972743"/>
                  </a:lnTo>
                  <a:lnTo>
                    <a:pt x="9264917" y="972743"/>
                  </a:lnTo>
                  <a:lnTo>
                    <a:pt x="9264917" y="963231"/>
                  </a:lnTo>
                  <a:close/>
                </a:path>
                <a:path w="9779635" h="972820">
                  <a:moveTo>
                    <a:pt x="9322041" y="963231"/>
                  </a:moveTo>
                  <a:lnTo>
                    <a:pt x="9312529" y="963231"/>
                  </a:lnTo>
                  <a:lnTo>
                    <a:pt x="9312529" y="972743"/>
                  </a:lnTo>
                  <a:lnTo>
                    <a:pt x="9322041" y="972743"/>
                  </a:lnTo>
                  <a:lnTo>
                    <a:pt x="9322041" y="963231"/>
                  </a:lnTo>
                  <a:close/>
                </a:path>
                <a:path w="9779635" h="972820">
                  <a:moveTo>
                    <a:pt x="9379179" y="963231"/>
                  </a:moveTo>
                  <a:lnTo>
                    <a:pt x="9369654" y="963231"/>
                  </a:lnTo>
                  <a:lnTo>
                    <a:pt x="9369654" y="972743"/>
                  </a:lnTo>
                  <a:lnTo>
                    <a:pt x="9379179" y="972743"/>
                  </a:lnTo>
                  <a:lnTo>
                    <a:pt x="9379179" y="963231"/>
                  </a:lnTo>
                  <a:close/>
                </a:path>
                <a:path w="9779635" h="972820">
                  <a:moveTo>
                    <a:pt x="9436316" y="963231"/>
                  </a:moveTo>
                  <a:lnTo>
                    <a:pt x="9426791" y="963231"/>
                  </a:lnTo>
                  <a:lnTo>
                    <a:pt x="9426791" y="972743"/>
                  </a:lnTo>
                  <a:lnTo>
                    <a:pt x="9436316" y="972743"/>
                  </a:lnTo>
                  <a:lnTo>
                    <a:pt x="9436316" y="963231"/>
                  </a:lnTo>
                  <a:close/>
                </a:path>
                <a:path w="9779635" h="972820">
                  <a:moveTo>
                    <a:pt x="9493440" y="963231"/>
                  </a:moveTo>
                  <a:lnTo>
                    <a:pt x="9483915" y="963231"/>
                  </a:lnTo>
                  <a:lnTo>
                    <a:pt x="9483915" y="972743"/>
                  </a:lnTo>
                  <a:lnTo>
                    <a:pt x="9493440" y="972743"/>
                  </a:lnTo>
                  <a:lnTo>
                    <a:pt x="9493440" y="963231"/>
                  </a:lnTo>
                  <a:close/>
                </a:path>
                <a:path w="9779635" h="972820">
                  <a:moveTo>
                    <a:pt x="9550578" y="963231"/>
                  </a:moveTo>
                  <a:lnTo>
                    <a:pt x="9541053" y="963231"/>
                  </a:lnTo>
                  <a:lnTo>
                    <a:pt x="9541053" y="972743"/>
                  </a:lnTo>
                  <a:lnTo>
                    <a:pt x="9550578" y="972743"/>
                  </a:lnTo>
                  <a:lnTo>
                    <a:pt x="9550578" y="963231"/>
                  </a:lnTo>
                  <a:close/>
                </a:path>
                <a:path w="9779635" h="972820">
                  <a:moveTo>
                    <a:pt x="9607702" y="963231"/>
                  </a:moveTo>
                  <a:lnTo>
                    <a:pt x="9598190" y="963231"/>
                  </a:lnTo>
                  <a:lnTo>
                    <a:pt x="9598190" y="972743"/>
                  </a:lnTo>
                  <a:lnTo>
                    <a:pt x="9607702" y="972743"/>
                  </a:lnTo>
                  <a:lnTo>
                    <a:pt x="9607702" y="963231"/>
                  </a:lnTo>
                  <a:close/>
                </a:path>
                <a:path w="9779635" h="972820">
                  <a:moveTo>
                    <a:pt x="9664840" y="963231"/>
                  </a:moveTo>
                  <a:lnTo>
                    <a:pt x="9655315" y="963231"/>
                  </a:lnTo>
                  <a:lnTo>
                    <a:pt x="9655315" y="972743"/>
                  </a:lnTo>
                  <a:lnTo>
                    <a:pt x="9664840" y="972743"/>
                  </a:lnTo>
                  <a:lnTo>
                    <a:pt x="9664840" y="963231"/>
                  </a:lnTo>
                  <a:close/>
                </a:path>
                <a:path w="9779635" h="972820">
                  <a:moveTo>
                    <a:pt x="9721977" y="963231"/>
                  </a:moveTo>
                  <a:lnTo>
                    <a:pt x="9712452" y="963231"/>
                  </a:lnTo>
                  <a:lnTo>
                    <a:pt x="9712452" y="972743"/>
                  </a:lnTo>
                  <a:lnTo>
                    <a:pt x="9721977" y="972743"/>
                  </a:lnTo>
                  <a:lnTo>
                    <a:pt x="9721977" y="963231"/>
                  </a:lnTo>
                  <a:close/>
                </a:path>
                <a:path w="9779635" h="972820">
                  <a:moveTo>
                    <a:pt x="9779102" y="963231"/>
                  </a:moveTo>
                  <a:lnTo>
                    <a:pt x="9769577" y="963231"/>
                  </a:lnTo>
                  <a:lnTo>
                    <a:pt x="9769577" y="972743"/>
                  </a:lnTo>
                  <a:lnTo>
                    <a:pt x="9779102" y="972743"/>
                  </a:lnTo>
                  <a:lnTo>
                    <a:pt x="9779102" y="96323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7636" y="5510758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49" y="9512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12"/>
                  </a:lnTo>
                  <a:lnTo>
                    <a:pt x="123786" y="9512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12"/>
                  </a:lnTo>
                  <a:lnTo>
                    <a:pt x="180924" y="9512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12"/>
                  </a:lnTo>
                  <a:lnTo>
                    <a:pt x="238048" y="9512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12"/>
                  </a:lnTo>
                  <a:lnTo>
                    <a:pt x="295186" y="9512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10" y="0"/>
                  </a:moveTo>
                  <a:lnTo>
                    <a:pt x="342798" y="0"/>
                  </a:lnTo>
                  <a:lnTo>
                    <a:pt x="342798" y="9512"/>
                  </a:lnTo>
                  <a:lnTo>
                    <a:pt x="352310" y="9512"/>
                  </a:lnTo>
                  <a:lnTo>
                    <a:pt x="352310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12"/>
                  </a:lnTo>
                  <a:lnTo>
                    <a:pt x="409448" y="9512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60" y="0"/>
                  </a:lnTo>
                  <a:lnTo>
                    <a:pt x="457060" y="9512"/>
                  </a:lnTo>
                  <a:lnTo>
                    <a:pt x="466585" y="9512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84" y="0"/>
                  </a:lnTo>
                  <a:lnTo>
                    <a:pt x="514184" y="9512"/>
                  </a:lnTo>
                  <a:lnTo>
                    <a:pt x="523709" y="9512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12"/>
                  </a:lnTo>
                  <a:lnTo>
                    <a:pt x="580847" y="9512"/>
                  </a:lnTo>
                  <a:lnTo>
                    <a:pt x="580847" y="0"/>
                  </a:lnTo>
                  <a:close/>
                </a:path>
                <a:path w="4009390" h="9525">
                  <a:moveTo>
                    <a:pt x="637971" y="0"/>
                  </a:moveTo>
                  <a:lnTo>
                    <a:pt x="628459" y="0"/>
                  </a:lnTo>
                  <a:lnTo>
                    <a:pt x="628459" y="9512"/>
                  </a:lnTo>
                  <a:lnTo>
                    <a:pt x="637971" y="9512"/>
                  </a:lnTo>
                  <a:lnTo>
                    <a:pt x="637971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84" y="0"/>
                  </a:lnTo>
                  <a:lnTo>
                    <a:pt x="685584" y="9512"/>
                  </a:lnTo>
                  <a:lnTo>
                    <a:pt x="695109" y="9512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46" y="0"/>
                  </a:moveTo>
                  <a:lnTo>
                    <a:pt x="742721" y="0"/>
                  </a:lnTo>
                  <a:lnTo>
                    <a:pt x="742721" y="9512"/>
                  </a:lnTo>
                  <a:lnTo>
                    <a:pt x="752246" y="9512"/>
                  </a:lnTo>
                  <a:lnTo>
                    <a:pt x="752246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46" y="0"/>
                  </a:lnTo>
                  <a:lnTo>
                    <a:pt x="799846" y="9512"/>
                  </a:lnTo>
                  <a:lnTo>
                    <a:pt x="809371" y="9512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12"/>
                  </a:lnTo>
                  <a:lnTo>
                    <a:pt x="866508" y="9512"/>
                  </a:lnTo>
                  <a:lnTo>
                    <a:pt x="866508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20" y="0"/>
                  </a:lnTo>
                  <a:lnTo>
                    <a:pt x="914120" y="9512"/>
                  </a:lnTo>
                  <a:lnTo>
                    <a:pt x="923632" y="9512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12"/>
                  </a:lnTo>
                  <a:lnTo>
                    <a:pt x="980770" y="9512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894" y="0"/>
                  </a:moveTo>
                  <a:lnTo>
                    <a:pt x="1028382" y="0"/>
                  </a:lnTo>
                  <a:lnTo>
                    <a:pt x="1028382" y="9512"/>
                  </a:lnTo>
                  <a:lnTo>
                    <a:pt x="1037894" y="9512"/>
                  </a:lnTo>
                  <a:lnTo>
                    <a:pt x="1037894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12"/>
                  </a:lnTo>
                  <a:lnTo>
                    <a:pt x="1095032" y="9512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69" y="0"/>
                  </a:moveTo>
                  <a:lnTo>
                    <a:pt x="1142644" y="0"/>
                  </a:lnTo>
                  <a:lnTo>
                    <a:pt x="1142644" y="9512"/>
                  </a:lnTo>
                  <a:lnTo>
                    <a:pt x="1152169" y="9512"/>
                  </a:lnTo>
                  <a:lnTo>
                    <a:pt x="1152169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69" y="0"/>
                  </a:lnTo>
                  <a:lnTo>
                    <a:pt x="1199769" y="9512"/>
                  </a:lnTo>
                  <a:lnTo>
                    <a:pt x="1209294" y="9512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31" y="0"/>
                  </a:moveTo>
                  <a:lnTo>
                    <a:pt x="1256906" y="0"/>
                  </a:lnTo>
                  <a:lnTo>
                    <a:pt x="1256906" y="9512"/>
                  </a:lnTo>
                  <a:lnTo>
                    <a:pt x="1266431" y="9512"/>
                  </a:lnTo>
                  <a:lnTo>
                    <a:pt x="1266431" y="0"/>
                  </a:lnTo>
                  <a:close/>
                </a:path>
                <a:path w="4009390" h="9525">
                  <a:moveTo>
                    <a:pt x="1323555" y="0"/>
                  </a:moveTo>
                  <a:lnTo>
                    <a:pt x="1314043" y="0"/>
                  </a:lnTo>
                  <a:lnTo>
                    <a:pt x="1314043" y="9512"/>
                  </a:lnTo>
                  <a:lnTo>
                    <a:pt x="1323555" y="9512"/>
                  </a:lnTo>
                  <a:lnTo>
                    <a:pt x="1323555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68" y="0"/>
                  </a:lnTo>
                  <a:lnTo>
                    <a:pt x="1371168" y="9512"/>
                  </a:lnTo>
                  <a:lnTo>
                    <a:pt x="1380693" y="9512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30" y="0"/>
                  </a:moveTo>
                  <a:lnTo>
                    <a:pt x="1428305" y="0"/>
                  </a:lnTo>
                  <a:lnTo>
                    <a:pt x="1428305" y="9512"/>
                  </a:lnTo>
                  <a:lnTo>
                    <a:pt x="1437830" y="9512"/>
                  </a:lnTo>
                  <a:lnTo>
                    <a:pt x="1437830" y="0"/>
                  </a:lnTo>
                  <a:close/>
                </a:path>
                <a:path w="4009390" h="9525">
                  <a:moveTo>
                    <a:pt x="1494955" y="0"/>
                  </a:moveTo>
                  <a:lnTo>
                    <a:pt x="1485430" y="0"/>
                  </a:lnTo>
                  <a:lnTo>
                    <a:pt x="1485430" y="9512"/>
                  </a:lnTo>
                  <a:lnTo>
                    <a:pt x="1494955" y="9512"/>
                  </a:lnTo>
                  <a:lnTo>
                    <a:pt x="1494955" y="0"/>
                  </a:lnTo>
                  <a:close/>
                </a:path>
                <a:path w="4009390" h="9525">
                  <a:moveTo>
                    <a:pt x="1552092" y="0"/>
                  </a:moveTo>
                  <a:lnTo>
                    <a:pt x="1542567" y="0"/>
                  </a:lnTo>
                  <a:lnTo>
                    <a:pt x="1542567" y="9512"/>
                  </a:lnTo>
                  <a:lnTo>
                    <a:pt x="1552092" y="9512"/>
                  </a:lnTo>
                  <a:lnTo>
                    <a:pt x="1552092" y="0"/>
                  </a:lnTo>
                  <a:close/>
                </a:path>
                <a:path w="4009390" h="9525">
                  <a:moveTo>
                    <a:pt x="1609217" y="0"/>
                  </a:moveTo>
                  <a:lnTo>
                    <a:pt x="1599704" y="0"/>
                  </a:lnTo>
                  <a:lnTo>
                    <a:pt x="1599704" y="9512"/>
                  </a:lnTo>
                  <a:lnTo>
                    <a:pt x="1609217" y="9512"/>
                  </a:lnTo>
                  <a:lnTo>
                    <a:pt x="1609217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29" y="0"/>
                  </a:lnTo>
                  <a:lnTo>
                    <a:pt x="1656829" y="9512"/>
                  </a:lnTo>
                  <a:lnTo>
                    <a:pt x="1666354" y="9512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91" y="0"/>
                  </a:moveTo>
                  <a:lnTo>
                    <a:pt x="1713966" y="0"/>
                  </a:lnTo>
                  <a:lnTo>
                    <a:pt x="1713966" y="9512"/>
                  </a:lnTo>
                  <a:lnTo>
                    <a:pt x="1723491" y="9512"/>
                  </a:lnTo>
                  <a:lnTo>
                    <a:pt x="1723491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091" y="0"/>
                  </a:lnTo>
                  <a:lnTo>
                    <a:pt x="1771091" y="9512"/>
                  </a:lnTo>
                  <a:lnTo>
                    <a:pt x="1780616" y="9512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53" y="0"/>
                  </a:moveTo>
                  <a:lnTo>
                    <a:pt x="1828228" y="0"/>
                  </a:lnTo>
                  <a:lnTo>
                    <a:pt x="1828228" y="9512"/>
                  </a:lnTo>
                  <a:lnTo>
                    <a:pt x="1837753" y="9512"/>
                  </a:lnTo>
                  <a:lnTo>
                    <a:pt x="1837753" y="0"/>
                  </a:lnTo>
                  <a:close/>
                </a:path>
                <a:path w="4009390" h="9525">
                  <a:moveTo>
                    <a:pt x="1894878" y="0"/>
                  </a:moveTo>
                  <a:lnTo>
                    <a:pt x="1885365" y="0"/>
                  </a:lnTo>
                  <a:lnTo>
                    <a:pt x="1885365" y="9512"/>
                  </a:lnTo>
                  <a:lnTo>
                    <a:pt x="1894878" y="9512"/>
                  </a:lnTo>
                  <a:lnTo>
                    <a:pt x="1894878" y="0"/>
                  </a:lnTo>
                  <a:close/>
                </a:path>
                <a:path w="4009390" h="9525">
                  <a:moveTo>
                    <a:pt x="1952015" y="0"/>
                  </a:moveTo>
                  <a:lnTo>
                    <a:pt x="1942490" y="0"/>
                  </a:lnTo>
                  <a:lnTo>
                    <a:pt x="1942490" y="9512"/>
                  </a:lnTo>
                  <a:lnTo>
                    <a:pt x="1952015" y="9512"/>
                  </a:lnTo>
                  <a:lnTo>
                    <a:pt x="1952015" y="0"/>
                  </a:lnTo>
                  <a:close/>
                </a:path>
                <a:path w="4009390" h="9525">
                  <a:moveTo>
                    <a:pt x="2009140" y="0"/>
                  </a:moveTo>
                  <a:lnTo>
                    <a:pt x="1999627" y="0"/>
                  </a:lnTo>
                  <a:lnTo>
                    <a:pt x="1999627" y="9512"/>
                  </a:lnTo>
                  <a:lnTo>
                    <a:pt x="2009140" y="9512"/>
                  </a:lnTo>
                  <a:lnTo>
                    <a:pt x="2009140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52" y="0"/>
                  </a:lnTo>
                  <a:lnTo>
                    <a:pt x="2056752" y="9512"/>
                  </a:lnTo>
                  <a:lnTo>
                    <a:pt x="2066277" y="9512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14" y="0"/>
                  </a:moveTo>
                  <a:lnTo>
                    <a:pt x="2113889" y="0"/>
                  </a:lnTo>
                  <a:lnTo>
                    <a:pt x="2113889" y="9512"/>
                  </a:lnTo>
                  <a:lnTo>
                    <a:pt x="2123414" y="9512"/>
                  </a:lnTo>
                  <a:lnTo>
                    <a:pt x="2123414" y="0"/>
                  </a:lnTo>
                  <a:close/>
                </a:path>
                <a:path w="4009390" h="9525">
                  <a:moveTo>
                    <a:pt x="2180539" y="0"/>
                  </a:moveTo>
                  <a:lnTo>
                    <a:pt x="2171014" y="0"/>
                  </a:lnTo>
                  <a:lnTo>
                    <a:pt x="2171014" y="9512"/>
                  </a:lnTo>
                  <a:lnTo>
                    <a:pt x="2180539" y="9512"/>
                  </a:lnTo>
                  <a:lnTo>
                    <a:pt x="2180539" y="0"/>
                  </a:lnTo>
                  <a:close/>
                </a:path>
                <a:path w="4009390" h="9525">
                  <a:moveTo>
                    <a:pt x="2237676" y="0"/>
                  </a:moveTo>
                  <a:lnTo>
                    <a:pt x="2228151" y="0"/>
                  </a:lnTo>
                  <a:lnTo>
                    <a:pt x="2228151" y="9512"/>
                  </a:lnTo>
                  <a:lnTo>
                    <a:pt x="2237676" y="9512"/>
                  </a:lnTo>
                  <a:lnTo>
                    <a:pt x="2237676" y="0"/>
                  </a:lnTo>
                  <a:close/>
                </a:path>
                <a:path w="4009390" h="9525">
                  <a:moveTo>
                    <a:pt x="2294801" y="0"/>
                  </a:moveTo>
                  <a:lnTo>
                    <a:pt x="2285288" y="0"/>
                  </a:lnTo>
                  <a:lnTo>
                    <a:pt x="2285288" y="9512"/>
                  </a:lnTo>
                  <a:lnTo>
                    <a:pt x="2294801" y="9512"/>
                  </a:lnTo>
                  <a:lnTo>
                    <a:pt x="2294801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13" y="0"/>
                  </a:lnTo>
                  <a:lnTo>
                    <a:pt x="2342413" y="9512"/>
                  </a:lnTo>
                  <a:lnTo>
                    <a:pt x="2351938" y="9512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75" y="0"/>
                  </a:moveTo>
                  <a:lnTo>
                    <a:pt x="2399550" y="0"/>
                  </a:lnTo>
                  <a:lnTo>
                    <a:pt x="2399550" y="9512"/>
                  </a:lnTo>
                  <a:lnTo>
                    <a:pt x="2409075" y="9512"/>
                  </a:lnTo>
                  <a:lnTo>
                    <a:pt x="2409075" y="0"/>
                  </a:lnTo>
                  <a:close/>
                </a:path>
                <a:path w="4009390" h="9525">
                  <a:moveTo>
                    <a:pt x="2466200" y="0"/>
                  </a:moveTo>
                  <a:lnTo>
                    <a:pt x="2456675" y="0"/>
                  </a:lnTo>
                  <a:lnTo>
                    <a:pt x="2456675" y="9512"/>
                  </a:lnTo>
                  <a:lnTo>
                    <a:pt x="2466200" y="9512"/>
                  </a:lnTo>
                  <a:lnTo>
                    <a:pt x="2466200" y="0"/>
                  </a:lnTo>
                  <a:close/>
                </a:path>
                <a:path w="4009390" h="9525">
                  <a:moveTo>
                    <a:pt x="2523337" y="0"/>
                  </a:moveTo>
                  <a:lnTo>
                    <a:pt x="2513812" y="0"/>
                  </a:lnTo>
                  <a:lnTo>
                    <a:pt x="2513812" y="9512"/>
                  </a:lnTo>
                  <a:lnTo>
                    <a:pt x="2523337" y="9512"/>
                  </a:lnTo>
                  <a:lnTo>
                    <a:pt x="2523337" y="0"/>
                  </a:lnTo>
                  <a:close/>
                </a:path>
                <a:path w="4009390" h="9525">
                  <a:moveTo>
                    <a:pt x="2580462" y="0"/>
                  </a:moveTo>
                  <a:lnTo>
                    <a:pt x="2570950" y="0"/>
                  </a:lnTo>
                  <a:lnTo>
                    <a:pt x="2570950" y="9512"/>
                  </a:lnTo>
                  <a:lnTo>
                    <a:pt x="2580462" y="9512"/>
                  </a:lnTo>
                  <a:lnTo>
                    <a:pt x="2580462" y="0"/>
                  </a:lnTo>
                  <a:close/>
                </a:path>
                <a:path w="4009390" h="9525">
                  <a:moveTo>
                    <a:pt x="2637599" y="0"/>
                  </a:moveTo>
                  <a:lnTo>
                    <a:pt x="2628074" y="0"/>
                  </a:lnTo>
                  <a:lnTo>
                    <a:pt x="2628074" y="9512"/>
                  </a:lnTo>
                  <a:lnTo>
                    <a:pt x="2637599" y="9512"/>
                  </a:lnTo>
                  <a:lnTo>
                    <a:pt x="2637599" y="0"/>
                  </a:lnTo>
                  <a:close/>
                </a:path>
                <a:path w="4009390" h="9525">
                  <a:moveTo>
                    <a:pt x="2694736" y="0"/>
                  </a:moveTo>
                  <a:lnTo>
                    <a:pt x="2685211" y="0"/>
                  </a:lnTo>
                  <a:lnTo>
                    <a:pt x="2685211" y="9512"/>
                  </a:lnTo>
                  <a:lnTo>
                    <a:pt x="2694736" y="9512"/>
                  </a:lnTo>
                  <a:lnTo>
                    <a:pt x="2694736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36" y="0"/>
                  </a:lnTo>
                  <a:lnTo>
                    <a:pt x="2742336" y="9512"/>
                  </a:lnTo>
                  <a:lnTo>
                    <a:pt x="2751861" y="9512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98" y="0"/>
                  </a:moveTo>
                  <a:lnTo>
                    <a:pt x="2799473" y="0"/>
                  </a:lnTo>
                  <a:lnTo>
                    <a:pt x="2799473" y="9512"/>
                  </a:lnTo>
                  <a:lnTo>
                    <a:pt x="2808998" y="9512"/>
                  </a:lnTo>
                  <a:lnTo>
                    <a:pt x="2808998" y="0"/>
                  </a:lnTo>
                  <a:close/>
                </a:path>
                <a:path w="4009390" h="9525">
                  <a:moveTo>
                    <a:pt x="2866123" y="0"/>
                  </a:moveTo>
                  <a:lnTo>
                    <a:pt x="2856611" y="0"/>
                  </a:lnTo>
                  <a:lnTo>
                    <a:pt x="2856611" y="9512"/>
                  </a:lnTo>
                  <a:lnTo>
                    <a:pt x="2866123" y="9512"/>
                  </a:lnTo>
                  <a:lnTo>
                    <a:pt x="2866123" y="0"/>
                  </a:lnTo>
                  <a:close/>
                </a:path>
                <a:path w="4009390" h="9525">
                  <a:moveTo>
                    <a:pt x="2923260" y="0"/>
                  </a:moveTo>
                  <a:lnTo>
                    <a:pt x="2913735" y="0"/>
                  </a:lnTo>
                  <a:lnTo>
                    <a:pt x="2913735" y="9512"/>
                  </a:lnTo>
                  <a:lnTo>
                    <a:pt x="2923260" y="9512"/>
                  </a:lnTo>
                  <a:lnTo>
                    <a:pt x="2923260" y="0"/>
                  </a:lnTo>
                  <a:close/>
                </a:path>
                <a:path w="4009390" h="9525">
                  <a:moveTo>
                    <a:pt x="2980385" y="0"/>
                  </a:moveTo>
                  <a:lnTo>
                    <a:pt x="2970873" y="0"/>
                  </a:lnTo>
                  <a:lnTo>
                    <a:pt x="2970873" y="9512"/>
                  </a:lnTo>
                  <a:lnTo>
                    <a:pt x="2980385" y="9512"/>
                  </a:lnTo>
                  <a:lnTo>
                    <a:pt x="2980385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7997" y="0"/>
                  </a:lnTo>
                  <a:lnTo>
                    <a:pt x="3027997" y="9512"/>
                  </a:lnTo>
                  <a:lnTo>
                    <a:pt x="3037522" y="9512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59" y="0"/>
                  </a:moveTo>
                  <a:lnTo>
                    <a:pt x="3085134" y="0"/>
                  </a:lnTo>
                  <a:lnTo>
                    <a:pt x="3085134" y="9512"/>
                  </a:lnTo>
                  <a:lnTo>
                    <a:pt x="3094659" y="9512"/>
                  </a:lnTo>
                  <a:lnTo>
                    <a:pt x="3094659" y="0"/>
                  </a:lnTo>
                  <a:close/>
                </a:path>
                <a:path w="4009390" h="9525">
                  <a:moveTo>
                    <a:pt x="3151784" y="0"/>
                  </a:moveTo>
                  <a:lnTo>
                    <a:pt x="3142259" y="0"/>
                  </a:lnTo>
                  <a:lnTo>
                    <a:pt x="3142259" y="9512"/>
                  </a:lnTo>
                  <a:lnTo>
                    <a:pt x="3151784" y="9512"/>
                  </a:lnTo>
                  <a:lnTo>
                    <a:pt x="3151784" y="0"/>
                  </a:lnTo>
                  <a:close/>
                </a:path>
                <a:path w="4009390" h="9525">
                  <a:moveTo>
                    <a:pt x="3208921" y="0"/>
                  </a:moveTo>
                  <a:lnTo>
                    <a:pt x="3199396" y="0"/>
                  </a:lnTo>
                  <a:lnTo>
                    <a:pt x="3199396" y="9512"/>
                  </a:lnTo>
                  <a:lnTo>
                    <a:pt x="3208921" y="9512"/>
                  </a:lnTo>
                  <a:lnTo>
                    <a:pt x="3208921" y="0"/>
                  </a:lnTo>
                  <a:close/>
                </a:path>
                <a:path w="4009390" h="9525">
                  <a:moveTo>
                    <a:pt x="3266046" y="0"/>
                  </a:moveTo>
                  <a:lnTo>
                    <a:pt x="3256534" y="0"/>
                  </a:lnTo>
                  <a:lnTo>
                    <a:pt x="3256534" y="9512"/>
                  </a:lnTo>
                  <a:lnTo>
                    <a:pt x="3266046" y="9512"/>
                  </a:lnTo>
                  <a:lnTo>
                    <a:pt x="3266046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58" y="0"/>
                  </a:lnTo>
                  <a:lnTo>
                    <a:pt x="3313658" y="9512"/>
                  </a:lnTo>
                  <a:lnTo>
                    <a:pt x="3323183" y="9512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21" y="0"/>
                  </a:moveTo>
                  <a:lnTo>
                    <a:pt x="3370796" y="0"/>
                  </a:lnTo>
                  <a:lnTo>
                    <a:pt x="3370796" y="9512"/>
                  </a:lnTo>
                  <a:lnTo>
                    <a:pt x="3380321" y="9512"/>
                  </a:lnTo>
                  <a:lnTo>
                    <a:pt x="3380321" y="0"/>
                  </a:lnTo>
                  <a:close/>
                </a:path>
                <a:path w="4009390" h="9525">
                  <a:moveTo>
                    <a:pt x="3437445" y="0"/>
                  </a:moveTo>
                  <a:lnTo>
                    <a:pt x="3427920" y="0"/>
                  </a:lnTo>
                  <a:lnTo>
                    <a:pt x="3427920" y="9512"/>
                  </a:lnTo>
                  <a:lnTo>
                    <a:pt x="3437445" y="9512"/>
                  </a:lnTo>
                  <a:lnTo>
                    <a:pt x="3437445" y="0"/>
                  </a:lnTo>
                  <a:close/>
                </a:path>
                <a:path w="4009390" h="9525">
                  <a:moveTo>
                    <a:pt x="3494582" y="0"/>
                  </a:moveTo>
                  <a:lnTo>
                    <a:pt x="3485057" y="0"/>
                  </a:lnTo>
                  <a:lnTo>
                    <a:pt x="3485057" y="9512"/>
                  </a:lnTo>
                  <a:lnTo>
                    <a:pt x="3494582" y="9512"/>
                  </a:lnTo>
                  <a:lnTo>
                    <a:pt x="3494582" y="0"/>
                  </a:lnTo>
                  <a:close/>
                </a:path>
                <a:path w="4009390" h="9525">
                  <a:moveTo>
                    <a:pt x="3551707" y="0"/>
                  </a:moveTo>
                  <a:lnTo>
                    <a:pt x="3542195" y="0"/>
                  </a:lnTo>
                  <a:lnTo>
                    <a:pt x="3542195" y="9512"/>
                  </a:lnTo>
                  <a:lnTo>
                    <a:pt x="3551707" y="9512"/>
                  </a:lnTo>
                  <a:lnTo>
                    <a:pt x="3551707" y="0"/>
                  </a:lnTo>
                  <a:close/>
                </a:path>
                <a:path w="4009390" h="9525">
                  <a:moveTo>
                    <a:pt x="3608844" y="0"/>
                  </a:moveTo>
                  <a:lnTo>
                    <a:pt x="3599319" y="0"/>
                  </a:lnTo>
                  <a:lnTo>
                    <a:pt x="3599319" y="9512"/>
                  </a:lnTo>
                  <a:lnTo>
                    <a:pt x="3608844" y="9512"/>
                  </a:lnTo>
                  <a:lnTo>
                    <a:pt x="3608844" y="0"/>
                  </a:lnTo>
                  <a:close/>
                </a:path>
                <a:path w="4009390" h="9525">
                  <a:moveTo>
                    <a:pt x="3665982" y="0"/>
                  </a:moveTo>
                  <a:lnTo>
                    <a:pt x="3656457" y="0"/>
                  </a:lnTo>
                  <a:lnTo>
                    <a:pt x="3656457" y="9512"/>
                  </a:lnTo>
                  <a:lnTo>
                    <a:pt x="3665982" y="9512"/>
                  </a:lnTo>
                  <a:lnTo>
                    <a:pt x="3665982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81" y="0"/>
                  </a:lnTo>
                  <a:lnTo>
                    <a:pt x="3713581" y="9512"/>
                  </a:lnTo>
                  <a:lnTo>
                    <a:pt x="3723106" y="9512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44" y="0"/>
                  </a:moveTo>
                  <a:lnTo>
                    <a:pt x="3770719" y="0"/>
                  </a:lnTo>
                  <a:lnTo>
                    <a:pt x="3770719" y="9512"/>
                  </a:lnTo>
                  <a:lnTo>
                    <a:pt x="3780244" y="9512"/>
                  </a:lnTo>
                  <a:lnTo>
                    <a:pt x="3780244" y="0"/>
                  </a:lnTo>
                  <a:close/>
                </a:path>
                <a:path w="4009390" h="9525">
                  <a:moveTo>
                    <a:pt x="3837368" y="0"/>
                  </a:moveTo>
                  <a:lnTo>
                    <a:pt x="3827856" y="0"/>
                  </a:lnTo>
                  <a:lnTo>
                    <a:pt x="3827856" y="9512"/>
                  </a:lnTo>
                  <a:lnTo>
                    <a:pt x="3837368" y="9512"/>
                  </a:lnTo>
                  <a:lnTo>
                    <a:pt x="3837368" y="0"/>
                  </a:lnTo>
                  <a:close/>
                </a:path>
                <a:path w="4009390" h="9525">
                  <a:moveTo>
                    <a:pt x="3894505" y="0"/>
                  </a:moveTo>
                  <a:lnTo>
                    <a:pt x="3884980" y="0"/>
                  </a:lnTo>
                  <a:lnTo>
                    <a:pt x="3884980" y="9512"/>
                  </a:lnTo>
                  <a:lnTo>
                    <a:pt x="3894505" y="9512"/>
                  </a:lnTo>
                  <a:lnTo>
                    <a:pt x="3894505" y="0"/>
                  </a:lnTo>
                  <a:close/>
                </a:path>
                <a:path w="4009390" h="9525">
                  <a:moveTo>
                    <a:pt x="3951630" y="0"/>
                  </a:moveTo>
                  <a:lnTo>
                    <a:pt x="3942118" y="0"/>
                  </a:lnTo>
                  <a:lnTo>
                    <a:pt x="3942118" y="9512"/>
                  </a:lnTo>
                  <a:lnTo>
                    <a:pt x="3951630" y="9512"/>
                  </a:lnTo>
                  <a:lnTo>
                    <a:pt x="3951630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42" y="0"/>
                  </a:lnTo>
                  <a:lnTo>
                    <a:pt x="3999242" y="9512"/>
                  </a:lnTo>
                  <a:lnTo>
                    <a:pt x="4008767" y="9512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6622" y="4547552"/>
              <a:ext cx="9779635" cy="972819"/>
            </a:xfrm>
            <a:custGeom>
              <a:avLst/>
              <a:gdLst/>
              <a:ahLst/>
              <a:cxnLst/>
              <a:rect l="l" t="t" r="r" b="b"/>
              <a:pathLst>
                <a:path w="9779635" h="97282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779635" h="972820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9779635" h="972820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9779635" h="972820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9779635" h="972820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9779635" h="972820">
                  <a:moveTo>
                    <a:pt x="295173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9779635" h="972820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9779635" h="972820">
                  <a:moveTo>
                    <a:pt x="6179782" y="963206"/>
                  </a:moveTo>
                  <a:lnTo>
                    <a:pt x="6170257" y="963206"/>
                  </a:lnTo>
                  <a:lnTo>
                    <a:pt x="6170257" y="972718"/>
                  </a:lnTo>
                  <a:lnTo>
                    <a:pt x="6179782" y="972718"/>
                  </a:lnTo>
                  <a:lnTo>
                    <a:pt x="6179782" y="963206"/>
                  </a:lnTo>
                  <a:close/>
                </a:path>
                <a:path w="9779635" h="972820">
                  <a:moveTo>
                    <a:pt x="6236919" y="963206"/>
                  </a:moveTo>
                  <a:lnTo>
                    <a:pt x="6227394" y="963206"/>
                  </a:lnTo>
                  <a:lnTo>
                    <a:pt x="6227394" y="972718"/>
                  </a:lnTo>
                  <a:lnTo>
                    <a:pt x="6236919" y="972718"/>
                  </a:lnTo>
                  <a:lnTo>
                    <a:pt x="6236919" y="963206"/>
                  </a:lnTo>
                  <a:close/>
                </a:path>
                <a:path w="9779635" h="972820">
                  <a:moveTo>
                    <a:pt x="6294044" y="963206"/>
                  </a:moveTo>
                  <a:lnTo>
                    <a:pt x="6284519" y="963206"/>
                  </a:lnTo>
                  <a:lnTo>
                    <a:pt x="6284519" y="972718"/>
                  </a:lnTo>
                  <a:lnTo>
                    <a:pt x="6294044" y="972718"/>
                  </a:lnTo>
                  <a:lnTo>
                    <a:pt x="6294044" y="963206"/>
                  </a:lnTo>
                  <a:close/>
                </a:path>
                <a:path w="9779635" h="972820">
                  <a:moveTo>
                    <a:pt x="6351181" y="963206"/>
                  </a:moveTo>
                  <a:lnTo>
                    <a:pt x="6341656" y="963206"/>
                  </a:lnTo>
                  <a:lnTo>
                    <a:pt x="6341656" y="972718"/>
                  </a:lnTo>
                  <a:lnTo>
                    <a:pt x="6351181" y="972718"/>
                  </a:lnTo>
                  <a:lnTo>
                    <a:pt x="6351181" y="963206"/>
                  </a:lnTo>
                  <a:close/>
                </a:path>
                <a:path w="9779635" h="972820">
                  <a:moveTo>
                    <a:pt x="6408306" y="963206"/>
                  </a:moveTo>
                  <a:lnTo>
                    <a:pt x="6398793" y="963206"/>
                  </a:lnTo>
                  <a:lnTo>
                    <a:pt x="6398793" y="972718"/>
                  </a:lnTo>
                  <a:lnTo>
                    <a:pt x="6408306" y="972718"/>
                  </a:lnTo>
                  <a:lnTo>
                    <a:pt x="6408306" y="963206"/>
                  </a:lnTo>
                  <a:close/>
                </a:path>
                <a:path w="9779635" h="972820">
                  <a:moveTo>
                    <a:pt x="6465443" y="963206"/>
                  </a:moveTo>
                  <a:lnTo>
                    <a:pt x="6455918" y="963206"/>
                  </a:lnTo>
                  <a:lnTo>
                    <a:pt x="6455918" y="972718"/>
                  </a:lnTo>
                  <a:lnTo>
                    <a:pt x="6465443" y="972718"/>
                  </a:lnTo>
                  <a:lnTo>
                    <a:pt x="6465443" y="963206"/>
                  </a:lnTo>
                  <a:close/>
                </a:path>
                <a:path w="9779635" h="972820">
                  <a:moveTo>
                    <a:pt x="6522580" y="963206"/>
                  </a:moveTo>
                  <a:lnTo>
                    <a:pt x="6513055" y="963206"/>
                  </a:lnTo>
                  <a:lnTo>
                    <a:pt x="6513055" y="972718"/>
                  </a:lnTo>
                  <a:lnTo>
                    <a:pt x="6522580" y="972718"/>
                  </a:lnTo>
                  <a:lnTo>
                    <a:pt x="6522580" y="963206"/>
                  </a:lnTo>
                  <a:close/>
                </a:path>
                <a:path w="9779635" h="972820">
                  <a:moveTo>
                    <a:pt x="6579705" y="963206"/>
                  </a:moveTo>
                  <a:lnTo>
                    <a:pt x="6570180" y="963206"/>
                  </a:lnTo>
                  <a:lnTo>
                    <a:pt x="6570180" y="972718"/>
                  </a:lnTo>
                  <a:lnTo>
                    <a:pt x="6579705" y="972718"/>
                  </a:lnTo>
                  <a:lnTo>
                    <a:pt x="6579705" y="963206"/>
                  </a:lnTo>
                  <a:close/>
                </a:path>
                <a:path w="9779635" h="972820">
                  <a:moveTo>
                    <a:pt x="6636842" y="963206"/>
                  </a:moveTo>
                  <a:lnTo>
                    <a:pt x="6627317" y="963206"/>
                  </a:lnTo>
                  <a:lnTo>
                    <a:pt x="6627317" y="972718"/>
                  </a:lnTo>
                  <a:lnTo>
                    <a:pt x="6636842" y="972718"/>
                  </a:lnTo>
                  <a:lnTo>
                    <a:pt x="6636842" y="963206"/>
                  </a:lnTo>
                  <a:close/>
                </a:path>
                <a:path w="9779635" h="972820">
                  <a:moveTo>
                    <a:pt x="6693967" y="963206"/>
                  </a:moveTo>
                  <a:lnTo>
                    <a:pt x="6684454" y="963206"/>
                  </a:lnTo>
                  <a:lnTo>
                    <a:pt x="6684454" y="972718"/>
                  </a:lnTo>
                  <a:lnTo>
                    <a:pt x="6693967" y="972718"/>
                  </a:lnTo>
                  <a:lnTo>
                    <a:pt x="6693967" y="963206"/>
                  </a:lnTo>
                  <a:close/>
                </a:path>
                <a:path w="9779635" h="972820">
                  <a:moveTo>
                    <a:pt x="6751104" y="963206"/>
                  </a:moveTo>
                  <a:lnTo>
                    <a:pt x="6741579" y="963206"/>
                  </a:lnTo>
                  <a:lnTo>
                    <a:pt x="6741579" y="972718"/>
                  </a:lnTo>
                  <a:lnTo>
                    <a:pt x="6751104" y="972718"/>
                  </a:lnTo>
                  <a:lnTo>
                    <a:pt x="6751104" y="963206"/>
                  </a:lnTo>
                  <a:close/>
                </a:path>
                <a:path w="9779635" h="972820">
                  <a:moveTo>
                    <a:pt x="6808241" y="963206"/>
                  </a:moveTo>
                  <a:lnTo>
                    <a:pt x="6798716" y="963206"/>
                  </a:lnTo>
                  <a:lnTo>
                    <a:pt x="6798716" y="972718"/>
                  </a:lnTo>
                  <a:lnTo>
                    <a:pt x="6808241" y="972718"/>
                  </a:lnTo>
                  <a:lnTo>
                    <a:pt x="6808241" y="963206"/>
                  </a:lnTo>
                  <a:close/>
                </a:path>
                <a:path w="9779635" h="972820">
                  <a:moveTo>
                    <a:pt x="6865366" y="963206"/>
                  </a:moveTo>
                  <a:lnTo>
                    <a:pt x="6855841" y="963206"/>
                  </a:lnTo>
                  <a:lnTo>
                    <a:pt x="6855841" y="972718"/>
                  </a:lnTo>
                  <a:lnTo>
                    <a:pt x="6865366" y="972718"/>
                  </a:lnTo>
                  <a:lnTo>
                    <a:pt x="6865366" y="963206"/>
                  </a:lnTo>
                  <a:close/>
                </a:path>
                <a:path w="9779635" h="972820">
                  <a:moveTo>
                    <a:pt x="6922503" y="963206"/>
                  </a:moveTo>
                  <a:lnTo>
                    <a:pt x="6912978" y="963206"/>
                  </a:lnTo>
                  <a:lnTo>
                    <a:pt x="6912978" y="972718"/>
                  </a:lnTo>
                  <a:lnTo>
                    <a:pt x="6922503" y="972718"/>
                  </a:lnTo>
                  <a:lnTo>
                    <a:pt x="6922503" y="963206"/>
                  </a:lnTo>
                  <a:close/>
                </a:path>
                <a:path w="9779635" h="972820">
                  <a:moveTo>
                    <a:pt x="6979628" y="963206"/>
                  </a:moveTo>
                  <a:lnTo>
                    <a:pt x="6970115" y="963206"/>
                  </a:lnTo>
                  <a:lnTo>
                    <a:pt x="6970115" y="972718"/>
                  </a:lnTo>
                  <a:lnTo>
                    <a:pt x="6979628" y="972718"/>
                  </a:lnTo>
                  <a:lnTo>
                    <a:pt x="6979628" y="963206"/>
                  </a:lnTo>
                  <a:close/>
                </a:path>
                <a:path w="9779635" h="972820">
                  <a:moveTo>
                    <a:pt x="7036765" y="963206"/>
                  </a:moveTo>
                  <a:lnTo>
                    <a:pt x="7027240" y="963206"/>
                  </a:lnTo>
                  <a:lnTo>
                    <a:pt x="7027240" y="972718"/>
                  </a:lnTo>
                  <a:lnTo>
                    <a:pt x="7036765" y="972718"/>
                  </a:lnTo>
                  <a:lnTo>
                    <a:pt x="7036765" y="963206"/>
                  </a:lnTo>
                  <a:close/>
                </a:path>
                <a:path w="9779635" h="972820">
                  <a:moveTo>
                    <a:pt x="7093890" y="963206"/>
                  </a:moveTo>
                  <a:lnTo>
                    <a:pt x="7084377" y="963206"/>
                  </a:lnTo>
                  <a:lnTo>
                    <a:pt x="7084377" y="972718"/>
                  </a:lnTo>
                  <a:lnTo>
                    <a:pt x="7093890" y="972718"/>
                  </a:lnTo>
                  <a:lnTo>
                    <a:pt x="7093890" y="963206"/>
                  </a:lnTo>
                  <a:close/>
                </a:path>
                <a:path w="9779635" h="972820">
                  <a:moveTo>
                    <a:pt x="7151027" y="963206"/>
                  </a:moveTo>
                  <a:lnTo>
                    <a:pt x="7141502" y="963206"/>
                  </a:lnTo>
                  <a:lnTo>
                    <a:pt x="7141502" y="972718"/>
                  </a:lnTo>
                  <a:lnTo>
                    <a:pt x="7151027" y="972718"/>
                  </a:lnTo>
                  <a:lnTo>
                    <a:pt x="7151027" y="963206"/>
                  </a:lnTo>
                  <a:close/>
                </a:path>
                <a:path w="9779635" h="972820">
                  <a:moveTo>
                    <a:pt x="7208164" y="963206"/>
                  </a:moveTo>
                  <a:lnTo>
                    <a:pt x="7198639" y="963206"/>
                  </a:lnTo>
                  <a:lnTo>
                    <a:pt x="7198639" y="972718"/>
                  </a:lnTo>
                  <a:lnTo>
                    <a:pt x="7208164" y="972718"/>
                  </a:lnTo>
                  <a:lnTo>
                    <a:pt x="7208164" y="963206"/>
                  </a:lnTo>
                  <a:close/>
                </a:path>
                <a:path w="9779635" h="972820">
                  <a:moveTo>
                    <a:pt x="7265289" y="963206"/>
                  </a:moveTo>
                  <a:lnTo>
                    <a:pt x="7255764" y="963206"/>
                  </a:lnTo>
                  <a:lnTo>
                    <a:pt x="7255764" y="972718"/>
                  </a:lnTo>
                  <a:lnTo>
                    <a:pt x="7265289" y="972718"/>
                  </a:lnTo>
                  <a:lnTo>
                    <a:pt x="7265289" y="963206"/>
                  </a:lnTo>
                  <a:close/>
                </a:path>
                <a:path w="9779635" h="972820">
                  <a:moveTo>
                    <a:pt x="7322426" y="963206"/>
                  </a:moveTo>
                  <a:lnTo>
                    <a:pt x="7312901" y="963206"/>
                  </a:lnTo>
                  <a:lnTo>
                    <a:pt x="7312901" y="972718"/>
                  </a:lnTo>
                  <a:lnTo>
                    <a:pt x="7322426" y="972718"/>
                  </a:lnTo>
                  <a:lnTo>
                    <a:pt x="7322426" y="963206"/>
                  </a:lnTo>
                  <a:close/>
                </a:path>
                <a:path w="9779635" h="972820">
                  <a:moveTo>
                    <a:pt x="7379551" y="963206"/>
                  </a:moveTo>
                  <a:lnTo>
                    <a:pt x="7370038" y="963206"/>
                  </a:lnTo>
                  <a:lnTo>
                    <a:pt x="7370038" y="972718"/>
                  </a:lnTo>
                  <a:lnTo>
                    <a:pt x="7379551" y="972718"/>
                  </a:lnTo>
                  <a:lnTo>
                    <a:pt x="7379551" y="963206"/>
                  </a:lnTo>
                  <a:close/>
                </a:path>
                <a:path w="9779635" h="972820">
                  <a:moveTo>
                    <a:pt x="7436688" y="963206"/>
                  </a:moveTo>
                  <a:lnTo>
                    <a:pt x="7427163" y="963206"/>
                  </a:lnTo>
                  <a:lnTo>
                    <a:pt x="7427163" y="972718"/>
                  </a:lnTo>
                  <a:lnTo>
                    <a:pt x="7436688" y="972718"/>
                  </a:lnTo>
                  <a:lnTo>
                    <a:pt x="7436688" y="963206"/>
                  </a:lnTo>
                  <a:close/>
                </a:path>
                <a:path w="9779635" h="972820">
                  <a:moveTo>
                    <a:pt x="7493825" y="963206"/>
                  </a:moveTo>
                  <a:lnTo>
                    <a:pt x="7484300" y="963206"/>
                  </a:lnTo>
                  <a:lnTo>
                    <a:pt x="7484300" y="972718"/>
                  </a:lnTo>
                  <a:lnTo>
                    <a:pt x="7493825" y="972718"/>
                  </a:lnTo>
                  <a:lnTo>
                    <a:pt x="7493825" y="963206"/>
                  </a:lnTo>
                  <a:close/>
                </a:path>
                <a:path w="9779635" h="972820">
                  <a:moveTo>
                    <a:pt x="7550950" y="963206"/>
                  </a:moveTo>
                  <a:lnTo>
                    <a:pt x="7541425" y="963206"/>
                  </a:lnTo>
                  <a:lnTo>
                    <a:pt x="7541425" y="972718"/>
                  </a:lnTo>
                  <a:lnTo>
                    <a:pt x="7550950" y="972718"/>
                  </a:lnTo>
                  <a:lnTo>
                    <a:pt x="7550950" y="963206"/>
                  </a:lnTo>
                  <a:close/>
                </a:path>
                <a:path w="9779635" h="972820">
                  <a:moveTo>
                    <a:pt x="7608087" y="963206"/>
                  </a:moveTo>
                  <a:lnTo>
                    <a:pt x="7598562" y="963206"/>
                  </a:lnTo>
                  <a:lnTo>
                    <a:pt x="7598562" y="972718"/>
                  </a:lnTo>
                  <a:lnTo>
                    <a:pt x="7608087" y="972718"/>
                  </a:lnTo>
                  <a:lnTo>
                    <a:pt x="7608087" y="963206"/>
                  </a:lnTo>
                  <a:close/>
                </a:path>
                <a:path w="9779635" h="972820">
                  <a:moveTo>
                    <a:pt x="7665212" y="963206"/>
                  </a:moveTo>
                  <a:lnTo>
                    <a:pt x="7655700" y="963206"/>
                  </a:lnTo>
                  <a:lnTo>
                    <a:pt x="7655700" y="972718"/>
                  </a:lnTo>
                  <a:lnTo>
                    <a:pt x="7665212" y="972718"/>
                  </a:lnTo>
                  <a:lnTo>
                    <a:pt x="7665212" y="963206"/>
                  </a:lnTo>
                  <a:close/>
                </a:path>
                <a:path w="9779635" h="972820">
                  <a:moveTo>
                    <a:pt x="7722349" y="963206"/>
                  </a:moveTo>
                  <a:lnTo>
                    <a:pt x="7712824" y="963206"/>
                  </a:lnTo>
                  <a:lnTo>
                    <a:pt x="7712824" y="972718"/>
                  </a:lnTo>
                  <a:lnTo>
                    <a:pt x="7722349" y="972718"/>
                  </a:lnTo>
                  <a:lnTo>
                    <a:pt x="7722349" y="963206"/>
                  </a:lnTo>
                  <a:close/>
                </a:path>
                <a:path w="9779635" h="972820">
                  <a:moveTo>
                    <a:pt x="7779486" y="963206"/>
                  </a:moveTo>
                  <a:lnTo>
                    <a:pt x="7769961" y="963206"/>
                  </a:lnTo>
                  <a:lnTo>
                    <a:pt x="7769961" y="972718"/>
                  </a:lnTo>
                  <a:lnTo>
                    <a:pt x="7779486" y="972718"/>
                  </a:lnTo>
                  <a:lnTo>
                    <a:pt x="7779486" y="963206"/>
                  </a:lnTo>
                  <a:close/>
                </a:path>
                <a:path w="9779635" h="972820">
                  <a:moveTo>
                    <a:pt x="7836611" y="963206"/>
                  </a:moveTo>
                  <a:lnTo>
                    <a:pt x="7827086" y="963206"/>
                  </a:lnTo>
                  <a:lnTo>
                    <a:pt x="7827086" y="972718"/>
                  </a:lnTo>
                  <a:lnTo>
                    <a:pt x="7836611" y="972718"/>
                  </a:lnTo>
                  <a:lnTo>
                    <a:pt x="7836611" y="963206"/>
                  </a:lnTo>
                  <a:close/>
                </a:path>
                <a:path w="9779635" h="972820">
                  <a:moveTo>
                    <a:pt x="7893748" y="963206"/>
                  </a:moveTo>
                  <a:lnTo>
                    <a:pt x="7884223" y="963206"/>
                  </a:lnTo>
                  <a:lnTo>
                    <a:pt x="7884223" y="972718"/>
                  </a:lnTo>
                  <a:lnTo>
                    <a:pt x="7893748" y="972718"/>
                  </a:lnTo>
                  <a:lnTo>
                    <a:pt x="7893748" y="963206"/>
                  </a:lnTo>
                  <a:close/>
                </a:path>
                <a:path w="9779635" h="972820">
                  <a:moveTo>
                    <a:pt x="7950873" y="963206"/>
                  </a:moveTo>
                  <a:lnTo>
                    <a:pt x="7941361" y="963206"/>
                  </a:lnTo>
                  <a:lnTo>
                    <a:pt x="7941361" y="972718"/>
                  </a:lnTo>
                  <a:lnTo>
                    <a:pt x="7950873" y="972718"/>
                  </a:lnTo>
                  <a:lnTo>
                    <a:pt x="7950873" y="963206"/>
                  </a:lnTo>
                  <a:close/>
                </a:path>
                <a:path w="9779635" h="972820">
                  <a:moveTo>
                    <a:pt x="8008010" y="963206"/>
                  </a:moveTo>
                  <a:lnTo>
                    <a:pt x="7998485" y="963206"/>
                  </a:lnTo>
                  <a:lnTo>
                    <a:pt x="7998485" y="972718"/>
                  </a:lnTo>
                  <a:lnTo>
                    <a:pt x="8008010" y="972718"/>
                  </a:lnTo>
                  <a:lnTo>
                    <a:pt x="8008010" y="963206"/>
                  </a:lnTo>
                  <a:close/>
                </a:path>
                <a:path w="9779635" h="972820">
                  <a:moveTo>
                    <a:pt x="8065135" y="963206"/>
                  </a:moveTo>
                  <a:lnTo>
                    <a:pt x="8055623" y="963206"/>
                  </a:lnTo>
                  <a:lnTo>
                    <a:pt x="8055623" y="972718"/>
                  </a:lnTo>
                  <a:lnTo>
                    <a:pt x="8065135" y="972718"/>
                  </a:lnTo>
                  <a:lnTo>
                    <a:pt x="8065135" y="963206"/>
                  </a:lnTo>
                  <a:close/>
                </a:path>
                <a:path w="9779635" h="972820">
                  <a:moveTo>
                    <a:pt x="8122272" y="963206"/>
                  </a:moveTo>
                  <a:lnTo>
                    <a:pt x="8112747" y="963206"/>
                  </a:lnTo>
                  <a:lnTo>
                    <a:pt x="8112747" y="972718"/>
                  </a:lnTo>
                  <a:lnTo>
                    <a:pt x="8122272" y="972718"/>
                  </a:lnTo>
                  <a:lnTo>
                    <a:pt x="8122272" y="963206"/>
                  </a:lnTo>
                  <a:close/>
                </a:path>
                <a:path w="9779635" h="972820">
                  <a:moveTo>
                    <a:pt x="8179409" y="963206"/>
                  </a:moveTo>
                  <a:lnTo>
                    <a:pt x="8169884" y="963206"/>
                  </a:lnTo>
                  <a:lnTo>
                    <a:pt x="8169884" y="972718"/>
                  </a:lnTo>
                  <a:lnTo>
                    <a:pt x="8179409" y="972718"/>
                  </a:lnTo>
                  <a:lnTo>
                    <a:pt x="8179409" y="963206"/>
                  </a:lnTo>
                  <a:close/>
                </a:path>
                <a:path w="9779635" h="972820">
                  <a:moveTo>
                    <a:pt x="8236534" y="963206"/>
                  </a:moveTo>
                  <a:lnTo>
                    <a:pt x="8227009" y="963206"/>
                  </a:lnTo>
                  <a:lnTo>
                    <a:pt x="8227009" y="972718"/>
                  </a:lnTo>
                  <a:lnTo>
                    <a:pt x="8236534" y="972718"/>
                  </a:lnTo>
                  <a:lnTo>
                    <a:pt x="8236534" y="963206"/>
                  </a:lnTo>
                  <a:close/>
                </a:path>
                <a:path w="9779635" h="972820">
                  <a:moveTo>
                    <a:pt x="8293671" y="963206"/>
                  </a:moveTo>
                  <a:lnTo>
                    <a:pt x="8284146" y="963206"/>
                  </a:lnTo>
                  <a:lnTo>
                    <a:pt x="8284146" y="972718"/>
                  </a:lnTo>
                  <a:lnTo>
                    <a:pt x="8293671" y="972718"/>
                  </a:lnTo>
                  <a:lnTo>
                    <a:pt x="8293671" y="963206"/>
                  </a:lnTo>
                  <a:close/>
                </a:path>
                <a:path w="9779635" h="972820">
                  <a:moveTo>
                    <a:pt x="8350796" y="963206"/>
                  </a:moveTo>
                  <a:lnTo>
                    <a:pt x="8341284" y="963206"/>
                  </a:lnTo>
                  <a:lnTo>
                    <a:pt x="8341284" y="972718"/>
                  </a:lnTo>
                  <a:lnTo>
                    <a:pt x="8350796" y="972718"/>
                  </a:lnTo>
                  <a:lnTo>
                    <a:pt x="8350796" y="963206"/>
                  </a:lnTo>
                  <a:close/>
                </a:path>
                <a:path w="9779635" h="972820">
                  <a:moveTo>
                    <a:pt x="8407933" y="963206"/>
                  </a:moveTo>
                  <a:lnTo>
                    <a:pt x="8398408" y="963206"/>
                  </a:lnTo>
                  <a:lnTo>
                    <a:pt x="8398408" y="972718"/>
                  </a:lnTo>
                  <a:lnTo>
                    <a:pt x="8407933" y="972718"/>
                  </a:lnTo>
                  <a:lnTo>
                    <a:pt x="8407933" y="963206"/>
                  </a:lnTo>
                  <a:close/>
                </a:path>
                <a:path w="9779635" h="972820">
                  <a:moveTo>
                    <a:pt x="8465071" y="963206"/>
                  </a:moveTo>
                  <a:lnTo>
                    <a:pt x="8455546" y="963206"/>
                  </a:lnTo>
                  <a:lnTo>
                    <a:pt x="8455546" y="972718"/>
                  </a:lnTo>
                  <a:lnTo>
                    <a:pt x="8465071" y="972718"/>
                  </a:lnTo>
                  <a:lnTo>
                    <a:pt x="8465071" y="963206"/>
                  </a:lnTo>
                  <a:close/>
                </a:path>
                <a:path w="9779635" h="972820">
                  <a:moveTo>
                    <a:pt x="8522195" y="963206"/>
                  </a:moveTo>
                  <a:lnTo>
                    <a:pt x="8512670" y="963206"/>
                  </a:lnTo>
                  <a:lnTo>
                    <a:pt x="8512670" y="972718"/>
                  </a:lnTo>
                  <a:lnTo>
                    <a:pt x="8522195" y="972718"/>
                  </a:lnTo>
                  <a:lnTo>
                    <a:pt x="8522195" y="963206"/>
                  </a:lnTo>
                  <a:close/>
                </a:path>
                <a:path w="9779635" h="972820">
                  <a:moveTo>
                    <a:pt x="8579333" y="963206"/>
                  </a:moveTo>
                  <a:lnTo>
                    <a:pt x="8569808" y="963206"/>
                  </a:lnTo>
                  <a:lnTo>
                    <a:pt x="8569808" y="972718"/>
                  </a:lnTo>
                  <a:lnTo>
                    <a:pt x="8579333" y="972718"/>
                  </a:lnTo>
                  <a:lnTo>
                    <a:pt x="8579333" y="963206"/>
                  </a:lnTo>
                  <a:close/>
                </a:path>
                <a:path w="9779635" h="972820">
                  <a:moveTo>
                    <a:pt x="8636457" y="963206"/>
                  </a:moveTo>
                  <a:lnTo>
                    <a:pt x="8626945" y="963206"/>
                  </a:lnTo>
                  <a:lnTo>
                    <a:pt x="8626945" y="972718"/>
                  </a:lnTo>
                  <a:lnTo>
                    <a:pt x="8636457" y="972718"/>
                  </a:lnTo>
                  <a:lnTo>
                    <a:pt x="8636457" y="963206"/>
                  </a:lnTo>
                  <a:close/>
                </a:path>
                <a:path w="9779635" h="972820">
                  <a:moveTo>
                    <a:pt x="8693594" y="963206"/>
                  </a:moveTo>
                  <a:lnTo>
                    <a:pt x="8684069" y="963206"/>
                  </a:lnTo>
                  <a:lnTo>
                    <a:pt x="8684069" y="972718"/>
                  </a:lnTo>
                  <a:lnTo>
                    <a:pt x="8693594" y="972718"/>
                  </a:lnTo>
                  <a:lnTo>
                    <a:pt x="8693594" y="963206"/>
                  </a:lnTo>
                  <a:close/>
                </a:path>
                <a:path w="9779635" h="972820">
                  <a:moveTo>
                    <a:pt x="8750732" y="963206"/>
                  </a:moveTo>
                  <a:lnTo>
                    <a:pt x="8741207" y="963206"/>
                  </a:lnTo>
                  <a:lnTo>
                    <a:pt x="8741207" y="972718"/>
                  </a:lnTo>
                  <a:lnTo>
                    <a:pt x="8750732" y="972718"/>
                  </a:lnTo>
                  <a:lnTo>
                    <a:pt x="8750732" y="963206"/>
                  </a:lnTo>
                  <a:close/>
                </a:path>
                <a:path w="9779635" h="972820">
                  <a:moveTo>
                    <a:pt x="8807856" y="963206"/>
                  </a:moveTo>
                  <a:lnTo>
                    <a:pt x="8798331" y="963206"/>
                  </a:lnTo>
                  <a:lnTo>
                    <a:pt x="8798331" y="972718"/>
                  </a:lnTo>
                  <a:lnTo>
                    <a:pt x="8807856" y="972718"/>
                  </a:lnTo>
                  <a:lnTo>
                    <a:pt x="8807856" y="963206"/>
                  </a:lnTo>
                  <a:close/>
                </a:path>
                <a:path w="9779635" h="972820">
                  <a:moveTo>
                    <a:pt x="8864994" y="963206"/>
                  </a:moveTo>
                  <a:lnTo>
                    <a:pt x="8855469" y="963206"/>
                  </a:lnTo>
                  <a:lnTo>
                    <a:pt x="8855469" y="972718"/>
                  </a:lnTo>
                  <a:lnTo>
                    <a:pt x="8864994" y="972718"/>
                  </a:lnTo>
                  <a:lnTo>
                    <a:pt x="8864994" y="963206"/>
                  </a:lnTo>
                  <a:close/>
                </a:path>
                <a:path w="9779635" h="972820">
                  <a:moveTo>
                    <a:pt x="8922118" y="963206"/>
                  </a:moveTo>
                  <a:lnTo>
                    <a:pt x="8912606" y="963206"/>
                  </a:lnTo>
                  <a:lnTo>
                    <a:pt x="8912606" y="972718"/>
                  </a:lnTo>
                  <a:lnTo>
                    <a:pt x="8922118" y="972718"/>
                  </a:lnTo>
                  <a:lnTo>
                    <a:pt x="8922118" y="963206"/>
                  </a:lnTo>
                  <a:close/>
                </a:path>
                <a:path w="9779635" h="972820">
                  <a:moveTo>
                    <a:pt x="8979256" y="963206"/>
                  </a:moveTo>
                  <a:lnTo>
                    <a:pt x="8969731" y="963206"/>
                  </a:lnTo>
                  <a:lnTo>
                    <a:pt x="8969731" y="972718"/>
                  </a:lnTo>
                  <a:lnTo>
                    <a:pt x="8979256" y="972718"/>
                  </a:lnTo>
                  <a:lnTo>
                    <a:pt x="8979256" y="963206"/>
                  </a:lnTo>
                  <a:close/>
                </a:path>
                <a:path w="9779635" h="972820">
                  <a:moveTo>
                    <a:pt x="9036380" y="963206"/>
                  </a:moveTo>
                  <a:lnTo>
                    <a:pt x="9026868" y="963206"/>
                  </a:lnTo>
                  <a:lnTo>
                    <a:pt x="9026868" y="972718"/>
                  </a:lnTo>
                  <a:lnTo>
                    <a:pt x="9036380" y="972718"/>
                  </a:lnTo>
                  <a:lnTo>
                    <a:pt x="9036380" y="963206"/>
                  </a:lnTo>
                  <a:close/>
                </a:path>
                <a:path w="9779635" h="972820">
                  <a:moveTo>
                    <a:pt x="9093517" y="963206"/>
                  </a:moveTo>
                  <a:lnTo>
                    <a:pt x="9083992" y="963206"/>
                  </a:lnTo>
                  <a:lnTo>
                    <a:pt x="9083992" y="972718"/>
                  </a:lnTo>
                  <a:lnTo>
                    <a:pt x="9093517" y="972718"/>
                  </a:lnTo>
                  <a:lnTo>
                    <a:pt x="9093517" y="963206"/>
                  </a:lnTo>
                  <a:close/>
                </a:path>
                <a:path w="9779635" h="972820">
                  <a:moveTo>
                    <a:pt x="9150655" y="963206"/>
                  </a:moveTo>
                  <a:lnTo>
                    <a:pt x="9141130" y="963206"/>
                  </a:lnTo>
                  <a:lnTo>
                    <a:pt x="9141130" y="972718"/>
                  </a:lnTo>
                  <a:lnTo>
                    <a:pt x="9150655" y="972718"/>
                  </a:lnTo>
                  <a:lnTo>
                    <a:pt x="9150655" y="963206"/>
                  </a:lnTo>
                  <a:close/>
                </a:path>
                <a:path w="9779635" h="972820">
                  <a:moveTo>
                    <a:pt x="9207779" y="963206"/>
                  </a:moveTo>
                  <a:lnTo>
                    <a:pt x="9198254" y="963206"/>
                  </a:lnTo>
                  <a:lnTo>
                    <a:pt x="9198254" y="972718"/>
                  </a:lnTo>
                  <a:lnTo>
                    <a:pt x="9207779" y="972718"/>
                  </a:lnTo>
                  <a:lnTo>
                    <a:pt x="9207779" y="963206"/>
                  </a:lnTo>
                  <a:close/>
                </a:path>
                <a:path w="9779635" h="972820">
                  <a:moveTo>
                    <a:pt x="9264917" y="963206"/>
                  </a:moveTo>
                  <a:lnTo>
                    <a:pt x="9255392" y="963206"/>
                  </a:lnTo>
                  <a:lnTo>
                    <a:pt x="9255392" y="972718"/>
                  </a:lnTo>
                  <a:lnTo>
                    <a:pt x="9264917" y="972718"/>
                  </a:lnTo>
                  <a:lnTo>
                    <a:pt x="9264917" y="963206"/>
                  </a:lnTo>
                  <a:close/>
                </a:path>
                <a:path w="9779635" h="972820">
                  <a:moveTo>
                    <a:pt x="9322041" y="963206"/>
                  </a:moveTo>
                  <a:lnTo>
                    <a:pt x="9312529" y="963206"/>
                  </a:lnTo>
                  <a:lnTo>
                    <a:pt x="9312529" y="972718"/>
                  </a:lnTo>
                  <a:lnTo>
                    <a:pt x="9322041" y="972718"/>
                  </a:lnTo>
                  <a:lnTo>
                    <a:pt x="9322041" y="963206"/>
                  </a:lnTo>
                  <a:close/>
                </a:path>
                <a:path w="9779635" h="972820">
                  <a:moveTo>
                    <a:pt x="9379179" y="963206"/>
                  </a:moveTo>
                  <a:lnTo>
                    <a:pt x="9369654" y="963206"/>
                  </a:lnTo>
                  <a:lnTo>
                    <a:pt x="9369654" y="972718"/>
                  </a:lnTo>
                  <a:lnTo>
                    <a:pt x="9379179" y="972718"/>
                  </a:lnTo>
                  <a:lnTo>
                    <a:pt x="9379179" y="963206"/>
                  </a:lnTo>
                  <a:close/>
                </a:path>
                <a:path w="9779635" h="972820">
                  <a:moveTo>
                    <a:pt x="9436316" y="963206"/>
                  </a:moveTo>
                  <a:lnTo>
                    <a:pt x="9426791" y="963206"/>
                  </a:lnTo>
                  <a:lnTo>
                    <a:pt x="9426791" y="972718"/>
                  </a:lnTo>
                  <a:lnTo>
                    <a:pt x="9436316" y="972718"/>
                  </a:lnTo>
                  <a:lnTo>
                    <a:pt x="9436316" y="963206"/>
                  </a:lnTo>
                  <a:close/>
                </a:path>
                <a:path w="9779635" h="972820">
                  <a:moveTo>
                    <a:pt x="9493440" y="963206"/>
                  </a:moveTo>
                  <a:lnTo>
                    <a:pt x="9483915" y="963206"/>
                  </a:lnTo>
                  <a:lnTo>
                    <a:pt x="9483915" y="972718"/>
                  </a:lnTo>
                  <a:lnTo>
                    <a:pt x="9493440" y="972718"/>
                  </a:lnTo>
                  <a:lnTo>
                    <a:pt x="9493440" y="963206"/>
                  </a:lnTo>
                  <a:close/>
                </a:path>
                <a:path w="9779635" h="972820">
                  <a:moveTo>
                    <a:pt x="9550578" y="963206"/>
                  </a:moveTo>
                  <a:lnTo>
                    <a:pt x="9541053" y="963206"/>
                  </a:lnTo>
                  <a:lnTo>
                    <a:pt x="9541053" y="972718"/>
                  </a:lnTo>
                  <a:lnTo>
                    <a:pt x="9550578" y="972718"/>
                  </a:lnTo>
                  <a:lnTo>
                    <a:pt x="9550578" y="963206"/>
                  </a:lnTo>
                  <a:close/>
                </a:path>
                <a:path w="9779635" h="972820">
                  <a:moveTo>
                    <a:pt x="9607702" y="963206"/>
                  </a:moveTo>
                  <a:lnTo>
                    <a:pt x="9598190" y="963206"/>
                  </a:lnTo>
                  <a:lnTo>
                    <a:pt x="9598190" y="972718"/>
                  </a:lnTo>
                  <a:lnTo>
                    <a:pt x="9607702" y="972718"/>
                  </a:lnTo>
                  <a:lnTo>
                    <a:pt x="9607702" y="963206"/>
                  </a:lnTo>
                  <a:close/>
                </a:path>
                <a:path w="9779635" h="972820">
                  <a:moveTo>
                    <a:pt x="9664840" y="963206"/>
                  </a:moveTo>
                  <a:lnTo>
                    <a:pt x="9655315" y="963206"/>
                  </a:lnTo>
                  <a:lnTo>
                    <a:pt x="9655315" y="972718"/>
                  </a:lnTo>
                  <a:lnTo>
                    <a:pt x="9664840" y="972718"/>
                  </a:lnTo>
                  <a:lnTo>
                    <a:pt x="9664840" y="963206"/>
                  </a:lnTo>
                  <a:close/>
                </a:path>
                <a:path w="9779635" h="972820">
                  <a:moveTo>
                    <a:pt x="9721977" y="963206"/>
                  </a:moveTo>
                  <a:lnTo>
                    <a:pt x="9712452" y="963206"/>
                  </a:lnTo>
                  <a:lnTo>
                    <a:pt x="9712452" y="972718"/>
                  </a:lnTo>
                  <a:lnTo>
                    <a:pt x="9721977" y="972718"/>
                  </a:lnTo>
                  <a:lnTo>
                    <a:pt x="9721977" y="963206"/>
                  </a:lnTo>
                  <a:close/>
                </a:path>
                <a:path w="9779635" h="972820">
                  <a:moveTo>
                    <a:pt x="9779102" y="963206"/>
                  </a:moveTo>
                  <a:lnTo>
                    <a:pt x="9769577" y="963206"/>
                  </a:lnTo>
                  <a:lnTo>
                    <a:pt x="9769577" y="972718"/>
                  </a:lnTo>
                  <a:lnTo>
                    <a:pt x="9779102" y="972718"/>
                  </a:lnTo>
                  <a:lnTo>
                    <a:pt x="9779102" y="9632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09408" y="4547552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09" y="9525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47" y="9525"/>
                  </a:lnTo>
                  <a:lnTo>
                    <a:pt x="580847" y="0"/>
                  </a:lnTo>
                  <a:close/>
                </a:path>
                <a:path w="4009390" h="9525">
                  <a:moveTo>
                    <a:pt x="637984" y="0"/>
                  </a:moveTo>
                  <a:lnTo>
                    <a:pt x="628459" y="0"/>
                  </a:lnTo>
                  <a:lnTo>
                    <a:pt x="628459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84" y="0"/>
                  </a:lnTo>
                  <a:lnTo>
                    <a:pt x="685584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46" y="0"/>
                  </a:moveTo>
                  <a:lnTo>
                    <a:pt x="742721" y="0"/>
                  </a:lnTo>
                  <a:lnTo>
                    <a:pt x="742721" y="9525"/>
                  </a:lnTo>
                  <a:lnTo>
                    <a:pt x="752246" y="9525"/>
                  </a:lnTo>
                  <a:lnTo>
                    <a:pt x="752246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58" y="0"/>
                  </a:lnTo>
                  <a:lnTo>
                    <a:pt x="799858" y="9525"/>
                  </a:lnTo>
                  <a:lnTo>
                    <a:pt x="809371" y="9525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25"/>
                  </a:lnTo>
                  <a:lnTo>
                    <a:pt x="866508" y="9525"/>
                  </a:lnTo>
                  <a:lnTo>
                    <a:pt x="866508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20" y="0"/>
                  </a:lnTo>
                  <a:lnTo>
                    <a:pt x="914120" y="9525"/>
                  </a:lnTo>
                  <a:lnTo>
                    <a:pt x="923632" y="9525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25"/>
                  </a:lnTo>
                  <a:lnTo>
                    <a:pt x="980770" y="9525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907" y="0"/>
                  </a:moveTo>
                  <a:lnTo>
                    <a:pt x="1028382" y="0"/>
                  </a:lnTo>
                  <a:lnTo>
                    <a:pt x="1028382" y="9525"/>
                  </a:lnTo>
                  <a:lnTo>
                    <a:pt x="1037907" y="9525"/>
                  </a:lnTo>
                  <a:lnTo>
                    <a:pt x="1037907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25"/>
                  </a:lnTo>
                  <a:lnTo>
                    <a:pt x="1095032" y="9525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69" y="0"/>
                  </a:moveTo>
                  <a:lnTo>
                    <a:pt x="1142644" y="0"/>
                  </a:lnTo>
                  <a:lnTo>
                    <a:pt x="1142644" y="9525"/>
                  </a:lnTo>
                  <a:lnTo>
                    <a:pt x="1152169" y="9525"/>
                  </a:lnTo>
                  <a:lnTo>
                    <a:pt x="1152169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81" y="0"/>
                  </a:lnTo>
                  <a:lnTo>
                    <a:pt x="1199781" y="9525"/>
                  </a:lnTo>
                  <a:lnTo>
                    <a:pt x="1209294" y="9525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31" y="0"/>
                  </a:moveTo>
                  <a:lnTo>
                    <a:pt x="1256906" y="0"/>
                  </a:lnTo>
                  <a:lnTo>
                    <a:pt x="1256906" y="9525"/>
                  </a:lnTo>
                  <a:lnTo>
                    <a:pt x="1266431" y="9525"/>
                  </a:lnTo>
                  <a:lnTo>
                    <a:pt x="1266431" y="0"/>
                  </a:lnTo>
                  <a:close/>
                </a:path>
                <a:path w="4009390" h="9525">
                  <a:moveTo>
                    <a:pt x="1323568" y="0"/>
                  </a:moveTo>
                  <a:lnTo>
                    <a:pt x="1314043" y="0"/>
                  </a:lnTo>
                  <a:lnTo>
                    <a:pt x="1314043" y="9525"/>
                  </a:lnTo>
                  <a:lnTo>
                    <a:pt x="1323568" y="9525"/>
                  </a:lnTo>
                  <a:lnTo>
                    <a:pt x="1323568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68" y="0"/>
                  </a:lnTo>
                  <a:lnTo>
                    <a:pt x="1371168" y="9525"/>
                  </a:lnTo>
                  <a:lnTo>
                    <a:pt x="1380693" y="9525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30" y="0"/>
                  </a:moveTo>
                  <a:lnTo>
                    <a:pt x="1428305" y="0"/>
                  </a:lnTo>
                  <a:lnTo>
                    <a:pt x="1428305" y="9525"/>
                  </a:lnTo>
                  <a:lnTo>
                    <a:pt x="1437830" y="9525"/>
                  </a:lnTo>
                  <a:lnTo>
                    <a:pt x="1437830" y="0"/>
                  </a:lnTo>
                  <a:close/>
                </a:path>
                <a:path w="4009390" h="9525">
                  <a:moveTo>
                    <a:pt x="1494955" y="0"/>
                  </a:moveTo>
                  <a:lnTo>
                    <a:pt x="1485442" y="0"/>
                  </a:lnTo>
                  <a:lnTo>
                    <a:pt x="1485442" y="9525"/>
                  </a:lnTo>
                  <a:lnTo>
                    <a:pt x="1494955" y="9525"/>
                  </a:lnTo>
                  <a:lnTo>
                    <a:pt x="1494955" y="0"/>
                  </a:lnTo>
                  <a:close/>
                </a:path>
                <a:path w="4009390" h="9525">
                  <a:moveTo>
                    <a:pt x="1552092" y="0"/>
                  </a:moveTo>
                  <a:lnTo>
                    <a:pt x="1542567" y="0"/>
                  </a:lnTo>
                  <a:lnTo>
                    <a:pt x="1542567" y="9525"/>
                  </a:lnTo>
                  <a:lnTo>
                    <a:pt x="1552092" y="9525"/>
                  </a:lnTo>
                  <a:lnTo>
                    <a:pt x="1552092" y="0"/>
                  </a:lnTo>
                  <a:close/>
                </a:path>
                <a:path w="4009390" h="9525">
                  <a:moveTo>
                    <a:pt x="1609229" y="0"/>
                  </a:moveTo>
                  <a:lnTo>
                    <a:pt x="1599704" y="0"/>
                  </a:lnTo>
                  <a:lnTo>
                    <a:pt x="1599704" y="9525"/>
                  </a:lnTo>
                  <a:lnTo>
                    <a:pt x="1609229" y="9525"/>
                  </a:lnTo>
                  <a:lnTo>
                    <a:pt x="1609229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29" y="0"/>
                  </a:lnTo>
                  <a:lnTo>
                    <a:pt x="1656829" y="9525"/>
                  </a:lnTo>
                  <a:lnTo>
                    <a:pt x="1666354" y="9525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91" y="0"/>
                  </a:moveTo>
                  <a:lnTo>
                    <a:pt x="1713966" y="0"/>
                  </a:lnTo>
                  <a:lnTo>
                    <a:pt x="1713966" y="9525"/>
                  </a:lnTo>
                  <a:lnTo>
                    <a:pt x="1723491" y="9525"/>
                  </a:lnTo>
                  <a:lnTo>
                    <a:pt x="1723491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103" y="0"/>
                  </a:lnTo>
                  <a:lnTo>
                    <a:pt x="1771103" y="9525"/>
                  </a:lnTo>
                  <a:lnTo>
                    <a:pt x="1780616" y="9525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53" y="0"/>
                  </a:moveTo>
                  <a:lnTo>
                    <a:pt x="1828228" y="0"/>
                  </a:lnTo>
                  <a:lnTo>
                    <a:pt x="1828228" y="9525"/>
                  </a:lnTo>
                  <a:lnTo>
                    <a:pt x="1837753" y="9525"/>
                  </a:lnTo>
                  <a:lnTo>
                    <a:pt x="1837753" y="0"/>
                  </a:lnTo>
                  <a:close/>
                </a:path>
                <a:path w="4009390" h="9525">
                  <a:moveTo>
                    <a:pt x="1894878" y="0"/>
                  </a:moveTo>
                  <a:lnTo>
                    <a:pt x="1885365" y="0"/>
                  </a:lnTo>
                  <a:lnTo>
                    <a:pt x="1885365" y="9525"/>
                  </a:lnTo>
                  <a:lnTo>
                    <a:pt x="1894878" y="9525"/>
                  </a:lnTo>
                  <a:lnTo>
                    <a:pt x="1894878" y="0"/>
                  </a:lnTo>
                  <a:close/>
                </a:path>
                <a:path w="4009390" h="9525">
                  <a:moveTo>
                    <a:pt x="1952015" y="0"/>
                  </a:moveTo>
                  <a:lnTo>
                    <a:pt x="1942490" y="0"/>
                  </a:lnTo>
                  <a:lnTo>
                    <a:pt x="1942490" y="9525"/>
                  </a:lnTo>
                  <a:lnTo>
                    <a:pt x="1952015" y="9525"/>
                  </a:lnTo>
                  <a:lnTo>
                    <a:pt x="1952015" y="0"/>
                  </a:lnTo>
                  <a:close/>
                </a:path>
                <a:path w="4009390" h="9525">
                  <a:moveTo>
                    <a:pt x="2009152" y="0"/>
                  </a:moveTo>
                  <a:lnTo>
                    <a:pt x="1999627" y="0"/>
                  </a:lnTo>
                  <a:lnTo>
                    <a:pt x="1999627" y="9525"/>
                  </a:lnTo>
                  <a:lnTo>
                    <a:pt x="2009152" y="9525"/>
                  </a:lnTo>
                  <a:lnTo>
                    <a:pt x="2009152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52" y="0"/>
                  </a:lnTo>
                  <a:lnTo>
                    <a:pt x="2056752" y="9525"/>
                  </a:lnTo>
                  <a:lnTo>
                    <a:pt x="2066277" y="9525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14" y="0"/>
                  </a:moveTo>
                  <a:lnTo>
                    <a:pt x="2113889" y="0"/>
                  </a:lnTo>
                  <a:lnTo>
                    <a:pt x="2113889" y="9525"/>
                  </a:lnTo>
                  <a:lnTo>
                    <a:pt x="2123414" y="9525"/>
                  </a:lnTo>
                  <a:lnTo>
                    <a:pt x="2123414" y="0"/>
                  </a:lnTo>
                  <a:close/>
                </a:path>
                <a:path w="4009390" h="9525">
                  <a:moveTo>
                    <a:pt x="2180539" y="0"/>
                  </a:moveTo>
                  <a:lnTo>
                    <a:pt x="2171027" y="0"/>
                  </a:lnTo>
                  <a:lnTo>
                    <a:pt x="2171027" y="9525"/>
                  </a:lnTo>
                  <a:lnTo>
                    <a:pt x="2180539" y="9525"/>
                  </a:lnTo>
                  <a:lnTo>
                    <a:pt x="2180539" y="0"/>
                  </a:lnTo>
                  <a:close/>
                </a:path>
                <a:path w="4009390" h="9525">
                  <a:moveTo>
                    <a:pt x="2237676" y="0"/>
                  </a:moveTo>
                  <a:lnTo>
                    <a:pt x="2228151" y="0"/>
                  </a:lnTo>
                  <a:lnTo>
                    <a:pt x="2228151" y="9525"/>
                  </a:lnTo>
                  <a:lnTo>
                    <a:pt x="2237676" y="9525"/>
                  </a:lnTo>
                  <a:lnTo>
                    <a:pt x="2237676" y="0"/>
                  </a:lnTo>
                  <a:close/>
                </a:path>
                <a:path w="4009390" h="9525">
                  <a:moveTo>
                    <a:pt x="2294813" y="0"/>
                  </a:moveTo>
                  <a:lnTo>
                    <a:pt x="2285288" y="0"/>
                  </a:lnTo>
                  <a:lnTo>
                    <a:pt x="2285288" y="9525"/>
                  </a:lnTo>
                  <a:lnTo>
                    <a:pt x="2294813" y="9525"/>
                  </a:lnTo>
                  <a:lnTo>
                    <a:pt x="2294813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13" y="0"/>
                  </a:lnTo>
                  <a:lnTo>
                    <a:pt x="2342413" y="9525"/>
                  </a:lnTo>
                  <a:lnTo>
                    <a:pt x="2351938" y="9525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75" y="0"/>
                  </a:moveTo>
                  <a:lnTo>
                    <a:pt x="2399550" y="0"/>
                  </a:lnTo>
                  <a:lnTo>
                    <a:pt x="2399550" y="9525"/>
                  </a:lnTo>
                  <a:lnTo>
                    <a:pt x="2409075" y="9525"/>
                  </a:lnTo>
                  <a:lnTo>
                    <a:pt x="2409075" y="0"/>
                  </a:lnTo>
                  <a:close/>
                </a:path>
                <a:path w="4009390" h="9525">
                  <a:moveTo>
                    <a:pt x="2466200" y="0"/>
                  </a:moveTo>
                  <a:lnTo>
                    <a:pt x="2456688" y="0"/>
                  </a:lnTo>
                  <a:lnTo>
                    <a:pt x="2456688" y="9525"/>
                  </a:lnTo>
                  <a:lnTo>
                    <a:pt x="2466200" y="9525"/>
                  </a:lnTo>
                  <a:lnTo>
                    <a:pt x="2466200" y="0"/>
                  </a:lnTo>
                  <a:close/>
                </a:path>
                <a:path w="4009390" h="9525">
                  <a:moveTo>
                    <a:pt x="2523337" y="0"/>
                  </a:moveTo>
                  <a:lnTo>
                    <a:pt x="2513812" y="0"/>
                  </a:lnTo>
                  <a:lnTo>
                    <a:pt x="2513812" y="9525"/>
                  </a:lnTo>
                  <a:lnTo>
                    <a:pt x="2523337" y="9525"/>
                  </a:lnTo>
                  <a:lnTo>
                    <a:pt x="2523337" y="0"/>
                  </a:lnTo>
                  <a:close/>
                </a:path>
                <a:path w="4009390" h="9525">
                  <a:moveTo>
                    <a:pt x="2580475" y="0"/>
                  </a:moveTo>
                  <a:lnTo>
                    <a:pt x="2570950" y="0"/>
                  </a:lnTo>
                  <a:lnTo>
                    <a:pt x="2570950" y="9525"/>
                  </a:lnTo>
                  <a:lnTo>
                    <a:pt x="2580475" y="9525"/>
                  </a:lnTo>
                  <a:lnTo>
                    <a:pt x="2580475" y="0"/>
                  </a:lnTo>
                  <a:close/>
                </a:path>
                <a:path w="4009390" h="9525">
                  <a:moveTo>
                    <a:pt x="2637599" y="0"/>
                  </a:moveTo>
                  <a:lnTo>
                    <a:pt x="2628074" y="0"/>
                  </a:lnTo>
                  <a:lnTo>
                    <a:pt x="2628074" y="9525"/>
                  </a:lnTo>
                  <a:lnTo>
                    <a:pt x="2637599" y="9525"/>
                  </a:lnTo>
                  <a:lnTo>
                    <a:pt x="2637599" y="0"/>
                  </a:lnTo>
                  <a:close/>
                </a:path>
                <a:path w="4009390" h="9525">
                  <a:moveTo>
                    <a:pt x="2694736" y="0"/>
                  </a:moveTo>
                  <a:lnTo>
                    <a:pt x="2685211" y="0"/>
                  </a:lnTo>
                  <a:lnTo>
                    <a:pt x="2685211" y="9525"/>
                  </a:lnTo>
                  <a:lnTo>
                    <a:pt x="2694736" y="9525"/>
                  </a:lnTo>
                  <a:lnTo>
                    <a:pt x="2694736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49" y="0"/>
                  </a:lnTo>
                  <a:lnTo>
                    <a:pt x="2742349" y="9525"/>
                  </a:lnTo>
                  <a:lnTo>
                    <a:pt x="2751861" y="9525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98" y="0"/>
                  </a:moveTo>
                  <a:lnTo>
                    <a:pt x="2799473" y="0"/>
                  </a:lnTo>
                  <a:lnTo>
                    <a:pt x="2799473" y="9525"/>
                  </a:lnTo>
                  <a:lnTo>
                    <a:pt x="2808998" y="9525"/>
                  </a:lnTo>
                  <a:lnTo>
                    <a:pt x="2808998" y="0"/>
                  </a:lnTo>
                  <a:close/>
                </a:path>
                <a:path w="4009390" h="9525">
                  <a:moveTo>
                    <a:pt x="2866123" y="0"/>
                  </a:moveTo>
                  <a:lnTo>
                    <a:pt x="2856611" y="0"/>
                  </a:lnTo>
                  <a:lnTo>
                    <a:pt x="2856611" y="9525"/>
                  </a:lnTo>
                  <a:lnTo>
                    <a:pt x="2866123" y="9525"/>
                  </a:lnTo>
                  <a:lnTo>
                    <a:pt x="2866123" y="0"/>
                  </a:lnTo>
                  <a:close/>
                </a:path>
                <a:path w="4009390" h="9525">
                  <a:moveTo>
                    <a:pt x="2923260" y="0"/>
                  </a:moveTo>
                  <a:lnTo>
                    <a:pt x="2913735" y="0"/>
                  </a:lnTo>
                  <a:lnTo>
                    <a:pt x="2913735" y="9525"/>
                  </a:lnTo>
                  <a:lnTo>
                    <a:pt x="2923260" y="9525"/>
                  </a:lnTo>
                  <a:lnTo>
                    <a:pt x="2923260" y="0"/>
                  </a:lnTo>
                  <a:close/>
                </a:path>
                <a:path w="4009390" h="9525">
                  <a:moveTo>
                    <a:pt x="2980398" y="0"/>
                  </a:moveTo>
                  <a:lnTo>
                    <a:pt x="2970873" y="0"/>
                  </a:lnTo>
                  <a:lnTo>
                    <a:pt x="2970873" y="9525"/>
                  </a:lnTo>
                  <a:lnTo>
                    <a:pt x="2980398" y="9525"/>
                  </a:lnTo>
                  <a:lnTo>
                    <a:pt x="2980398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7997" y="0"/>
                  </a:lnTo>
                  <a:lnTo>
                    <a:pt x="3027997" y="9525"/>
                  </a:lnTo>
                  <a:lnTo>
                    <a:pt x="3037522" y="9525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59" y="0"/>
                  </a:moveTo>
                  <a:lnTo>
                    <a:pt x="3085134" y="0"/>
                  </a:lnTo>
                  <a:lnTo>
                    <a:pt x="3085134" y="9525"/>
                  </a:lnTo>
                  <a:lnTo>
                    <a:pt x="3094659" y="9525"/>
                  </a:lnTo>
                  <a:lnTo>
                    <a:pt x="3094659" y="0"/>
                  </a:lnTo>
                  <a:close/>
                </a:path>
                <a:path w="4009390" h="9525">
                  <a:moveTo>
                    <a:pt x="3151784" y="0"/>
                  </a:moveTo>
                  <a:lnTo>
                    <a:pt x="3142272" y="0"/>
                  </a:lnTo>
                  <a:lnTo>
                    <a:pt x="3142272" y="9525"/>
                  </a:lnTo>
                  <a:lnTo>
                    <a:pt x="3151784" y="9525"/>
                  </a:lnTo>
                  <a:lnTo>
                    <a:pt x="3151784" y="0"/>
                  </a:lnTo>
                  <a:close/>
                </a:path>
                <a:path w="4009390" h="9525">
                  <a:moveTo>
                    <a:pt x="3208921" y="0"/>
                  </a:moveTo>
                  <a:lnTo>
                    <a:pt x="3199396" y="0"/>
                  </a:lnTo>
                  <a:lnTo>
                    <a:pt x="3199396" y="9525"/>
                  </a:lnTo>
                  <a:lnTo>
                    <a:pt x="3208921" y="9525"/>
                  </a:lnTo>
                  <a:lnTo>
                    <a:pt x="3208921" y="0"/>
                  </a:lnTo>
                  <a:close/>
                </a:path>
                <a:path w="4009390" h="9525">
                  <a:moveTo>
                    <a:pt x="3266059" y="0"/>
                  </a:moveTo>
                  <a:lnTo>
                    <a:pt x="3256534" y="0"/>
                  </a:lnTo>
                  <a:lnTo>
                    <a:pt x="3256534" y="9525"/>
                  </a:lnTo>
                  <a:lnTo>
                    <a:pt x="3266059" y="9525"/>
                  </a:lnTo>
                  <a:lnTo>
                    <a:pt x="3266059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58" y="0"/>
                  </a:lnTo>
                  <a:lnTo>
                    <a:pt x="3313658" y="9525"/>
                  </a:lnTo>
                  <a:lnTo>
                    <a:pt x="3323183" y="9525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21" y="0"/>
                  </a:moveTo>
                  <a:lnTo>
                    <a:pt x="3370796" y="0"/>
                  </a:lnTo>
                  <a:lnTo>
                    <a:pt x="3370796" y="9525"/>
                  </a:lnTo>
                  <a:lnTo>
                    <a:pt x="3380321" y="9525"/>
                  </a:lnTo>
                  <a:lnTo>
                    <a:pt x="3380321" y="0"/>
                  </a:lnTo>
                  <a:close/>
                </a:path>
                <a:path w="4009390" h="9525">
                  <a:moveTo>
                    <a:pt x="3437445" y="0"/>
                  </a:moveTo>
                  <a:lnTo>
                    <a:pt x="3427933" y="0"/>
                  </a:lnTo>
                  <a:lnTo>
                    <a:pt x="3427933" y="9525"/>
                  </a:lnTo>
                  <a:lnTo>
                    <a:pt x="3437445" y="9525"/>
                  </a:lnTo>
                  <a:lnTo>
                    <a:pt x="3437445" y="0"/>
                  </a:lnTo>
                  <a:close/>
                </a:path>
                <a:path w="4009390" h="9525">
                  <a:moveTo>
                    <a:pt x="3494582" y="0"/>
                  </a:moveTo>
                  <a:lnTo>
                    <a:pt x="3485057" y="0"/>
                  </a:lnTo>
                  <a:lnTo>
                    <a:pt x="3485057" y="9525"/>
                  </a:lnTo>
                  <a:lnTo>
                    <a:pt x="3494582" y="9525"/>
                  </a:lnTo>
                  <a:lnTo>
                    <a:pt x="3494582" y="0"/>
                  </a:lnTo>
                  <a:close/>
                </a:path>
                <a:path w="4009390" h="9525">
                  <a:moveTo>
                    <a:pt x="3551720" y="0"/>
                  </a:moveTo>
                  <a:lnTo>
                    <a:pt x="3542195" y="0"/>
                  </a:lnTo>
                  <a:lnTo>
                    <a:pt x="3542195" y="9525"/>
                  </a:lnTo>
                  <a:lnTo>
                    <a:pt x="3551720" y="9525"/>
                  </a:lnTo>
                  <a:lnTo>
                    <a:pt x="3551720" y="0"/>
                  </a:lnTo>
                  <a:close/>
                </a:path>
                <a:path w="4009390" h="9525">
                  <a:moveTo>
                    <a:pt x="3608844" y="0"/>
                  </a:moveTo>
                  <a:lnTo>
                    <a:pt x="3599319" y="0"/>
                  </a:lnTo>
                  <a:lnTo>
                    <a:pt x="3599319" y="9525"/>
                  </a:lnTo>
                  <a:lnTo>
                    <a:pt x="3608844" y="9525"/>
                  </a:lnTo>
                  <a:lnTo>
                    <a:pt x="3608844" y="0"/>
                  </a:lnTo>
                  <a:close/>
                </a:path>
                <a:path w="4009390" h="9525">
                  <a:moveTo>
                    <a:pt x="3665982" y="0"/>
                  </a:moveTo>
                  <a:lnTo>
                    <a:pt x="3656457" y="0"/>
                  </a:lnTo>
                  <a:lnTo>
                    <a:pt x="3656457" y="9525"/>
                  </a:lnTo>
                  <a:lnTo>
                    <a:pt x="3665982" y="9525"/>
                  </a:lnTo>
                  <a:lnTo>
                    <a:pt x="3665982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94" y="0"/>
                  </a:lnTo>
                  <a:lnTo>
                    <a:pt x="3713594" y="9525"/>
                  </a:lnTo>
                  <a:lnTo>
                    <a:pt x="3723106" y="9525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44" y="0"/>
                  </a:moveTo>
                  <a:lnTo>
                    <a:pt x="3770719" y="0"/>
                  </a:lnTo>
                  <a:lnTo>
                    <a:pt x="3770719" y="9525"/>
                  </a:lnTo>
                  <a:lnTo>
                    <a:pt x="3780244" y="9525"/>
                  </a:lnTo>
                  <a:lnTo>
                    <a:pt x="3780244" y="0"/>
                  </a:lnTo>
                  <a:close/>
                </a:path>
                <a:path w="4009390" h="9525">
                  <a:moveTo>
                    <a:pt x="3837368" y="0"/>
                  </a:moveTo>
                  <a:lnTo>
                    <a:pt x="3827856" y="0"/>
                  </a:lnTo>
                  <a:lnTo>
                    <a:pt x="3827856" y="9525"/>
                  </a:lnTo>
                  <a:lnTo>
                    <a:pt x="3837368" y="9525"/>
                  </a:lnTo>
                  <a:lnTo>
                    <a:pt x="3837368" y="0"/>
                  </a:lnTo>
                  <a:close/>
                </a:path>
                <a:path w="4009390" h="9525">
                  <a:moveTo>
                    <a:pt x="3894505" y="0"/>
                  </a:moveTo>
                  <a:lnTo>
                    <a:pt x="3884980" y="0"/>
                  </a:lnTo>
                  <a:lnTo>
                    <a:pt x="3884980" y="9525"/>
                  </a:lnTo>
                  <a:lnTo>
                    <a:pt x="3894505" y="9525"/>
                  </a:lnTo>
                  <a:lnTo>
                    <a:pt x="3894505" y="0"/>
                  </a:lnTo>
                  <a:close/>
                </a:path>
                <a:path w="4009390" h="9525">
                  <a:moveTo>
                    <a:pt x="3951643" y="0"/>
                  </a:moveTo>
                  <a:lnTo>
                    <a:pt x="3942118" y="0"/>
                  </a:lnTo>
                  <a:lnTo>
                    <a:pt x="3942118" y="9525"/>
                  </a:lnTo>
                  <a:lnTo>
                    <a:pt x="3951643" y="9525"/>
                  </a:lnTo>
                  <a:lnTo>
                    <a:pt x="3951643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42" y="0"/>
                  </a:lnTo>
                  <a:lnTo>
                    <a:pt x="3999242" y="9525"/>
                  </a:lnTo>
                  <a:lnTo>
                    <a:pt x="4008767" y="9525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08651" y="4547552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74" y="0"/>
                  </a:lnTo>
                  <a:lnTo>
                    <a:pt x="114274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47" y="9525"/>
                  </a:lnTo>
                  <a:lnTo>
                    <a:pt x="580847" y="0"/>
                  </a:lnTo>
                  <a:close/>
                </a:path>
                <a:path w="4009390" h="9525">
                  <a:moveTo>
                    <a:pt x="637984" y="0"/>
                  </a:moveTo>
                  <a:lnTo>
                    <a:pt x="628459" y="0"/>
                  </a:lnTo>
                  <a:lnTo>
                    <a:pt x="628459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46" y="0"/>
                  </a:moveTo>
                  <a:lnTo>
                    <a:pt x="742721" y="0"/>
                  </a:lnTo>
                  <a:lnTo>
                    <a:pt x="742721" y="9525"/>
                  </a:lnTo>
                  <a:lnTo>
                    <a:pt x="752246" y="9525"/>
                  </a:lnTo>
                  <a:lnTo>
                    <a:pt x="752246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58" y="0"/>
                  </a:lnTo>
                  <a:lnTo>
                    <a:pt x="799858" y="9525"/>
                  </a:lnTo>
                  <a:lnTo>
                    <a:pt x="809371" y="9525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25"/>
                  </a:lnTo>
                  <a:lnTo>
                    <a:pt x="866508" y="9525"/>
                  </a:lnTo>
                  <a:lnTo>
                    <a:pt x="866508" y="0"/>
                  </a:lnTo>
                  <a:close/>
                </a:path>
                <a:path w="4009390" h="9525">
                  <a:moveTo>
                    <a:pt x="923645" y="0"/>
                  </a:moveTo>
                  <a:lnTo>
                    <a:pt x="914120" y="0"/>
                  </a:lnTo>
                  <a:lnTo>
                    <a:pt x="914120" y="9525"/>
                  </a:lnTo>
                  <a:lnTo>
                    <a:pt x="923645" y="9525"/>
                  </a:lnTo>
                  <a:lnTo>
                    <a:pt x="923645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25"/>
                  </a:lnTo>
                  <a:lnTo>
                    <a:pt x="980770" y="9525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907" y="0"/>
                  </a:moveTo>
                  <a:lnTo>
                    <a:pt x="1028382" y="0"/>
                  </a:lnTo>
                  <a:lnTo>
                    <a:pt x="1028382" y="9525"/>
                  </a:lnTo>
                  <a:lnTo>
                    <a:pt x="1037907" y="9525"/>
                  </a:lnTo>
                  <a:lnTo>
                    <a:pt x="1037907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19" y="0"/>
                  </a:lnTo>
                  <a:lnTo>
                    <a:pt x="1085519" y="9525"/>
                  </a:lnTo>
                  <a:lnTo>
                    <a:pt x="1095032" y="9525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69" y="0"/>
                  </a:moveTo>
                  <a:lnTo>
                    <a:pt x="1142644" y="0"/>
                  </a:lnTo>
                  <a:lnTo>
                    <a:pt x="1142644" y="9525"/>
                  </a:lnTo>
                  <a:lnTo>
                    <a:pt x="1152169" y="9525"/>
                  </a:lnTo>
                  <a:lnTo>
                    <a:pt x="1152169" y="0"/>
                  </a:lnTo>
                  <a:close/>
                </a:path>
                <a:path w="4009390" h="9525">
                  <a:moveTo>
                    <a:pt x="1209306" y="0"/>
                  </a:moveTo>
                  <a:lnTo>
                    <a:pt x="1199781" y="0"/>
                  </a:lnTo>
                  <a:lnTo>
                    <a:pt x="1199781" y="9525"/>
                  </a:lnTo>
                  <a:lnTo>
                    <a:pt x="1209306" y="9525"/>
                  </a:lnTo>
                  <a:lnTo>
                    <a:pt x="1209306" y="0"/>
                  </a:lnTo>
                  <a:close/>
                </a:path>
                <a:path w="4009390" h="9525">
                  <a:moveTo>
                    <a:pt x="1266431" y="0"/>
                  </a:moveTo>
                  <a:lnTo>
                    <a:pt x="1256906" y="0"/>
                  </a:lnTo>
                  <a:lnTo>
                    <a:pt x="1256906" y="9525"/>
                  </a:lnTo>
                  <a:lnTo>
                    <a:pt x="1266431" y="9525"/>
                  </a:lnTo>
                  <a:lnTo>
                    <a:pt x="1266431" y="0"/>
                  </a:lnTo>
                  <a:close/>
                </a:path>
                <a:path w="4009390" h="9525">
                  <a:moveTo>
                    <a:pt x="1323568" y="0"/>
                  </a:moveTo>
                  <a:lnTo>
                    <a:pt x="1314043" y="0"/>
                  </a:lnTo>
                  <a:lnTo>
                    <a:pt x="1314043" y="9525"/>
                  </a:lnTo>
                  <a:lnTo>
                    <a:pt x="1323568" y="9525"/>
                  </a:lnTo>
                  <a:lnTo>
                    <a:pt x="1323568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80" y="0"/>
                  </a:lnTo>
                  <a:lnTo>
                    <a:pt x="1371180" y="9525"/>
                  </a:lnTo>
                  <a:lnTo>
                    <a:pt x="1380693" y="9525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30" y="0"/>
                  </a:moveTo>
                  <a:lnTo>
                    <a:pt x="1428305" y="0"/>
                  </a:lnTo>
                  <a:lnTo>
                    <a:pt x="1428305" y="9525"/>
                  </a:lnTo>
                  <a:lnTo>
                    <a:pt x="1437830" y="9525"/>
                  </a:lnTo>
                  <a:lnTo>
                    <a:pt x="1437830" y="0"/>
                  </a:lnTo>
                  <a:close/>
                </a:path>
                <a:path w="4009390" h="9525">
                  <a:moveTo>
                    <a:pt x="1494967" y="0"/>
                  </a:moveTo>
                  <a:lnTo>
                    <a:pt x="1485442" y="0"/>
                  </a:lnTo>
                  <a:lnTo>
                    <a:pt x="1485442" y="9525"/>
                  </a:lnTo>
                  <a:lnTo>
                    <a:pt x="1494967" y="9525"/>
                  </a:lnTo>
                  <a:lnTo>
                    <a:pt x="1494967" y="0"/>
                  </a:lnTo>
                  <a:close/>
                </a:path>
                <a:path w="4009390" h="9525">
                  <a:moveTo>
                    <a:pt x="1552092" y="0"/>
                  </a:moveTo>
                  <a:lnTo>
                    <a:pt x="1542567" y="0"/>
                  </a:lnTo>
                  <a:lnTo>
                    <a:pt x="1542567" y="9525"/>
                  </a:lnTo>
                  <a:lnTo>
                    <a:pt x="1552092" y="9525"/>
                  </a:lnTo>
                  <a:lnTo>
                    <a:pt x="1552092" y="0"/>
                  </a:lnTo>
                  <a:close/>
                </a:path>
                <a:path w="4009390" h="9525">
                  <a:moveTo>
                    <a:pt x="1609229" y="0"/>
                  </a:moveTo>
                  <a:lnTo>
                    <a:pt x="1599704" y="0"/>
                  </a:lnTo>
                  <a:lnTo>
                    <a:pt x="1599704" y="9525"/>
                  </a:lnTo>
                  <a:lnTo>
                    <a:pt x="1609229" y="9525"/>
                  </a:lnTo>
                  <a:lnTo>
                    <a:pt x="1609229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42" y="0"/>
                  </a:lnTo>
                  <a:lnTo>
                    <a:pt x="1656842" y="9525"/>
                  </a:lnTo>
                  <a:lnTo>
                    <a:pt x="1666354" y="9525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91" y="0"/>
                  </a:moveTo>
                  <a:lnTo>
                    <a:pt x="1713966" y="0"/>
                  </a:lnTo>
                  <a:lnTo>
                    <a:pt x="1713966" y="9525"/>
                  </a:lnTo>
                  <a:lnTo>
                    <a:pt x="1723491" y="9525"/>
                  </a:lnTo>
                  <a:lnTo>
                    <a:pt x="1723491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103" y="0"/>
                  </a:lnTo>
                  <a:lnTo>
                    <a:pt x="1771103" y="9525"/>
                  </a:lnTo>
                  <a:lnTo>
                    <a:pt x="1780616" y="9525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53" y="0"/>
                  </a:moveTo>
                  <a:lnTo>
                    <a:pt x="1828228" y="0"/>
                  </a:lnTo>
                  <a:lnTo>
                    <a:pt x="1828228" y="9525"/>
                  </a:lnTo>
                  <a:lnTo>
                    <a:pt x="1837753" y="9525"/>
                  </a:lnTo>
                  <a:lnTo>
                    <a:pt x="1837753" y="0"/>
                  </a:lnTo>
                  <a:close/>
                </a:path>
                <a:path w="4009390" h="9525">
                  <a:moveTo>
                    <a:pt x="1894890" y="0"/>
                  </a:moveTo>
                  <a:lnTo>
                    <a:pt x="1885365" y="0"/>
                  </a:lnTo>
                  <a:lnTo>
                    <a:pt x="1885365" y="9525"/>
                  </a:lnTo>
                  <a:lnTo>
                    <a:pt x="1894890" y="9525"/>
                  </a:lnTo>
                  <a:lnTo>
                    <a:pt x="1894890" y="0"/>
                  </a:lnTo>
                  <a:close/>
                </a:path>
                <a:path w="4009390" h="9525">
                  <a:moveTo>
                    <a:pt x="1952015" y="0"/>
                  </a:moveTo>
                  <a:lnTo>
                    <a:pt x="1942490" y="0"/>
                  </a:lnTo>
                  <a:lnTo>
                    <a:pt x="1942490" y="9525"/>
                  </a:lnTo>
                  <a:lnTo>
                    <a:pt x="1952015" y="9525"/>
                  </a:lnTo>
                  <a:lnTo>
                    <a:pt x="1952015" y="0"/>
                  </a:lnTo>
                  <a:close/>
                </a:path>
                <a:path w="4009390" h="9525">
                  <a:moveTo>
                    <a:pt x="2009152" y="0"/>
                  </a:moveTo>
                  <a:lnTo>
                    <a:pt x="1999627" y="0"/>
                  </a:lnTo>
                  <a:lnTo>
                    <a:pt x="1999627" y="9525"/>
                  </a:lnTo>
                  <a:lnTo>
                    <a:pt x="2009152" y="9525"/>
                  </a:lnTo>
                  <a:lnTo>
                    <a:pt x="2009152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65" y="0"/>
                  </a:lnTo>
                  <a:lnTo>
                    <a:pt x="2056765" y="9525"/>
                  </a:lnTo>
                  <a:lnTo>
                    <a:pt x="2066277" y="9525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14" y="0"/>
                  </a:moveTo>
                  <a:lnTo>
                    <a:pt x="2113889" y="0"/>
                  </a:lnTo>
                  <a:lnTo>
                    <a:pt x="2113889" y="9525"/>
                  </a:lnTo>
                  <a:lnTo>
                    <a:pt x="2123414" y="9525"/>
                  </a:lnTo>
                  <a:lnTo>
                    <a:pt x="2123414" y="0"/>
                  </a:lnTo>
                  <a:close/>
                </a:path>
                <a:path w="4009390" h="9525">
                  <a:moveTo>
                    <a:pt x="2180552" y="0"/>
                  </a:moveTo>
                  <a:lnTo>
                    <a:pt x="2171027" y="0"/>
                  </a:lnTo>
                  <a:lnTo>
                    <a:pt x="2171027" y="9525"/>
                  </a:lnTo>
                  <a:lnTo>
                    <a:pt x="2180552" y="9525"/>
                  </a:lnTo>
                  <a:lnTo>
                    <a:pt x="2180552" y="0"/>
                  </a:lnTo>
                  <a:close/>
                </a:path>
                <a:path w="4009390" h="9525">
                  <a:moveTo>
                    <a:pt x="2237676" y="0"/>
                  </a:moveTo>
                  <a:lnTo>
                    <a:pt x="2228151" y="0"/>
                  </a:lnTo>
                  <a:lnTo>
                    <a:pt x="2228151" y="9525"/>
                  </a:lnTo>
                  <a:lnTo>
                    <a:pt x="2237676" y="9525"/>
                  </a:lnTo>
                  <a:lnTo>
                    <a:pt x="2237676" y="0"/>
                  </a:lnTo>
                  <a:close/>
                </a:path>
                <a:path w="4009390" h="9525">
                  <a:moveTo>
                    <a:pt x="2294813" y="0"/>
                  </a:moveTo>
                  <a:lnTo>
                    <a:pt x="2285288" y="0"/>
                  </a:lnTo>
                  <a:lnTo>
                    <a:pt x="2285288" y="9525"/>
                  </a:lnTo>
                  <a:lnTo>
                    <a:pt x="2294813" y="9525"/>
                  </a:lnTo>
                  <a:lnTo>
                    <a:pt x="2294813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26" y="0"/>
                  </a:lnTo>
                  <a:lnTo>
                    <a:pt x="2342426" y="9525"/>
                  </a:lnTo>
                  <a:lnTo>
                    <a:pt x="2351938" y="9525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75" y="0"/>
                  </a:moveTo>
                  <a:lnTo>
                    <a:pt x="2399550" y="0"/>
                  </a:lnTo>
                  <a:lnTo>
                    <a:pt x="2399550" y="9525"/>
                  </a:lnTo>
                  <a:lnTo>
                    <a:pt x="2409075" y="9525"/>
                  </a:lnTo>
                  <a:lnTo>
                    <a:pt x="2409075" y="0"/>
                  </a:lnTo>
                  <a:close/>
                </a:path>
                <a:path w="4009390" h="9525">
                  <a:moveTo>
                    <a:pt x="2466213" y="0"/>
                  </a:moveTo>
                  <a:lnTo>
                    <a:pt x="2456688" y="0"/>
                  </a:lnTo>
                  <a:lnTo>
                    <a:pt x="2456688" y="9525"/>
                  </a:lnTo>
                  <a:lnTo>
                    <a:pt x="2466213" y="9525"/>
                  </a:lnTo>
                  <a:lnTo>
                    <a:pt x="2466213" y="0"/>
                  </a:lnTo>
                  <a:close/>
                </a:path>
                <a:path w="4009390" h="9525">
                  <a:moveTo>
                    <a:pt x="2523337" y="0"/>
                  </a:moveTo>
                  <a:lnTo>
                    <a:pt x="2513812" y="0"/>
                  </a:lnTo>
                  <a:lnTo>
                    <a:pt x="2513812" y="9525"/>
                  </a:lnTo>
                  <a:lnTo>
                    <a:pt x="2523337" y="9525"/>
                  </a:lnTo>
                  <a:lnTo>
                    <a:pt x="2523337" y="0"/>
                  </a:lnTo>
                  <a:close/>
                </a:path>
                <a:path w="4009390" h="9525">
                  <a:moveTo>
                    <a:pt x="2580475" y="0"/>
                  </a:moveTo>
                  <a:lnTo>
                    <a:pt x="2570950" y="0"/>
                  </a:lnTo>
                  <a:lnTo>
                    <a:pt x="2570950" y="9525"/>
                  </a:lnTo>
                  <a:lnTo>
                    <a:pt x="2580475" y="9525"/>
                  </a:lnTo>
                  <a:lnTo>
                    <a:pt x="2580475" y="0"/>
                  </a:lnTo>
                  <a:close/>
                </a:path>
                <a:path w="4009390" h="9525">
                  <a:moveTo>
                    <a:pt x="2637599" y="0"/>
                  </a:moveTo>
                  <a:lnTo>
                    <a:pt x="2628087" y="0"/>
                  </a:lnTo>
                  <a:lnTo>
                    <a:pt x="2628087" y="9525"/>
                  </a:lnTo>
                  <a:lnTo>
                    <a:pt x="2637599" y="9525"/>
                  </a:lnTo>
                  <a:lnTo>
                    <a:pt x="2637599" y="0"/>
                  </a:lnTo>
                  <a:close/>
                </a:path>
                <a:path w="4009390" h="9525">
                  <a:moveTo>
                    <a:pt x="2694736" y="0"/>
                  </a:moveTo>
                  <a:lnTo>
                    <a:pt x="2685211" y="0"/>
                  </a:lnTo>
                  <a:lnTo>
                    <a:pt x="2685211" y="9525"/>
                  </a:lnTo>
                  <a:lnTo>
                    <a:pt x="2694736" y="9525"/>
                  </a:lnTo>
                  <a:lnTo>
                    <a:pt x="2694736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49" y="0"/>
                  </a:lnTo>
                  <a:lnTo>
                    <a:pt x="2742349" y="9525"/>
                  </a:lnTo>
                  <a:lnTo>
                    <a:pt x="2751861" y="9525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98" y="0"/>
                  </a:moveTo>
                  <a:lnTo>
                    <a:pt x="2799473" y="0"/>
                  </a:lnTo>
                  <a:lnTo>
                    <a:pt x="2799473" y="9525"/>
                  </a:lnTo>
                  <a:lnTo>
                    <a:pt x="2808998" y="9525"/>
                  </a:lnTo>
                  <a:lnTo>
                    <a:pt x="2808998" y="0"/>
                  </a:lnTo>
                  <a:close/>
                </a:path>
                <a:path w="4009390" h="9525">
                  <a:moveTo>
                    <a:pt x="2866136" y="0"/>
                  </a:moveTo>
                  <a:lnTo>
                    <a:pt x="2856611" y="0"/>
                  </a:lnTo>
                  <a:lnTo>
                    <a:pt x="2856611" y="9525"/>
                  </a:lnTo>
                  <a:lnTo>
                    <a:pt x="2866136" y="9525"/>
                  </a:lnTo>
                  <a:lnTo>
                    <a:pt x="2866136" y="0"/>
                  </a:lnTo>
                  <a:close/>
                </a:path>
                <a:path w="4009390" h="9525">
                  <a:moveTo>
                    <a:pt x="2923260" y="0"/>
                  </a:moveTo>
                  <a:lnTo>
                    <a:pt x="2913735" y="0"/>
                  </a:lnTo>
                  <a:lnTo>
                    <a:pt x="2913735" y="9525"/>
                  </a:lnTo>
                  <a:lnTo>
                    <a:pt x="2923260" y="9525"/>
                  </a:lnTo>
                  <a:lnTo>
                    <a:pt x="2923260" y="0"/>
                  </a:lnTo>
                  <a:close/>
                </a:path>
                <a:path w="4009390" h="9525">
                  <a:moveTo>
                    <a:pt x="2980398" y="0"/>
                  </a:moveTo>
                  <a:lnTo>
                    <a:pt x="2970873" y="0"/>
                  </a:lnTo>
                  <a:lnTo>
                    <a:pt x="2970873" y="9525"/>
                  </a:lnTo>
                  <a:lnTo>
                    <a:pt x="2980398" y="9525"/>
                  </a:lnTo>
                  <a:lnTo>
                    <a:pt x="2980398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8010" y="0"/>
                  </a:lnTo>
                  <a:lnTo>
                    <a:pt x="3028010" y="9525"/>
                  </a:lnTo>
                  <a:lnTo>
                    <a:pt x="3037522" y="9525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59" y="0"/>
                  </a:moveTo>
                  <a:lnTo>
                    <a:pt x="3085134" y="0"/>
                  </a:lnTo>
                  <a:lnTo>
                    <a:pt x="3085134" y="9525"/>
                  </a:lnTo>
                  <a:lnTo>
                    <a:pt x="3094659" y="9525"/>
                  </a:lnTo>
                  <a:lnTo>
                    <a:pt x="3094659" y="0"/>
                  </a:lnTo>
                  <a:close/>
                </a:path>
                <a:path w="4009390" h="9525">
                  <a:moveTo>
                    <a:pt x="3151797" y="0"/>
                  </a:moveTo>
                  <a:lnTo>
                    <a:pt x="3142272" y="0"/>
                  </a:lnTo>
                  <a:lnTo>
                    <a:pt x="3142272" y="9525"/>
                  </a:lnTo>
                  <a:lnTo>
                    <a:pt x="3151797" y="9525"/>
                  </a:lnTo>
                  <a:lnTo>
                    <a:pt x="3151797" y="0"/>
                  </a:lnTo>
                  <a:close/>
                </a:path>
                <a:path w="4009390" h="9525">
                  <a:moveTo>
                    <a:pt x="3208921" y="0"/>
                  </a:moveTo>
                  <a:lnTo>
                    <a:pt x="3199396" y="0"/>
                  </a:lnTo>
                  <a:lnTo>
                    <a:pt x="3199396" y="9525"/>
                  </a:lnTo>
                  <a:lnTo>
                    <a:pt x="3208921" y="9525"/>
                  </a:lnTo>
                  <a:lnTo>
                    <a:pt x="3208921" y="0"/>
                  </a:lnTo>
                  <a:close/>
                </a:path>
                <a:path w="4009390" h="9525">
                  <a:moveTo>
                    <a:pt x="3266059" y="0"/>
                  </a:moveTo>
                  <a:lnTo>
                    <a:pt x="3256534" y="0"/>
                  </a:lnTo>
                  <a:lnTo>
                    <a:pt x="3256534" y="9525"/>
                  </a:lnTo>
                  <a:lnTo>
                    <a:pt x="3266059" y="9525"/>
                  </a:lnTo>
                  <a:lnTo>
                    <a:pt x="3266059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71" y="0"/>
                  </a:lnTo>
                  <a:lnTo>
                    <a:pt x="3313671" y="9525"/>
                  </a:lnTo>
                  <a:lnTo>
                    <a:pt x="3323183" y="9525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21" y="0"/>
                  </a:moveTo>
                  <a:lnTo>
                    <a:pt x="3370796" y="0"/>
                  </a:lnTo>
                  <a:lnTo>
                    <a:pt x="3370796" y="9525"/>
                  </a:lnTo>
                  <a:lnTo>
                    <a:pt x="3380321" y="9525"/>
                  </a:lnTo>
                  <a:lnTo>
                    <a:pt x="3380321" y="0"/>
                  </a:lnTo>
                  <a:close/>
                </a:path>
                <a:path w="4009390" h="9525">
                  <a:moveTo>
                    <a:pt x="3437458" y="0"/>
                  </a:moveTo>
                  <a:lnTo>
                    <a:pt x="3427933" y="0"/>
                  </a:lnTo>
                  <a:lnTo>
                    <a:pt x="3427933" y="9525"/>
                  </a:lnTo>
                  <a:lnTo>
                    <a:pt x="3437458" y="9525"/>
                  </a:lnTo>
                  <a:lnTo>
                    <a:pt x="3437458" y="0"/>
                  </a:lnTo>
                  <a:close/>
                </a:path>
                <a:path w="4009390" h="9525">
                  <a:moveTo>
                    <a:pt x="3494582" y="0"/>
                  </a:moveTo>
                  <a:lnTo>
                    <a:pt x="3485057" y="0"/>
                  </a:lnTo>
                  <a:lnTo>
                    <a:pt x="3485057" y="9525"/>
                  </a:lnTo>
                  <a:lnTo>
                    <a:pt x="3494582" y="9525"/>
                  </a:lnTo>
                  <a:lnTo>
                    <a:pt x="3494582" y="0"/>
                  </a:lnTo>
                  <a:close/>
                </a:path>
                <a:path w="4009390" h="9525">
                  <a:moveTo>
                    <a:pt x="3551720" y="0"/>
                  </a:moveTo>
                  <a:lnTo>
                    <a:pt x="3542195" y="0"/>
                  </a:lnTo>
                  <a:lnTo>
                    <a:pt x="3542195" y="9525"/>
                  </a:lnTo>
                  <a:lnTo>
                    <a:pt x="3551720" y="9525"/>
                  </a:lnTo>
                  <a:lnTo>
                    <a:pt x="3551720" y="0"/>
                  </a:lnTo>
                  <a:close/>
                </a:path>
                <a:path w="4009390" h="9525">
                  <a:moveTo>
                    <a:pt x="3608844" y="0"/>
                  </a:moveTo>
                  <a:lnTo>
                    <a:pt x="3599332" y="0"/>
                  </a:lnTo>
                  <a:lnTo>
                    <a:pt x="3599332" y="9525"/>
                  </a:lnTo>
                  <a:lnTo>
                    <a:pt x="3608844" y="9525"/>
                  </a:lnTo>
                  <a:lnTo>
                    <a:pt x="3608844" y="0"/>
                  </a:lnTo>
                  <a:close/>
                </a:path>
                <a:path w="4009390" h="9525">
                  <a:moveTo>
                    <a:pt x="3665982" y="0"/>
                  </a:moveTo>
                  <a:lnTo>
                    <a:pt x="3656457" y="0"/>
                  </a:lnTo>
                  <a:lnTo>
                    <a:pt x="3656457" y="9525"/>
                  </a:lnTo>
                  <a:lnTo>
                    <a:pt x="3665982" y="9525"/>
                  </a:lnTo>
                  <a:lnTo>
                    <a:pt x="3665982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94" y="0"/>
                  </a:lnTo>
                  <a:lnTo>
                    <a:pt x="3713594" y="9525"/>
                  </a:lnTo>
                  <a:lnTo>
                    <a:pt x="3723106" y="9525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44" y="0"/>
                  </a:moveTo>
                  <a:lnTo>
                    <a:pt x="3770719" y="0"/>
                  </a:lnTo>
                  <a:lnTo>
                    <a:pt x="3770719" y="9525"/>
                  </a:lnTo>
                  <a:lnTo>
                    <a:pt x="3780244" y="9525"/>
                  </a:lnTo>
                  <a:lnTo>
                    <a:pt x="3780244" y="0"/>
                  </a:lnTo>
                  <a:close/>
                </a:path>
                <a:path w="4009390" h="9525">
                  <a:moveTo>
                    <a:pt x="3837381" y="0"/>
                  </a:moveTo>
                  <a:lnTo>
                    <a:pt x="3827856" y="0"/>
                  </a:lnTo>
                  <a:lnTo>
                    <a:pt x="3827856" y="9525"/>
                  </a:lnTo>
                  <a:lnTo>
                    <a:pt x="3837381" y="9525"/>
                  </a:lnTo>
                  <a:lnTo>
                    <a:pt x="3837381" y="0"/>
                  </a:lnTo>
                  <a:close/>
                </a:path>
                <a:path w="4009390" h="9525">
                  <a:moveTo>
                    <a:pt x="3894505" y="0"/>
                  </a:moveTo>
                  <a:lnTo>
                    <a:pt x="3884980" y="0"/>
                  </a:lnTo>
                  <a:lnTo>
                    <a:pt x="3884980" y="9525"/>
                  </a:lnTo>
                  <a:lnTo>
                    <a:pt x="3894505" y="9525"/>
                  </a:lnTo>
                  <a:lnTo>
                    <a:pt x="3894505" y="0"/>
                  </a:lnTo>
                  <a:close/>
                </a:path>
                <a:path w="4009390" h="9525">
                  <a:moveTo>
                    <a:pt x="3951643" y="0"/>
                  </a:moveTo>
                  <a:lnTo>
                    <a:pt x="3942118" y="0"/>
                  </a:lnTo>
                  <a:lnTo>
                    <a:pt x="3942118" y="9525"/>
                  </a:lnTo>
                  <a:lnTo>
                    <a:pt x="3951643" y="9525"/>
                  </a:lnTo>
                  <a:lnTo>
                    <a:pt x="3951643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55" y="0"/>
                  </a:lnTo>
                  <a:lnTo>
                    <a:pt x="3999255" y="9525"/>
                  </a:lnTo>
                  <a:lnTo>
                    <a:pt x="4008767" y="9525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6622" y="3584333"/>
              <a:ext cx="9779635" cy="972819"/>
            </a:xfrm>
            <a:custGeom>
              <a:avLst/>
              <a:gdLst/>
              <a:ahLst/>
              <a:cxnLst/>
              <a:rect l="l" t="t" r="r" b="b"/>
              <a:pathLst>
                <a:path w="9779635" h="972820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9779635" h="972820">
                  <a:moveTo>
                    <a:pt x="66649" y="0"/>
                  </a:moveTo>
                  <a:lnTo>
                    <a:pt x="57124" y="0"/>
                  </a:lnTo>
                  <a:lnTo>
                    <a:pt x="57124" y="9512"/>
                  </a:lnTo>
                  <a:lnTo>
                    <a:pt x="66649" y="9512"/>
                  </a:lnTo>
                  <a:lnTo>
                    <a:pt x="66649" y="0"/>
                  </a:lnTo>
                  <a:close/>
                </a:path>
                <a:path w="9779635" h="972820">
                  <a:moveTo>
                    <a:pt x="123786" y="0"/>
                  </a:moveTo>
                  <a:lnTo>
                    <a:pt x="114261" y="0"/>
                  </a:lnTo>
                  <a:lnTo>
                    <a:pt x="114261" y="9512"/>
                  </a:lnTo>
                  <a:lnTo>
                    <a:pt x="123786" y="9512"/>
                  </a:lnTo>
                  <a:lnTo>
                    <a:pt x="123786" y="0"/>
                  </a:lnTo>
                  <a:close/>
                </a:path>
                <a:path w="9779635" h="972820">
                  <a:moveTo>
                    <a:pt x="180911" y="0"/>
                  </a:moveTo>
                  <a:lnTo>
                    <a:pt x="171399" y="0"/>
                  </a:lnTo>
                  <a:lnTo>
                    <a:pt x="171399" y="9512"/>
                  </a:lnTo>
                  <a:lnTo>
                    <a:pt x="180911" y="9512"/>
                  </a:lnTo>
                  <a:lnTo>
                    <a:pt x="180911" y="0"/>
                  </a:lnTo>
                  <a:close/>
                </a:path>
                <a:path w="9779635" h="972820">
                  <a:moveTo>
                    <a:pt x="238048" y="0"/>
                  </a:moveTo>
                  <a:lnTo>
                    <a:pt x="228523" y="0"/>
                  </a:lnTo>
                  <a:lnTo>
                    <a:pt x="228523" y="9512"/>
                  </a:lnTo>
                  <a:lnTo>
                    <a:pt x="238048" y="9512"/>
                  </a:lnTo>
                  <a:lnTo>
                    <a:pt x="238048" y="0"/>
                  </a:lnTo>
                  <a:close/>
                </a:path>
                <a:path w="9779635" h="972820">
                  <a:moveTo>
                    <a:pt x="295173" y="0"/>
                  </a:moveTo>
                  <a:lnTo>
                    <a:pt x="285661" y="0"/>
                  </a:lnTo>
                  <a:lnTo>
                    <a:pt x="285661" y="9512"/>
                  </a:lnTo>
                  <a:lnTo>
                    <a:pt x="295173" y="9512"/>
                  </a:lnTo>
                  <a:lnTo>
                    <a:pt x="295173" y="0"/>
                  </a:lnTo>
                  <a:close/>
                </a:path>
                <a:path w="9779635" h="972820">
                  <a:moveTo>
                    <a:pt x="352310" y="0"/>
                  </a:moveTo>
                  <a:lnTo>
                    <a:pt x="342785" y="0"/>
                  </a:lnTo>
                  <a:lnTo>
                    <a:pt x="342785" y="9512"/>
                  </a:lnTo>
                  <a:lnTo>
                    <a:pt x="352310" y="9512"/>
                  </a:lnTo>
                  <a:lnTo>
                    <a:pt x="352310" y="0"/>
                  </a:lnTo>
                  <a:close/>
                </a:path>
                <a:path w="9779635" h="972820">
                  <a:moveTo>
                    <a:pt x="409448" y="0"/>
                  </a:moveTo>
                  <a:lnTo>
                    <a:pt x="399923" y="0"/>
                  </a:lnTo>
                  <a:lnTo>
                    <a:pt x="399923" y="9512"/>
                  </a:lnTo>
                  <a:lnTo>
                    <a:pt x="409448" y="9512"/>
                  </a:lnTo>
                  <a:lnTo>
                    <a:pt x="409448" y="0"/>
                  </a:lnTo>
                  <a:close/>
                </a:path>
                <a:path w="9779635" h="972820">
                  <a:moveTo>
                    <a:pt x="466572" y="0"/>
                  </a:moveTo>
                  <a:lnTo>
                    <a:pt x="457047" y="0"/>
                  </a:lnTo>
                  <a:lnTo>
                    <a:pt x="457047" y="9512"/>
                  </a:lnTo>
                  <a:lnTo>
                    <a:pt x="466572" y="9512"/>
                  </a:lnTo>
                  <a:lnTo>
                    <a:pt x="466572" y="0"/>
                  </a:lnTo>
                  <a:close/>
                </a:path>
                <a:path w="9779635" h="972820">
                  <a:moveTo>
                    <a:pt x="523709" y="0"/>
                  </a:moveTo>
                  <a:lnTo>
                    <a:pt x="514184" y="0"/>
                  </a:lnTo>
                  <a:lnTo>
                    <a:pt x="514184" y="9512"/>
                  </a:lnTo>
                  <a:lnTo>
                    <a:pt x="523709" y="9512"/>
                  </a:lnTo>
                  <a:lnTo>
                    <a:pt x="523709" y="0"/>
                  </a:lnTo>
                  <a:close/>
                </a:path>
                <a:path w="9779635" h="972820">
                  <a:moveTo>
                    <a:pt x="580834" y="0"/>
                  </a:moveTo>
                  <a:lnTo>
                    <a:pt x="571322" y="0"/>
                  </a:lnTo>
                  <a:lnTo>
                    <a:pt x="571322" y="9512"/>
                  </a:lnTo>
                  <a:lnTo>
                    <a:pt x="580834" y="9512"/>
                  </a:lnTo>
                  <a:lnTo>
                    <a:pt x="580834" y="0"/>
                  </a:lnTo>
                  <a:close/>
                </a:path>
                <a:path w="9779635" h="972820">
                  <a:moveTo>
                    <a:pt x="637971" y="0"/>
                  </a:moveTo>
                  <a:lnTo>
                    <a:pt x="628446" y="0"/>
                  </a:lnTo>
                  <a:lnTo>
                    <a:pt x="628446" y="9512"/>
                  </a:lnTo>
                  <a:lnTo>
                    <a:pt x="637971" y="9512"/>
                  </a:lnTo>
                  <a:lnTo>
                    <a:pt x="637971" y="0"/>
                  </a:lnTo>
                  <a:close/>
                </a:path>
                <a:path w="9779635" h="972820">
                  <a:moveTo>
                    <a:pt x="695109" y="0"/>
                  </a:moveTo>
                  <a:lnTo>
                    <a:pt x="685584" y="0"/>
                  </a:lnTo>
                  <a:lnTo>
                    <a:pt x="685584" y="9512"/>
                  </a:lnTo>
                  <a:lnTo>
                    <a:pt x="695109" y="9512"/>
                  </a:lnTo>
                  <a:lnTo>
                    <a:pt x="695109" y="0"/>
                  </a:lnTo>
                  <a:close/>
                </a:path>
                <a:path w="9779635" h="972820">
                  <a:moveTo>
                    <a:pt x="752233" y="0"/>
                  </a:moveTo>
                  <a:lnTo>
                    <a:pt x="742708" y="0"/>
                  </a:lnTo>
                  <a:lnTo>
                    <a:pt x="742708" y="9512"/>
                  </a:lnTo>
                  <a:lnTo>
                    <a:pt x="752233" y="9512"/>
                  </a:lnTo>
                  <a:lnTo>
                    <a:pt x="752233" y="0"/>
                  </a:lnTo>
                  <a:close/>
                </a:path>
                <a:path w="9779635" h="972820">
                  <a:moveTo>
                    <a:pt x="809371" y="0"/>
                  </a:moveTo>
                  <a:lnTo>
                    <a:pt x="799846" y="0"/>
                  </a:lnTo>
                  <a:lnTo>
                    <a:pt x="799846" y="9512"/>
                  </a:lnTo>
                  <a:lnTo>
                    <a:pt x="809371" y="9512"/>
                  </a:lnTo>
                  <a:lnTo>
                    <a:pt x="809371" y="0"/>
                  </a:lnTo>
                  <a:close/>
                </a:path>
                <a:path w="9779635" h="972820">
                  <a:moveTo>
                    <a:pt x="866495" y="0"/>
                  </a:moveTo>
                  <a:lnTo>
                    <a:pt x="856983" y="0"/>
                  </a:lnTo>
                  <a:lnTo>
                    <a:pt x="856983" y="9512"/>
                  </a:lnTo>
                  <a:lnTo>
                    <a:pt x="866495" y="9512"/>
                  </a:lnTo>
                  <a:lnTo>
                    <a:pt x="866495" y="0"/>
                  </a:lnTo>
                  <a:close/>
                </a:path>
                <a:path w="9779635" h="972820">
                  <a:moveTo>
                    <a:pt x="923632" y="0"/>
                  </a:moveTo>
                  <a:lnTo>
                    <a:pt x="914107" y="0"/>
                  </a:lnTo>
                  <a:lnTo>
                    <a:pt x="914107" y="9512"/>
                  </a:lnTo>
                  <a:lnTo>
                    <a:pt x="923632" y="9512"/>
                  </a:lnTo>
                  <a:lnTo>
                    <a:pt x="923632" y="0"/>
                  </a:lnTo>
                  <a:close/>
                </a:path>
                <a:path w="9779635" h="972820">
                  <a:moveTo>
                    <a:pt x="980770" y="0"/>
                  </a:moveTo>
                  <a:lnTo>
                    <a:pt x="971245" y="0"/>
                  </a:lnTo>
                  <a:lnTo>
                    <a:pt x="971245" y="9512"/>
                  </a:lnTo>
                  <a:lnTo>
                    <a:pt x="980770" y="9512"/>
                  </a:lnTo>
                  <a:lnTo>
                    <a:pt x="980770" y="0"/>
                  </a:lnTo>
                  <a:close/>
                </a:path>
                <a:path w="9779635" h="972820">
                  <a:moveTo>
                    <a:pt x="1037894" y="0"/>
                  </a:moveTo>
                  <a:lnTo>
                    <a:pt x="1028369" y="0"/>
                  </a:lnTo>
                  <a:lnTo>
                    <a:pt x="1028369" y="9512"/>
                  </a:lnTo>
                  <a:lnTo>
                    <a:pt x="1037894" y="9512"/>
                  </a:lnTo>
                  <a:lnTo>
                    <a:pt x="1037894" y="0"/>
                  </a:lnTo>
                  <a:close/>
                </a:path>
                <a:path w="9779635" h="972820">
                  <a:moveTo>
                    <a:pt x="1095032" y="0"/>
                  </a:moveTo>
                  <a:lnTo>
                    <a:pt x="1085507" y="0"/>
                  </a:lnTo>
                  <a:lnTo>
                    <a:pt x="1085507" y="9512"/>
                  </a:lnTo>
                  <a:lnTo>
                    <a:pt x="1095032" y="9512"/>
                  </a:lnTo>
                  <a:lnTo>
                    <a:pt x="1095032" y="0"/>
                  </a:lnTo>
                  <a:close/>
                </a:path>
                <a:path w="9779635" h="972820">
                  <a:moveTo>
                    <a:pt x="1152156" y="0"/>
                  </a:moveTo>
                  <a:lnTo>
                    <a:pt x="1142644" y="0"/>
                  </a:lnTo>
                  <a:lnTo>
                    <a:pt x="1142644" y="9512"/>
                  </a:lnTo>
                  <a:lnTo>
                    <a:pt x="1152156" y="9512"/>
                  </a:lnTo>
                  <a:lnTo>
                    <a:pt x="1152156" y="0"/>
                  </a:lnTo>
                  <a:close/>
                </a:path>
                <a:path w="9779635" h="972820">
                  <a:moveTo>
                    <a:pt x="1209294" y="0"/>
                  </a:moveTo>
                  <a:lnTo>
                    <a:pt x="1199769" y="0"/>
                  </a:lnTo>
                  <a:lnTo>
                    <a:pt x="1199769" y="9512"/>
                  </a:lnTo>
                  <a:lnTo>
                    <a:pt x="1209294" y="9512"/>
                  </a:lnTo>
                  <a:lnTo>
                    <a:pt x="1209294" y="0"/>
                  </a:lnTo>
                  <a:close/>
                </a:path>
                <a:path w="9779635" h="972820">
                  <a:moveTo>
                    <a:pt x="1266418" y="0"/>
                  </a:moveTo>
                  <a:lnTo>
                    <a:pt x="1256906" y="0"/>
                  </a:lnTo>
                  <a:lnTo>
                    <a:pt x="1256906" y="9512"/>
                  </a:lnTo>
                  <a:lnTo>
                    <a:pt x="1266418" y="9512"/>
                  </a:lnTo>
                  <a:lnTo>
                    <a:pt x="1266418" y="0"/>
                  </a:lnTo>
                  <a:close/>
                </a:path>
                <a:path w="9779635" h="972820">
                  <a:moveTo>
                    <a:pt x="1323555" y="0"/>
                  </a:moveTo>
                  <a:lnTo>
                    <a:pt x="1314030" y="0"/>
                  </a:lnTo>
                  <a:lnTo>
                    <a:pt x="1314030" y="9512"/>
                  </a:lnTo>
                  <a:lnTo>
                    <a:pt x="1323555" y="9512"/>
                  </a:lnTo>
                  <a:lnTo>
                    <a:pt x="1323555" y="0"/>
                  </a:lnTo>
                  <a:close/>
                </a:path>
                <a:path w="9779635" h="972820">
                  <a:moveTo>
                    <a:pt x="1380693" y="0"/>
                  </a:moveTo>
                  <a:lnTo>
                    <a:pt x="1371168" y="0"/>
                  </a:lnTo>
                  <a:lnTo>
                    <a:pt x="1371168" y="9512"/>
                  </a:lnTo>
                  <a:lnTo>
                    <a:pt x="1380693" y="9512"/>
                  </a:lnTo>
                  <a:lnTo>
                    <a:pt x="1380693" y="0"/>
                  </a:lnTo>
                  <a:close/>
                </a:path>
                <a:path w="9779635" h="972820">
                  <a:moveTo>
                    <a:pt x="1437817" y="0"/>
                  </a:moveTo>
                  <a:lnTo>
                    <a:pt x="1428292" y="0"/>
                  </a:lnTo>
                  <a:lnTo>
                    <a:pt x="1428292" y="9512"/>
                  </a:lnTo>
                  <a:lnTo>
                    <a:pt x="1437817" y="9512"/>
                  </a:lnTo>
                  <a:lnTo>
                    <a:pt x="1437817" y="0"/>
                  </a:lnTo>
                  <a:close/>
                </a:path>
                <a:path w="9779635" h="972820">
                  <a:moveTo>
                    <a:pt x="1494955" y="0"/>
                  </a:moveTo>
                  <a:lnTo>
                    <a:pt x="1485430" y="0"/>
                  </a:lnTo>
                  <a:lnTo>
                    <a:pt x="1485430" y="9512"/>
                  </a:lnTo>
                  <a:lnTo>
                    <a:pt x="1494955" y="9512"/>
                  </a:lnTo>
                  <a:lnTo>
                    <a:pt x="1494955" y="0"/>
                  </a:lnTo>
                  <a:close/>
                </a:path>
                <a:path w="9779635" h="972820">
                  <a:moveTo>
                    <a:pt x="1552079" y="0"/>
                  </a:moveTo>
                  <a:lnTo>
                    <a:pt x="1542567" y="0"/>
                  </a:lnTo>
                  <a:lnTo>
                    <a:pt x="1542567" y="9512"/>
                  </a:lnTo>
                  <a:lnTo>
                    <a:pt x="1552079" y="9512"/>
                  </a:lnTo>
                  <a:lnTo>
                    <a:pt x="1552079" y="0"/>
                  </a:lnTo>
                  <a:close/>
                </a:path>
                <a:path w="9779635" h="972820">
                  <a:moveTo>
                    <a:pt x="1609217" y="0"/>
                  </a:moveTo>
                  <a:lnTo>
                    <a:pt x="1599692" y="0"/>
                  </a:lnTo>
                  <a:lnTo>
                    <a:pt x="1599692" y="9512"/>
                  </a:lnTo>
                  <a:lnTo>
                    <a:pt x="1609217" y="9512"/>
                  </a:lnTo>
                  <a:lnTo>
                    <a:pt x="1609217" y="0"/>
                  </a:lnTo>
                  <a:close/>
                </a:path>
                <a:path w="9779635" h="972820">
                  <a:moveTo>
                    <a:pt x="1666354" y="0"/>
                  </a:moveTo>
                  <a:lnTo>
                    <a:pt x="1656829" y="0"/>
                  </a:lnTo>
                  <a:lnTo>
                    <a:pt x="1656829" y="9512"/>
                  </a:lnTo>
                  <a:lnTo>
                    <a:pt x="1666354" y="9512"/>
                  </a:lnTo>
                  <a:lnTo>
                    <a:pt x="1666354" y="0"/>
                  </a:lnTo>
                  <a:close/>
                </a:path>
                <a:path w="9779635" h="972820">
                  <a:moveTo>
                    <a:pt x="1723478" y="0"/>
                  </a:moveTo>
                  <a:lnTo>
                    <a:pt x="1713953" y="0"/>
                  </a:lnTo>
                  <a:lnTo>
                    <a:pt x="1713953" y="9512"/>
                  </a:lnTo>
                  <a:lnTo>
                    <a:pt x="1723478" y="9512"/>
                  </a:lnTo>
                  <a:lnTo>
                    <a:pt x="1723478" y="0"/>
                  </a:lnTo>
                  <a:close/>
                </a:path>
                <a:path w="9779635" h="972820">
                  <a:moveTo>
                    <a:pt x="1780616" y="0"/>
                  </a:moveTo>
                  <a:lnTo>
                    <a:pt x="1771091" y="0"/>
                  </a:lnTo>
                  <a:lnTo>
                    <a:pt x="1771091" y="9512"/>
                  </a:lnTo>
                  <a:lnTo>
                    <a:pt x="1780616" y="9512"/>
                  </a:lnTo>
                  <a:lnTo>
                    <a:pt x="1780616" y="0"/>
                  </a:lnTo>
                  <a:close/>
                </a:path>
                <a:path w="9779635" h="972820">
                  <a:moveTo>
                    <a:pt x="1837740" y="0"/>
                  </a:moveTo>
                  <a:lnTo>
                    <a:pt x="1828228" y="0"/>
                  </a:lnTo>
                  <a:lnTo>
                    <a:pt x="1828228" y="9512"/>
                  </a:lnTo>
                  <a:lnTo>
                    <a:pt x="1837740" y="9512"/>
                  </a:lnTo>
                  <a:lnTo>
                    <a:pt x="1837740" y="0"/>
                  </a:lnTo>
                  <a:close/>
                </a:path>
                <a:path w="9779635" h="972820">
                  <a:moveTo>
                    <a:pt x="1894878" y="0"/>
                  </a:moveTo>
                  <a:lnTo>
                    <a:pt x="1885353" y="0"/>
                  </a:lnTo>
                  <a:lnTo>
                    <a:pt x="1885353" y="9512"/>
                  </a:lnTo>
                  <a:lnTo>
                    <a:pt x="1894878" y="9512"/>
                  </a:lnTo>
                  <a:lnTo>
                    <a:pt x="1894878" y="0"/>
                  </a:lnTo>
                  <a:close/>
                </a:path>
                <a:path w="9779635" h="972820">
                  <a:moveTo>
                    <a:pt x="1952015" y="0"/>
                  </a:moveTo>
                  <a:lnTo>
                    <a:pt x="1942490" y="0"/>
                  </a:lnTo>
                  <a:lnTo>
                    <a:pt x="1942490" y="9512"/>
                  </a:lnTo>
                  <a:lnTo>
                    <a:pt x="1952015" y="9512"/>
                  </a:lnTo>
                  <a:lnTo>
                    <a:pt x="1952015" y="0"/>
                  </a:lnTo>
                  <a:close/>
                </a:path>
                <a:path w="9779635" h="972820">
                  <a:moveTo>
                    <a:pt x="2009140" y="0"/>
                  </a:moveTo>
                  <a:lnTo>
                    <a:pt x="1999615" y="0"/>
                  </a:lnTo>
                  <a:lnTo>
                    <a:pt x="1999615" y="9512"/>
                  </a:lnTo>
                  <a:lnTo>
                    <a:pt x="2009140" y="9512"/>
                  </a:lnTo>
                  <a:lnTo>
                    <a:pt x="2009140" y="0"/>
                  </a:lnTo>
                  <a:close/>
                </a:path>
                <a:path w="9779635" h="972820">
                  <a:moveTo>
                    <a:pt x="2066277" y="0"/>
                  </a:moveTo>
                  <a:lnTo>
                    <a:pt x="2056752" y="0"/>
                  </a:lnTo>
                  <a:lnTo>
                    <a:pt x="2056752" y="9512"/>
                  </a:lnTo>
                  <a:lnTo>
                    <a:pt x="2066277" y="9512"/>
                  </a:lnTo>
                  <a:lnTo>
                    <a:pt x="2066277" y="0"/>
                  </a:lnTo>
                  <a:close/>
                </a:path>
                <a:path w="9779635" h="972820">
                  <a:moveTo>
                    <a:pt x="2123402" y="0"/>
                  </a:moveTo>
                  <a:lnTo>
                    <a:pt x="2113889" y="0"/>
                  </a:lnTo>
                  <a:lnTo>
                    <a:pt x="2113889" y="9512"/>
                  </a:lnTo>
                  <a:lnTo>
                    <a:pt x="2123402" y="9512"/>
                  </a:lnTo>
                  <a:lnTo>
                    <a:pt x="2123402" y="0"/>
                  </a:lnTo>
                  <a:close/>
                </a:path>
                <a:path w="9779635" h="972820">
                  <a:moveTo>
                    <a:pt x="2180539" y="0"/>
                  </a:moveTo>
                  <a:lnTo>
                    <a:pt x="2171014" y="0"/>
                  </a:lnTo>
                  <a:lnTo>
                    <a:pt x="2171014" y="9512"/>
                  </a:lnTo>
                  <a:lnTo>
                    <a:pt x="2180539" y="9512"/>
                  </a:lnTo>
                  <a:lnTo>
                    <a:pt x="2180539" y="0"/>
                  </a:lnTo>
                  <a:close/>
                </a:path>
                <a:path w="9779635" h="972820">
                  <a:moveTo>
                    <a:pt x="2237663" y="0"/>
                  </a:moveTo>
                  <a:lnTo>
                    <a:pt x="2228151" y="0"/>
                  </a:lnTo>
                  <a:lnTo>
                    <a:pt x="2228151" y="9512"/>
                  </a:lnTo>
                  <a:lnTo>
                    <a:pt x="2237663" y="9512"/>
                  </a:lnTo>
                  <a:lnTo>
                    <a:pt x="2237663" y="0"/>
                  </a:lnTo>
                  <a:close/>
                </a:path>
                <a:path w="9779635" h="972820">
                  <a:moveTo>
                    <a:pt x="2294801" y="0"/>
                  </a:moveTo>
                  <a:lnTo>
                    <a:pt x="2285276" y="0"/>
                  </a:lnTo>
                  <a:lnTo>
                    <a:pt x="2285276" y="9512"/>
                  </a:lnTo>
                  <a:lnTo>
                    <a:pt x="2294801" y="9512"/>
                  </a:lnTo>
                  <a:lnTo>
                    <a:pt x="2294801" y="0"/>
                  </a:lnTo>
                  <a:close/>
                </a:path>
                <a:path w="9779635" h="972820">
                  <a:moveTo>
                    <a:pt x="2351938" y="0"/>
                  </a:moveTo>
                  <a:lnTo>
                    <a:pt x="2342413" y="0"/>
                  </a:lnTo>
                  <a:lnTo>
                    <a:pt x="2342413" y="9512"/>
                  </a:lnTo>
                  <a:lnTo>
                    <a:pt x="2351938" y="9512"/>
                  </a:lnTo>
                  <a:lnTo>
                    <a:pt x="2351938" y="0"/>
                  </a:lnTo>
                  <a:close/>
                </a:path>
                <a:path w="9779635" h="972820">
                  <a:moveTo>
                    <a:pt x="2409063" y="0"/>
                  </a:moveTo>
                  <a:lnTo>
                    <a:pt x="2399538" y="0"/>
                  </a:lnTo>
                  <a:lnTo>
                    <a:pt x="2399538" y="9512"/>
                  </a:lnTo>
                  <a:lnTo>
                    <a:pt x="2409063" y="9512"/>
                  </a:lnTo>
                  <a:lnTo>
                    <a:pt x="2409063" y="0"/>
                  </a:lnTo>
                  <a:close/>
                </a:path>
                <a:path w="9779635" h="972820">
                  <a:moveTo>
                    <a:pt x="2466200" y="0"/>
                  </a:moveTo>
                  <a:lnTo>
                    <a:pt x="2456675" y="0"/>
                  </a:lnTo>
                  <a:lnTo>
                    <a:pt x="2456675" y="9512"/>
                  </a:lnTo>
                  <a:lnTo>
                    <a:pt x="2466200" y="9512"/>
                  </a:lnTo>
                  <a:lnTo>
                    <a:pt x="2466200" y="0"/>
                  </a:lnTo>
                  <a:close/>
                </a:path>
                <a:path w="9779635" h="972820">
                  <a:moveTo>
                    <a:pt x="2523325" y="0"/>
                  </a:moveTo>
                  <a:lnTo>
                    <a:pt x="2513812" y="0"/>
                  </a:lnTo>
                  <a:lnTo>
                    <a:pt x="2513812" y="9512"/>
                  </a:lnTo>
                  <a:lnTo>
                    <a:pt x="2523325" y="9512"/>
                  </a:lnTo>
                  <a:lnTo>
                    <a:pt x="2523325" y="0"/>
                  </a:lnTo>
                  <a:close/>
                </a:path>
                <a:path w="9779635" h="972820">
                  <a:moveTo>
                    <a:pt x="8350796" y="963218"/>
                  </a:moveTo>
                  <a:lnTo>
                    <a:pt x="8341284" y="963218"/>
                  </a:lnTo>
                  <a:lnTo>
                    <a:pt x="8341284" y="972743"/>
                  </a:lnTo>
                  <a:lnTo>
                    <a:pt x="8350796" y="972743"/>
                  </a:lnTo>
                  <a:lnTo>
                    <a:pt x="8350796" y="963218"/>
                  </a:lnTo>
                  <a:close/>
                </a:path>
                <a:path w="9779635" h="972820">
                  <a:moveTo>
                    <a:pt x="8407933" y="963218"/>
                  </a:moveTo>
                  <a:lnTo>
                    <a:pt x="8398408" y="963218"/>
                  </a:lnTo>
                  <a:lnTo>
                    <a:pt x="8398408" y="972743"/>
                  </a:lnTo>
                  <a:lnTo>
                    <a:pt x="8407933" y="972743"/>
                  </a:lnTo>
                  <a:lnTo>
                    <a:pt x="8407933" y="963218"/>
                  </a:lnTo>
                  <a:close/>
                </a:path>
                <a:path w="9779635" h="972820">
                  <a:moveTo>
                    <a:pt x="8465071" y="963218"/>
                  </a:moveTo>
                  <a:lnTo>
                    <a:pt x="8455546" y="963218"/>
                  </a:lnTo>
                  <a:lnTo>
                    <a:pt x="8455546" y="972743"/>
                  </a:lnTo>
                  <a:lnTo>
                    <a:pt x="8465071" y="972743"/>
                  </a:lnTo>
                  <a:lnTo>
                    <a:pt x="8465071" y="963218"/>
                  </a:lnTo>
                  <a:close/>
                </a:path>
                <a:path w="9779635" h="972820">
                  <a:moveTo>
                    <a:pt x="8522195" y="963218"/>
                  </a:moveTo>
                  <a:lnTo>
                    <a:pt x="8512670" y="963218"/>
                  </a:lnTo>
                  <a:lnTo>
                    <a:pt x="8512670" y="972743"/>
                  </a:lnTo>
                  <a:lnTo>
                    <a:pt x="8522195" y="972743"/>
                  </a:lnTo>
                  <a:lnTo>
                    <a:pt x="8522195" y="963218"/>
                  </a:lnTo>
                  <a:close/>
                </a:path>
                <a:path w="9779635" h="972820">
                  <a:moveTo>
                    <a:pt x="8579333" y="963218"/>
                  </a:moveTo>
                  <a:lnTo>
                    <a:pt x="8569808" y="963218"/>
                  </a:lnTo>
                  <a:lnTo>
                    <a:pt x="8569808" y="972743"/>
                  </a:lnTo>
                  <a:lnTo>
                    <a:pt x="8579333" y="972743"/>
                  </a:lnTo>
                  <a:lnTo>
                    <a:pt x="8579333" y="963218"/>
                  </a:lnTo>
                  <a:close/>
                </a:path>
                <a:path w="9779635" h="972820">
                  <a:moveTo>
                    <a:pt x="8636457" y="963218"/>
                  </a:moveTo>
                  <a:lnTo>
                    <a:pt x="8626945" y="963218"/>
                  </a:lnTo>
                  <a:lnTo>
                    <a:pt x="8626945" y="972743"/>
                  </a:lnTo>
                  <a:lnTo>
                    <a:pt x="8636457" y="972743"/>
                  </a:lnTo>
                  <a:lnTo>
                    <a:pt x="8636457" y="963218"/>
                  </a:lnTo>
                  <a:close/>
                </a:path>
                <a:path w="9779635" h="972820">
                  <a:moveTo>
                    <a:pt x="8693594" y="963218"/>
                  </a:moveTo>
                  <a:lnTo>
                    <a:pt x="8684069" y="963218"/>
                  </a:lnTo>
                  <a:lnTo>
                    <a:pt x="8684069" y="972743"/>
                  </a:lnTo>
                  <a:lnTo>
                    <a:pt x="8693594" y="972743"/>
                  </a:lnTo>
                  <a:lnTo>
                    <a:pt x="8693594" y="963218"/>
                  </a:lnTo>
                  <a:close/>
                </a:path>
                <a:path w="9779635" h="972820">
                  <a:moveTo>
                    <a:pt x="8750732" y="963218"/>
                  </a:moveTo>
                  <a:lnTo>
                    <a:pt x="8741207" y="963218"/>
                  </a:lnTo>
                  <a:lnTo>
                    <a:pt x="8741207" y="972743"/>
                  </a:lnTo>
                  <a:lnTo>
                    <a:pt x="8750732" y="972743"/>
                  </a:lnTo>
                  <a:lnTo>
                    <a:pt x="8750732" y="963218"/>
                  </a:lnTo>
                  <a:close/>
                </a:path>
                <a:path w="9779635" h="972820">
                  <a:moveTo>
                    <a:pt x="8807856" y="963218"/>
                  </a:moveTo>
                  <a:lnTo>
                    <a:pt x="8798331" y="963218"/>
                  </a:lnTo>
                  <a:lnTo>
                    <a:pt x="8798331" y="972743"/>
                  </a:lnTo>
                  <a:lnTo>
                    <a:pt x="8807856" y="972743"/>
                  </a:lnTo>
                  <a:lnTo>
                    <a:pt x="8807856" y="963218"/>
                  </a:lnTo>
                  <a:close/>
                </a:path>
                <a:path w="9779635" h="972820">
                  <a:moveTo>
                    <a:pt x="8864994" y="963218"/>
                  </a:moveTo>
                  <a:lnTo>
                    <a:pt x="8855469" y="963218"/>
                  </a:lnTo>
                  <a:lnTo>
                    <a:pt x="8855469" y="972743"/>
                  </a:lnTo>
                  <a:lnTo>
                    <a:pt x="8864994" y="972743"/>
                  </a:lnTo>
                  <a:lnTo>
                    <a:pt x="8864994" y="963218"/>
                  </a:lnTo>
                  <a:close/>
                </a:path>
                <a:path w="9779635" h="972820">
                  <a:moveTo>
                    <a:pt x="8922118" y="963218"/>
                  </a:moveTo>
                  <a:lnTo>
                    <a:pt x="8912606" y="963218"/>
                  </a:lnTo>
                  <a:lnTo>
                    <a:pt x="8912606" y="972743"/>
                  </a:lnTo>
                  <a:lnTo>
                    <a:pt x="8922118" y="972743"/>
                  </a:lnTo>
                  <a:lnTo>
                    <a:pt x="8922118" y="963218"/>
                  </a:lnTo>
                  <a:close/>
                </a:path>
                <a:path w="9779635" h="972820">
                  <a:moveTo>
                    <a:pt x="8979256" y="963218"/>
                  </a:moveTo>
                  <a:lnTo>
                    <a:pt x="8969731" y="963218"/>
                  </a:lnTo>
                  <a:lnTo>
                    <a:pt x="8969731" y="972743"/>
                  </a:lnTo>
                  <a:lnTo>
                    <a:pt x="8979256" y="972743"/>
                  </a:lnTo>
                  <a:lnTo>
                    <a:pt x="8979256" y="963218"/>
                  </a:lnTo>
                  <a:close/>
                </a:path>
                <a:path w="9779635" h="972820">
                  <a:moveTo>
                    <a:pt x="9036380" y="963218"/>
                  </a:moveTo>
                  <a:lnTo>
                    <a:pt x="9026868" y="963218"/>
                  </a:lnTo>
                  <a:lnTo>
                    <a:pt x="9026868" y="972743"/>
                  </a:lnTo>
                  <a:lnTo>
                    <a:pt x="9036380" y="972743"/>
                  </a:lnTo>
                  <a:lnTo>
                    <a:pt x="9036380" y="963218"/>
                  </a:lnTo>
                  <a:close/>
                </a:path>
                <a:path w="9779635" h="972820">
                  <a:moveTo>
                    <a:pt x="9093517" y="963218"/>
                  </a:moveTo>
                  <a:lnTo>
                    <a:pt x="9083992" y="963218"/>
                  </a:lnTo>
                  <a:lnTo>
                    <a:pt x="9083992" y="972743"/>
                  </a:lnTo>
                  <a:lnTo>
                    <a:pt x="9093517" y="972743"/>
                  </a:lnTo>
                  <a:lnTo>
                    <a:pt x="9093517" y="963218"/>
                  </a:lnTo>
                  <a:close/>
                </a:path>
                <a:path w="9779635" h="972820">
                  <a:moveTo>
                    <a:pt x="9150655" y="963218"/>
                  </a:moveTo>
                  <a:lnTo>
                    <a:pt x="9141130" y="963218"/>
                  </a:lnTo>
                  <a:lnTo>
                    <a:pt x="9141130" y="972743"/>
                  </a:lnTo>
                  <a:lnTo>
                    <a:pt x="9150655" y="972743"/>
                  </a:lnTo>
                  <a:lnTo>
                    <a:pt x="9150655" y="963218"/>
                  </a:lnTo>
                  <a:close/>
                </a:path>
                <a:path w="9779635" h="972820">
                  <a:moveTo>
                    <a:pt x="9207779" y="963218"/>
                  </a:moveTo>
                  <a:lnTo>
                    <a:pt x="9198254" y="963218"/>
                  </a:lnTo>
                  <a:lnTo>
                    <a:pt x="9198254" y="972743"/>
                  </a:lnTo>
                  <a:lnTo>
                    <a:pt x="9207779" y="972743"/>
                  </a:lnTo>
                  <a:lnTo>
                    <a:pt x="9207779" y="963218"/>
                  </a:lnTo>
                  <a:close/>
                </a:path>
                <a:path w="9779635" h="972820">
                  <a:moveTo>
                    <a:pt x="9264917" y="963218"/>
                  </a:moveTo>
                  <a:lnTo>
                    <a:pt x="9255392" y="963218"/>
                  </a:lnTo>
                  <a:lnTo>
                    <a:pt x="9255392" y="972743"/>
                  </a:lnTo>
                  <a:lnTo>
                    <a:pt x="9264917" y="972743"/>
                  </a:lnTo>
                  <a:lnTo>
                    <a:pt x="9264917" y="963218"/>
                  </a:lnTo>
                  <a:close/>
                </a:path>
                <a:path w="9779635" h="972820">
                  <a:moveTo>
                    <a:pt x="9322041" y="963218"/>
                  </a:moveTo>
                  <a:lnTo>
                    <a:pt x="9312529" y="963218"/>
                  </a:lnTo>
                  <a:lnTo>
                    <a:pt x="9312529" y="972743"/>
                  </a:lnTo>
                  <a:lnTo>
                    <a:pt x="9322041" y="972743"/>
                  </a:lnTo>
                  <a:lnTo>
                    <a:pt x="9322041" y="963218"/>
                  </a:lnTo>
                  <a:close/>
                </a:path>
                <a:path w="9779635" h="972820">
                  <a:moveTo>
                    <a:pt x="9379179" y="963218"/>
                  </a:moveTo>
                  <a:lnTo>
                    <a:pt x="9369654" y="963218"/>
                  </a:lnTo>
                  <a:lnTo>
                    <a:pt x="9369654" y="972743"/>
                  </a:lnTo>
                  <a:lnTo>
                    <a:pt x="9379179" y="972743"/>
                  </a:lnTo>
                  <a:lnTo>
                    <a:pt x="9379179" y="963218"/>
                  </a:lnTo>
                  <a:close/>
                </a:path>
                <a:path w="9779635" h="972820">
                  <a:moveTo>
                    <a:pt x="9436316" y="963218"/>
                  </a:moveTo>
                  <a:lnTo>
                    <a:pt x="9426791" y="963218"/>
                  </a:lnTo>
                  <a:lnTo>
                    <a:pt x="9426791" y="972743"/>
                  </a:lnTo>
                  <a:lnTo>
                    <a:pt x="9436316" y="972743"/>
                  </a:lnTo>
                  <a:lnTo>
                    <a:pt x="9436316" y="963218"/>
                  </a:lnTo>
                  <a:close/>
                </a:path>
                <a:path w="9779635" h="972820">
                  <a:moveTo>
                    <a:pt x="9493440" y="963218"/>
                  </a:moveTo>
                  <a:lnTo>
                    <a:pt x="9483915" y="963218"/>
                  </a:lnTo>
                  <a:lnTo>
                    <a:pt x="9483915" y="972743"/>
                  </a:lnTo>
                  <a:lnTo>
                    <a:pt x="9493440" y="972743"/>
                  </a:lnTo>
                  <a:lnTo>
                    <a:pt x="9493440" y="963218"/>
                  </a:lnTo>
                  <a:close/>
                </a:path>
                <a:path w="9779635" h="972820">
                  <a:moveTo>
                    <a:pt x="9550578" y="963218"/>
                  </a:moveTo>
                  <a:lnTo>
                    <a:pt x="9541053" y="963218"/>
                  </a:lnTo>
                  <a:lnTo>
                    <a:pt x="9541053" y="972743"/>
                  </a:lnTo>
                  <a:lnTo>
                    <a:pt x="9550578" y="972743"/>
                  </a:lnTo>
                  <a:lnTo>
                    <a:pt x="9550578" y="963218"/>
                  </a:lnTo>
                  <a:close/>
                </a:path>
                <a:path w="9779635" h="972820">
                  <a:moveTo>
                    <a:pt x="9607702" y="963218"/>
                  </a:moveTo>
                  <a:lnTo>
                    <a:pt x="9598190" y="963218"/>
                  </a:lnTo>
                  <a:lnTo>
                    <a:pt x="9598190" y="972743"/>
                  </a:lnTo>
                  <a:lnTo>
                    <a:pt x="9607702" y="972743"/>
                  </a:lnTo>
                  <a:lnTo>
                    <a:pt x="9607702" y="963218"/>
                  </a:lnTo>
                  <a:close/>
                </a:path>
                <a:path w="9779635" h="972820">
                  <a:moveTo>
                    <a:pt x="9664840" y="963218"/>
                  </a:moveTo>
                  <a:lnTo>
                    <a:pt x="9655315" y="963218"/>
                  </a:lnTo>
                  <a:lnTo>
                    <a:pt x="9655315" y="972743"/>
                  </a:lnTo>
                  <a:lnTo>
                    <a:pt x="9664840" y="972743"/>
                  </a:lnTo>
                  <a:lnTo>
                    <a:pt x="9664840" y="963218"/>
                  </a:lnTo>
                  <a:close/>
                </a:path>
                <a:path w="9779635" h="972820">
                  <a:moveTo>
                    <a:pt x="9721977" y="963218"/>
                  </a:moveTo>
                  <a:lnTo>
                    <a:pt x="9712452" y="963218"/>
                  </a:lnTo>
                  <a:lnTo>
                    <a:pt x="9712452" y="972743"/>
                  </a:lnTo>
                  <a:lnTo>
                    <a:pt x="9721977" y="972743"/>
                  </a:lnTo>
                  <a:lnTo>
                    <a:pt x="9721977" y="963218"/>
                  </a:lnTo>
                  <a:close/>
                </a:path>
                <a:path w="9779635" h="972820">
                  <a:moveTo>
                    <a:pt x="9779102" y="963218"/>
                  </a:moveTo>
                  <a:lnTo>
                    <a:pt x="9769577" y="963218"/>
                  </a:lnTo>
                  <a:lnTo>
                    <a:pt x="9769577" y="972743"/>
                  </a:lnTo>
                  <a:lnTo>
                    <a:pt x="9779102" y="972743"/>
                  </a:lnTo>
                  <a:lnTo>
                    <a:pt x="9779102" y="96321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0435" y="358433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12"/>
                  </a:lnTo>
                  <a:lnTo>
                    <a:pt x="66649" y="9512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12"/>
                  </a:lnTo>
                  <a:lnTo>
                    <a:pt x="123786" y="9512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11" y="0"/>
                  </a:moveTo>
                  <a:lnTo>
                    <a:pt x="171386" y="0"/>
                  </a:lnTo>
                  <a:lnTo>
                    <a:pt x="171386" y="9512"/>
                  </a:lnTo>
                  <a:lnTo>
                    <a:pt x="180911" y="9512"/>
                  </a:lnTo>
                  <a:lnTo>
                    <a:pt x="180911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12"/>
                  </a:lnTo>
                  <a:lnTo>
                    <a:pt x="238048" y="9512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73" y="0"/>
                  </a:moveTo>
                  <a:lnTo>
                    <a:pt x="285661" y="0"/>
                  </a:lnTo>
                  <a:lnTo>
                    <a:pt x="285661" y="9512"/>
                  </a:lnTo>
                  <a:lnTo>
                    <a:pt x="295173" y="9512"/>
                  </a:lnTo>
                  <a:lnTo>
                    <a:pt x="295173" y="0"/>
                  </a:lnTo>
                  <a:close/>
                </a:path>
                <a:path w="4009390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12"/>
                  </a:lnTo>
                  <a:lnTo>
                    <a:pt x="352310" y="9512"/>
                  </a:lnTo>
                  <a:lnTo>
                    <a:pt x="352310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12"/>
                  </a:lnTo>
                  <a:lnTo>
                    <a:pt x="409448" y="9512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72" y="0"/>
                  </a:moveTo>
                  <a:lnTo>
                    <a:pt x="457047" y="0"/>
                  </a:lnTo>
                  <a:lnTo>
                    <a:pt x="457047" y="9512"/>
                  </a:lnTo>
                  <a:lnTo>
                    <a:pt x="466572" y="9512"/>
                  </a:lnTo>
                  <a:lnTo>
                    <a:pt x="466572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84" y="0"/>
                  </a:lnTo>
                  <a:lnTo>
                    <a:pt x="514184" y="9512"/>
                  </a:lnTo>
                  <a:lnTo>
                    <a:pt x="523709" y="9512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34" y="0"/>
                  </a:moveTo>
                  <a:lnTo>
                    <a:pt x="571322" y="0"/>
                  </a:lnTo>
                  <a:lnTo>
                    <a:pt x="571322" y="9512"/>
                  </a:lnTo>
                  <a:lnTo>
                    <a:pt x="580834" y="9512"/>
                  </a:lnTo>
                  <a:lnTo>
                    <a:pt x="580834" y="0"/>
                  </a:lnTo>
                  <a:close/>
                </a:path>
                <a:path w="4009390" h="9525">
                  <a:moveTo>
                    <a:pt x="637971" y="0"/>
                  </a:moveTo>
                  <a:lnTo>
                    <a:pt x="628446" y="0"/>
                  </a:lnTo>
                  <a:lnTo>
                    <a:pt x="628446" y="9512"/>
                  </a:lnTo>
                  <a:lnTo>
                    <a:pt x="637971" y="9512"/>
                  </a:lnTo>
                  <a:lnTo>
                    <a:pt x="637971" y="0"/>
                  </a:lnTo>
                  <a:close/>
                </a:path>
                <a:path w="4009390" h="9525">
                  <a:moveTo>
                    <a:pt x="695096" y="0"/>
                  </a:moveTo>
                  <a:lnTo>
                    <a:pt x="685584" y="0"/>
                  </a:lnTo>
                  <a:lnTo>
                    <a:pt x="685584" y="9512"/>
                  </a:lnTo>
                  <a:lnTo>
                    <a:pt x="695096" y="9512"/>
                  </a:lnTo>
                  <a:lnTo>
                    <a:pt x="695096" y="0"/>
                  </a:lnTo>
                  <a:close/>
                </a:path>
                <a:path w="4009390" h="9525">
                  <a:moveTo>
                    <a:pt x="752233" y="0"/>
                  </a:moveTo>
                  <a:lnTo>
                    <a:pt x="742708" y="0"/>
                  </a:lnTo>
                  <a:lnTo>
                    <a:pt x="742708" y="9512"/>
                  </a:lnTo>
                  <a:lnTo>
                    <a:pt x="752233" y="9512"/>
                  </a:lnTo>
                  <a:lnTo>
                    <a:pt x="752233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46" y="0"/>
                  </a:lnTo>
                  <a:lnTo>
                    <a:pt x="799846" y="9512"/>
                  </a:lnTo>
                  <a:lnTo>
                    <a:pt x="809371" y="9512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495" y="0"/>
                  </a:moveTo>
                  <a:lnTo>
                    <a:pt x="856970" y="0"/>
                  </a:lnTo>
                  <a:lnTo>
                    <a:pt x="856970" y="9512"/>
                  </a:lnTo>
                  <a:lnTo>
                    <a:pt x="866495" y="9512"/>
                  </a:lnTo>
                  <a:lnTo>
                    <a:pt x="866495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07" y="0"/>
                  </a:lnTo>
                  <a:lnTo>
                    <a:pt x="914107" y="9512"/>
                  </a:lnTo>
                  <a:lnTo>
                    <a:pt x="923632" y="9512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57" y="0"/>
                  </a:moveTo>
                  <a:lnTo>
                    <a:pt x="971245" y="0"/>
                  </a:lnTo>
                  <a:lnTo>
                    <a:pt x="971245" y="9512"/>
                  </a:lnTo>
                  <a:lnTo>
                    <a:pt x="980757" y="9512"/>
                  </a:lnTo>
                  <a:lnTo>
                    <a:pt x="980757" y="0"/>
                  </a:lnTo>
                  <a:close/>
                </a:path>
                <a:path w="4009390" h="9525">
                  <a:moveTo>
                    <a:pt x="1037894" y="0"/>
                  </a:moveTo>
                  <a:lnTo>
                    <a:pt x="1028369" y="0"/>
                  </a:lnTo>
                  <a:lnTo>
                    <a:pt x="1028369" y="9512"/>
                  </a:lnTo>
                  <a:lnTo>
                    <a:pt x="1037894" y="9512"/>
                  </a:lnTo>
                  <a:lnTo>
                    <a:pt x="1037894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12"/>
                  </a:lnTo>
                  <a:lnTo>
                    <a:pt x="1095032" y="9512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56" y="0"/>
                  </a:moveTo>
                  <a:lnTo>
                    <a:pt x="1142631" y="0"/>
                  </a:lnTo>
                  <a:lnTo>
                    <a:pt x="1142631" y="9512"/>
                  </a:lnTo>
                  <a:lnTo>
                    <a:pt x="1152156" y="9512"/>
                  </a:lnTo>
                  <a:lnTo>
                    <a:pt x="1152156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69" y="0"/>
                  </a:lnTo>
                  <a:lnTo>
                    <a:pt x="1199769" y="9512"/>
                  </a:lnTo>
                  <a:lnTo>
                    <a:pt x="1209294" y="9512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18" y="0"/>
                  </a:moveTo>
                  <a:lnTo>
                    <a:pt x="1256906" y="0"/>
                  </a:lnTo>
                  <a:lnTo>
                    <a:pt x="1256906" y="9512"/>
                  </a:lnTo>
                  <a:lnTo>
                    <a:pt x="1266418" y="9512"/>
                  </a:lnTo>
                  <a:lnTo>
                    <a:pt x="1266418" y="0"/>
                  </a:lnTo>
                  <a:close/>
                </a:path>
                <a:path w="4009390" h="9525">
                  <a:moveTo>
                    <a:pt x="1323555" y="0"/>
                  </a:moveTo>
                  <a:lnTo>
                    <a:pt x="1314030" y="0"/>
                  </a:lnTo>
                  <a:lnTo>
                    <a:pt x="1314030" y="9512"/>
                  </a:lnTo>
                  <a:lnTo>
                    <a:pt x="1323555" y="9512"/>
                  </a:lnTo>
                  <a:lnTo>
                    <a:pt x="1323555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68" y="0"/>
                  </a:lnTo>
                  <a:lnTo>
                    <a:pt x="1371168" y="9512"/>
                  </a:lnTo>
                  <a:lnTo>
                    <a:pt x="1380693" y="9512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17" y="0"/>
                  </a:moveTo>
                  <a:lnTo>
                    <a:pt x="1428292" y="0"/>
                  </a:lnTo>
                  <a:lnTo>
                    <a:pt x="1428292" y="9512"/>
                  </a:lnTo>
                  <a:lnTo>
                    <a:pt x="1437817" y="9512"/>
                  </a:lnTo>
                  <a:lnTo>
                    <a:pt x="1437817" y="0"/>
                  </a:lnTo>
                  <a:close/>
                </a:path>
                <a:path w="4009390" h="9525">
                  <a:moveTo>
                    <a:pt x="1494955" y="0"/>
                  </a:moveTo>
                  <a:lnTo>
                    <a:pt x="1485430" y="0"/>
                  </a:lnTo>
                  <a:lnTo>
                    <a:pt x="1485430" y="9512"/>
                  </a:lnTo>
                  <a:lnTo>
                    <a:pt x="1494955" y="9512"/>
                  </a:lnTo>
                  <a:lnTo>
                    <a:pt x="1494955" y="0"/>
                  </a:lnTo>
                  <a:close/>
                </a:path>
                <a:path w="4009390" h="9525">
                  <a:moveTo>
                    <a:pt x="1552079" y="0"/>
                  </a:moveTo>
                  <a:lnTo>
                    <a:pt x="1542567" y="0"/>
                  </a:lnTo>
                  <a:lnTo>
                    <a:pt x="1542567" y="9512"/>
                  </a:lnTo>
                  <a:lnTo>
                    <a:pt x="1552079" y="9512"/>
                  </a:lnTo>
                  <a:lnTo>
                    <a:pt x="1552079" y="0"/>
                  </a:lnTo>
                  <a:close/>
                </a:path>
                <a:path w="4009390" h="9525">
                  <a:moveTo>
                    <a:pt x="1609217" y="0"/>
                  </a:moveTo>
                  <a:lnTo>
                    <a:pt x="1599692" y="0"/>
                  </a:lnTo>
                  <a:lnTo>
                    <a:pt x="1599692" y="9512"/>
                  </a:lnTo>
                  <a:lnTo>
                    <a:pt x="1609217" y="9512"/>
                  </a:lnTo>
                  <a:lnTo>
                    <a:pt x="1609217" y="0"/>
                  </a:lnTo>
                  <a:close/>
                </a:path>
                <a:path w="4009390" h="9525">
                  <a:moveTo>
                    <a:pt x="1666341" y="0"/>
                  </a:moveTo>
                  <a:lnTo>
                    <a:pt x="1656829" y="0"/>
                  </a:lnTo>
                  <a:lnTo>
                    <a:pt x="1656829" y="9512"/>
                  </a:lnTo>
                  <a:lnTo>
                    <a:pt x="1666341" y="9512"/>
                  </a:lnTo>
                  <a:lnTo>
                    <a:pt x="1666341" y="0"/>
                  </a:lnTo>
                  <a:close/>
                </a:path>
                <a:path w="4009390" h="9525">
                  <a:moveTo>
                    <a:pt x="1723478" y="0"/>
                  </a:moveTo>
                  <a:lnTo>
                    <a:pt x="1713953" y="0"/>
                  </a:lnTo>
                  <a:lnTo>
                    <a:pt x="1713953" y="9512"/>
                  </a:lnTo>
                  <a:lnTo>
                    <a:pt x="1723478" y="9512"/>
                  </a:lnTo>
                  <a:lnTo>
                    <a:pt x="1723478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091" y="0"/>
                  </a:lnTo>
                  <a:lnTo>
                    <a:pt x="1771091" y="9512"/>
                  </a:lnTo>
                  <a:lnTo>
                    <a:pt x="1780616" y="9512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40" y="0"/>
                  </a:moveTo>
                  <a:lnTo>
                    <a:pt x="1828215" y="0"/>
                  </a:lnTo>
                  <a:lnTo>
                    <a:pt x="1828215" y="9512"/>
                  </a:lnTo>
                  <a:lnTo>
                    <a:pt x="1837740" y="9512"/>
                  </a:lnTo>
                  <a:lnTo>
                    <a:pt x="1837740" y="0"/>
                  </a:lnTo>
                  <a:close/>
                </a:path>
                <a:path w="4009390" h="9525">
                  <a:moveTo>
                    <a:pt x="1894878" y="0"/>
                  </a:moveTo>
                  <a:lnTo>
                    <a:pt x="1885353" y="0"/>
                  </a:lnTo>
                  <a:lnTo>
                    <a:pt x="1885353" y="9512"/>
                  </a:lnTo>
                  <a:lnTo>
                    <a:pt x="1894878" y="9512"/>
                  </a:lnTo>
                  <a:lnTo>
                    <a:pt x="1894878" y="0"/>
                  </a:lnTo>
                  <a:close/>
                </a:path>
                <a:path w="4009390" h="9525">
                  <a:moveTo>
                    <a:pt x="1952002" y="0"/>
                  </a:moveTo>
                  <a:lnTo>
                    <a:pt x="1942490" y="0"/>
                  </a:lnTo>
                  <a:lnTo>
                    <a:pt x="1942490" y="9512"/>
                  </a:lnTo>
                  <a:lnTo>
                    <a:pt x="1952002" y="9512"/>
                  </a:lnTo>
                  <a:lnTo>
                    <a:pt x="1952002" y="0"/>
                  </a:lnTo>
                  <a:close/>
                </a:path>
                <a:path w="4009390" h="9525">
                  <a:moveTo>
                    <a:pt x="2009140" y="0"/>
                  </a:moveTo>
                  <a:lnTo>
                    <a:pt x="1999615" y="0"/>
                  </a:lnTo>
                  <a:lnTo>
                    <a:pt x="1999615" y="9512"/>
                  </a:lnTo>
                  <a:lnTo>
                    <a:pt x="2009140" y="9512"/>
                  </a:lnTo>
                  <a:lnTo>
                    <a:pt x="2009140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52" y="0"/>
                  </a:lnTo>
                  <a:lnTo>
                    <a:pt x="2056752" y="9512"/>
                  </a:lnTo>
                  <a:lnTo>
                    <a:pt x="2066277" y="9512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02" y="0"/>
                  </a:moveTo>
                  <a:lnTo>
                    <a:pt x="2113877" y="0"/>
                  </a:lnTo>
                  <a:lnTo>
                    <a:pt x="2113877" y="9512"/>
                  </a:lnTo>
                  <a:lnTo>
                    <a:pt x="2123402" y="9512"/>
                  </a:lnTo>
                  <a:lnTo>
                    <a:pt x="2123402" y="0"/>
                  </a:lnTo>
                  <a:close/>
                </a:path>
                <a:path w="4009390" h="9525">
                  <a:moveTo>
                    <a:pt x="2180539" y="0"/>
                  </a:moveTo>
                  <a:lnTo>
                    <a:pt x="2171014" y="0"/>
                  </a:lnTo>
                  <a:lnTo>
                    <a:pt x="2171014" y="9512"/>
                  </a:lnTo>
                  <a:lnTo>
                    <a:pt x="2180539" y="9512"/>
                  </a:lnTo>
                  <a:lnTo>
                    <a:pt x="2180539" y="0"/>
                  </a:lnTo>
                  <a:close/>
                </a:path>
                <a:path w="4009390" h="9525">
                  <a:moveTo>
                    <a:pt x="2237663" y="0"/>
                  </a:moveTo>
                  <a:lnTo>
                    <a:pt x="2228151" y="0"/>
                  </a:lnTo>
                  <a:lnTo>
                    <a:pt x="2228151" y="9512"/>
                  </a:lnTo>
                  <a:lnTo>
                    <a:pt x="2237663" y="9512"/>
                  </a:lnTo>
                  <a:lnTo>
                    <a:pt x="2237663" y="0"/>
                  </a:lnTo>
                  <a:close/>
                </a:path>
                <a:path w="4009390" h="9525">
                  <a:moveTo>
                    <a:pt x="2294801" y="0"/>
                  </a:moveTo>
                  <a:lnTo>
                    <a:pt x="2285276" y="0"/>
                  </a:lnTo>
                  <a:lnTo>
                    <a:pt x="2285276" y="9512"/>
                  </a:lnTo>
                  <a:lnTo>
                    <a:pt x="2294801" y="9512"/>
                  </a:lnTo>
                  <a:lnTo>
                    <a:pt x="2294801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13" y="0"/>
                  </a:lnTo>
                  <a:lnTo>
                    <a:pt x="2342413" y="9512"/>
                  </a:lnTo>
                  <a:lnTo>
                    <a:pt x="2351938" y="9512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63" y="0"/>
                  </a:moveTo>
                  <a:lnTo>
                    <a:pt x="2399538" y="0"/>
                  </a:lnTo>
                  <a:lnTo>
                    <a:pt x="2399538" y="9512"/>
                  </a:lnTo>
                  <a:lnTo>
                    <a:pt x="2409063" y="9512"/>
                  </a:lnTo>
                  <a:lnTo>
                    <a:pt x="2409063" y="0"/>
                  </a:lnTo>
                  <a:close/>
                </a:path>
                <a:path w="4009390" h="9525">
                  <a:moveTo>
                    <a:pt x="2466200" y="0"/>
                  </a:moveTo>
                  <a:lnTo>
                    <a:pt x="2456675" y="0"/>
                  </a:lnTo>
                  <a:lnTo>
                    <a:pt x="2456675" y="9512"/>
                  </a:lnTo>
                  <a:lnTo>
                    <a:pt x="2466200" y="9512"/>
                  </a:lnTo>
                  <a:lnTo>
                    <a:pt x="2466200" y="0"/>
                  </a:lnTo>
                  <a:close/>
                </a:path>
                <a:path w="4009390" h="9525">
                  <a:moveTo>
                    <a:pt x="2523325" y="0"/>
                  </a:moveTo>
                  <a:lnTo>
                    <a:pt x="2513812" y="0"/>
                  </a:lnTo>
                  <a:lnTo>
                    <a:pt x="2513812" y="9512"/>
                  </a:lnTo>
                  <a:lnTo>
                    <a:pt x="2523325" y="9512"/>
                  </a:lnTo>
                  <a:lnTo>
                    <a:pt x="2523325" y="0"/>
                  </a:lnTo>
                  <a:close/>
                </a:path>
                <a:path w="4009390" h="9525">
                  <a:moveTo>
                    <a:pt x="2580462" y="0"/>
                  </a:moveTo>
                  <a:lnTo>
                    <a:pt x="2570937" y="0"/>
                  </a:lnTo>
                  <a:lnTo>
                    <a:pt x="2570937" y="9512"/>
                  </a:lnTo>
                  <a:lnTo>
                    <a:pt x="2580462" y="9512"/>
                  </a:lnTo>
                  <a:lnTo>
                    <a:pt x="2580462" y="0"/>
                  </a:lnTo>
                  <a:close/>
                </a:path>
                <a:path w="4009390" h="9525">
                  <a:moveTo>
                    <a:pt x="2637586" y="0"/>
                  </a:moveTo>
                  <a:lnTo>
                    <a:pt x="2628074" y="0"/>
                  </a:lnTo>
                  <a:lnTo>
                    <a:pt x="2628074" y="9512"/>
                  </a:lnTo>
                  <a:lnTo>
                    <a:pt x="2637586" y="9512"/>
                  </a:lnTo>
                  <a:lnTo>
                    <a:pt x="2637586" y="0"/>
                  </a:lnTo>
                  <a:close/>
                </a:path>
                <a:path w="4009390" h="9525">
                  <a:moveTo>
                    <a:pt x="2694724" y="0"/>
                  </a:moveTo>
                  <a:lnTo>
                    <a:pt x="2685199" y="0"/>
                  </a:lnTo>
                  <a:lnTo>
                    <a:pt x="2685199" y="9512"/>
                  </a:lnTo>
                  <a:lnTo>
                    <a:pt x="2694724" y="9512"/>
                  </a:lnTo>
                  <a:lnTo>
                    <a:pt x="2694724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36" y="0"/>
                  </a:lnTo>
                  <a:lnTo>
                    <a:pt x="2742336" y="9512"/>
                  </a:lnTo>
                  <a:lnTo>
                    <a:pt x="2751861" y="9512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86" y="0"/>
                  </a:moveTo>
                  <a:lnTo>
                    <a:pt x="2799461" y="0"/>
                  </a:lnTo>
                  <a:lnTo>
                    <a:pt x="2799461" y="9512"/>
                  </a:lnTo>
                  <a:lnTo>
                    <a:pt x="2808986" y="9512"/>
                  </a:lnTo>
                  <a:lnTo>
                    <a:pt x="2808986" y="0"/>
                  </a:lnTo>
                  <a:close/>
                </a:path>
                <a:path w="4009390" h="9525">
                  <a:moveTo>
                    <a:pt x="2866123" y="0"/>
                  </a:moveTo>
                  <a:lnTo>
                    <a:pt x="2856598" y="0"/>
                  </a:lnTo>
                  <a:lnTo>
                    <a:pt x="2856598" y="9512"/>
                  </a:lnTo>
                  <a:lnTo>
                    <a:pt x="2866123" y="9512"/>
                  </a:lnTo>
                  <a:lnTo>
                    <a:pt x="2866123" y="0"/>
                  </a:lnTo>
                  <a:close/>
                </a:path>
                <a:path w="4009390" h="9525">
                  <a:moveTo>
                    <a:pt x="2923248" y="0"/>
                  </a:moveTo>
                  <a:lnTo>
                    <a:pt x="2913735" y="0"/>
                  </a:lnTo>
                  <a:lnTo>
                    <a:pt x="2913735" y="9512"/>
                  </a:lnTo>
                  <a:lnTo>
                    <a:pt x="2923248" y="9512"/>
                  </a:lnTo>
                  <a:lnTo>
                    <a:pt x="2923248" y="0"/>
                  </a:lnTo>
                  <a:close/>
                </a:path>
                <a:path w="4009390" h="9525">
                  <a:moveTo>
                    <a:pt x="2980385" y="0"/>
                  </a:moveTo>
                  <a:lnTo>
                    <a:pt x="2970860" y="0"/>
                  </a:lnTo>
                  <a:lnTo>
                    <a:pt x="2970860" y="9512"/>
                  </a:lnTo>
                  <a:lnTo>
                    <a:pt x="2980385" y="9512"/>
                  </a:lnTo>
                  <a:lnTo>
                    <a:pt x="2980385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7997" y="0"/>
                  </a:lnTo>
                  <a:lnTo>
                    <a:pt x="3027997" y="9512"/>
                  </a:lnTo>
                  <a:lnTo>
                    <a:pt x="3037522" y="9512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47" y="0"/>
                  </a:moveTo>
                  <a:lnTo>
                    <a:pt x="3085122" y="0"/>
                  </a:lnTo>
                  <a:lnTo>
                    <a:pt x="3085122" y="9512"/>
                  </a:lnTo>
                  <a:lnTo>
                    <a:pt x="3094647" y="9512"/>
                  </a:lnTo>
                  <a:lnTo>
                    <a:pt x="3094647" y="0"/>
                  </a:lnTo>
                  <a:close/>
                </a:path>
                <a:path w="4009390" h="9525">
                  <a:moveTo>
                    <a:pt x="3151784" y="0"/>
                  </a:moveTo>
                  <a:lnTo>
                    <a:pt x="3142259" y="0"/>
                  </a:lnTo>
                  <a:lnTo>
                    <a:pt x="3142259" y="9512"/>
                  </a:lnTo>
                  <a:lnTo>
                    <a:pt x="3151784" y="9512"/>
                  </a:lnTo>
                  <a:lnTo>
                    <a:pt x="3151784" y="0"/>
                  </a:lnTo>
                  <a:close/>
                </a:path>
                <a:path w="4009390" h="9525">
                  <a:moveTo>
                    <a:pt x="3208909" y="0"/>
                  </a:moveTo>
                  <a:lnTo>
                    <a:pt x="3199396" y="0"/>
                  </a:lnTo>
                  <a:lnTo>
                    <a:pt x="3199396" y="9512"/>
                  </a:lnTo>
                  <a:lnTo>
                    <a:pt x="3208909" y="9512"/>
                  </a:lnTo>
                  <a:lnTo>
                    <a:pt x="3208909" y="0"/>
                  </a:lnTo>
                  <a:close/>
                </a:path>
                <a:path w="4009390" h="9525">
                  <a:moveTo>
                    <a:pt x="3266046" y="0"/>
                  </a:moveTo>
                  <a:lnTo>
                    <a:pt x="3256521" y="0"/>
                  </a:lnTo>
                  <a:lnTo>
                    <a:pt x="3256521" y="9512"/>
                  </a:lnTo>
                  <a:lnTo>
                    <a:pt x="3266046" y="9512"/>
                  </a:lnTo>
                  <a:lnTo>
                    <a:pt x="3266046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58" y="0"/>
                  </a:lnTo>
                  <a:lnTo>
                    <a:pt x="3313658" y="9512"/>
                  </a:lnTo>
                  <a:lnTo>
                    <a:pt x="3323183" y="9512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08" y="0"/>
                  </a:moveTo>
                  <a:lnTo>
                    <a:pt x="3370783" y="0"/>
                  </a:lnTo>
                  <a:lnTo>
                    <a:pt x="3370783" y="9512"/>
                  </a:lnTo>
                  <a:lnTo>
                    <a:pt x="3380308" y="9512"/>
                  </a:lnTo>
                  <a:lnTo>
                    <a:pt x="3380308" y="0"/>
                  </a:lnTo>
                  <a:close/>
                </a:path>
                <a:path w="4009390" h="9525">
                  <a:moveTo>
                    <a:pt x="3437445" y="0"/>
                  </a:moveTo>
                  <a:lnTo>
                    <a:pt x="3427920" y="0"/>
                  </a:lnTo>
                  <a:lnTo>
                    <a:pt x="3427920" y="9512"/>
                  </a:lnTo>
                  <a:lnTo>
                    <a:pt x="3437445" y="9512"/>
                  </a:lnTo>
                  <a:lnTo>
                    <a:pt x="3437445" y="0"/>
                  </a:lnTo>
                  <a:close/>
                </a:path>
                <a:path w="4009390" h="9525">
                  <a:moveTo>
                    <a:pt x="3494570" y="0"/>
                  </a:moveTo>
                  <a:lnTo>
                    <a:pt x="3485057" y="0"/>
                  </a:lnTo>
                  <a:lnTo>
                    <a:pt x="3485057" y="9512"/>
                  </a:lnTo>
                  <a:lnTo>
                    <a:pt x="3494570" y="9512"/>
                  </a:lnTo>
                  <a:lnTo>
                    <a:pt x="3494570" y="0"/>
                  </a:lnTo>
                  <a:close/>
                </a:path>
                <a:path w="4009390" h="9525">
                  <a:moveTo>
                    <a:pt x="3551707" y="0"/>
                  </a:moveTo>
                  <a:lnTo>
                    <a:pt x="3542182" y="0"/>
                  </a:lnTo>
                  <a:lnTo>
                    <a:pt x="3542182" y="9512"/>
                  </a:lnTo>
                  <a:lnTo>
                    <a:pt x="3551707" y="9512"/>
                  </a:lnTo>
                  <a:lnTo>
                    <a:pt x="3551707" y="0"/>
                  </a:lnTo>
                  <a:close/>
                </a:path>
                <a:path w="4009390" h="9525">
                  <a:moveTo>
                    <a:pt x="3608832" y="0"/>
                  </a:moveTo>
                  <a:lnTo>
                    <a:pt x="3599319" y="0"/>
                  </a:lnTo>
                  <a:lnTo>
                    <a:pt x="3599319" y="9512"/>
                  </a:lnTo>
                  <a:lnTo>
                    <a:pt x="3608832" y="9512"/>
                  </a:lnTo>
                  <a:lnTo>
                    <a:pt x="3608832" y="0"/>
                  </a:lnTo>
                  <a:close/>
                </a:path>
                <a:path w="4009390" h="9525">
                  <a:moveTo>
                    <a:pt x="3665969" y="0"/>
                  </a:moveTo>
                  <a:lnTo>
                    <a:pt x="3656444" y="0"/>
                  </a:lnTo>
                  <a:lnTo>
                    <a:pt x="3656444" y="9512"/>
                  </a:lnTo>
                  <a:lnTo>
                    <a:pt x="3665969" y="9512"/>
                  </a:lnTo>
                  <a:lnTo>
                    <a:pt x="3665969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81" y="0"/>
                  </a:lnTo>
                  <a:lnTo>
                    <a:pt x="3713581" y="9512"/>
                  </a:lnTo>
                  <a:lnTo>
                    <a:pt x="3723106" y="9512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31" y="0"/>
                  </a:moveTo>
                  <a:lnTo>
                    <a:pt x="3770706" y="0"/>
                  </a:lnTo>
                  <a:lnTo>
                    <a:pt x="3770706" y="9512"/>
                  </a:lnTo>
                  <a:lnTo>
                    <a:pt x="3780231" y="9512"/>
                  </a:lnTo>
                  <a:lnTo>
                    <a:pt x="3780231" y="0"/>
                  </a:lnTo>
                  <a:close/>
                </a:path>
                <a:path w="4009390" h="9525">
                  <a:moveTo>
                    <a:pt x="3837368" y="0"/>
                  </a:moveTo>
                  <a:lnTo>
                    <a:pt x="3827843" y="0"/>
                  </a:lnTo>
                  <a:lnTo>
                    <a:pt x="3827843" y="9512"/>
                  </a:lnTo>
                  <a:lnTo>
                    <a:pt x="3837368" y="9512"/>
                  </a:lnTo>
                  <a:lnTo>
                    <a:pt x="3837368" y="0"/>
                  </a:lnTo>
                  <a:close/>
                </a:path>
                <a:path w="4009390" h="9525">
                  <a:moveTo>
                    <a:pt x="3894493" y="0"/>
                  </a:moveTo>
                  <a:lnTo>
                    <a:pt x="3884980" y="0"/>
                  </a:lnTo>
                  <a:lnTo>
                    <a:pt x="3884980" y="9512"/>
                  </a:lnTo>
                  <a:lnTo>
                    <a:pt x="3894493" y="9512"/>
                  </a:lnTo>
                  <a:lnTo>
                    <a:pt x="3894493" y="0"/>
                  </a:lnTo>
                  <a:close/>
                </a:path>
                <a:path w="4009390" h="9525">
                  <a:moveTo>
                    <a:pt x="3951630" y="0"/>
                  </a:moveTo>
                  <a:lnTo>
                    <a:pt x="3942105" y="0"/>
                  </a:lnTo>
                  <a:lnTo>
                    <a:pt x="3942105" y="9512"/>
                  </a:lnTo>
                  <a:lnTo>
                    <a:pt x="3951630" y="9512"/>
                  </a:lnTo>
                  <a:lnTo>
                    <a:pt x="3951630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42" y="0"/>
                  </a:lnTo>
                  <a:lnTo>
                    <a:pt x="3999242" y="9512"/>
                  </a:lnTo>
                  <a:lnTo>
                    <a:pt x="4008767" y="9512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6622" y="2621127"/>
              <a:ext cx="9779635" cy="972819"/>
            </a:xfrm>
            <a:custGeom>
              <a:avLst/>
              <a:gdLst/>
              <a:ahLst/>
              <a:cxnLst/>
              <a:rect l="l" t="t" r="r" b="b"/>
              <a:pathLst>
                <a:path w="9779635" h="97282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779635" h="972820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9779635" h="972820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9779635" h="972820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9779635" h="972820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9779635" h="972820">
                  <a:moveTo>
                    <a:pt x="295173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73" y="9525"/>
                  </a:lnTo>
                  <a:lnTo>
                    <a:pt x="295173" y="0"/>
                  </a:lnTo>
                  <a:close/>
                </a:path>
                <a:path w="9779635" h="972820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9779635" h="972820">
                  <a:moveTo>
                    <a:pt x="409448" y="0"/>
                  </a:moveTo>
                  <a:lnTo>
                    <a:pt x="399923" y="0"/>
                  </a:lnTo>
                  <a:lnTo>
                    <a:pt x="399923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9779635" h="972820">
                  <a:moveTo>
                    <a:pt x="466572" y="0"/>
                  </a:moveTo>
                  <a:lnTo>
                    <a:pt x="457047" y="0"/>
                  </a:lnTo>
                  <a:lnTo>
                    <a:pt x="457047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9779635" h="972820">
                  <a:moveTo>
                    <a:pt x="523709" y="0"/>
                  </a:moveTo>
                  <a:lnTo>
                    <a:pt x="514184" y="0"/>
                  </a:lnTo>
                  <a:lnTo>
                    <a:pt x="514184" y="9525"/>
                  </a:lnTo>
                  <a:lnTo>
                    <a:pt x="523709" y="9525"/>
                  </a:lnTo>
                  <a:lnTo>
                    <a:pt x="523709" y="0"/>
                  </a:lnTo>
                  <a:close/>
                </a:path>
                <a:path w="9779635" h="972820">
                  <a:moveTo>
                    <a:pt x="580834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34" y="9525"/>
                  </a:lnTo>
                  <a:lnTo>
                    <a:pt x="580834" y="0"/>
                  </a:lnTo>
                  <a:close/>
                </a:path>
                <a:path w="9779635" h="972820">
                  <a:moveTo>
                    <a:pt x="637971" y="0"/>
                  </a:moveTo>
                  <a:lnTo>
                    <a:pt x="628446" y="0"/>
                  </a:lnTo>
                  <a:lnTo>
                    <a:pt x="628446" y="9525"/>
                  </a:lnTo>
                  <a:lnTo>
                    <a:pt x="637971" y="9525"/>
                  </a:lnTo>
                  <a:lnTo>
                    <a:pt x="637971" y="0"/>
                  </a:lnTo>
                  <a:close/>
                </a:path>
                <a:path w="9779635" h="972820">
                  <a:moveTo>
                    <a:pt x="695109" y="0"/>
                  </a:moveTo>
                  <a:lnTo>
                    <a:pt x="685584" y="0"/>
                  </a:lnTo>
                  <a:lnTo>
                    <a:pt x="685584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9779635" h="972820">
                  <a:moveTo>
                    <a:pt x="6522580" y="963206"/>
                  </a:moveTo>
                  <a:lnTo>
                    <a:pt x="6513055" y="963206"/>
                  </a:lnTo>
                  <a:lnTo>
                    <a:pt x="6513055" y="972718"/>
                  </a:lnTo>
                  <a:lnTo>
                    <a:pt x="6522580" y="972718"/>
                  </a:lnTo>
                  <a:lnTo>
                    <a:pt x="6522580" y="963206"/>
                  </a:lnTo>
                  <a:close/>
                </a:path>
                <a:path w="9779635" h="972820">
                  <a:moveTo>
                    <a:pt x="6579705" y="963206"/>
                  </a:moveTo>
                  <a:lnTo>
                    <a:pt x="6570180" y="963206"/>
                  </a:lnTo>
                  <a:lnTo>
                    <a:pt x="6570180" y="972718"/>
                  </a:lnTo>
                  <a:lnTo>
                    <a:pt x="6579705" y="972718"/>
                  </a:lnTo>
                  <a:lnTo>
                    <a:pt x="6579705" y="963206"/>
                  </a:lnTo>
                  <a:close/>
                </a:path>
                <a:path w="9779635" h="972820">
                  <a:moveTo>
                    <a:pt x="6636842" y="963206"/>
                  </a:moveTo>
                  <a:lnTo>
                    <a:pt x="6627317" y="963206"/>
                  </a:lnTo>
                  <a:lnTo>
                    <a:pt x="6627317" y="972718"/>
                  </a:lnTo>
                  <a:lnTo>
                    <a:pt x="6636842" y="972718"/>
                  </a:lnTo>
                  <a:lnTo>
                    <a:pt x="6636842" y="963206"/>
                  </a:lnTo>
                  <a:close/>
                </a:path>
                <a:path w="9779635" h="972820">
                  <a:moveTo>
                    <a:pt x="6693967" y="963206"/>
                  </a:moveTo>
                  <a:lnTo>
                    <a:pt x="6684454" y="963206"/>
                  </a:lnTo>
                  <a:lnTo>
                    <a:pt x="6684454" y="972718"/>
                  </a:lnTo>
                  <a:lnTo>
                    <a:pt x="6693967" y="972718"/>
                  </a:lnTo>
                  <a:lnTo>
                    <a:pt x="6693967" y="963206"/>
                  </a:lnTo>
                  <a:close/>
                </a:path>
                <a:path w="9779635" h="972820">
                  <a:moveTo>
                    <a:pt x="6751104" y="963206"/>
                  </a:moveTo>
                  <a:lnTo>
                    <a:pt x="6741579" y="963206"/>
                  </a:lnTo>
                  <a:lnTo>
                    <a:pt x="6741579" y="972718"/>
                  </a:lnTo>
                  <a:lnTo>
                    <a:pt x="6751104" y="972718"/>
                  </a:lnTo>
                  <a:lnTo>
                    <a:pt x="6751104" y="963206"/>
                  </a:lnTo>
                  <a:close/>
                </a:path>
                <a:path w="9779635" h="972820">
                  <a:moveTo>
                    <a:pt x="6808241" y="963206"/>
                  </a:moveTo>
                  <a:lnTo>
                    <a:pt x="6798716" y="963206"/>
                  </a:lnTo>
                  <a:lnTo>
                    <a:pt x="6798716" y="972718"/>
                  </a:lnTo>
                  <a:lnTo>
                    <a:pt x="6808241" y="972718"/>
                  </a:lnTo>
                  <a:lnTo>
                    <a:pt x="6808241" y="963206"/>
                  </a:lnTo>
                  <a:close/>
                </a:path>
                <a:path w="9779635" h="972820">
                  <a:moveTo>
                    <a:pt x="6865366" y="963206"/>
                  </a:moveTo>
                  <a:lnTo>
                    <a:pt x="6855841" y="963206"/>
                  </a:lnTo>
                  <a:lnTo>
                    <a:pt x="6855841" y="972718"/>
                  </a:lnTo>
                  <a:lnTo>
                    <a:pt x="6865366" y="972718"/>
                  </a:lnTo>
                  <a:lnTo>
                    <a:pt x="6865366" y="963206"/>
                  </a:lnTo>
                  <a:close/>
                </a:path>
                <a:path w="9779635" h="972820">
                  <a:moveTo>
                    <a:pt x="6922503" y="963206"/>
                  </a:moveTo>
                  <a:lnTo>
                    <a:pt x="6912978" y="963206"/>
                  </a:lnTo>
                  <a:lnTo>
                    <a:pt x="6912978" y="972718"/>
                  </a:lnTo>
                  <a:lnTo>
                    <a:pt x="6922503" y="972718"/>
                  </a:lnTo>
                  <a:lnTo>
                    <a:pt x="6922503" y="963206"/>
                  </a:lnTo>
                  <a:close/>
                </a:path>
                <a:path w="9779635" h="972820">
                  <a:moveTo>
                    <a:pt x="6979628" y="963206"/>
                  </a:moveTo>
                  <a:lnTo>
                    <a:pt x="6970115" y="963206"/>
                  </a:lnTo>
                  <a:lnTo>
                    <a:pt x="6970115" y="972718"/>
                  </a:lnTo>
                  <a:lnTo>
                    <a:pt x="6979628" y="972718"/>
                  </a:lnTo>
                  <a:lnTo>
                    <a:pt x="6979628" y="963206"/>
                  </a:lnTo>
                  <a:close/>
                </a:path>
                <a:path w="9779635" h="972820">
                  <a:moveTo>
                    <a:pt x="7036765" y="963206"/>
                  </a:moveTo>
                  <a:lnTo>
                    <a:pt x="7027240" y="963206"/>
                  </a:lnTo>
                  <a:lnTo>
                    <a:pt x="7027240" y="972718"/>
                  </a:lnTo>
                  <a:lnTo>
                    <a:pt x="7036765" y="972718"/>
                  </a:lnTo>
                  <a:lnTo>
                    <a:pt x="7036765" y="963206"/>
                  </a:lnTo>
                  <a:close/>
                </a:path>
                <a:path w="9779635" h="972820">
                  <a:moveTo>
                    <a:pt x="7093890" y="963206"/>
                  </a:moveTo>
                  <a:lnTo>
                    <a:pt x="7084377" y="963206"/>
                  </a:lnTo>
                  <a:lnTo>
                    <a:pt x="7084377" y="972718"/>
                  </a:lnTo>
                  <a:lnTo>
                    <a:pt x="7093890" y="972718"/>
                  </a:lnTo>
                  <a:lnTo>
                    <a:pt x="7093890" y="963206"/>
                  </a:lnTo>
                  <a:close/>
                </a:path>
                <a:path w="9779635" h="972820">
                  <a:moveTo>
                    <a:pt x="7151027" y="963206"/>
                  </a:moveTo>
                  <a:lnTo>
                    <a:pt x="7141502" y="963206"/>
                  </a:lnTo>
                  <a:lnTo>
                    <a:pt x="7141502" y="972718"/>
                  </a:lnTo>
                  <a:lnTo>
                    <a:pt x="7151027" y="972718"/>
                  </a:lnTo>
                  <a:lnTo>
                    <a:pt x="7151027" y="963206"/>
                  </a:lnTo>
                  <a:close/>
                </a:path>
                <a:path w="9779635" h="972820">
                  <a:moveTo>
                    <a:pt x="7208164" y="963206"/>
                  </a:moveTo>
                  <a:lnTo>
                    <a:pt x="7198639" y="963206"/>
                  </a:lnTo>
                  <a:lnTo>
                    <a:pt x="7198639" y="972718"/>
                  </a:lnTo>
                  <a:lnTo>
                    <a:pt x="7208164" y="972718"/>
                  </a:lnTo>
                  <a:lnTo>
                    <a:pt x="7208164" y="963206"/>
                  </a:lnTo>
                  <a:close/>
                </a:path>
                <a:path w="9779635" h="972820">
                  <a:moveTo>
                    <a:pt x="7265289" y="963206"/>
                  </a:moveTo>
                  <a:lnTo>
                    <a:pt x="7255764" y="963206"/>
                  </a:lnTo>
                  <a:lnTo>
                    <a:pt x="7255764" y="972718"/>
                  </a:lnTo>
                  <a:lnTo>
                    <a:pt x="7265289" y="972718"/>
                  </a:lnTo>
                  <a:lnTo>
                    <a:pt x="7265289" y="963206"/>
                  </a:lnTo>
                  <a:close/>
                </a:path>
                <a:path w="9779635" h="972820">
                  <a:moveTo>
                    <a:pt x="7322426" y="963206"/>
                  </a:moveTo>
                  <a:lnTo>
                    <a:pt x="7312901" y="963206"/>
                  </a:lnTo>
                  <a:lnTo>
                    <a:pt x="7312901" y="972718"/>
                  </a:lnTo>
                  <a:lnTo>
                    <a:pt x="7322426" y="972718"/>
                  </a:lnTo>
                  <a:lnTo>
                    <a:pt x="7322426" y="963206"/>
                  </a:lnTo>
                  <a:close/>
                </a:path>
                <a:path w="9779635" h="972820">
                  <a:moveTo>
                    <a:pt x="7379551" y="963206"/>
                  </a:moveTo>
                  <a:lnTo>
                    <a:pt x="7370038" y="963206"/>
                  </a:lnTo>
                  <a:lnTo>
                    <a:pt x="7370038" y="972718"/>
                  </a:lnTo>
                  <a:lnTo>
                    <a:pt x="7379551" y="972718"/>
                  </a:lnTo>
                  <a:lnTo>
                    <a:pt x="7379551" y="963206"/>
                  </a:lnTo>
                  <a:close/>
                </a:path>
                <a:path w="9779635" h="972820">
                  <a:moveTo>
                    <a:pt x="7436688" y="963206"/>
                  </a:moveTo>
                  <a:lnTo>
                    <a:pt x="7427163" y="963206"/>
                  </a:lnTo>
                  <a:lnTo>
                    <a:pt x="7427163" y="972718"/>
                  </a:lnTo>
                  <a:lnTo>
                    <a:pt x="7436688" y="972718"/>
                  </a:lnTo>
                  <a:lnTo>
                    <a:pt x="7436688" y="963206"/>
                  </a:lnTo>
                  <a:close/>
                </a:path>
                <a:path w="9779635" h="972820">
                  <a:moveTo>
                    <a:pt x="7493825" y="963206"/>
                  </a:moveTo>
                  <a:lnTo>
                    <a:pt x="7484300" y="963206"/>
                  </a:lnTo>
                  <a:lnTo>
                    <a:pt x="7484300" y="972718"/>
                  </a:lnTo>
                  <a:lnTo>
                    <a:pt x="7493825" y="972718"/>
                  </a:lnTo>
                  <a:lnTo>
                    <a:pt x="7493825" y="963206"/>
                  </a:lnTo>
                  <a:close/>
                </a:path>
                <a:path w="9779635" h="972820">
                  <a:moveTo>
                    <a:pt x="7550950" y="963206"/>
                  </a:moveTo>
                  <a:lnTo>
                    <a:pt x="7541425" y="963206"/>
                  </a:lnTo>
                  <a:lnTo>
                    <a:pt x="7541425" y="972718"/>
                  </a:lnTo>
                  <a:lnTo>
                    <a:pt x="7550950" y="972718"/>
                  </a:lnTo>
                  <a:lnTo>
                    <a:pt x="7550950" y="963206"/>
                  </a:lnTo>
                  <a:close/>
                </a:path>
                <a:path w="9779635" h="972820">
                  <a:moveTo>
                    <a:pt x="7608087" y="963206"/>
                  </a:moveTo>
                  <a:lnTo>
                    <a:pt x="7598562" y="963206"/>
                  </a:lnTo>
                  <a:lnTo>
                    <a:pt x="7598562" y="972718"/>
                  </a:lnTo>
                  <a:lnTo>
                    <a:pt x="7608087" y="972718"/>
                  </a:lnTo>
                  <a:lnTo>
                    <a:pt x="7608087" y="963206"/>
                  </a:lnTo>
                  <a:close/>
                </a:path>
                <a:path w="9779635" h="972820">
                  <a:moveTo>
                    <a:pt x="7665212" y="963206"/>
                  </a:moveTo>
                  <a:lnTo>
                    <a:pt x="7655700" y="963206"/>
                  </a:lnTo>
                  <a:lnTo>
                    <a:pt x="7655700" y="972718"/>
                  </a:lnTo>
                  <a:lnTo>
                    <a:pt x="7665212" y="972718"/>
                  </a:lnTo>
                  <a:lnTo>
                    <a:pt x="7665212" y="963206"/>
                  </a:lnTo>
                  <a:close/>
                </a:path>
                <a:path w="9779635" h="972820">
                  <a:moveTo>
                    <a:pt x="7722349" y="963206"/>
                  </a:moveTo>
                  <a:lnTo>
                    <a:pt x="7712824" y="963206"/>
                  </a:lnTo>
                  <a:lnTo>
                    <a:pt x="7712824" y="972718"/>
                  </a:lnTo>
                  <a:lnTo>
                    <a:pt x="7722349" y="972718"/>
                  </a:lnTo>
                  <a:lnTo>
                    <a:pt x="7722349" y="963206"/>
                  </a:lnTo>
                  <a:close/>
                </a:path>
                <a:path w="9779635" h="972820">
                  <a:moveTo>
                    <a:pt x="7779486" y="963206"/>
                  </a:moveTo>
                  <a:lnTo>
                    <a:pt x="7769961" y="963206"/>
                  </a:lnTo>
                  <a:lnTo>
                    <a:pt x="7769961" y="972718"/>
                  </a:lnTo>
                  <a:lnTo>
                    <a:pt x="7779486" y="972718"/>
                  </a:lnTo>
                  <a:lnTo>
                    <a:pt x="7779486" y="963206"/>
                  </a:lnTo>
                  <a:close/>
                </a:path>
                <a:path w="9779635" h="972820">
                  <a:moveTo>
                    <a:pt x="7836611" y="963206"/>
                  </a:moveTo>
                  <a:lnTo>
                    <a:pt x="7827086" y="963206"/>
                  </a:lnTo>
                  <a:lnTo>
                    <a:pt x="7827086" y="972718"/>
                  </a:lnTo>
                  <a:lnTo>
                    <a:pt x="7836611" y="972718"/>
                  </a:lnTo>
                  <a:lnTo>
                    <a:pt x="7836611" y="963206"/>
                  </a:lnTo>
                  <a:close/>
                </a:path>
                <a:path w="9779635" h="972820">
                  <a:moveTo>
                    <a:pt x="7893748" y="963206"/>
                  </a:moveTo>
                  <a:lnTo>
                    <a:pt x="7884223" y="963206"/>
                  </a:lnTo>
                  <a:lnTo>
                    <a:pt x="7884223" y="972718"/>
                  </a:lnTo>
                  <a:lnTo>
                    <a:pt x="7893748" y="972718"/>
                  </a:lnTo>
                  <a:lnTo>
                    <a:pt x="7893748" y="963206"/>
                  </a:lnTo>
                  <a:close/>
                </a:path>
                <a:path w="9779635" h="972820">
                  <a:moveTo>
                    <a:pt x="7950873" y="963206"/>
                  </a:moveTo>
                  <a:lnTo>
                    <a:pt x="7941361" y="963206"/>
                  </a:lnTo>
                  <a:lnTo>
                    <a:pt x="7941361" y="972718"/>
                  </a:lnTo>
                  <a:lnTo>
                    <a:pt x="7950873" y="972718"/>
                  </a:lnTo>
                  <a:lnTo>
                    <a:pt x="7950873" y="963206"/>
                  </a:lnTo>
                  <a:close/>
                </a:path>
                <a:path w="9779635" h="972820">
                  <a:moveTo>
                    <a:pt x="8008010" y="963206"/>
                  </a:moveTo>
                  <a:lnTo>
                    <a:pt x="7998485" y="963206"/>
                  </a:lnTo>
                  <a:lnTo>
                    <a:pt x="7998485" y="972718"/>
                  </a:lnTo>
                  <a:lnTo>
                    <a:pt x="8008010" y="972718"/>
                  </a:lnTo>
                  <a:lnTo>
                    <a:pt x="8008010" y="963206"/>
                  </a:lnTo>
                  <a:close/>
                </a:path>
                <a:path w="9779635" h="972820">
                  <a:moveTo>
                    <a:pt x="8065135" y="963206"/>
                  </a:moveTo>
                  <a:lnTo>
                    <a:pt x="8055623" y="963206"/>
                  </a:lnTo>
                  <a:lnTo>
                    <a:pt x="8055623" y="972718"/>
                  </a:lnTo>
                  <a:lnTo>
                    <a:pt x="8065135" y="972718"/>
                  </a:lnTo>
                  <a:lnTo>
                    <a:pt x="8065135" y="963206"/>
                  </a:lnTo>
                  <a:close/>
                </a:path>
                <a:path w="9779635" h="972820">
                  <a:moveTo>
                    <a:pt x="8122272" y="963206"/>
                  </a:moveTo>
                  <a:lnTo>
                    <a:pt x="8112747" y="963206"/>
                  </a:lnTo>
                  <a:lnTo>
                    <a:pt x="8112747" y="972718"/>
                  </a:lnTo>
                  <a:lnTo>
                    <a:pt x="8122272" y="972718"/>
                  </a:lnTo>
                  <a:lnTo>
                    <a:pt x="8122272" y="963206"/>
                  </a:lnTo>
                  <a:close/>
                </a:path>
                <a:path w="9779635" h="972820">
                  <a:moveTo>
                    <a:pt x="8179409" y="963206"/>
                  </a:moveTo>
                  <a:lnTo>
                    <a:pt x="8169884" y="963206"/>
                  </a:lnTo>
                  <a:lnTo>
                    <a:pt x="8169884" y="972718"/>
                  </a:lnTo>
                  <a:lnTo>
                    <a:pt x="8179409" y="972718"/>
                  </a:lnTo>
                  <a:lnTo>
                    <a:pt x="8179409" y="963206"/>
                  </a:lnTo>
                  <a:close/>
                </a:path>
                <a:path w="9779635" h="972820">
                  <a:moveTo>
                    <a:pt x="8236534" y="963206"/>
                  </a:moveTo>
                  <a:lnTo>
                    <a:pt x="8227009" y="963206"/>
                  </a:lnTo>
                  <a:lnTo>
                    <a:pt x="8227009" y="972718"/>
                  </a:lnTo>
                  <a:lnTo>
                    <a:pt x="8236534" y="972718"/>
                  </a:lnTo>
                  <a:lnTo>
                    <a:pt x="8236534" y="963206"/>
                  </a:lnTo>
                  <a:close/>
                </a:path>
                <a:path w="9779635" h="972820">
                  <a:moveTo>
                    <a:pt x="8293671" y="963206"/>
                  </a:moveTo>
                  <a:lnTo>
                    <a:pt x="8284146" y="963206"/>
                  </a:lnTo>
                  <a:lnTo>
                    <a:pt x="8284146" y="972718"/>
                  </a:lnTo>
                  <a:lnTo>
                    <a:pt x="8293671" y="972718"/>
                  </a:lnTo>
                  <a:lnTo>
                    <a:pt x="8293671" y="963206"/>
                  </a:lnTo>
                  <a:close/>
                </a:path>
                <a:path w="9779635" h="972820">
                  <a:moveTo>
                    <a:pt x="8350796" y="963206"/>
                  </a:moveTo>
                  <a:lnTo>
                    <a:pt x="8341284" y="963206"/>
                  </a:lnTo>
                  <a:lnTo>
                    <a:pt x="8341284" y="972718"/>
                  </a:lnTo>
                  <a:lnTo>
                    <a:pt x="8350796" y="972718"/>
                  </a:lnTo>
                  <a:lnTo>
                    <a:pt x="8350796" y="963206"/>
                  </a:lnTo>
                  <a:close/>
                </a:path>
                <a:path w="9779635" h="972820">
                  <a:moveTo>
                    <a:pt x="8407933" y="963206"/>
                  </a:moveTo>
                  <a:lnTo>
                    <a:pt x="8398408" y="963206"/>
                  </a:lnTo>
                  <a:lnTo>
                    <a:pt x="8398408" y="972718"/>
                  </a:lnTo>
                  <a:lnTo>
                    <a:pt x="8407933" y="972718"/>
                  </a:lnTo>
                  <a:lnTo>
                    <a:pt x="8407933" y="963206"/>
                  </a:lnTo>
                  <a:close/>
                </a:path>
                <a:path w="9779635" h="972820">
                  <a:moveTo>
                    <a:pt x="8465071" y="963206"/>
                  </a:moveTo>
                  <a:lnTo>
                    <a:pt x="8455546" y="963206"/>
                  </a:lnTo>
                  <a:lnTo>
                    <a:pt x="8455546" y="972718"/>
                  </a:lnTo>
                  <a:lnTo>
                    <a:pt x="8465071" y="972718"/>
                  </a:lnTo>
                  <a:lnTo>
                    <a:pt x="8465071" y="963206"/>
                  </a:lnTo>
                  <a:close/>
                </a:path>
                <a:path w="9779635" h="972820">
                  <a:moveTo>
                    <a:pt x="8522195" y="963206"/>
                  </a:moveTo>
                  <a:lnTo>
                    <a:pt x="8512670" y="963206"/>
                  </a:lnTo>
                  <a:lnTo>
                    <a:pt x="8512670" y="972718"/>
                  </a:lnTo>
                  <a:lnTo>
                    <a:pt x="8522195" y="972718"/>
                  </a:lnTo>
                  <a:lnTo>
                    <a:pt x="8522195" y="963206"/>
                  </a:lnTo>
                  <a:close/>
                </a:path>
                <a:path w="9779635" h="972820">
                  <a:moveTo>
                    <a:pt x="8579333" y="963206"/>
                  </a:moveTo>
                  <a:lnTo>
                    <a:pt x="8569808" y="963206"/>
                  </a:lnTo>
                  <a:lnTo>
                    <a:pt x="8569808" y="972718"/>
                  </a:lnTo>
                  <a:lnTo>
                    <a:pt x="8579333" y="972718"/>
                  </a:lnTo>
                  <a:lnTo>
                    <a:pt x="8579333" y="963206"/>
                  </a:lnTo>
                  <a:close/>
                </a:path>
                <a:path w="9779635" h="972820">
                  <a:moveTo>
                    <a:pt x="8636457" y="963206"/>
                  </a:moveTo>
                  <a:lnTo>
                    <a:pt x="8626945" y="963206"/>
                  </a:lnTo>
                  <a:lnTo>
                    <a:pt x="8626945" y="972718"/>
                  </a:lnTo>
                  <a:lnTo>
                    <a:pt x="8636457" y="972718"/>
                  </a:lnTo>
                  <a:lnTo>
                    <a:pt x="8636457" y="963206"/>
                  </a:lnTo>
                  <a:close/>
                </a:path>
                <a:path w="9779635" h="972820">
                  <a:moveTo>
                    <a:pt x="8693594" y="963206"/>
                  </a:moveTo>
                  <a:lnTo>
                    <a:pt x="8684069" y="963206"/>
                  </a:lnTo>
                  <a:lnTo>
                    <a:pt x="8684069" y="972718"/>
                  </a:lnTo>
                  <a:lnTo>
                    <a:pt x="8693594" y="972718"/>
                  </a:lnTo>
                  <a:lnTo>
                    <a:pt x="8693594" y="963206"/>
                  </a:lnTo>
                  <a:close/>
                </a:path>
                <a:path w="9779635" h="972820">
                  <a:moveTo>
                    <a:pt x="8750732" y="963206"/>
                  </a:moveTo>
                  <a:lnTo>
                    <a:pt x="8741207" y="963206"/>
                  </a:lnTo>
                  <a:lnTo>
                    <a:pt x="8741207" y="972718"/>
                  </a:lnTo>
                  <a:lnTo>
                    <a:pt x="8750732" y="972718"/>
                  </a:lnTo>
                  <a:lnTo>
                    <a:pt x="8750732" y="963206"/>
                  </a:lnTo>
                  <a:close/>
                </a:path>
                <a:path w="9779635" h="972820">
                  <a:moveTo>
                    <a:pt x="8807856" y="963206"/>
                  </a:moveTo>
                  <a:lnTo>
                    <a:pt x="8798331" y="963206"/>
                  </a:lnTo>
                  <a:lnTo>
                    <a:pt x="8798331" y="972718"/>
                  </a:lnTo>
                  <a:lnTo>
                    <a:pt x="8807856" y="972718"/>
                  </a:lnTo>
                  <a:lnTo>
                    <a:pt x="8807856" y="963206"/>
                  </a:lnTo>
                  <a:close/>
                </a:path>
                <a:path w="9779635" h="972820">
                  <a:moveTo>
                    <a:pt x="8864994" y="963206"/>
                  </a:moveTo>
                  <a:lnTo>
                    <a:pt x="8855469" y="963206"/>
                  </a:lnTo>
                  <a:lnTo>
                    <a:pt x="8855469" y="972718"/>
                  </a:lnTo>
                  <a:lnTo>
                    <a:pt x="8864994" y="972718"/>
                  </a:lnTo>
                  <a:lnTo>
                    <a:pt x="8864994" y="963206"/>
                  </a:lnTo>
                  <a:close/>
                </a:path>
                <a:path w="9779635" h="972820">
                  <a:moveTo>
                    <a:pt x="8922118" y="963206"/>
                  </a:moveTo>
                  <a:lnTo>
                    <a:pt x="8912606" y="963206"/>
                  </a:lnTo>
                  <a:lnTo>
                    <a:pt x="8912606" y="972718"/>
                  </a:lnTo>
                  <a:lnTo>
                    <a:pt x="8922118" y="972718"/>
                  </a:lnTo>
                  <a:lnTo>
                    <a:pt x="8922118" y="963206"/>
                  </a:lnTo>
                  <a:close/>
                </a:path>
                <a:path w="9779635" h="972820">
                  <a:moveTo>
                    <a:pt x="8979256" y="963206"/>
                  </a:moveTo>
                  <a:lnTo>
                    <a:pt x="8969731" y="963206"/>
                  </a:lnTo>
                  <a:lnTo>
                    <a:pt x="8969731" y="972718"/>
                  </a:lnTo>
                  <a:lnTo>
                    <a:pt x="8979256" y="972718"/>
                  </a:lnTo>
                  <a:lnTo>
                    <a:pt x="8979256" y="963206"/>
                  </a:lnTo>
                  <a:close/>
                </a:path>
                <a:path w="9779635" h="972820">
                  <a:moveTo>
                    <a:pt x="9036380" y="963206"/>
                  </a:moveTo>
                  <a:lnTo>
                    <a:pt x="9026868" y="963206"/>
                  </a:lnTo>
                  <a:lnTo>
                    <a:pt x="9026868" y="972718"/>
                  </a:lnTo>
                  <a:lnTo>
                    <a:pt x="9036380" y="972718"/>
                  </a:lnTo>
                  <a:lnTo>
                    <a:pt x="9036380" y="963206"/>
                  </a:lnTo>
                  <a:close/>
                </a:path>
                <a:path w="9779635" h="972820">
                  <a:moveTo>
                    <a:pt x="9093517" y="963206"/>
                  </a:moveTo>
                  <a:lnTo>
                    <a:pt x="9083992" y="963206"/>
                  </a:lnTo>
                  <a:lnTo>
                    <a:pt x="9083992" y="972718"/>
                  </a:lnTo>
                  <a:lnTo>
                    <a:pt x="9093517" y="972718"/>
                  </a:lnTo>
                  <a:lnTo>
                    <a:pt x="9093517" y="963206"/>
                  </a:lnTo>
                  <a:close/>
                </a:path>
                <a:path w="9779635" h="972820">
                  <a:moveTo>
                    <a:pt x="9150655" y="963206"/>
                  </a:moveTo>
                  <a:lnTo>
                    <a:pt x="9141130" y="963206"/>
                  </a:lnTo>
                  <a:lnTo>
                    <a:pt x="9141130" y="972718"/>
                  </a:lnTo>
                  <a:lnTo>
                    <a:pt x="9150655" y="972718"/>
                  </a:lnTo>
                  <a:lnTo>
                    <a:pt x="9150655" y="963206"/>
                  </a:lnTo>
                  <a:close/>
                </a:path>
                <a:path w="9779635" h="972820">
                  <a:moveTo>
                    <a:pt x="9207779" y="963206"/>
                  </a:moveTo>
                  <a:lnTo>
                    <a:pt x="9198254" y="963206"/>
                  </a:lnTo>
                  <a:lnTo>
                    <a:pt x="9198254" y="972718"/>
                  </a:lnTo>
                  <a:lnTo>
                    <a:pt x="9207779" y="972718"/>
                  </a:lnTo>
                  <a:lnTo>
                    <a:pt x="9207779" y="963206"/>
                  </a:lnTo>
                  <a:close/>
                </a:path>
                <a:path w="9779635" h="972820">
                  <a:moveTo>
                    <a:pt x="9264917" y="963206"/>
                  </a:moveTo>
                  <a:lnTo>
                    <a:pt x="9255392" y="963206"/>
                  </a:lnTo>
                  <a:lnTo>
                    <a:pt x="9255392" y="972718"/>
                  </a:lnTo>
                  <a:lnTo>
                    <a:pt x="9264917" y="972718"/>
                  </a:lnTo>
                  <a:lnTo>
                    <a:pt x="9264917" y="963206"/>
                  </a:lnTo>
                  <a:close/>
                </a:path>
                <a:path w="9779635" h="972820">
                  <a:moveTo>
                    <a:pt x="9322041" y="963206"/>
                  </a:moveTo>
                  <a:lnTo>
                    <a:pt x="9312529" y="963206"/>
                  </a:lnTo>
                  <a:lnTo>
                    <a:pt x="9312529" y="972718"/>
                  </a:lnTo>
                  <a:lnTo>
                    <a:pt x="9322041" y="972718"/>
                  </a:lnTo>
                  <a:lnTo>
                    <a:pt x="9322041" y="963206"/>
                  </a:lnTo>
                  <a:close/>
                </a:path>
                <a:path w="9779635" h="972820">
                  <a:moveTo>
                    <a:pt x="9379179" y="963206"/>
                  </a:moveTo>
                  <a:lnTo>
                    <a:pt x="9369654" y="963206"/>
                  </a:lnTo>
                  <a:lnTo>
                    <a:pt x="9369654" y="972718"/>
                  </a:lnTo>
                  <a:lnTo>
                    <a:pt x="9379179" y="972718"/>
                  </a:lnTo>
                  <a:lnTo>
                    <a:pt x="9379179" y="963206"/>
                  </a:lnTo>
                  <a:close/>
                </a:path>
                <a:path w="9779635" h="972820">
                  <a:moveTo>
                    <a:pt x="9436316" y="963206"/>
                  </a:moveTo>
                  <a:lnTo>
                    <a:pt x="9426791" y="963206"/>
                  </a:lnTo>
                  <a:lnTo>
                    <a:pt x="9426791" y="972718"/>
                  </a:lnTo>
                  <a:lnTo>
                    <a:pt x="9436316" y="972718"/>
                  </a:lnTo>
                  <a:lnTo>
                    <a:pt x="9436316" y="963206"/>
                  </a:lnTo>
                  <a:close/>
                </a:path>
                <a:path w="9779635" h="972820">
                  <a:moveTo>
                    <a:pt x="9493440" y="963206"/>
                  </a:moveTo>
                  <a:lnTo>
                    <a:pt x="9483915" y="963206"/>
                  </a:lnTo>
                  <a:lnTo>
                    <a:pt x="9483915" y="972718"/>
                  </a:lnTo>
                  <a:lnTo>
                    <a:pt x="9493440" y="972718"/>
                  </a:lnTo>
                  <a:lnTo>
                    <a:pt x="9493440" y="963206"/>
                  </a:lnTo>
                  <a:close/>
                </a:path>
                <a:path w="9779635" h="972820">
                  <a:moveTo>
                    <a:pt x="9550578" y="963206"/>
                  </a:moveTo>
                  <a:lnTo>
                    <a:pt x="9541053" y="963206"/>
                  </a:lnTo>
                  <a:lnTo>
                    <a:pt x="9541053" y="972718"/>
                  </a:lnTo>
                  <a:lnTo>
                    <a:pt x="9550578" y="972718"/>
                  </a:lnTo>
                  <a:lnTo>
                    <a:pt x="9550578" y="963206"/>
                  </a:lnTo>
                  <a:close/>
                </a:path>
                <a:path w="9779635" h="972820">
                  <a:moveTo>
                    <a:pt x="9607702" y="963206"/>
                  </a:moveTo>
                  <a:lnTo>
                    <a:pt x="9598190" y="963206"/>
                  </a:lnTo>
                  <a:lnTo>
                    <a:pt x="9598190" y="972718"/>
                  </a:lnTo>
                  <a:lnTo>
                    <a:pt x="9607702" y="972718"/>
                  </a:lnTo>
                  <a:lnTo>
                    <a:pt x="9607702" y="963206"/>
                  </a:lnTo>
                  <a:close/>
                </a:path>
                <a:path w="9779635" h="972820">
                  <a:moveTo>
                    <a:pt x="9664840" y="963206"/>
                  </a:moveTo>
                  <a:lnTo>
                    <a:pt x="9655315" y="963206"/>
                  </a:lnTo>
                  <a:lnTo>
                    <a:pt x="9655315" y="972718"/>
                  </a:lnTo>
                  <a:lnTo>
                    <a:pt x="9664840" y="972718"/>
                  </a:lnTo>
                  <a:lnTo>
                    <a:pt x="9664840" y="963206"/>
                  </a:lnTo>
                  <a:close/>
                </a:path>
                <a:path w="9779635" h="972820">
                  <a:moveTo>
                    <a:pt x="9721977" y="963206"/>
                  </a:moveTo>
                  <a:lnTo>
                    <a:pt x="9712452" y="963206"/>
                  </a:lnTo>
                  <a:lnTo>
                    <a:pt x="9712452" y="972718"/>
                  </a:lnTo>
                  <a:lnTo>
                    <a:pt x="9721977" y="972718"/>
                  </a:lnTo>
                  <a:lnTo>
                    <a:pt x="9721977" y="963206"/>
                  </a:lnTo>
                  <a:close/>
                </a:path>
                <a:path w="9779635" h="972820">
                  <a:moveTo>
                    <a:pt x="9779102" y="963206"/>
                  </a:moveTo>
                  <a:lnTo>
                    <a:pt x="9769577" y="963206"/>
                  </a:lnTo>
                  <a:lnTo>
                    <a:pt x="9769577" y="972718"/>
                  </a:lnTo>
                  <a:lnTo>
                    <a:pt x="9779102" y="972718"/>
                  </a:lnTo>
                  <a:lnTo>
                    <a:pt x="9779102" y="96320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52206" y="2621127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11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72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84" y="0"/>
                  </a:lnTo>
                  <a:lnTo>
                    <a:pt x="514184" y="9525"/>
                  </a:lnTo>
                  <a:lnTo>
                    <a:pt x="523709" y="9525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34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34" y="9525"/>
                  </a:lnTo>
                  <a:lnTo>
                    <a:pt x="580834" y="0"/>
                  </a:lnTo>
                  <a:close/>
                </a:path>
                <a:path w="4009390" h="9525">
                  <a:moveTo>
                    <a:pt x="637971" y="0"/>
                  </a:moveTo>
                  <a:lnTo>
                    <a:pt x="628446" y="0"/>
                  </a:lnTo>
                  <a:lnTo>
                    <a:pt x="628446" y="9525"/>
                  </a:lnTo>
                  <a:lnTo>
                    <a:pt x="637971" y="9525"/>
                  </a:lnTo>
                  <a:lnTo>
                    <a:pt x="637971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84" y="0"/>
                  </a:lnTo>
                  <a:lnTo>
                    <a:pt x="685584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33" y="0"/>
                  </a:moveTo>
                  <a:lnTo>
                    <a:pt x="742708" y="0"/>
                  </a:lnTo>
                  <a:lnTo>
                    <a:pt x="742708" y="9525"/>
                  </a:lnTo>
                  <a:lnTo>
                    <a:pt x="752233" y="9525"/>
                  </a:lnTo>
                  <a:lnTo>
                    <a:pt x="752233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46" y="0"/>
                  </a:lnTo>
                  <a:lnTo>
                    <a:pt x="799846" y="9525"/>
                  </a:lnTo>
                  <a:lnTo>
                    <a:pt x="809371" y="9525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495" y="0"/>
                  </a:moveTo>
                  <a:lnTo>
                    <a:pt x="856983" y="0"/>
                  </a:lnTo>
                  <a:lnTo>
                    <a:pt x="856983" y="9525"/>
                  </a:lnTo>
                  <a:lnTo>
                    <a:pt x="866495" y="9525"/>
                  </a:lnTo>
                  <a:lnTo>
                    <a:pt x="866495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07" y="0"/>
                  </a:lnTo>
                  <a:lnTo>
                    <a:pt x="914107" y="9525"/>
                  </a:lnTo>
                  <a:lnTo>
                    <a:pt x="923632" y="9525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25"/>
                  </a:lnTo>
                  <a:lnTo>
                    <a:pt x="980770" y="9525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894" y="0"/>
                  </a:moveTo>
                  <a:lnTo>
                    <a:pt x="1028369" y="0"/>
                  </a:lnTo>
                  <a:lnTo>
                    <a:pt x="1028369" y="9525"/>
                  </a:lnTo>
                  <a:lnTo>
                    <a:pt x="1037894" y="9525"/>
                  </a:lnTo>
                  <a:lnTo>
                    <a:pt x="1037894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25"/>
                  </a:lnTo>
                  <a:lnTo>
                    <a:pt x="1095032" y="9525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56" y="0"/>
                  </a:moveTo>
                  <a:lnTo>
                    <a:pt x="1142644" y="0"/>
                  </a:lnTo>
                  <a:lnTo>
                    <a:pt x="1142644" y="9525"/>
                  </a:lnTo>
                  <a:lnTo>
                    <a:pt x="1152156" y="9525"/>
                  </a:lnTo>
                  <a:lnTo>
                    <a:pt x="1152156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69" y="0"/>
                  </a:lnTo>
                  <a:lnTo>
                    <a:pt x="1199769" y="9525"/>
                  </a:lnTo>
                  <a:lnTo>
                    <a:pt x="1209294" y="9525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31" y="0"/>
                  </a:moveTo>
                  <a:lnTo>
                    <a:pt x="1256906" y="0"/>
                  </a:lnTo>
                  <a:lnTo>
                    <a:pt x="1256906" y="9525"/>
                  </a:lnTo>
                  <a:lnTo>
                    <a:pt x="1266431" y="9525"/>
                  </a:lnTo>
                  <a:lnTo>
                    <a:pt x="1266431" y="0"/>
                  </a:lnTo>
                  <a:close/>
                </a:path>
                <a:path w="4009390" h="9525">
                  <a:moveTo>
                    <a:pt x="1323555" y="0"/>
                  </a:moveTo>
                  <a:lnTo>
                    <a:pt x="1314030" y="0"/>
                  </a:lnTo>
                  <a:lnTo>
                    <a:pt x="1314030" y="9525"/>
                  </a:lnTo>
                  <a:lnTo>
                    <a:pt x="1323555" y="9525"/>
                  </a:lnTo>
                  <a:lnTo>
                    <a:pt x="1323555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68" y="0"/>
                  </a:lnTo>
                  <a:lnTo>
                    <a:pt x="1371168" y="9525"/>
                  </a:lnTo>
                  <a:lnTo>
                    <a:pt x="1380693" y="9525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17" y="0"/>
                  </a:moveTo>
                  <a:lnTo>
                    <a:pt x="1428305" y="0"/>
                  </a:lnTo>
                  <a:lnTo>
                    <a:pt x="1428305" y="9525"/>
                  </a:lnTo>
                  <a:lnTo>
                    <a:pt x="1437817" y="9525"/>
                  </a:lnTo>
                  <a:lnTo>
                    <a:pt x="1437817" y="0"/>
                  </a:lnTo>
                  <a:close/>
                </a:path>
                <a:path w="4009390" h="9525">
                  <a:moveTo>
                    <a:pt x="1494955" y="0"/>
                  </a:moveTo>
                  <a:lnTo>
                    <a:pt x="1485430" y="0"/>
                  </a:lnTo>
                  <a:lnTo>
                    <a:pt x="1485430" y="9525"/>
                  </a:lnTo>
                  <a:lnTo>
                    <a:pt x="1494955" y="9525"/>
                  </a:lnTo>
                  <a:lnTo>
                    <a:pt x="1494955" y="0"/>
                  </a:lnTo>
                  <a:close/>
                </a:path>
                <a:path w="4009390" h="9525">
                  <a:moveTo>
                    <a:pt x="1552079" y="0"/>
                  </a:moveTo>
                  <a:lnTo>
                    <a:pt x="1542567" y="0"/>
                  </a:lnTo>
                  <a:lnTo>
                    <a:pt x="1542567" y="9525"/>
                  </a:lnTo>
                  <a:lnTo>
                    <a:pt x="1552079" y="9525"/>
                  </a:lnTo>
                  <a:lnTo>
                    <a:pt x="1552079" y="0"/>
                  </a:lnTo>
                  <a:close/>
                </a:path>
                <a:path w="4009390" h="9525">
                  <a:moveTo>
                    <a:pt x="1609217" y="0"/>
                  </a:moveTo>
                  <a:lnTo>
                    <a:pt x="1599692" y="0"/>
                  </a:lnTo>
                  <a:lnTo>
                    <a:pt x="1599692" y="9525"/>
                  </a:lnTo>
                  <a:lnTo>
                    <a:pt x="1609217" y="9525"/>
                  </a:lnTo>
                  <a:lnTo>
                    <a:pt x="1609217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29" y="0"/>
                  </a:lnTo>
                  <a:lnTo>
                    <a:pt x="1656829" y="9525"/>
                  </a:lnTo>
                  <a:lnTo>
                    <a:pt x="1666354" y="9525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78" y="0"/>
                  </a:moveTo>
                  <a:lnTo>
                    <a:pt x="1713953" y="0"/>
                  </a:lnTo>
                  <a:lnTo>
                    <a:pt x="1713953" y="9525"/>
                  </a:lnTo>
                  <a:lnTo>
                    <a:pt x="1723478" y="9525"/>
                  </a:lnTo>
                  <a:lnTo>
                    <a:pt x="1723478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091" y="0"/>
                  </a:lnTo>
                  <a:lnTo>
                    <a:pt x="1771091" y="9525"/>
                  </a:lnTo>
                  <a:lnTo>
                    <a:pt x="1780616" y="9525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40" y="0"/>
                  </a:moveTo>
                  <a:lnTo>
                    <a:pt x="1828228" y="0"/>
                  </a:lnTo>
                  <a:lnTo>
                    <a:pt x="1828228" y="9525"/>
                  </a:lnTo>
                  <a:lnTo>
                    <a:pt x="1837740" y="9525"/>
                  </a:lnTo>
                  <a:lnTo>
                    <a:pt x="1837740" y="0"/>
                  </a:lnTo>
                  <a:close/>
                </a:path>
                <a:path w="4009390" h="9525">
                  <a:moveTo>
                    <a:pt x="1894878" y="0"/>
                  </a:moveTo>
                  <a:lnTo>
                    <a:pt x="1885353" y="0"/>
                  </a:lnTo>
                  <a:lnTo>
                    <a:pt x="1885353" y="9525"/>
                  </a:lnTo>
                  <a:lnTo>
                    <a:pt x="1894878" y="9525"/>
                  </a:lnTo>
                  <a:lnTo>
                    <a:pt x="1894878" y="0"/>
                  </a:lnTo>
                  <a:close/>
                </a:path>
                <a:path w="4009390" h="9525">
                  <a:moveTo>
                    <a:pt x="1952015" y="0"/>
                  </a:moveTo>
                  <a:lnTo>
                    <a:pt x="1942490" y="0"/>
                  </a:lnTo>
                  <a:lnTo>
                    <a:pt x="1942490" y="9525"/>
                  </a:lnTo>
                  <a:lnTo>
                    <a:pt x="1952015" y="9525"/>
                  </a:lnTo>
                  <a:lnTo>
                    <a:pt x="1952015" y="0"/>
                  </a:lnTo>
                  <a:close/>
                </a:path>
                <a:path w="4009390" h="9525">
                  <a:moveTo>
                    <a:pt x="2009140" y="0"/>
                  </a:moveTo>
                  <a:lnTo>
                    <a:pt x="1999615" y="0"/>
                  </a:lnTo>
                  <a:lnTo>
                    <a:pt x="1999615" y="9525"/>
                  </a:lnTo>
                  <a:lnTo>
                    <a:pt x="2009140" y="9525"/>
                  </a:lnTo>
                  <a:lnTo>
                    <a:pt x="2009140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52" y="0"/>
                  </a:lnTo>
                  <a:lnTo>
                    <a:pt x="2056752" y="9525"/>
                  </a:lnTo>
                  <a:lnTo>
                    <a:pt x="2066277" y="9525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02" y="0"/>
                  </a:moveTo>
                  <a:lnTo>
                    <a:pt x="2113889" y="0"/>
                  </a:lnTo>
                  <a:lnTo>
                    <a:pt x="2113889" y="9525"/>
                  </a:lnTo>
                  <a:lnTo>
                    <a:pt x="2123402" y="9525"/>
                  </a:lnTo>
                  <a:lnTo>
                    <a:pt x="2123402" y="0"/>
                  </a:lnTo>
                  <a:close/>
                </a:path>
                <a:path w="4009390" h="9525">
                  <a:moveTo>
                    <a:pt x="2180539" y="0"/>
                  </a:moveTo>
                  <a:lnTo>
                    <a:pt x="2171014" y="0"/>
                  </a:lnTo>
                  <a:lnTo>
                    <a:pt x="2171014" y="9525"/>
                  </a:lnTo>
                  <a:lnTo>
                    <a:pt x="2180539" y="9525"/>
                  </a:lnTo>
                  <a:lnTo>
                    <a:pt x="2180539" y="0"/>
                  </a:lnTo>
                  <a:close/>
                </a:path>
                <a:path w="4009390" h="9525">
                  <a:moveTo>
                    <a:pt x="2237676" y="0"/>
                  </a:moveTo>
                  <a:lnTo>
                    <a:pt x="2228151" y="0"/>
                  </a:lnTo>
                  <a:lnTo>
                    <a:pt x="2228151" y="9525"/>
                  </a:lnTo>
                  <a:lnTo>
                    <a:pt x="2237676" y="9525"/>
                  </a:lnTo>
                  <a:lnTo>
                    <a:pt x="2237676" y="0"/>
                  </a:lnTo>
                  <a:close/>
                </a:path>
                <a:path w="4009390" h="9525">
                  <a:moveTo>
                    <a:pt x="2294801" y="0"/>
                  </a:moveTo>
                  <a:lnTo>
                    <a:pt x="2285276" y="0"/>
                  </a:lnTo>
                  <a:lnTo>
                    <a:pt x="2285276" y="9525"/>
                  </a:lnTo>
                  <a:lnTo>
                    <a:pt x="2294801" y="9525"/>
                  </a:lnTo>
                  <a:lnTo>
                    <a:pt x="2294801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13" y="0"/>
                  </a:lnTo>
                  <a:lnTo>
                    <a:pt x="2342413" y="9525"/>
                  </a:lnTo>
                  <a:lnTo>
                    <a:pt x="2351938" y="9525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63" y="0"/>
                  </a:moveTo>
                  <a:lnTo>
                    <a:pt x="2399550" y="0"/>
                  </a:lnTo>
                  <a:lnTo>
                    <a:pt x="2399550" y="9525"/>
                  </a:lnTo>
                  <a:lnTo>
                    <a:pt x="2409063" y="9525"/>
                  </a:lnTo>
                  <a:lnTo>
                    <a:pt x="2409063" y="0"/>
                  </a:lnTo>
                  <a:close/>
                </a:path>
                <a:path w="4009390" h="9525">
                  <a:moveTo>
                    <a:pt x="2466200" y="0"/>
                  </a:moveTo>
                  <a:lnTo>
                    <a:pt x="2456675" y="0"/>
                  </a:lnTo>
                  <a:lnTo>
                    <a:pt x="2456675" y="9525"/>
                  </a:lnTo>
                  <a:lnTo>
                    <a:pt x="2466200" y="9525"/>
                  </a:lnTo>
                  <a:lnTo>
                    <a:pt x="2466200" y="0"/>
                  </a:lnTo>
                  <a:close/>
                </a:path>
                <a:path w="4009390" h="9525">
                  <a:moveTo>
                    <a:pt x="2523325" y="0"/>
                  </a:moveTo>
                  <a:lnTo>
                    <a:pt x="2513812" y="0"/>
                  </a:lnTo>
                  <a:lnTo>
                    <a:pt x="2513812" y="9525"/>
                  </a:lnTo>
                  <a:lnTo>
                    <a:pt x="2523325" y="9525"/>
                  </a:lnTo>
                  <a:lnTo>
                    <a:pt x="2523325" y="0"/>
                  </a:lnTo>
                  <a:close/>
                </a:path>
                <a:path w="4009390" h="9525">
                  <a:moveTo>
                    <a:pt x="2580462" y="0"/>
                  </a:moveTo>
                  <a:lnTo>
                    <a:pt x="2570937" y="0"/>
                  </a:lnTo>
                  <a:lnTo>
                    <a:pt x="2570937" y="9525"/>
                  </a:lnTo>
                  <a:lnTo>
                    <a:pt x="2580462" y="9525"/>
                  </a:lnTo>
                  <a:lnTo>
                    <a:pt x="2580462" y="0"/>
                  </a:lnTo>
                  <a:close/>
                </a:path>
                <a:path w="4009390" h="9525">
                  <a:moveTo>
                    <a:pt x="2637599" y="0"/>
                  </a:moveTo>
                  <a:lnTo>
                    <a:pt x="2628074" y="0"/>
                  </a:lnTo>
                  <a:lnTo>
                    <a:pt x="2628074" y="9525"/>
                  </a:lnTo>
                  <a:lnTo>
                    <a:pt x="2637599" y="9525"/>
                  </a:lnTo>
                  <a:lnTo>
                    <a:pt x="2637599" y="0"/>
                  </a:lnTo>
                  <a:close/>
                </a:path>
                <a:path w="4009390" h="9525">
                  <a:moveTo>
                    <a:pt x="2694724" y="0"/>
                  </a:moveTo>
                  <a:lnTo>
                    <a:pt x="2685199" y="0"/>
                  </a:lnTo>
                  <a:lnTo>
                    <a:pt x="2685199" y="9525"/>
                  </a:lnTo>
                  <a:lnTo>
                    <a:pt x="2694724" y="9525"/>
                  </a:lnTo>
                  <a:lnTo>
                    <a:pt x="2694724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36" y="0"/>
                  </a:lnTo>
                  <a:lnTo>
                    <a:pt x="2742336" y="9525"/>
                  </a:lnTo>
                  <a:lnTo>
                    <a:pt x="2751861" y="9525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86" y="0"/>
                  </a:moveTo>
                  <a:lnTo>
                    <a:pt x="2799473" y="0"/>
                  </a:lnTo>
                  <a:lnTo>
                    <a:pt x="2799473" y="9525"/>
                  </a:lnTo>
                  <a:lnTo>
                    <a:pt x="2808986" y="9525"/>
                  </a:lnTo>
                  <a:lnTo>
                    <a:pt x="2808986" y="0"/>
                  </a:lnTo>
                  <a:close/>
                </a:path>
                <a:path w="4009390" h="9525">
                  <a:moveTo>
                    <a:pt x="2866123" y="0"/>
                  </a:moveTo>
                  <a:lnTo>
                    <a:pt x="2856598" y="0"/>
                  </a:lnTo>
                  <a:lnTo>
                    <a:pt x="2856598" y="9525"/>
                  </a:lnTo>
                  <a:lnTo>
                    <a:pt x="2866123" y="9525"/>
                  </a:lnTo>
                  <a:lnTo>
                    <a:pt x="2866123" y="0"/>
                  </a:lnTo>
                  <a:close/>
                </a:path>
                <a:path w="4009390" h="9525">
                  <a:moveTo>
                    <a:pt x="2923260" y="0"/>
                  </a:moveTo>
                  <a:lnTo>
                    <a:pt x="2913735" y="0"/>
                  </a:lnTo>
                  <a:lnTo>
                    <a:pt x="2913735" y="9525"/>
                  </a:lnTo>
                  <a:lnTo>
                    <a:pt x="2923260" y="9525"/>
                  </a:lnTo>
                  <a:lnTo>
                    <a:pt x="2923260" y="0"/>
                  </a:lnTo>
                  <a:close/>
                </a:path>
                <a:path w="4009390" h="9525">
                  <a:moveTo>
                    <a:pt x="2980385" y="0"/>
                  </a:moveTo>
                  <a:lnTo>
                    <a:pt x="2970860" y="0"/>
                  </a:lnTo>
                  <a:lnTo>
                    <a:pt x="2970860" y="9525"/>
                  </a:lnTo>
                  <a:lnTo>
                    <a:pt x="2980385" y="9525"/>
                  </a:lnTo>
                  <a:lnTo>
                    <a:pt x="2980385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7997" y="0"/>
                  </a:lnTo>
                  <a:lnTo>
                    <a:pt x="3027997" y="9525"/>
                  </a:lnTo>
                  <a:lnTo>
                    <a:pt x="3037522" y="9525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47" y="0"/>
                  </a:moveTo>
                  <a:lnTo>
                    <a:pt x="3085134" y="0"/>
                  </a:lnTo>
                  <a:lnTo>
                    <a:pt x="3085134" y="9525"/>
                  </a:lnTo>
                  <a:lnTo>
                    <a:pt x="3094647" y="9525"/>
                  </a:lnTo>
                  <a:lnTo>
                    <a:pt x="3094647" y="0"/>
                  </a:lnTo>
                  <a:close/>
                </a:path>
                <a:path w="4009390" h="9525">
                  <a:moveTo>
                    <a:pt x="3151784" y="0"/>
                  </a:moveTo>
                  <a:lnTo>
                    <a:pt x="3142259" y="0"/>
                  </a:lnTo>
                  <a:lnTo>
                    <a:pt x="3142259" y="9525"/>
                  </a:lnTo>
                  <a:lnTo>
                    <a:pt x="3151784" y="9525"/>
                  </a:lnTo>
                  <a:lnTo>
                    <a:pt x="3151784" y="0"/>
                  </a:lnTo>
                  <a:close/>
                </a:path>
                <a:path w="4009390" h="9525">
                  <a:moveTo>
                    <a:pt x="3208921" y="0"/>
                  </a:moveTo>
                  <a:lnTo>
                    <a:pt x="3199396" y="0"/>
                  </a:lnTo>
                  <a:lnTo>
                    <a:pt x="3199396" y="9525"/>
                  </a:lnTo>
                  <a:lnTo>
                    <a:pt x="3208921" y="9525"/>
                  </a:lnTo>
                  <a:lnTo>
                    <a:pt x="3208921" y="0"/>
                  </a:lnTo>
                  <a:close/>
                </a:path>
                <a:path w="4009390" h="9525">
                  <a:moveTo>
                    <a:pt x="3266046" y="0"/>
                  </a:moveTo>
                  <a:lnTo>
                    <a:pt x="3256521" y="0"/>
                  </a:lnTo>
                  <a:lnTo>
                    <a:pt x="3256521" y="9525"/>
                  </a:lnTo>
                  <a:lnTo>
                    <a:pt x="3266046" y="9525"/>
                  </a:lnTo>
                  <a:lnTo>
                    <a:pt x="3266046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58" y="0"/>
                  </a:lnTo>
                  <a:lnTo>
                    <a:pt x="3313658" y="9525"/>
                  </a:lnTo>
                  <a:lnTo>
                    <a:pt x="3323183" y="9525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08" y="0"/>
                  </a:moveTo>
                  <a:lnTo>
                    <a:pt x="3370796" y="0"/>
                  </a:lnTo>
                  <a:lnTo>
                    <a:pt x="3370796" y="9525"/>
                  </a:lnTo>
                  <a:lnTo>
                    <a:pt x="3380308" y="9525"/>
                  </a:lnTo>
                  <a:lnTo>
                    <a:pt x="3380308" y="0"/>
                  </a:lnTo>
                  <a:close/>
                </a:path>
                <a:path w="4009390" h="9525">
                  <a:moveTo>
                    <a:pt x="3437445" y="0"/>
                  </a:moveTo>
                  <a:lnTo>
                    <a:pt x="3427920" y="0"/>
                  </a:lnTo>
                  <a:lnTo>
                    <a:pt x="3427920" y="9525"/>
                  </a:lnTo>
                  <a:lnTo>
                    <a:pt x="3437445" y="9525"/>
                  </a:lnTo>
                  <a:lnTo>
                    <a:pt x="3437445" y="0"/>
                  </a:lnTo>
                  <a:close/>
                </a:path>
                <a:path w="4009390" h="9525">
                  <a:moveTo>
                    <a:pt x="3494570" y="0"/>
                  </a:moveTo>
                  <a:lnTo>
                    <a:pt x="3485057" y="0"/>
                  </a:lnTo>
                  <a:lnTo>
                    <a:pt x="3485057" y="9525"/>
                  </a:lnTo>
                  <a:lnTo>
                    <a:pt x="3494570" y="9525"/>
                  </a:lnTo>
                  <a:lnTo>
                    <a:pt x="3494570" y="0"/>
                  </a:lnTo>
                  <a:close/>
                </a:path>
                <a:path w="4009390" h="9525">
                  <a:moveTo>
                    <a:pt x="3551707" y="0"/>
                  </a:moveTo>
                  <a:lnTo>
                    <a:pt x="3542182" y="0"/>
                  </a:lnTo>
                  <a:lnTo>
                    <a:pt x="3542182" y="9525"/>
                  </a:lnTo>
                  <a:lnTo>
                    <a:pt x="3551707" y="9525"/>
                  </a:lnTo>
                  <a:lnTo>
                    <a:pt x="3551707" y="0"/>
                  </a:lnTo>
                  <a:close/>
                </a:path>
                <a:path w="4009390" h="9525">
                  <a:moveTo>
                    <a:pt x="3608844" y="0"/>
                  </a:moveTo>
                  <a:lnTo>
                    <a:pt x="3599319" y="0"/>
                  </a:lnTo>
                  <a:lnTo>
                    <a:pt x="3599319" y="9525"/>
                  </a:lnTo>
                  <a:lnTo>
                    <a:pt x="3608844" y="9525"/>
                  </a:lnTo>
                  <a:lnTo>
                    <a:pt x="3608844" y="0"/>
                  </a:lnTo>
                  <a:close/>
                </a:path>
                <a:path w="4009390" h="9525">
                  <a:moveTo>
                    <a:pt x="3665969" y="0"/>
                  </a:moveTo>
                  <a:lnTo>
                    <a:pt x="3656444" y="0"/>
                  </a:lnTo>
                  <a:lnTo>
                    <a:pt x="3656444" y="9525"/>
                  </a:lnTo>
                  <a:lnTo>
                    <a:pt x="3665969" y="9525"/>
                  </a:lnTo>
                  <a:lnTo>
                    <a:pt x="3665969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81" y="0"/>
                  </a:lnTo>
                  <a:lnTo>
                    <a:pt x="3713581" y="9525"/>
                  </a:lnTo>
                  <a:lnTo>
                    <a:pt x="3723106" y="9525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31" y="0"/>
                  </a:moveTo>
                  <a:lnTo>
                    <a:pt x="3770719" y="0"/>
                  </a:lnTo>
                  <a:lnTo>
                    <a:pt x="3770719" y="9525"/>
                  </a:lnTo>
                  <a:lnTo>
                    <a:pt x="3780231" y="9525"/>
                  </a:lnTo>
                  <a:lnTo>
                    <a:pt x="3780231" y="0"/>
                  </a:lnTo>
                  <a:close/>
                </a:path>
                <a:path w="4009390" h="9525">
                  <a:moveTo>
                    <a:pt x="3837368" y="0"/>
                  </a:moveTo>
                  <a:lnTo>
                    <a:pt x="3827843" y="0"/>
                  </a:lnTo>
                  <a:lnTo>
                    <a:pt x="3827843" y="9525"/>
                  </a:lnTo>
                  <a:lnTo>
                    <a:pt x="3837368" y="9525"/>
                  </a:lnTo>
                  <a:lnTo>
                    <a:pt x="3837368" y="0"/>
                  </a:lnTo>
                  <a:close/>
                </a:path>
                <a:path w="4009390" h="9525">
                  <a:moveTo>
                    <a:pt x="3894505" y="0"/>
                  </a:moveTo>
                  <a:lnTo>
                    <a:pt x="3884980" y="0"/>
                  </a:lnTo>
                  <a:lnTo>
                    <a:pt x="3884980" y="9525"/>
                  </a:lnTo>
                  <a:lnTo>
                    <a:pt x="3894505" y="9525"/>
                  </a:lnTo>
                  <a:lnTo>
                    <a:pt x="3894505" y="0"/>
                  </a:lnTo>
                  <a:close/>
                </a:path>
                <a:path w="4009390" h="9525">
                  <a:moveTo>
                    <a:pt x="3951630" y="0"/>
                  </a:moveTo>
                  <a:lnTo>
                    <a:pt x="3942105" y="0"/>
                  </a:lnTo>
                  <a:lnTo>
                    <a:pt x="3942105" y="9525"/>
                  </a:lnTo>
                  <a:lnTo>
                    <a:pt x="3951630" y="9525"/>
                  </a:lnTo>
                  <a:lnTo>
                    <a:pt x="3951630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42" y="0"/>
                  </a:lnTo>
                  <a:lnTo>
                    <a:pt x="3999242" y="9525"/>
                  </a:lnTo>
                  <a:lnTo>
                    <a:pt x="4008767" y="9525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51449" y="2621127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10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72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84" y="0"/>
                  </a:lnTo>
                  <a:lnTo>
                    <a:pt x="514184" y="9525"/>
                  </a:lnTo>
                  <a:lnTo>
                    <a:pt x="523709" y="9525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47" y="9525"/>
                  </a:lnTo>
                  <a:lnTo>
                    <a:pt x="580847" y="0"/>
                  </a:lnTo>
                  <a:close/>
                </a:path>
                <a:path w="4009390" h="9525">
                  <a:moveTo>
                    <a:pt x="637971" y="0"/>
                  </a:moveTo>
                  <a:lnTo>
                    <a:pt x="628446" y="0"/>
                  </a:lnTo>
                  <a:lnTo>
                    <a:pt x="628446" y="9525"/>
                  </a:lnTo>
                  <a:lnTo>
                    <a:pt x="637971" y="9525"/>
                  </a:lnTo>
                  <a:lnTo>
                    <a:pt x="637971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84" y="0"/>
                  </a:lnTo>
                  <a:lnTo>
                    <a:pt x="685584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33" y="0"/>
                  </a:moveTo>
                  <a:lnTo>
                    <a:pt x="742721" y="0"/>
                  </a:lnTo>
                  <a:lnTo>
                    <a:pt x="742721" y="9525"/>
                  </a:lnTo>
                  <a:lnTo>
                    <a:pt x="752233" y="9525"/>
                  </a:lnTo>
                  <a:lnTo>
                    <a:pt x="752233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46" y="0"/>
                  </a:lnTo>
                  <a:lnTo>
                    <a:pt x="799846" y="9525"/>
                  </a:lnTo>
                  <a:lnTo>
                    <a:pt x="809371" y="9525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25"/>
                  </a:lnTo>
                  <a:lnTo>
                    <a:pt x="866508" y="9525"/>
                  </a:lnTo>
                  <a:lnTo>
                    <a:pt x="866508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07" y="0"/>
                  </a:lnTo>
                  <a:lnTo>
                    <a:pt x="914107" y="9525"/>
                  </a:lnTo>
                  <a:lnTo>
                    <a:pt x="923632" y="9525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25"/>
                  </a:lnTo>
                  <a:lnTo>
                    <a:pt x="980770" y="9525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894" y="0"/>
                  </a:moveTo>
                  <a:lnTo>
                    <a:pt x="1028382" y="0"/>
                  </a:lnTo>
                  <a:lnTo>
                    <a:pt x="1028382" y="9525"/>
                  </a:lnTo>
                  <a:lnTo>
                    <a:pt x="1037894" y="9525"/>
                  </a:lnTo>
                  <a:lnTo>
                    <a:pt x="1037894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25"/>
                  </a:lnTo>
                  <a:lnTo>
                    <a:pt x="1095032" y="9525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69" y="0"/>
                  </a:moveTo>
                  <a:lnTo>
                    <a:pt x="1142644" y="0"/>
                  </a:lnTo>
                  <a:lnTo>
                    <a:pt x="1142644" y="9525"/>
                  </a:lnTo>
                  <a:lnTo>
                    <a:pt x="1152169" y="9525"/>
                  </a:lnTo>
                  <a:lnTo>
                    <a:pt x="1152169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69" y="0"/>
                  </a:lnTo>
                  <a:lnTo>
                    <a:pt x="1199769" y="9525"/>
                  </a:lnTo>
                  <a:lnTo>
                    <a:pt x="1209294" y="9525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31" y="0"/>
                  </a:moveTo>
                  <a:lnTo>
                    <a:pt x="1256906" y="0"/>
                  </a:lnTo>
                  <a:lnTo>
                    <a:pt x="1256906" y="9525"/>
                  </a:lnTo>
                  <a:lnTo>
                    <a:pt x="1266431" y="9525"/>
                  </a:lnTo>
                  <a:lnTo>
                    <a:pt x="1266431" y="0"/>
                  </a:lnTo>
                  <a:close/>
                </a:path>
                <a:path w="4009390" h="9525">
                  <a:moveTo>
                    <a:pt x="1323555" y="0"/>
                  </a:moveTo>
                  <a:lnTo>
                    <a:pt x="1314043" y="0"/>
                  </a:lnTo>
                  <a:lnTo>
                    <a:pt x="1314043" y="9525"/>
                  </a:lnTo>
                  <a:lnTo>
                    <a:pt x="1323555" y="9525"/>
                  </a:lnTo>
                  <a:lnTo>
                    <a:pt x="1323555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68" y="0"/>
                  </a:lnTo>
                  <a:lnTo>
                    <a:pt x="1371168" y="9525"/>
                  </a:lnTo>
                  <a:lnTo>
                    <a:pt x="1380693" y="9525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17" y="0"/>
                  </a:moveTo>
                  <a:lnTo>
                    <a:pt x="1428305" y="0"/>
                  </a:lnTo>
                  <a:lnTo>
                    <a:pt x="1428305" y="9525"/>
                  </a:lnTo>
                  <a:lnTo>
                    <a:pt x="1437817" y="9525"/>
                  </a:lnTo>
                  <a:lnTo>
                    <a:pt x="1437817" y="0"/>
                  </a:lnTo>
                  <a:close/>
                </a:path>
                <a:path w="4009390" h="9525">
                  <a:moveTo>
                    <a:pt x="1494955" y="0"/>
                  </a:moveTo>
                  <a:lnTo>
                    <a:pt x="1485430" y="0"/>
                  </a:lnTo>
                  <a:lnTo>
                    <a:pt x="1485430" y="9525"/>
                  </a:lnTo>
                  <a:lnTo>
                    <a:pt x="1494955" y="9525"/>
                  </a:lnTo>
                  <a:lnTo>
                    <a:pt x="1494955" y="0"/>
                  </a:lnTo>
                  <a:close/>
                </a:path>
                <a:path w="4009390" h="9525">
                  <a:moveTo>
                    <a:pt x="1552092" y="0"/>
                  </a:moveTo>
                  <a:lnTo>
                    <a:pt x="1542567" y="0"/>
                  </a:lnTo>
                  <a:lnTo>
                    <a:pt x="1542567" y="9525"/>
                  </a:lnTo>
                  <a:lnTo>
                    <a:pt x="1552092" y="9525"/>
                  </a:lnTo>
                  <a:lnTo>
                    <a:pt x="1552092" y="0"/>
                  </a:lnTo>
                  <a:close/>
                </a:path>
                <a:path w="4009390" h="9525">
                  <a:moveTo>
                    <a:pt x="1609217" y="0"/>
                  </a:moveTo>
                  <a:lnTo>
                    <a:pt x="1599692" y="0"/>
                  </a:lnTo>
                  <a:lnTo>
                    <a:pt x="1599692" y="9525"/>
                  </a:lnTo>
                  <a:lnTo>
                    <a:pt x="1609217" y="9525"/>
                  </a:lnTo>
                  <a:lnTo>
                    <a:pt x="1609217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29" y="0"/>
                  </a:lnTo>
                  <a:lnTo>
                    <a:pt x="1656829" y="9525"/>
                  </a:lnTo>
                  <a:lnTo>
                    <a:pt x="1666354" y="9525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78" y="0"/>
                  </a:moveTo>
                  <a:lnTo>
                    <a:pt x="1713966" y="0"/>
                  </a:lnTo>
                  <a:lnTo>
                    <a:pt x="1713966" y="9525"/>
                  </a:lnTo>
                  <a:lnTo>
                    <a:pt x="1723478" y="9525"/>
                  </a:lnTo>
                  <a:lnTo>
                    <a:pt x="1723478" y="0"/>
                  </a:lnTo>
                  <a:close/>
                </a:path>
                <a:path w="4009390" h="9525">
                  <a:moveTo>
                    <a:pt x="1780616" y="0"/>
                  </a:moveTo>
                  <a:lnTo>
                    <a:pt x="1771091" y="0"/>
                  </a:lnTo>
                  <a:lnTo>
                    <a:pt x="1771091" y="9525"/>
                  </a:lnTo>
                  <a:lnTo>
                    <a:pt x="1780616" y="9525"/>
                  </a:lnTo>
                  <a:lnTo>
                    <a:pt x="1780616" y="0"/>
                  </a:lnTo>
                  <a:close/>
                </a:path>
                <a:path w="4009390" h="9525">
                  <a:moveTo>
                    <a:pt x="1837753" y="0"/>
                  </a:moveTo>
                  <a:lnTo>
                    <a:pt x="1828228" y="0"/>
                  </a:lnTo>
                  <a:lnTo>
                    <a:pt x="1828228" y="9525"/>
                  </a:lnTo>
                  <a:lnTo>
                    <a:pt x="1837753" y="9525"/>
                  </a:lnTo>
                  <a:lnTo>
                    <a:pt x="1837753" y="0"/>
                  </a:lnTo>
                  <a:close/>
                </a:path>
                <a:path w="4009390" h="9525">
                  <a:moveTo>
                    <a:pt x="1894878" y="0"/>
                  </a:moveTo>
                  <a:lnTo>
                    <a:pt x="1885353" y="0"/>
                  </a:lnTo>
                  <a:lnTo>
                    <a:pt x="1885353" y="9525"/>
                  </a:lnTo>
                  <a:lnTo>
                    <a:pt x="1894878" y="9525"/>
                  </a:lnTo>
                  <a:lnTo>
                    <a:pt x="1894878" y="0"/>
                  </a:lnTo>
                  <a:close/>
                </a:path>
                <a:path w="4009390" h="9525">
                  <a:moveTo>
                    <a:pt x="1952015" y="0"/>
                  </a:moveTo>
                  <a:lnTo>
                    <a:pt x="1942490" y="0"/>
                  </a:lnTo>
                  <a:lnTo>
                    <a:pt x="1942490" y="9525"/>
                  </a:lnTo>
                  <a:lnTo>
                    <a:pt x="1952015" y="9525"/>
                  </a:lnTo>
                  <a:lnTo>
                    <a:pt x="1952015" y="0"/>
                  </a:lnTo>
                  <a:close/>
                </a:path>
                <a:path w="4009390" h="9525">
                  <a:moveTo>
                    <a:pt x="2009140" y="0"/>
                  </a:moveTo>
                  <a:lnTo>
                    <a:pt x="1999627" y="0"/>
                  </a:lnTo>
                  <a:lnTo>
                    <a:pt x="1999627" y="9525"/>
                  </a:lnTo>
                  <a:lnTo>
                    <a:pt x="2009140" y="9525"/>
                  </a:lnTo>
                  <a:lnTo>
                    <a:pt x="2009140" y="0"/>
                  </a:lnTo>
                  <a:close/>
                </a:path>
                <a:path w="4009390" h="9525">
                  <a:moveTo>
                    <a:pt x="2066277" y="0"/>
                  </a:moveTo>
                  <a:lnTo>
                    <a:pt x="2056752" y="0"/>
                  </a:lnTo>
                  <a:lnTo>
                    <a:pt x="2056752" y="9525"/>
                  </a:lnTo>
                  <a:lnTo>
                    <a:pt x="2066277" y="9525"/>
                  </a:lnTo>
                  <a:lnTo>
                    <a:pt x="2066277" y="0"/>
                  </a:lnTo>
                  <a:close/>
                </a:path>
                <a:path w="4009390" h="9525">
                  <a:moveTo>
                    <a:pt x="2123414" y="0"/>
                  </a:moveTo>
                  <a:lnTo>
                    <a:pt x="2113889" y="0"/>
                  </a:lnTo>
                  <a:lnTo>
                    <a:pt x="2113889" y="9525"/>
                  </a:lnTo>
                  <a:lnTo>
                    <a:pt x="2123414" y="9525"/>
                  </a:lnTo>
                  <a:lnTo>
                    <a:pt x="2123414" y="0"/>
                  </a:lnTo>
                  <a:close/>
                </a:path>
                <a:path w="4009390" h="9525">
                  <a:moveTo>
                    <a:pt x="2180539" y="0"/>
                  </a:moveTo>
                  <a:lnTo>
                    <a:pt x="2171014" y="0"/>
                  </a:lnTo>
                  <a:lnTo>
                    <a:pt x="2171014" y="9525"/>
                  </a:lnTo>
                  <a:lnTo>
                    <a:pt x="2180539" y="9525"/>
                  </a:lnTo>
                  <a:lnTo>
                    <a:pt x="2180539" y="0"/>
                  </a:lnTo>
                  <a:close/>
                </a:path>
                <a:path w="4009390" h="9525">
                  <a:moveTo>
                    <a:pt x="2237676" y="0"/>
                  </a:moveTo>
                  <a:lnTo>
                    <a:pt x="2228151" y="0"/>
                  </a:lnTo>
                  <a:lnTo>
                    <a:pt x="2228151" y="9525"/>
                  </a:lnTo>
                  <a:lnTo>
                    <a:pt x="2237676" y="9525"/>
                  </a:lnTo>
                  <a:lnTo>
                    <a:pt x="2237676" y="0"/>
                  </a:lnTo>
                  <a:close/>
                </a:path>
                <a:path w="4009390" h="9525">
                  <a:moveTo>
                    <a:pt x="2294801" y="0"/>
                  </a:moveTo>
                  <a:lnTo>
                    <a:pt x="2285288" y="0"/>
                  </a:lnTo>
                  <a:lnTo>
                    <a:pt x="2285288" y="9525"/>
                  </a:lnTo>
                  <a:lnTo>
                    <a:pt x="2294801" y="9525"/>
                  </a:lnTo>
                  <a:lnTo>
                    <a:pt x="2294801" y="0"/>
                  </a:lnTo>
                  <a:close/>
                </a:path>
                <a:path w="4009390" h="9525">
                  <a:moveTo>
                    <a:pt x="2351938" y="0"/>
                  </a:moveTo>
                  <a:lnTo>
                    <a:pt x="2342413" y="0"/>
                  </a:lnTo>
                  <a:lnTo>
                    <a:pt x="2342413" y="9525"/>
                  </a:lnTo>
                  <a:lnTo>
                    <a:pt x="2351938" y="9525"/>
                  </a:lnTo>
                  <a:lnTo>
                    <a:pt x="2351938" y="0"/>
                  </a:lnTo>
                  <a:close/>
                </a:path>
                <a:path w="4009390" h="9525">
                  <a:moveTo>
                    <a:pt x="2409063" y="0"/>
                  </a:moveTo>
                  <a:lnTo>
                    <a:pt x="2399550" y="0"/>
                  </a:lnTo>
                  <a:lnTo>
                    <a:pt x="2399550" y="9525"/>
                  </a:lnTo>
                  <a:lnTo>
                    <a:pt x="2409063" y="9525"/>
                  </a:lnTo>
                  <a:lnTo>
                    <a:pt x="2409063" y="0"/>
                  </a:lnTo>
                  <a:close/>
                </a:path>
                <a:path w="4009390" h="9525">
                  <a:moveTo>
                    <a:pt x="2466200" y="0"/>
                  </a:moveTo>
                  <a:lnTo>
                    <a:pt x="2456675" y="0"/>
                  </a:lnTo>
                  <a:lnTo>
                    <a:pt x="2456675" y="9525"/>
                  </a:lnTo>
                  <a:lnTo>
                    <a:pt x="2466200" y="9525"/>
                  </a:lnTo>
                  <a:lnTo>
                    <a:pt x="2466200" y="0"/>
                  </a:lnTo>
                  <a:close/>
                </a:path>
                <a:path w="4009390" h="9525">
                  <a:moveTo>
                    <a:pt x="2523337" y="0"/>
                  </a:moveTo>
                  <a:lnTo>
                    <a:pt x="2513812" y="0"/>
                  </a:lnTo>
                  <a:lnTo>
                    <a:pt x="2513812" y="9525"/>
                  </a:lnTo>
                  <a:lnTo>
                    <a:pt x="2523337" y="9525"/>
                  </a:lnTo>
                  <a:lnTo>
                    <a:pt x="2523337" y="0"/>
                  </a:lnTo>
                  <a:close/>
                </a:path>
                <a:path w="4009390" h="9525">
                  <a:moveTo>
                    <a:pt x="2580462" y="0"/>
                  </a:moveTo>
                  <a:lnTo>
                    <a:pt x="2570937" y="0"/>
                  </a:lnTo>
                  <a:lnTo>
                    <a:pt x="2570937" y="9525"/>
                  </a:lnTo>
                  <a:lnTo>
                    <a:pt x="2580462" y="9525"/>
                  </a:lnTo>
                  <a:lnTo>
                    <a:pt x="2580462" y="0"/>
                  </a:lnTo>
                  <a:close/>
                </a:path>
                <a:path w="4009390" h="9525">
                  <a:moveTo>
                    <a:pt x="2637599" y="0"/>
                  </a:moveTo>
                  <a:lnTo>
                    <a:pt x="2628074" y="0"/>
                  </a:lnTo>
                  <a:lnTo>
                    <a:pt x="2628074" y="9525"/>
                  </a:lnTo>
                  <a:lnTo>
                    <a:pt x="2637599" y="9525"/>
                  </a:lnTo>
                  <a:lnTo>
                    <a:pt x="2637599" y="0"/>
                  </a:lnTo>
                  <a:close/>
                </a:path>
                <a:path w="4009390" h="9525">
                  <a:moveTo>
                    <a:pt x="2694724" y="0"/>
                  </a:moveTo>
                  <a:lnTo>
                    <a:pt x="2685211" y="0"/>
                  </a:lnTo>
                  <a:lnTo>
                    <a:pt x="2685211" y="9525"/>
                  </a:lnTo>
                  <a:lnTo>
                    <a:pt x="2694724" y="9525"/>
                  </a:lnTo>
                  <a:lnTo>
                    <a:pt x="2694724" y="0"/>
                  </a:lnTo>
                  <a:close/>
                </a:path>
                <a:path w="4009390" h="9525">
                  <a:moveTo>
                    <a:pt x="2751861" y="0"/>
                  </a:moveTo>
                  <a:lnTo>
                    <a:pt x="2742336" y="0"/>
                  </a:lnTo>
                  <a:lnTo>
                    <a:pt x="2742336" y="9525"/>
                  </a:lnTo>
                  <a:lnTo>
                    <a:pt x="2751861" y="9525"/>
                  </a:lnTo>
                  <a:lnTo>
                    <a:pt x="2751861" y="0"/>
                  </a:lnTo>
                  <a:close/>
                </a:path>
                <a:path w="4009390" h="9525">
                  <a:moveTo>
                    <a:pt x="2808998" y="0"/>
                  </a:moveTo>
                  <a:lnTo>
                    <a:pt x="2799473" y="0"/>
                  </a:lnTo>
                  <a:lnTo>
                    <a:pt x="2799473" y="9525"/>
                  </a:lnTo>
                  <a:lnTo>
                    <a:pt x="2808998" y="9525"/>
                  </a:lnTo>
                  <a:lnTo>
                    <a:pt x="2808998" y="0"/>
                  </a:lnTo>
                  <a:close/>
                </a:path>
                <a:path w="4009390" h="9525">
                  <a:moveTo>
                    <a:pt x="2866123" y="0"/>
                  </a:moveTo>
                  <a:lnTo>
                    <a:pt x="2856598" y="0"/>
                  </a:lnTo>
                  <a:lnTo>
                    <a:pt x="2856598" y="9525"/>
                  </a:lnTo>
                  <a:lnTo>
                    <a:pt x="2866123" y="9525"/>
                  </a:lnTo>
                  <a:lnTo>
                    <a:pt x="2866123" y="0"/>
                  </a:lnTo>
                  <a:close/>
                </a:path>
                <a:path w="4009390" h="9525">
                  <a:moveTo>
                    <a:pt x="2923260" y="0"/>
                  </a:moveTo>
                  <a:lnTo>
                    <a:pt x="2913735" y="0"/>
                  </a:lnTo>
                  <a:lnTo>
                    <a:pt x="2913735" y="9525"/>
                  </a:lnTo>
                  <a:lnTo>
                    <a:pt x="2923260" y="9525"/>
                  </a:lnTo>
                  <a:lnTo>
                    <a:pt x="2923260" y="0"/>
                  </a:lnTo>
                  <a:close/>
                </a:path>
                <a:path w="4009390" h="9525">
                  <a:moveTo>
                    <a:pt x="2980385" y="0"/>
                  </a:moveTo>
                  <a:lnTo>
                    <a:pt x="2970873" y="0"/>
                  </a:lnTo>
                  <a:lnTo>
                    <a:pt x="2970873" y="9525"/>
                  </a:lnTo>
                  <a:lnTo>
                    <a:pt x="2980385" y="9525"/>
                  </a:lnTo>
                  <a:lnTo>
                    <a:pt x="2980385" y="0"/>
                  </a:lnTo>
                  <a:close/>
                </a:path>
                <a:path w="4009390" h="9525">
                  <a:moveTo>
                    <a:pt x="3037522" y="0"/>
                  </a:moveTo>
                  <a:lnTo>
                    <a:pt x="3027997" y="0"/>
                  </a:lnTo>
                  <a:lnTo>
                    <a:pt x="3027997" y="9525"/>
                  </a:lnTo>
                  <a:lnTo>
                    <a:pt x="3037522" y="9525"/>
                  </a:lnTo>
                  <a:lnTo>
                    <a:pt x="3037522" y="0"/>
                  </a:lnTo>
                  <a:close/>
                </a:path>
                <a:path w="4009390" h="9525">
                  <a:moveTo>
                    <a:pt x="3094659" y="0"/>
                  </a:moveTo>
                  <a:lnTo>
                    <a:pt x="3085134" y="0"/>
                  </a:lnTo>
                  <a:lnTo>
                    <a:pt x="3085134" y="9525"/>
                  </a:lnTo>
                  <a:lnTo>
                    <a:pt x="3094659" y="9525"/>
                  </a:lnTo>
                  <a:lnTo>
                    <a:pt x="3094659" y="0"/>
                  </a:lnTo>
                  <a:close/>
                </a:path>
                <a:path w="4009390" h="9525">
                  <a:moveTo>
                    <a:pt x="3151784" y="0"/>
                  </a:moveTo>
                  <a:lnTo>
                    <a:pt x="3142259" y="0"/>
                  </a:lnTo>
                  <a:lnTo>
                    <a:pt x="3142259" y="9525"/>
                  </a:lnTo>
                  <a:lnTo>
                    <a:pt x="3151784" y="9525"/>
                  </a:lnTo>
                  <a:lnTo>
                    <a:pt x="3151784" y="0"/>
                  </a:lnTo>
                  <a:close/>
                </a:path>
                <a:path w="4009390" h="9525">
                  <a:moveTo>
                    <a:pt x="3208921" y="0"/>
                  </a:moveTo>
                  <a:lnTo>
                    <a:pt x="3199396" y="0"/>
                  </a:lnTo>
                  <a:lnTo>
                    <a:pt x="3199396" y="9525"/>
                  </a:lnTo>
                  <a:lnTo>
                    <a:pt x="3208921" y="9525"/>
                  </a:lnTo>
                  <a:lnTo>
                    <a:pt x="3208921" y="0"/>
                  </a:lnTo>
                  <a:close/>
                </a:path>
                <a:path w="4009390" h="9525">
                  <a:moveTo>
                    <a:pt x="3266046" y="0"/>
                  </a:moveTo>
                  <a:lnTo>
                    <a:pt x="3256534" y="0"/>
                  </a:lnTo>
                  <a:lnTo>
                    <a:pt x="3256534" y="9525"/>
                  </a:lnTo>
                  <a:lnTo>
                    <a:pt x="3266046" y="9525"/>
                  </a:lnTo>
                  <a:lnTo>
                    <a:pt x="3266046" y="0"/>
                  </a:lnTo>
                  <a:close/>
                </a:path>
                <a:path w="4009390" h="9525">
                  <a:moveTo>
                    <a:pt x="3323183" y="0"/>
                  </a:moveTo>
                  <a:lnTo>
                    <a:pt x="3313658" y="0"/>
                  </a:lnTo>
                  <a:lnTo>
                    <a:pt x="3313658" y="9525"/>
                  </a:lnTo>
                  <a:lnTo>
                    <a:pt x="3323183" y="9525"/>
                  </a:lnTo>
                  <a:lnTo>
                    <a:pt x="3323183" y="0"/>
                  </a:lnTo>
                  <a:close/>
                </a:path>
                <a:path w="4009390" h="9525">
                  <a:moveTo>
                    <a:pt x="3380308" y="0"/>
                  </a:moveTo>
                  <a:lnTo>
                    <a:pt x="3370796" y="0"/>
                  </a:lnTo>
                  <a:lnTo>
                    <a:pt x="3370796" y="9525"/>
                  </a:lnTo>
                  <a:lnTo>
                    <a:pt x="3380308" y="9525"/>
                  </a:lnTo>
                  <a:lnTo>
                    <a:pt x="3380308" y="0"/>
                  </a:lnTo>
                  <a:close/>
                </a:path>
                <a:path w="4009390" h="9525">
                  <a:moveTo>
                    <a:pt x="3437445" y="0"/>
                  </a:moveTo>
                  <a:lnTo>
                    <a:pt x="3427920" y="0"/>
                  </a:lnTo>
                  <a:lnTo>
                    <a:pt x="3427920" y="9525"/>
                  </a:lnTo>
                  <a:lnTo>
                    <a:pt x="3437445" y="9525"/>
                  </a:lnTo>
                  <a:lnTo>
                    <a:pt x="3437445" y="0"/>
                  </a:lnTo>
                  <a:close/>
                </a:path>
                <a:path w="4009390" h="9525">
                  <a:moveTo>
                    <a:pt x="3494582" y="0"/>
                  </a:moveTo>
                  <a:lnTo>
                    <a:pt x="3485057" y="0"/>
                  </a:lnTo>
                  <a:lnTo>
                    <a:pt x="3485057" y="9525"/>
                  </a:lnTo>
                  <a:lnTo>
                    <a:pt x="3494582" y="9525"/>
                  </a:lnTo>
                  <a:lnTo>
                    <a:pt x="3494582" y="0"/>
                  </a:lnTo>
                  <a:close/>
                </a:path>
                <a:path w="4009390" h="9525">
                  <a:moveTo>
                    <a:pt x="3551707" y="0"/>
                  </a:moveTo>
                  <a:lnTo>
                    <a:pt x="3542182" y="0"/>
                  </a:lnTo>
                  <a:lnTo>
                    <a:pt x="3542182" y="9525"/>
                  </a:lnTo>
                  <a:lnTo>
                    <a:pt x="3551707" y="9525"/>
                  </a:lnTo>
                  <a:lnTo>
                    <a:pt x="3551707" y="0"/>
                  </a:lnTo>
                  <a:close/>
                </a:path>
                <a:path w="4009390" h="9525">
                  <a:moveTo>
                    <a:pt x="3608844" y="0"/>
                  </a:moveTo>
                  <a:lnTo>
                    <a:pt x="3599319" y="0"/>
                  </a:lnTo>
                  <a:lnTo>
                    <a:pt x="3599319" y="9525"/>
                  </a:lnTo>
                  <a:lnTo>
                    <a:pt x="3608844" y="9525"/>
                  </a:lnTo>
                  <a:lnTo>
                    <a:pt x="3608844" y="0"/>
                  </a:lnTo>
                  <a:close/>
                </a:path>
                <a:path w="4009390" h="9525">
                  <a:moveTo>
                    <a:pt x="3665969" y="0"/>
                  </a:moveTo>
                  <a:lnTo>
                    <a:pt x="3656457" y="0"/>
                  </a:lnTo>
                  <a:lnTo>
                    <a:pt x="3656457" y="9525"/>
                  </a:lnTo>
                  <a:lnTo>
                    <a:pt x="3665969" y="9525"/>
                  </a:lnTo>
                  <a:lnTo>
                    <a:pt x="3665969" y="0"/>
                  </a:lnTo>
                  <a:close/>
                </a:path>
                <a:path w="4009390" h="9525">
                  <a:moveTo>
                    <a:pt x="3723106" y="0"/>
                  </a:moveTo>
                  <a:lnTo>
                    <a:pt x="3713581" y="0"/>
                  </a:lnTo>
                  <a:lnTo>
                    <a:pt x="3713581" y="9525"/>
                  </a:lnTo>
                  <a:lnTo>
                    <a:pt x="3723106" y="9525"/>
                  </a:lnTo>
                  <a:lnTo>
                    <a:pt x="3723106" y="0"/>
                  </a:lnTo>
                  <a:close/>
                </a:path>
                <a:path w="4009390" h="9525">
                  <a:moveTo>
                    <a:pt x="3780244" y="0"/>
                  </a:moveTo>
                  <a:lnTo>
                    <a:pt x="3770719" y="0"/>
                  </a:lnTo>
                  <a:lnTo>
                    <a:pt x="3770719" y="9525"/>
                  </a:lnTo>
                  <a:lnTo>
                    <a:pt x="3780244" y="9525"/>
                  </a:lnTo>
                  <a:lnTo>
                    <a:pt x="3780244" y="0"/>
                  </a:lnTo>
                  <a:close/>
                </a:path>
                <a:path w="4009390" h="9525">
                  <a:moveTo>
                    <a:pt x="3837368" y="0"/>
                  </a:moveTo>
                  <a:lnTo>
                    <a:pt x="3827843" y="0"/>
                  </a:lnTo>
                  <a:lnTo>
                    <a:pt x="3827843" y="9525"/>
                  </a:lnTo>
                  <a:lnTo>
                    <a:pt x="3837368" y="9525"/>
                  </a:lnTo>
                  <a:lnTo>
                    <a:pt x="3837368" y="0"/>
                  </a:lnTo>
                  <a:close/>
                </a:path>
                <a:path w="4009390" h="9525">
                  <a:moveTo>
                    <a:pt x="3894505" y="0"/>
                  </a:moveTo>
                  <a:lnTo>
                    <a:pt x="3884980" y="0"/>
                  </a:lnTo>
                  <a:lnTo>
                    <a:pt x="3884980" y="9525"/>
                  </a:lnTo>
                  <a:lnTo>
                    <a:pt x="3894505" y="9525"/>
                  </a:lnTo>
                  <a:lnTo>
                    <a:pt x="3894505" y="0"/>
                  </a:lnTo>
                  <a:close/>
                </a:path>
                <a:path w="4009390" h="9525">
                  <a:moveTo>
                    <a:pt x="3951630" y="0"/>
                  </a:moveTo>
                  <a:lnTo>
                    <a:pt x="3942118" y="0"/>
                  </a:lnTo>
                  <a:lnTo>
                    <a:pt x="3942118" y="9525"/>
                  </a:lnTo>
                  <a:lnTo>
                    <a:pt x="3951630" y="9525"/>
                  </a:lnTo>
                  <a:lnTo>
                    <a:pt x="3951630" y="0"/>
                  </a:lnTo>
                  <a:close/>
                </a:path>
                <a:path w="4009390" h="9525">
                  <a:moveTo>
                    <a:pt x="4008767" y="0"/>
                  </a:moveTo>
                  <a:lnTo>
                    <a:pt x="3999242" y="0"/>
                  </a:lnTo>
                  <a:lnTo>
                    <a:pt x="3999242" y="9525"/>
                  </a:lnTo>
                  <a:lnTo>
                    <a:pt x="4008767" y="9525"/>
                  </a:lnTo>
                  <a:lnTo>
                    <a:pt x="400876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50692" y="2533573"/>
              <a:ext cx="1108710" cy="3950335"/>
            </a:xfrm>
            <a:custGeom>
              <a:avLst/>
              <a:gdLst/>
              <a:ahLst/>
              <a:cxnLst/>
              <a:rect l="l" t="t" r="r" b="b"/>
              <a:pathLst>
                <a:path w="1108709" h="3950335">
                  <a:moveTo>
                    <a:pt x="9525" y="87553"/>
                  </a:moveTo>
                  <a:lnTo>
                    <a:pt x="0" y="87553"/>
                  </a:lnTo>
                  <a:lnTo>
                    <a:pt x="0" y="97078"/>
                  </a:lnTo>
                  <a:lnTo>
                    <a:pt x="9525" y="97078"/>
                  </a:lnTo>
                  <a:lnTo>
                    <a:pt x="9525" y="87553"/>
                  </a:lnTo>
                  <a:close/>
                </a:path>
                <a:path w="1108709" h="3950335">
                  <a:moveTo>
                    <a:pt x="66662" y="87553"/>
                  </a:moveTo>
                  <a:lnTo>
                    <a:pt x="57137" y="87553"/>
                  </a:lnTo>
                  <a:lnTo>
                    <a:pt x="57137" y="97078"/>
                  </a:lnTo>
                  <a:lnTo>
                    <a:pt x="66662" y="97078"/>
                  </a:lnTo>
                  <a:lnTo>
                    <a:pt x="66662" y="87553"/>
                  </a:lnTo>
                  <a:close/>
                </a:path>
                <a:path w="1108709" h="3950335">
                  <a:moveTo>
                    <a:pt x="123786" y="87553"/>
                  </a:moveTo>
                  <a:lnTo>
                    <a:pt x="114261" y="87553"/>
                  </a:lnTo>
                  <a:lnTo>
                    <a:pt x="114261" y="97078"/>
                  </a:lnTo>
                  <a:lnTo>
                    <a:pt x="123786" y="97078"/>
                  </a:lnTo>
                  <a:lnTo>
                    <a:pt x="123786" y="87553"/>
                  </a:lnTo>
                  <a:close/>
                </a:path>
                <a:path w="1108709" h="3950335">
                  <a:moveTo>
                    <a:pt x="180924" y="87553"/>
                  </a:moveTo>
                  <a:lnTo>
                    <a:pt x="171399" y="87553"/>
                  </a:lnTo>
                  <a:lnTo>
                    <a:pt x="171399" y="97078"/>
                  </a:lnTo>
                  <a:lnTo>
                    <a:pt x="180924" y="97078"/>
                  </a:lnTo>
                  <a:lnTo>
                    <a:pt x="180924" y="87553"/>
                  </a:lnTo>
                  <a:close/>
                </a:path>
                <a:path w="1108709" h="3950335">
                  <a:moveTo>
                    <a:pt x="238048" y="87553"/>
                  </a:moveTo>
                  <a:lnTo>
                    <a:pt x="228536" y="87553"/>
                  </a:lnTo>
                  <a:lnTo>
                    <a:pt x="228536" y="97078"/>
                  </a:lnTo>
                  <a:lnTo>
                    <a:pt x="238048" y="97078"/>
                  </a:lnTo>
                  <a:lnTo>
                    <a:pt x="238048" y="87553"/>
                  </a:lnTo>
                  <a:close/>
                </a:path>
                <a:path w="1108709" h="3950335">
                  <a:moveTo>
                    <a:pt x="295186" y="87553"/>
                  </a:moveTo>
                  <a:lnTo>
                    <a:pt x="285661" y="87553"/>
                  </a:lnTo>
                  <a:lnTo>
                    <a:pt x="285661" y="97078"/>
                  </a:lnTo>
                  <a:lnTo>
                    <a:pt x="295186" y="97078"/>
                  </a:lnTo>
                  <a:lnTo>
                    <a:pt x="295186" y="87553"/>
                  </a:lnTo>
                  <a:close/>
                </a:path>
                <a:path w="1108709" h="3950335">
                  <a:moveTo>
                    <a:pt x="352310" y="87553"/>
                  </a:moveTo>
                  <a:lnTo>
                    <a:pt x="342798" y="87553"/>
                  </a:lnTo>
                  <a:lnTo>
                    <a:pt x="342798" y="97078"/>
                  </a:lnTo>
                  <a:lnTo>
                    <a:pt x="352310" y="97078"/>
                  </a:lnTo>
                  <a:lnTo>
                    <a:pt x="352310" y="87553"/>
                  </a:lnTo>
                  <a:close/>
                </a:path>
                <a:path w="1108709" h="3950335">
                  <a:moveTo>
                    <a:pt x="409448" y="87553"/>
                  </a:moveTo>
                  <a:lnTo>
                    <a:pt x="399923" y="87553"/>
                  </a:lnTo>
                  <a:lnTo>
                    <a:pt x="399923" y="97078"/>
                  </a:lnTo>
                  <a:lnTo>
                    <a:pt x="409448" y="97078"/>
                  </a:lnTo>
                  <a:lnTo>
                    <a:pt x="409448" y="87553"/>
                  </a:lnTo>
                  <a:close/>
                </a:path>
                <a:path w="1108709" h="3950335">
                  <a:moveTo>
                    <a:pt x="466585" y="87553"/>
                  </a:moveTo>
                  <a:lnTo>
                    <a:pt x="457060" y="87553"/>
                  </a:lnTo>
                  <a:lnTo>
                    <a:pt x="457060" y="97078"/>
                  </a:lnTo>
                  <a:lnTo>
                    <a:pt x="466585" y="97078"/>
                  </a:lnTo>
                  <a:lnTo>
                    <a:pt x="466585" y="87553"/>
                  </a:lnTo>
                  <a:close/>
                </a:path>
                <a:path w="1108709" h="3950335">
                  <a:moveTo>
                    <a:pt x="523709" y="87553"/>
                  </a:moveTo>
                  <a:lnTo>
                    <a:pt x="514184" y="87553"/>
                  </a:lnTo>
                  <a:lnTo>
                    <a:pt x="514184" y="97078"/>
                  </a:lnTo>
                  <a:lnTo>
                    <a:pt x="523709" y="97078"/>
                  </a:lnTo>
                  <a:lnTo>
                    <a:pt x="523709" y="87553"/>
                  </a:lnTo>
                  <a:close/>
                </a:path>
                <a:path w="1108709" h="3950335">
                  <a:moveTo>
                    <a:pt x="580847" y="87553"/>
                  </a:moveTo>
                  <a:lnTo>
                    <a:pt x="571322" y="87553"/>
                  </a:lnTo>
                  <a:lnTo>
                    <a:pt x="571322" y="97078"/>
                  </a:lnTo>
                  <a:lnTo>
                    <a:pt x="580847" y="97078"/>
                  </a:lnTo>
                  <a:lnTo>
                    <a:pt x="580847" y="87553"/>
                  </a:lnTo>
                  <a:close/>
                </a:path>
                <a:path w="1108709" h="3950335">
                  <a:moveTo>
                    <a:pt x="637971" y="87553"/>
                  </a:moveTo>
                  <a:lnTo>
                    <a:pt x="628459" y="87553"/>
                  </a:lnTo>
                  <a:lnTo>
                    <a:pt x="628459" y="97078"/>
                  </a:lnTo>
                  <a:lnTo>
                    <a:pt x="637971" y="97078"/>
                  </a:lnTo>
                  <a:lnTo>
                    <a:pt x="637971" y="87553"/>
                  </a:lnTo>
                  <a:close/>
                </a:path>
                <a:path w="1108709" h="3950335">
                  <a:moveTo>
                    <a:pt x="695109" y="87553"/>
                  </a:moveTo>
                  <a:lnTo>
                    <a:pt x="685584" y="87553"/>
                  </a:lnTo>
                  <a:lnTo>
                    <a:pt x="685584" y="97078"/>
                  </a:lnTo>
                  <a:lnTo>
                    <a:pt x="695109" y="97078"/>
                  </a:lnTo>
                  <a:lnTo>
                    <a:pt x="695109" y="87553"/>
                  </a:lnTo>
                  <a:close/>
                </a:path>
                <a:path w="1108709" h="3950335">
                  <a:moveTo>
                    <a:pt x="752246" y="87553"/>
                  </a:moveTo>
                  <a:lnTo>
                    <a:pt x="742721" y="87553"/>
                  </a:lnTo>
                  <a:lnTo>
                    <a:pt x="742721" y="97078"/>
                  </a:lnTo>
                  <a:lnTo>
                    <a:pt x="752246" y="97078"/>
                  </a:lnTo>
                  <a:lnTo>
                    <a:pt x="752246" y="87553"/>
                  </a:lnTo>
                  <a:close/>
                </a:path>
                <a:path w="1108709" h="3950335">
                  <a:moveTo>
                    <a:pt x="809371" y="87553"/>
                  </a:moveTo>
                  <a:lnTo>
                    <a:pt x="799846" y="87553"/>
                  </a:lnTo>
                  <a:lnTo>
                    <a:pt x="799846" y="97078"/>
                  </a:lnTo>
                  <a:lnTo>
                    <a:pt x="809371" y="97078"/>
                  </a:lnTo>
                  <a:lnTo>
                    <a:pt x="809371" y="87553"/>
                  </a:lnTo>
                  <a:close/>
                </a:path>
                <a:path w="1108709" h="3950335">
                  <a:moveTo>
                    <a:pt x="866508" y="87553"/>
                  </a:moveTo>
                  <a:lnTo>
                    <a:pt x="856983" y="87553"/>
                  </a:lnTo>
                  <a:lnTo>
                    <a:pt x="856983" y="97078"/>
                  </a:lnTo>
                  <a:lnTo>
                    <a:pt x="866508" y="97078"/>
                  </a:lnTo>
                  <a:lnTo>
                    <a:pt x="866508" y="87553"/>
                  </a:lnTo>
                  <a:close/>
                </a:path>
                <a:path w="1108709" h="3950335">
                  <a:moveTo>
                    <a:pt x="923632" y="87553"/>
                  </a:moveTo>
                  <a:lnTo>
                    <a:pt x="914120" y="87553"/>
                  </a:lnTo>
                  <a:lnTo>
                    <a:pt x="914120" y="97078"/>
                  </a:lnTo>
                  <a:lnTo>
                    <a:pt x="923632" y="97078"/>
                  </a:lnTo>
                  <a:lnTo>
                    <a:pt x="923632" y="87553"/>
                  </a:lnTo>
                  <a:close/>
                </a:path>
                <a:path w="1108709" h="3950335">
                  <a:moveTo>
                    <a:pt x="980770" y="87553"/>
                  </a:moveTo>
                  <a:lnTo>
                    <a:pt x="971245" y="87553"/>
                  </a:lnTo>
                  <a:lnTo>
                    <a:pt x="971245" y="97078"/>
                  </a:lnTo>
                  <a:lnTo>
                    <a:pt x="980770" y="97078"/>
                  </a:lnTo>
                  <a:lnTo>
                    <a:pt x="980770" y="87553"/>
                  </a:lnTo>
                  <a:close/>
                </a:path>
                <a:path w="1108709" h="3950335">
                  <a:moveTo>
                    <a:pt x="1037907" y="87553"/>
                  </a:moveTo>
                  <a:lnTo>
                    <a:pt x="1028382" y="87553"/>
                  </a:lnTo>
                  <a:lnTo>
                    <a:pt x="1028382" y="97078"/>
                  </a:lnTo>
                  <a:lnTo>
                    <a:pt x="1037907" y="97078"/>
                  </a:lnTo>
                  <a:lnTo>
                    <a:pt x="1037907" y="87553"/>
                  </a:lnTo>
                  <a:close/>
                </a:path>
                <a:path w="1108709" h="3950335">
                  <a:moveTo>
                    <a:pt x="1095032" y="87553"/>
                  </a:moveTo>
                  <a:lnTo>
                    <a:pt x="1085507" y="87553"/>
                  </a:lnTo>
                  <a:lnTo>
                    <a:pt x="1085507" y="97078"/>
                  </a:lnTo>
                  <a:lnTo>
                    <a:pt x="1095032" y="97078"/>
                  </a:lnTo>
                  <a:lnTo>
                    <a:pt x="1095032" y="87553"/>
                  </a:lnTo>
                  <a:close/>
                </a:path>
                <a:path w="1108709" h="3950335">
                  <a:moveTo>
                    <a:pt x="1108100" y="3940416"/>
                  </a:moveTo>
                  <a:lnTo>
                    <a:pt x="1098575" y="3940416"/>
                  </a:lnTo>
                  <a:lnTo>
                    <a:pt x="1098575" y="3949928"/>
                  </a:lnTo>
                  <a:lnTo>
                    <a:pt x="1108100" y="3949928"/>
                  </a:lnTo>
                  <a:lnTo>
                    <a:pt x="1108100" y="3940416"/>
                  </a:lnTo>
                  <a:close/>
                </a:path>
                <a:path w="1108709" h="3950335">
                  <a:moveTo>
                    <a:pt x="1108100" y="2955302"/>
                  </a:moveTo>
                  <a:lnTo>
                    <a:pt x="1098575" y="2955302"/>
                  </a:lnTo>
                  <a:lnTo>
                    <a:pt x="1098575" y="2964815"/>
                  </a:lnTo>
                  <a:lnTo>
                    <a:pt x="1108100" y="2964815"/>
                  </a:lnTo>
                  <a:lnTo>
                    <a:pt x="1108100" y="2955302"/>
                  </a:lnTo>
                  <a:close/>
                </a:path>
                <a:path w="1108709" h="3950335">
                  <a:moveTo>
                    <a:pt x="1108100" y="1970189"/>
                  </a:moveTo>
                  <a:lnTo>
                    <a:pt x="1098575" y="1970189"/>
                  </a:lnTo>
                  <a:lnTo>
                    <a:pt x="1098575" y="1979701"/>
                  </a:lnTo>
                  <a:lnTo>
                    <a:pt x="1108100" y="1979701"/>
                  </a:lnTo>
                  <a:lnTo>
                    <a:pt x="1108100" y="1970189"/>
                  </a:lnTo>
                  <a:close/>
                </a:path>
                <a:path w="1108709" h="3950335">
                  <a:moveTo>
                    <a:pt x="1108100" y="985100"/>
                  </a:moveTo>
                  <a:lnTo>
                    <a:pt x="1098575" y="985100"/>
                  </a:lnTo>
                  <a:lnTo>
                    <a:pt x="1098575" y="994613"/>
                  </a:lnTo>
                  <a:lnTo>
                    <a:pt x="1108100" y="994613"/>
                  </a:lnTo>
                  <a:lnTo>
                    <a:pt x="1108100" y="985100"/>
                  </a:lnTo>
                  <a:close/>
                </a:path>
                <a:path w="1108709" h="3950335">
                  <a:moveTo>
                    <a:pt x="1108100" y="0"/>
                  </a:moveTo>
                  <a:lnTo>
                    <a:pt x="1098575" y="0"/>
                  </a:lnTo>
                  <a:lnTo>
                    <a:pt x="1098575" y="9512"/>
                  </a:lnTo>
                  <a:lnTo>
                    <a:pt x="1108100" y="9512"/>
                  </a:lnTo>
                  <a:lnTo>
                    <a:pt x="110810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4447" y="2414017"/>
              <a:ext cx="9396730" cy="3617595"/>
            </a:xfrm>
            <a:custGeom>
              <a:avLst/>
              <a:gdLst/>
              <a:ahLst/>
              <a:cxnLst/>
              <a:rect l="l" t="t" r="r" b="b"/>
              <a:pathLst>
                <a:path w="9396730" h="3617595">
                  <a:moveTo>
                    <a:pt x="0" y="3617530"/>
                  </a:moveTo>
                  <a:lnTo>
                    <a:pt x="494554" y="3096833"/>
                  </a:lnTo>
                  <a:lnTo>
                    <a:pt x="989106" y="2593745"/>
                  </a:lnTo>
                  <a:lnTo>
                    <a:pt x="1483661" y="2775795"/>
                  </a:lnTo>
                  <a:lnTo>
                    <a:pt x="1978215" y="1979072"/>
                  </a:lnTo>
                  <a:lnTo>
                    <a:pt x="2472769" y="2216919"/>
                  </a:lnTo>
                  <a:lnTo>
                    <a:pt x="2967323" y="1752980"/>
                  </a:lnTo>
                  <a:lnTo>
                    <a:pt x="3461878" y="1468160"/>
                  </a:lnTo>
                  <a:lnTo>
                    <a:pt x="3956432" y="1562117"/>
                  </a:lnTo>
                  <a:lnTo>
                    <a:pt x="4450986" y="1467180"/>
                  </a:lnTo>
                  <a:lnTo>
                    <a:pt x="4945541" y="199669"/>
                  </a:lnTo>
                  <a:lnTo>
                    <a:pt x="5440095" y="1016938"/>
                  </a:lnTo>
                  <a:lnTo>
                    <a:pt x="5934649" y="85152"/>
                  </a:lnTo>
                  <a:lnTo>
                    <a:pt x="6429204" y="763443"/>
                  </a:lnTo>
                  <a:lnTo>
                    <a:pt x="6923758" y="636200"/>
                  </a:lnTo>
                  <a:lnTo>
                    <a:pt x="7418312" y="55790"/>
                  </a:lnTo>
                  <a:lnTo>
                    <a:pt x="7912867" y="0"/>
                  </a:lnTo>
                  <a:lnTo>
                    <a:pt x="8407421" y="222181"/>
                  </a:lnTo>
                  <a:lnTo>
                    <a:pt x="8901975" y="147794"/>
                  </a:lnTo>
                  <a:lnTo>
                    <a:pt x="9396558" y="77323"/>
                  </a:lnTo>
                </a:path>
              </a:pathLst>
            </a:custGeom>
            <a:ln w="4759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4447" y="2400912"/>
              <a:ext cx="9396730" cy="3807460"/>
            </a:xfrm>
            <a:custGeom>
              <a:avLst/>
              <a:gdLst/>
              <a:ahLst/>
              <a:cxnLst/>
              <a:rect l="l" t="t" r="r" b="b"/>
              <a:pathLst>
                <a:path w="9396730" h="3807460">
                  <a:moveTo>
                    <a:pt x="0" y="3515919"/>
                  </a:moveTo>
                  <a:lnTo>
                    <a:pt x="494554" y="3488763"/>
                  </a:lnTo>
                  <a:lnTo>
                    <a:pt x="989106" y="3032496"/>
                  </a:lnTo>
                  <a:lnTo>
                    <a:pt x="1483661" y="2682997"/>
                  </a:lnTo>
                  <a:lnTo>
                    <a:pt x="1978215" y="3430291"/>
                  </a:lnTo>
                  <a:lnTo>
                    <a:pt x="2472769" y="3357284"/>
                  </a:lnTo>
                  <a:lnTo>
                    <a:pt x="2967323" y="3412139"/>
                  </a:lnTo>
                  <a:lnTo>
                    <a:pt x="3461878" y="3433908"/>
                  </a:lnTo>
                  <a:lnTo>
                    <a:pt x="3956432" y="3070379"/>
                  </a:lnTo>
                  <a:lnTo>
                    <a:pt x="4450986" y="3041595"/>
                  </a:lnTo>
                  <a:lnTo>
                    <a:pt x="4945541" y="1345979"/>
                  </a:lnTo>
                  <a:lnTo>
                    <a:pt x="5440095" y="2467957"/>
                  </a:lnTo>
                  <a:lnTo>
                    <a:pt x="5934649" y="2809669"/>
                  </a:lnTo>
                  <a:lnTo>
                    <a:pt x="6429204" y="998242"/>
                  </a:lnTo>
                  <a:lnTo>
                    <a:pt x="6923758" y="0"/>
                  </a:lnTo>
                  <a:lnTo>
                    <a:pt x="7418312" y="3061004"/>
                  </a:lnTo>
                  <a:lnTo>
                    <a:pt x="7912867" y="2488688"/>
                  </a:lnTo>
                  <a:lnTo>
                    <a:pt x="8407421" y="3806926"/>
                  </a:lnTo>
                  <a:lnTo>
                    <a:pt x="8901975" y="3228947"/>
                  </a:lnTo>
                  <a:lnTo>
                    <a:pt x="9396558" y="2189066"/>
                  </a:lnTo>
                </a:path>
              </a:pathLst>
            </a:custGeom>
            <a:ln w="4759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2554" y="5969678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957" y="123739"/>
                  </a:moveTo>
                  <a:lnTo>
                    <a:pt x="57829" y="123739"/>
                  </a:lnTo>
                  <a:lnTo>
                    <a:pt x="53804" y="123349"/>
                  </a:lnTo>
                  <a:lnTo>
                    <a:pt x="15254" y="102751"/>
                  </a:lnTo>
                  <a:lnTo>
                    <a:pt x="0" y="65934"/>
                  </a:lnTo>
                  <a:lnTo>
                    <a:pt x="0" y="57815"/>
                  </a:lnTo>
                  <a:lnTo>
                    <a:pt x="15254" y="20997"/>
                  </a:lnTo>
                  <a:lnTo>
                    <a:pt x="53804" y="399"/>
                  </a:lnTo>
                  <a:lnTo>
                    <a:pt x="57829" y="0"/>
                  </a:lnTo>
                  <a:lnTo>
                    <a:pt x="65957" y="0"/>
                  </a:lnTo>
                  <a:lnTo>
                    <a:pt x="102784" y="15248"/>
                  </a:lnTo>
                  <a:lnTo>
                    <a:pt x="123390" y="53788"/>
                  </a:lnTo>
                  <a:lnTo>
                    <a:pt x="123786" y="57815"/>
                  </a:lnTo>
                  <a:lnTo>
                    <a:pt x="123786" y="65934"/>
                  </a:lnTo>
                  <a:lnTo>
                    <a:pt x="108531" y="102751"/>
                  </a:lnTo>
                  <a:lnTo>
                    <a:pt x="69982" y="123349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7108" y="5448980"/>
              <a:ext cx="123786" cy="123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91661" y="4945893"/>
              <a:ext cx="123786" cy="123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86215" y="5127942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958" y="123739"/>
                  </a:moveTo>
                  <a:lnTo>
                    <a:pt x="57827" y="123739"/>
                  </a:lnTo>
                  <a:lnTo>
                    <a:pt x="53808" y="123340"/>
                  </a:lnTo>
                  <a:lnTo>
                    <a:pt x="15254" y="102742"/>
                  </a:lnTo>
                  <a:lnTo>
                    <a:pt x="0" y="65934"/>
                  </a:lnTo>
                  <a:lnTo>
                    <a:pt x="0" y="57805"/>
                  </a:lnTo>
                  <a:lnTo>
                    <a:pt x="15254" y="20988"/>
                  </a:lnTo>
                  <a:lnTo>
                    <a:pt x="53808" y="390"/>
                  </a:lnTo>
                  <a:lnTo>
                    <a:pt x="57827" y="0"/>
                  </a:lnTo>
                  <a:lnTo>
                    <a:pt x="65958" y="0"/>
                  </a:lnTo>
                  <a:lnTo>
                    <a:pt x="102790" y="15248"/>
                  </a:lnTo>
                  <a:lnTo>
                    <a:pt x="123386" y="53779"/>
                  </a:lnTo>
                  <a:lnTo>
                    <a:pt x="123786" y="57805"/>
                  </a:lnTo>
                  <a:lnTo>
                    <a:pt x="123786" y="65934"/>
                  </a:lnTo>
                  <a:lnTo>
                    <a:pt x="108531" y="102742"/>
                  </a:lnTo>
                  <a:lnTo>
                    <a:pt x="69986" y="123340"/>
                  </a:lnTo>
                  <a:close/>
                </a:path>
              </a:pathLst>
            </a:custGeom>
            <a:solidFill>
              <a:srgbClr val="B864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0769" y="4331220"/>
              <a:ext cx="123786" cy="123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5324" y="4569067"/>
              <a:ext cx="123786" cy="123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69878" y="4105128"/>
              <a:ext cx="123786" cy="1237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4432" y="3820308"/>
              <a:ext cx="123786" cy="1237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58986" y="3914264"/>
              <a:ext cx="123786" cy="1237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53541" y="3819327"/>
              <a:ext cx="123786" cy="1237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48095" y="2551817"/>
              <a:ext cx="123786" cy="1237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42649" y="3369086"/>
              <a:ext cx="123786" cy="1237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37203" y="2437300"/>
              <a:ext cx="123786" cy="1237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31758" y="3115590"/>
              <a:ext cx="123786" cy="1237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26312" y="2988348"/>
              <a:ext cx="123786" cy="1237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20866" y="2407938"/>
              <a:ext cx="123786" cy="1237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15421" y="2352147"/>
              <a:ext cx="123786" cy="12373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09975" y="2574329"/>
              <a:ext cx="123786" cy="1237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04529" y="2499942"/>
              <a:ext cx="123786" cy="1237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99112" y="2429470"/>
              <a:ext cx="123786" cy="1237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2554" y="5854961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957" y="123739"/>
                  </a:moveTo>
                  <a:lnTo>
                    <a:pt x="57829" y="123739"/>
                  </a:lnTo>
                  <a:lnTo>
                    <a:pt x="53804" y="123340"/>
                  </a:lnTo>
                  <a:lnTo>
                    <a:pt x="15254" y="102742"/>
                  </a:lnTo>
                  <a:lnTo>
                    <a:pt x="0" y="65934"/>
                  </a:lnTo>
                  <a:lnTo>
                    <a:pt x="0" y="57805"/>
                  </a:lnTo>
                  <a:lnTo>
                    <a:pt x="15254" y="20988"/>
                  </a:lnTo>
                  <a:lnTo>
                    <a:pt x="53804" y="399"/>
                  </a:lnTo>
                  <a:lnTo>
                    <a:pt x="57829" y="0"/>
                  </a:lnTo>
                  <a:lnTo>
                    <a:pt x="65957" y="0"/>
                  </a:lnTo>
                  <a:lnTo>
                    <a:pt x="102784" y="15248"/>
                  </a:lnTo>
                  <a:lnTo>
                    <a:pt x="123390" y="53779"/>
                  </a:lnTo>
                  <a:lnTo>
                    <a:pt x="123786" y="57805"/>
                  </a:lnTo>
                  <a:lnTo>
                    <a:pt x="123786" y="65934"/>
                  </a:lnTo>
                  <a:lnTo>
                    <a:pt x="108531" y="102742"/>
                  </a:lnTo>
                  <a:lnTo>
                    <a:pt x="69982" y="123340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97108" y="5827805"/>
              <a:ext cx="123786" cy="12373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91661" y="5371538"/>
              <a:ext cx="123786" cy="1237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86215" y="502204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65958" y="123739"/>
                  </a:moveTo>
                  <a:lnTo>
                    <a:pt x="57827" y="123739"/>
                  </a:lnTo>
                  <a:lnTo>
                    <a:pt x="53808" y="123349"/>
                  </a:lnTo>
                  <a:lnTo>
                    <a:pt x="15254" y="102751"/>
                  </a:lnTo>
                  <a:lnTo>
                    <a:pt x="0" y="65934"/>
                  </a:lnTo>
                  <a:lnTo>
                    <a:pt x="0" y="57815"/>
                  </a:lnTo>
                  <a:lnTo>
                    <a:pt x="15254" y="20997"/>
                  </a:lnTo>
                  <a:lnTo>
                    <a:pt x="53808" y="399"/>
                  </a:lnTo>
                  <a:lnTo>
                    <a:pt x="57827" y="0"/>
                  </a:lnTo>
                  <a:lnTo>
                    <a:pt x="65958" y="0"/>
                  </a:lnTo>
                  <a:lnTo>
                    <a:pt x="102790" y="15248"/>
                  </a:lnTo>
                  <a:lnTo>
                    <a:pt x="123386" y="53788"/>
                  </a:lnTo>
                  <a:lnTo>
                    <a:pt x="123786" y="57815"/>
                  </a:lnTo>
                  <a:lnTo>
                    <a:pt x="123786" y="65934"/>
                  </a:lnTo>
                  <a:lnTo>
                    <a:pt x="108531" y="102751"/>
                  </a:lnTo>
                  <a:lnTo>
                    <a:pt x="69986" y="123349"/>
                  </a:lnTo>
                  <a:close/>
                </a:path>
              </a:pathLst>
            </a:custGeom>
            <a:solidFill>
              <a:srgbClr val="B864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0769" y="5769333"/>
              <a:ext cx="123786" cy="1237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75324" y="5696327"/>
              <a:ext cx="123786" cy="1237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69878" y="5751182"/>
              <a:ext cx="123786" cy="1237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4432" y="5772950"/>
              <a:ext cx="123786" cy="1237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58986" y="5409422"/>
              <a:ext cx="123786" cy="12373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53541" y="5380638"/>
              <a:ext cx="123786" cy="1237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48095" y="3685022"/>
              <a:ext cx="123786" cy="12373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42649" y="4806999"/>
              <a:ext cx="123786" cy="1237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7203" y="5148712"/>
              <a:ext cx="123786" cy="12373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31758" y="3337285"/>
              <a:ext cx="123786" cy="12373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26312" y="2339042"/>
              <a:ext cx="123786" cy="12373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420866" y="5400046"/>
              <a:ext cx="123786" cy="12373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15421" y="4827731"/>
              <a:ext cx="123786" cy="12373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409975" y="6145969"/>
              <a:ext cx="123786" cy="12373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904529" y="5567990"/>
              <a:ext cx="123786" cy="12373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399112" y="4528109"/>
              <a:ext cx="123786" cy="12373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97109" y="6388366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7109" y="5425137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1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7109" y="4461939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7109" y="3498710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3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7109" y="2535514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4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741314" y="6388366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0%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741314" y="5403253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5%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741314" y="4418139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10%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741314" y="3433056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15%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741314" y="2447951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20%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02863" y="6842025"/>
            <a:ext cx="72009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252423"/>
                </a:solidFill>
                <a:latin typeface="Arial"/>
                <a:cs typeface="Arial"/>
              </a:rPr>
              <a:t>Date</a:t>
            </a:r>
            <a:r>
              <a:rPr sz="1200" spc="-110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2981" y="3685189"/>
            <a:ext cx="228600" cy="124333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35" dirty="0">
                <a:solidFill>
                  <a:srgbClr val="09468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094680"/>
                </a:solidFill>
                <a:latin typeface="Arial"/>
                <a:cs typeface="Arial"/>
              </a:rPr>
              <a:t>eview%</a:t>
            </a:r>
            <a:r>
              <a:rPr sz="1200" b="1" spc="-20" dirty="0">
                <a:solidFill>
                  <a:srgbClr val="094680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094680"/>
                </a:solidFill>
                <a:latin typeface="Arial"/>
                <a:cs typeface="Arial"/>
              </a:rPr>
              <a:t>fMonth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022555" y="3804698"/>
            <a:ext cx="177800" cy="10045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dirty="0">
                <a:solidFill>
                  <a:srgbClr val="252423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252423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252423"/>
                </a:solidFill>
                <a:latin typeface="Arial"/>
                <a:cs typeface="Arial"/>
              </a:rPr>
              <a:t>erdue</a:t>
            </a:r>
            <a:r>
              <a:rPr sz="1200" spc="-50" dirty="0">
                <a:solidFill>
                  <a:srgbClr val="252423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252423"/>
                </a:solidFill>
                <a:latin typeface="Arial"/>
                <a:cs typeface="Arial"/>
              </a:rPr>
              <a:t>ercent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1045" y="6560266"/>
            <a:ext cx="407034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31803" y="6560266"/>
            <a:ext cx="454659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Februa…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81898" y="6560266"/>
            <a:ext cx="34353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412219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7780">
              <a:lnSpc>
                <a:spcPct val="100000"/>
              </a:lnSpc>
              <a:spcBef>
                <a:spcPts val="114"/>
              </a:spcBef>
            </a:pP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06772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27305">
              <a:lnSpc>
                <a:spcPct val="100000"/>
              </a:lnSpc>
              <a:spcBef>
                <a:spcPts val="114"/>
              </a:spcBef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01313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20955">
              <a:lnSpc>
                <a:spcPct val="100000"/>
              </a:lnSpc>
              <a:spcBef>
                <a:spcPts val="114"/>
              </a:spcBef>
            </a:pP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95881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41275">
              <a:lnSpc>
                <a:spcPct val="100000"/>
              </a:lnSpc>
              <a:spcBef>
                <a:spcPts val="114"/>
              </a:spcBef>
            </a:pP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34848" y="6560266"/>
            <a:ext cx="38354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August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23252" y="6560266"/>
            <a:ext cx="39560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Septe…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97121" y="6560266"/>
            <a:ext cx="4368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October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21955" y="6560266"/>
            <a:ext cx="37655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Nove…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323777" y="6560266"/>
            <a:ext cx="36195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55" dirty="0">
                <a:solidFill>
                  <a:srgbClr val="605D5C"/>
                </a:solidFill>
                <a:latin typeface="Arial Black"/>
                <a:cs typeface="Arial Black"/>
              </a:rPr>
              <a:t>Dece…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795690" y="6560266"/>
            <a:ext cx="407034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266463" y="6560266"/>
            <a:ext cx="454659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Februa…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816543" y="6560266"/>
            <a:ext cx="34353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346876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7780">
              <a:lnSpc>
                <a:spcPct val="100000"/>
              </a:lnSpc>
              <a:spcBef>
                <a:spcPts val="114"/>
              </a:spcBef>
            </a:pP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841414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27305">
              <a:lnSpc>
                <a:spcPct val="100000"/>
              </a:lnSpc>
              <a:spcBef>
                <a:spcPts val="114"/>
              </a:spcBef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335982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20955">
              <a:lnSpc>
                <a:spcPct val="100000"/>
              </a:lnSpc>
              <a:spcBef>
                <a:spcPts val="114"/>
              </a:spcBef>
            </a:pP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830520" y="6560266"/>
            <a:ext cx="27178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41275">
              <a:lnSpc>
                <a:spcPct val="100000"/>
              </a:lnSpc>
              <a:spcBef>
                <a:spcPts val="114"/>
              </a:spcBef>
            </a:pP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269518" y="6560266"/>
            <a:ext cx="38354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August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57433" y="6088753"/>
            <a:ext cx="21462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363166" y="2262982"/>
            <a:ext cx="1962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868826" y="2185661"/>
            <a:ext cx="2171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901507" y="2385329"/>
            <a:ext cx="2171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397540" y="3488169"/>
            <a:ext cx="21462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13661" y="4033334"/>
            <a:ext cx="21462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901278" y="2270813"/>
            <a:ext cx="1962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57205" y="4779393"/>
            <a:ext cx="1930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440651" y="4688135"/>
            <a:ext cx="1936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935649" y="4164733"/>
            <a:ext cx="21462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420626" y="3653827"/>
            <a:ext cx="21145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25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451761" y="5247017"/>
            <a:ext cx="1930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363395" y="2693396"/>
            <a:ext cx="2171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374288" y="2241451"/>
            <a:ext cx="2171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462651" y="5282496"/>
            <a:ext cx="1930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923294" y="3938632"/>
            <a:ext cx="2171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09763" y="3652852"/>
            <a:ext cx="21145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25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868597" y="2333455"/>
            <a:ext cx="1962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880980" y="2821864"/>
            <a:ext cx="21462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233286" y="4361634"/>
            <a:ext cx="41020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746189" y="2172554"/>
            <a:ext cx="4845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20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278144" y="6265049"/>
            <a:ext cx="3879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35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03694" y="5267774"/>
            <a:ext cx="3911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76051" y="3518527"/>
            <a:ext cx="4679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287573" y="5519112"/>
            <a:ext cx="3905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320452" y="5892035"/>
            <a:ext cx="4121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344841" y="4855562"/>
            <a:ext cx="40703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771447" y="4661252"/>
            <a:ext cx="4121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838066" y="5888408"/>
            <a:ext cx="4095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332607" y="5529841"/>
            <a:ext cx="4095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849160" y="5205046"/>
            <a:ext cx="4089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28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309589" y="5214160"/>
            <a:ext cx="4121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827379" y="5584705"/>
            <a:ext cx="4089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35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310825" y="4640526"/>
            <a:ext cx="38798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271651" y="3180397"/>
            <a:ext cx="444500" cy="4692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100" b="1" spc="-10" dirty="0">
                <a:latin typeface="Arial"/>
                <a:cs typeface="Arial"/>
              </a:rPr>
              <a:t>3.4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9760553" y="5401520"/>
            <a:ext cx="4121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28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355731" y="5661331"/>
            <a:ext cx="40703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816281" y="5242933"/>
            <a:ext cx="4095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55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11182917" y="2130699"/>
            <a:ext cx="94615" cy="339090"/>
            <a:chOff x="11182917" y="2130699"/>
            <a:chExt cx="94615" cy="339090"/>
          </a:xfrm>
        </p:grpSpPr>
        <p:sp>
          <p:nvSpPr>
            <p:cNvPr id="138" name="object 138"/>
            <p:cNvSpPr/>
            <p:nvPr/>
          </p:nvSpPr>
          <p:spPr>
            <a:xfrm>
              <a:off x="11182917" y="2130699"/>
              <a:ext cx="94267" cy="9401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182917" y="2371897"/>
              <a:ext cx="94267" cy="9777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11288557" y="1999873"/>
            <a:ext cx="100711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spc="-21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00" spc="-135" dirty="0">
                <a:solidFill>
                  <a:srgbClr val="605D5C"/>
                </a:solidFill>
                <a:latin typeface="Arial Black"/>
                <a:cs typeface="Arial Black"/>
              </a:rPr>
              <a:t>v</a:t>
            </a:r>
            <a:r>
              <a:rPr sz="1000" spc="-95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00" spc="-225" dirty="0">
                <a:solidFill>
                  <a:srgbClr val="605D5C"/>
                </a:solidFill>
                <a:latin typeface="Arial Black"/>
                <a:cs typeface="Arial Black"/>
              </a:rPr>
              <a:t>w</a:t>
            </a:r>
            <a:r>
              <a:rPr sz="1000" spc="-18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r>
              <a:rPr sz="1000" spc="-80" dirty="0">
                <a:solidFill>
                  <a:srgbClr val="605D5C"/>
                </a:solidFill>
                <a:latin typeface="Arial Black"/>
                <a:cs typeface="Arial Black"/>
              </a:rPr>
              <a:t>of</a:t>
            </a:r>
            <a:r>
              <a:rPr sz="1000" spc="-5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ont</a:t>
            </a:r>
            <a:r>
              <a:rPr sz="1000" spc="-70" dirty="0">
                <a:solidFill>
                  <a:srgbClr val="605D5C"/>
                </a:solidFill>
                <a:latin typeface="Arial Black"/>
                <a:cs typeface="Arial Black"/>
              </a:rPr>
              <a:t>h  </a:t>
            </a:r>
            <a:r>
              <a:rPr sz="1000" spc="-130" dirty="0">
                <a:solidFill>
                  <a:srgbClr val="605D5C"/>
                </a:solidFill>
                <a:latin typeface="Arial Black"/>
                <a:cs typeface="Arial Black"/>
              </a:rPr>
              <a:t>OverduePercent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42" name="object 142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4323" y="1195550"/>
            <a:ext cx="10258425" cy="2952750"/>
          </a:xfrm>
          <a:custGeom>
            <a:avLst/>
            <a:gdLst/>
            <a:ahLst/>
            <a:cxnLst/>
            <a:rect l="l" t="t" r="r" b="b"/>
            <a:pathLst>
              <a:path w="10258425" h="2952750">
                <a:moveTo>
                  <a:pt x="10258425" y="2952750"/>
                </a:moveTo>
                <a:lnTo>
                  <a:pt x="0" y="2952750"/>
                </a:lnTo>
                <a:lnTo>
                  <a:pt x="0" y="0"/>
                </a:lnTo>
                <a:lnTo>
                  <a:pt x="10258425" y="0"/>
                </a:lnTo>
                <a:lnTo>
                  <a:pt x="10258425" y="2952750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96143"/>
              </p:ext>
            </p:extLst>
          </p:nvPr>
        </p:nvGraphicFramePr>
        <p:xfrm>
          <a:off x="-8966" y="1195549"/>
          <a:ext cx="12658165" cy="6119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0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5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ctr">
                        <a:lnSpc>
                          <a:spcPts val="1315"/>
                        </a:lnSpc>
                        <a:spcBef>
                          <a:spcPts val="335"/>
                        </a:spcBef>
                      </a:pP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R w="76200">
                      <a:solidFill>
                        <a:srgbClr val="C7C7C7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2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C7C7C7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8463">
                <a:tc gridSpan="3">
                  <a:txBody>
                    <a:bodyPr/>
                    <a:lstStyle/>
                    <a:p>
                      <a:pPr marL="782955" marR="1893570">
                        <a:lnSpc>
                          <a:spcPct val="117200"/>
                        </a:lnSpc>
                        <a:tabLst>
                          <a:tab pos="3621404" algn="l"/>
                          <a:tab pos="6917055" algn="l"/>
                        </a:tabLst>
                      </a:pP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Any advertising campaign should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focus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on the </a:t>
                      </a:r>
                      <a:r>
                        <a:rPr sz="1600" spc="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southeastern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states: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Sao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Paulo,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Rio de 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Janeiro,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Minas Gerais, Rio Grande do Sul,</a:t>
                      </a:r>
                      <a:r>
                        <a:rPr sz="1600" spc="3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1600" spc="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Parana.	</a:t>
                      </a:r>
                      <a:r>
                        <a:rPr sz="1600" spc="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These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states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accounted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for 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approximately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75% of sales in 2018. Olist should also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concentrate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on the top </a:t>
                      </a:r>
                      <a:r>
                        <a:rPr sz="1600" spc="-1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five 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categories: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health_beauty, watches_gifts,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bed_bath_table, </a:t>
                      </a:r>
                      <a:r>
                        <a:rPr sz="1600" spc="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sports_leisure,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and  computers_accessories.	</a:t>
                      </a:r>
                      <a:r>
                        <a:rPr sz="1600" spc="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These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categories accounted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for</a:t>
                      </a:r>
                      <a:r>
                        <a:rPr sz="1600" spc="-3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approximately</a:t>
                      </a:r>
                      <a:endParaRPr sz="1600" dirty="0">
                        <a:latin typeface="Arial Black"/>
                        <a:cs typeface="Arial Black"/>
                      </a:endParaRPr>
                    </a:p>
                    <a:p>
                      <a:pPr marL="782955" marR="1786255">
                        <a:lnSpc>
                          <a:spcPct val="117200"/>
                        </a:lnSpc>
                        <a:tabLst>
                          <a:tab pos="2397125" algn="l"/>
                        </a:tabLst>
                      </a:pP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42%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sales.	If the </a:t>
                      </a:r>
                      <a:r>
                        <a:rPr sz="1600" spc="-1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next five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categories; housewares,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furniture_decor, auto, </a:t>
                      </a:r>
                      <a:r>
                        <a:rPr sz="1600" spc="-2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baby,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and  cool_stuff were added, then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approximately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60% of sales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would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be</a:t>
                      </a:r>
                      <a:r>
                        <a:rPr sz="1600" spc="-3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covered.</a:t>
                      </a:r>
                      <a:endParaRPr sz="1600" dirty="0">
                        <a:latin typeface="Arial Black"/>
                        <a:cs typeface="Arial Black"/>
                      </a:endParaRPr>
                    </a:p>
                    <a:p>
                      <a:pPr marL="782955" marR="1282700">
                        <a:lnSpc>
                          <a:spcPct val="117200"/>
                        </a:lnSpc>
                        <a:spcBef>
                          <a:spcPts val="1275"/>
                        </a:spcBef>
                      </a:pP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Olist should also </a:t>
                      </a:r>
                      <a:r>
                        <a:rPr sz="1600" spc="-1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keep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an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eye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on the </a:t>
                      </a:r>
                      <a:r>
                        <a:rPr sz="1600" spc="-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overdue </a:t>
                      </a:r>
                      <a:r>
                        <a:rPr sz="1600" spc="1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orders,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as they will lead to a loss in</a:t>
                      </a:r>
                      <a:r>
                        <a:rPr sz="1600" spc="-15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customer  </a:t>
                      </a:r>
                      <a:r>
                        <a:rPr sz="1600" spc="-5" dirty="0">
                          <a:solidFill>
                            <a:srgbClr val="971604"/>
                          </a:solidFill>
                          <a:latin typeface="Arial Black"/>
                          <a:cs typeface="Arial Black"/>
                        </a:rPr>
                        <a:t>satisfaction.</a:t>
                      </a:r>
                      <a:endParaRPr sz="1600" dirty="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5A8D11B-69E7-493D-88EF-B5D2B9BAE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51311"/>
              </p:ext>
            </p:extLst>
          </p:nvPr>
        </p:nvGraphicFramePr>
        <p:xfrm>
          <a:off x="-8967" y="0"/>
          <a:ext cx="12658165" cy="1195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0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ctr">
                        <a:lnSpc>
                          <a:spcPts val="1315"/>
                        </a:lnSpc>
                        <a:spcBef>
                          <a:spcPts val="335"/>
                        </a:spcBef>
                      </a:pP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R w="76200">
                      <a:solidFill>
                        <a:srgbClr val="C7C7C7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C7C7C7"/>
                      </a:solidFill>
                      <a:prstDash val="solid"/>
                    </a:ln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798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spc="-105" dirty="0">
                          <a:solidFill>
                            <a:srgbClr val="A1333C"/>
                          </a:solidFill>
                          <a:latin typeface="Arial"/>
                          <a:cs typeface="Arial"/>
                        </a:rPr>
                        <a:t>CONCLUSIONS</a:t>
                      </a:r>
                      <a:endParaRPr sz="3600" dirty="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733095"/>
              <a:ext cx="12115800" cy="378460"/>
            </a:xfrm>
            <a:custGeom>
              <a:avLst/>
              <a:gdLst/>
              <a:ahLst/>
              <a:cxnLst/>
              <a:rect l="l" t="t" r="r" b="b"/>
              <a:pathLst>
                <a:path w="12115800" h="378459">
                  <a:moveTo>
                    <a:pt x="0" y="378372"/>
                  </a:moveTo>
                  <a:lnTo>
                    <a:pt x="12115800" y="378372"/>
                  </a:lnTo>
                  <a:lnTo>
                    <a:pt x="12115800" y="0"/>
                  </a:lnTo>
                  <a:lnTo>
                    <a:pt x="0" y="0"/>
                  </a:lnTo>
                  <a:lnTo>
                    <a:pt x="0" y="378372"/>
                  </a:lnTo>
                  <a:close/>
                </a:path>
              </a:pathLst>
            </a:custGeom>
            <a:solidFill>
              <a:srgbClr val="E6E6E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68912" y="285813"/>
            <a:ext cx="2112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Growth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04850" y="4815714"/>
            <a:ext cx="10316210" cy="1734185"/>
            <a:chOff x="704850" y="4815714"/>
            <a:chExt cx="10316210" cy="1734185"/>
          </a:xfrm>
        </p:grpSpPr>
        <p:sp>
          <p:nvSpPr>
            <p:cNvPr id="8" name="object 8"/>
            <p:cNvSpPr/>
            <p:nvPr/>
          </p:nvSpPr>
          <p:spPr>
            <a:xfrm>
              <a:off x="704850" y="6520700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5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5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5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5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5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5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5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5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59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59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59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59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59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59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59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59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59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59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5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5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5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5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5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5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5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5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5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5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5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5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5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5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5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5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5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5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5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5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5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5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5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5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5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5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5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5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5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5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5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5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5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5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5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5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5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5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5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5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5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5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5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5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5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5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5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5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59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59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5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5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59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5350" y="6520700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5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5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5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5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5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5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5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5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59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59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59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59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59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59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59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59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59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59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5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5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5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5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5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5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5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5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5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5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5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5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5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5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5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5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5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5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5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5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5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5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5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5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5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5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5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5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5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5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5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5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5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5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5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5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5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5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5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5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5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5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5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5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5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5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5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5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59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59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5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5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59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4850" y="6114313"/>
              <a:ext cx="10296525" cy="415925"/>
            </a:xfrm>
            <a:custGeom>
              <a:avLst/>
              <a:gdLst/>
              <a:ahLst/>
              <a:cxnLst/>
              <a:rect l="l" t="t" r="r" b="b"/>
              <a:pathLst>
                <a:path w="10296525" h="4159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296525" h="4159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296525" h="4159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296525" h="4159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296525" h="4159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296525" h="4159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296525" h="4159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296525" h="4159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296525" h="4159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296525" h="4159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296525" h="4159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296525" h="4159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296525" h="4159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296525" h="4159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296525" h="4159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296525" h="4159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296525" h="4159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296525" h="4159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296525" h="4159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296525" h="4159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0296525" h="4159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0296525" h="4159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296525" h="4159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0296525" h="4159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0296525" h="4159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296525" h="4159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296525" h="415925">
                  <a:moveTo>
                    <a:pt x="1491399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1399" y="9525"/>
                  </a:lnTo>
                  <a:lnTo>
                    <a:pt x="1491399" y="0"/>
                  </a:lnTo>
                  <a:close/>
                </a:path>
                <a:path w="10296525" h="4159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10296525" h="4159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10296525" h="4159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10296525" h="415925">
                  <a:moveTo>
                    <a:pt x="8010525" y="406387"/>
                  </a:moveTo>
                  <a:lnTo>
                    <a:pt x="8001000" y="406387"/>
                  </a:lnTo>
                  <a:lnTo>
                    <a:pt x="8001000" y="415925"/>
                  </a:lnTo>
                  <a:lnTo>
                    <a:pt x="8010525" y="415925"/>
                  </a:lnTo>
                  <a:lnTo>
                    <a:pt x="8010525" y="406387"/>
                  </a:lnTo>
                  <a:close/>
                </a:path>
                <a:path w="10296525" h="415925">
                  <a:moveTo>
                    <a:pt x="8067675" y="406387"/>
                  </a:moveTo>
                  <a:lnTo>
                    <a:pt x="8058150" y="406387"/>
                  </a:lnTo>
                  <a:lnTo>
                    <a:pt x="8058150" y="415925"/>
                  </a:lnTo>
                  <a:lnTo>
                    <a:pt x="8067675" y="415925"/>
                  </a:lnTo>
                  <a:lnTo>
                    <a:pt x="8067675" y="406387"/>
                  </a:lnTo>
                  <a:close/>
                </a:path>
                <a:path w="10296525" h="415925">
                  <a:moveTo>
                    <a:pt x="8124825" y="406387"/>
                  </a:moveTo>
                  <a:lnTo>
                    <a:pt x="8115300" y="406387"/>
                  </a:lnTo>
                  <a:lnTo>
                    <a:pt x="8115300" y="415925"/>
                  </a:lnTo>
                  <a:lnTo>
                    <a:pt x="8124825" y="415925"/>
                  </a:lnTo>
                  <a:lnTo>
                    <a:pt x="8124825" y="406387"/>
                  </a:lnTo>
                  <a:close/>
                </a:path>
                <a:path w="10296525" h="415925">
                  <a:moveTo>
                    <a:pt x="8181975" y="406387"/>
                  </a:moveTo>
                  <a:lnTo>
                    <a:pt x="8172450" y="406387"/>
                  </a:lnTo>
                  <a:lnTo>
                    <a:pt x="8172450" y="415925"/>
                  </a:lnTo>
                  <a:lnTo>
                    <a:pt x="8181975" y="415925"/>
                  </a:lnTo>
                  <a:lnTo>
                    <a:pt x="8181975" y="406387"/>
                  </a:lnTo>
                  <a:close/>
                </a:path>
                <a:path w="10296525" h="415925">
                  <a:moveTo>
                    <a:pt x="8239125" y="406387"/>
                  </a:moveTo>
                  <a:lnTo>
                    <a:pt x="8229600" y="406387"/>
                  </a:lnTo>
                  <a:lnTo>
                    <a:pt x="8229600" y="415925"/>
                  </a:lnTo>
                  <a:lnTo>
                    <a:pt x="8239125" y="415925"/>
                  </a:lnTo>
                  <a:lnTo>
                    <a:pt x="8239125" y="406387"/>
                  </a:lnTo>
                  <a:close/>
                </a:path>
                <a:path w="10296525" h="415925">
                  <a:moveTo>
                    <a:pt x="8296275" y="406387"/>
                  </a:moveTo>
                  <a:lnTo>
                    <a:pt x="8286750" y="406387"/>
                  </a:lnTo>
                  <a:lnTo>
                    <a:pt x="8286750" y="415925"/>
                  </a:lnTo>
                  <a:lnTo>
                    <a:pt x="8296275" y="415925"/>
                  </a:lnTo>
                  <a:lnTo>
                    <a:pt x="8296275" y="406387"/>
                  </a:lnTo>
                  <a:close/>
                </a:path>
                <a:path w="10296525" h="415925">
                  <a:moveTo>
                    <a:pt x="8353425" y="406387"/>
                  </a:moveTo>
                  <a:lnTo>
                    <a:pt x="8343900" y="406387"/>
                  </a:lnTo>
                  <a:lnTo>
                    <a:pt x="8343900" y="415925"/>
                  </a:lnTo>
                  <a:lnTo>
                    <a:pt x="8353425" y="415925"/>
                  </a:lnTo>
                  <a:lnTo>
                    <a:pt x="8353425" y="406387"/>
                  </a:lnTo>
                  <a:close/>
                </a:path>
                <a:path w="10296525" h="415925">
                  <a:moveTo>
                    <a:pt x="8410575" y="406387"/>
                  </a:moveTo>
                  <a:lnTo>
                    <a:pt x="8401050" y="406387"/>
                  </a:lnTo>
                  <a:lnTo>
                    <a:pt x="8401050" y="415925"/>
                  </a:lnTo>
                  <a:lnTo>
                    <a:pt x="8410575" y="415925"/>
                  </a:lnTo>
                  <a:lnTo>
                    <a:pt x="8410575" y="406387"/>
                  </a:lnTo>
                  <a:close/>
                </a:path>
                <a:path w="10296525" h="415925">
                  <a:moveTo>
                    <a:pt x="8467725" y="406387"/>
                  </a:moveTo>
                  <a:lnTo>
                    <a:pt x="8458200" y="406387"/>
                  </a:lnTo>
                  <a:lnTo>
                    <a:pt x="8458200" y="415925"/>
                  </a:lnTo>
                  <a:lnTo>
                    <a:pt x="8467725" y="415925"/>
                  </a:lnTo>
                  <a:lnTo>
                    <a:pt x="8467725" y="406387"/>
                  </a:lnTo>
                  <a:close/>
                </a:path>
                <a:path w="10296525" h="415925">
                  <a:moveTo>
                    <a:pt x="8524875" y="406387"/>
                  </a:moveTo>
                  <a:lnTo>
                    <a:pt x="8515350" y="406387"/>
                  </a:lnTo>
                  <a:lnTo>
                    <a:pt x="8515350" y="415925"/>
                  </a:lnTo>
                  <a:lnTo>
                    <a:pt x="8524875" y="415925"/>
                  </a:lnTo>
                  <a:lnTo>
                    <a:pt x="8524875" y="406387"/>
                  </a:lnTo>
                  <a:close/>
                </a:path>
                <a:path w="10296525" h="415925">
                  <a:moveTo>
                    <a:pt x="8582025" y="406387"/>
                  </a:moveTo>
                  <a:lnTo>
                    <a:pt x="8572500" y="406387"/>
                  </a:lnTo>
                  <a:lnTo>
                    <a:pt x="8572500" y="415925"/>
                  </a:lnTo>
                  <a:lnTo>
                    <a:pt x="8582025" y="415925"/>
                  </a:lnTo>
                  <a:lnTo>
                    <a:pt x="8582025" y="406387"/>
                  </a:lnTo>
                  <a:close/>
                </a:path>
                <a:path w="10296525" h="415925">
                  <a:moveTo>
                    <a:pt x="8639175" y="406387"/>
                  </a:moveTo>
                  <a:lnTo>
                    <a:pt x="8629650" y="406387"/>
                  </a:lnTo>
                  <a:lnTo>
                    <a:pt x="8629650" y="415925"/>
                  </a:lnTo>
                  <a:lnTo>
                    <a:pt x="8639175" y="415925"/>
                  </a:lnTo>
                  <a:lnTo>
                    <a:pt x="8639175" y="406387"/>
                  </a:lnTo>
                  <a:close/>
                </a:path>
                <a:path w="10296525" h="415925">
                  <a:moveTo>
                    <a:pt x="8696325" y="406387"/>
                  </a:moveTo>
                  <a:lnTo>
                    <a:pt x="8686800" y="406387"/>
                  </a:lnTo>
                  <a:lnTo>
                    <a:pt x="8686800" y="415925"/>
                  </a:lnTo>
                  <a:lnTo>
                    <a:pt x="8696325" y="415925"/>
                  </a:lnTo>
                  <a:lnTo>
                    <a:pt x="8696325" y="406387"/>
                  </a:lnTo>
                  <a:close/>
                </a:path>
                <a:path w="10296525" h="415925">
                  <a:moveTo>
                    <a:pt x="8753475" y="406387"/>
                  </a:moveTo>
                  <a:lnTo>
                    <a:pt x="8743950" y="406387"/>
                  </a:lnTo>
                  <a:lnTo>
                    <a:pt x="8743950" y="415925"/>
                  </a:lnTo>
                  <a:lnTo>
                    <a:pt x="8753475" y="415925"/>
                  </a:lnTo>
                  <a:lnTo>
                    <a:pt x="8753475" y="406387"/>
                  </a:lnTo>
                  <a:close/>
                </a:path>
                <a:path w="10296525" h="415925">
                  <a:moveTo>
                    <a:pt x="8810625" y="406387"/>
                  </a:moveTo>
                  <a:lnTo>
                    <a:pt x="8801100" y="406387"/>
                  </a:lnTo>
                  <a:lnTo>
                    <a:pt x="8801100" y="415925"/>
                  </a:lnTo>
                  <a:lnTo>
                    <a:pt x="8810625" y="415925"/>
                  </a:lnTo>
                  <a:lnTo>
                    <a:pt x="8810625" y="406387"/>
                  </a:lnTo>
                  <a:close/>
                </a:path>
                <a:path w="10296525" h="415925">
                  <a:moveTo>
                    <a:pt x="8867775" y="406387"/>
                  </a:moveTo>
                  <a:lnTo>
                    <a:pt x="8858250" y="406387"/>
                  </a:lnTo>
                  <a:lnTo>
                    <a:pt x="8858250" y="415925"/>
                  </a:lnTo>
                  <a:lnTo>
                    <a:pt x="8867775" y="415925"/>
                  </a:lnTo>
                  <a:lnTo>
                    <a:pt x="8867775" y="406387"/>
                  </a:lnTo>
                  <a:close/>
                </a:path>
                <a:path w="10296525" h="415925">
                  <a:moveTo>
                    <a:pt x="8924925" y="406387"/>
                  </a:moveTo>
                  <a:lnTo>
                    <a:pt x="8915400" y="406387"/>
                  </a:lnTo>
                  <a:lnTo>
                    <a:pt x="8915400" y="415925"/>
                  </a:lnTo>
                  <a:lnTo>
                    <a:pt x="8924925" y="415925"/>
                  </a:lnTo>
                  <a:lnTo>
                    <a:pt x="8924925" y="406387"/>
                  </a:lnTo>
                  <a:close/>
                </a:path>
                <a:path w="10296525" h="415925">
                  <a:moveTo>
                    <a:pt x="8982075" y="406387"/>
                  </a:moveTo>
                  <a:lnTo>
                    <a:pt x="8972550" y="406387"/>
                  </a:lnTo>
                  <a:lnTo>
                    <a:pt x="8972550" y="415925"/>
                  </a:lnTo>
                  <a:lnTo>
                    <a:pt x="8982075" y="415925"/>
                  </a:lnTo>
                  <a:lnTo>
                    <a:pt x="8982075" y="406387"/>
                  </a:lnTo>
                  <a:close/>
                </a:path>
                <a:path w="10296525" h="415925">
                  <a:moveTo>
                    <a:pt x="9039225" y="406387"/>
                  </a:moveTo>
                  <a:lnTo>
                    <a:pt x="9029700" y="406387"/>
                  </a:lnTo>
                  <a:lnTo>
                    <a:pt x="9029700" y="415925"/>
                  </a:lnTo>
                  <a:lnTo>
                    <a:pt x="9039225" y="415925"/>
                  </a:lnTo>
                  <a:lnTo>
                    <a:pt x="9039225" y="406387"/>
                  </a:lnTo>
                  <a:close/>
                </a:path>
                <a:path w="10296525" h="415925">
                  <a:moveTo>
                    <a:pt x="9096375" y="406387"/>
                  </a:moveTo>
                  <a:lnTo>
                    <a:pt x="9086850" y="406387"/>
                  </a:lnTo>
                  <a:lnTo>
                    <a:pt x="9086850" y="415925"/>
                  </a:lnTo>
                  <a:lnTo>
                    <a:pt x="9096375" y="415925"/>
                  </a:lnTo>
                  <a:lnTo>
                    <a:pt x="9096375" y="406387"/>
                  </a:lnTo>
                  <a:close/>
                </a:path>
                <a:path w="10296525" h="415925">
                  <a:moveTo>
                    <a:pt x="9153525" y="406387"/>
                  </a:moveTo>
                  <a:lnTo>
                    <a:pt x="9144000" y="406387"/>
                  </a:lnTo>
                  <a:lnTo>
                    <a:pt x="9144000" y="415925"/>
                  </a:lnTo>
                  <a:lnTo>
                    <a:pt x="9153525" y="415925"/>
                  </a:lnTo>
                  <a:lnTo>
                    <a:pt x="9153525" y="406387"/>
                  </a:lnTo>
                  <a:close/>
                </a:path>
                <a:path w="10296525" h="415925">
                  <a:moveTo>
                    <a:pt x="9210675" y="406387"/>
                  </a:moveTo>
                  <a:lnTo>
                    <a:pt x="9201150" y="406387"/>
                  </a:lnTo>
                  <a:lnTo>
                    <a:pt x="9201150" y="415925"/>
                  </a:lnTo>
                  <a:lnTo>
                    <a:pt x="9210675" y="415925"/>
                  </a:lnTo>
                  <a:lnTo>
                    <a:pt x="9210675" y="406387"/>
                  </a:lnTo>
                  <a:close/>
                </a:path>
                <a:path w="10296525" h="415925">
                  <a:moveTo>
                    <a:pt x="9267825" y="406387"/>
                  </a:moveTo>
                  <a:lnTo>
                    <a:pt x="9258300" y="406387"/>
                  </a:lnTo>
                  <a:lnTo>
                    <a:pt x="9258300" y="415925"/>
                  </a:lnTo>
                  <a:lnTo>
                    <a:pt x="9267825" y="415925"/>
                  </a:lnTo>
                  <a:lnTo>
                    <a:pt x="9267825" y="406387"/>
                  </a:lnTo>
                  <a:close/>
                </a:path>
                <a:path w="10296525" h="415925">
                  <a:moveTo>
                    <a:pt x="9324975" y="406387"/>
                  </a:moveTo>
                  <a:lnTo>
                    <a:pt x="9315450" y="406387"/>
                  </a:lnTo>
                  <a:lnTo>
                    <a:pt x="9315450" y="415925"/>
                  </a:lnTo>
                  <a:lnTo>
                    <a:pt x="9324975" y="415925"/>
                  </a:lnTo>
                  <a:lnTo>
                    <a:pt x="9324975" y="406387"/>
                  </a:lnTo>
                  <a:close/>
                </a:path>
                <a:path w="10296525" h="415925">
                  <a:moveTo>
                    <a:pt x="9382125" y="406387"/>
                  </a:moveTo>
                  <a:lnTo>
                    <a:pt x="9372600" y="406387"/>
                  </a:lnTo>
                  <a:lnTo>
                    <a:pt x="9372600" y="415925"/>
                  </a:lnTo>
                  <a:lnTo>
                    <a:pt x="9382125" y="415925"/>
                  </a:lnTo>
                  <a:lnTo>
                    <a:pt x="9382125" y="406387"/>
                  </a:lnTo>
                  <a:close/>
                </a:path>
                <a:path w="10296525" h="415925">
                  <a:moveTo>
                    <a:pt x="9439275" y="406387"/>
                  </a:moveTo>
                  <a:lnTo>
                    <a:pt x="9429750" y="406387"/>
                  </a:lnTo>
                  <a:lnTo>
                    <a:pt x="9429750" y="415925"/>
                  </a:lnTo>
                  <a:lnTo>
                    <a:pt x="9439275" y="415925"/>
                  </a:lnTo>
                  <a:lnTo>
                    <a:pt x="9439275" y="406387"/>
                  </a:lnTo>
                  <a:close/>
                </a:path>
                <a:path w="10296525" h="415925">
                  <a:moveTo>
                    <a:pt x="9496425" y="406387"/>
                  </a:moveTo>
                  <a:lnTo>
                    <a:pt x="9486900" y="406387"/>
                  </a:lnTo>
                  <a:lnTo>
                    <a:pt x="9486900" y="415925"/>
                  </a:lnTo>
                  <a:lnTo>
                    <a:pt x="9496425" y="415925"/>
                  </a:lnTo>
                  <a:lnTo>
                    <a:pt x="9496425" y="406387"/>
                  </a:lnTo>
                  <a:close/>
                </a:path>
                <a:path w="10296525" h="415925">
                  <a:moveTo>
                    <a:pt x="9553575" y="406387"/>
                  </a:moveTo>
                  <a:lnTo>
                    <a:pt x="9544050" y="406387"/>
                  </a:lnTo>
                  <a:lnTo>
                    <a:pt x="9544050" y="415925"/>
                  </a:lnTo>
                  <a:lnTo>
                    <a:pt x="9553575" y="415925"/>
                  </a:lnTo>
                  <a:lnTo>
                    <a:pt x="9553575" y="406387"/>
                  </a:lnTo>
                  <a:close/>
                </a:path>
                <a:path w="10296525" h="415925">
                  <a:moveTo>
                    <a:pt x="9610725" y="406387"/>
                  </a:moveTo>
                  <a:lnTo>
                    <a:pt x="9601200" y="406387"/>
                  </a:lnTo>
                  <a:lnTo>
                    <a:pt x="9601200" y="415925"/>
                  </a:lnTo>
                  <a:lnTo>
                    <a:pt x="9610725" y="415925"/>
                  </a:lnTo>
                  <a:lnTo>
                    <a:pt x="9610725" y="406387"/>
                  </a:lnTo>
                  <a:close/>
                </a:path>
                <a:path w="10296525" h="415925">
                  <a:moveTo>
                    <a:pt x="9667875" y="406387"/>
                  </a:moveTo>
                  <a:lnTo>
                    <a:pt x="9658350" y="406387"/>
                  </a:lnTo>
                  <a:lnTo>
                    <a:pt x="9658350" y="415925"/>
                  </a:lnTo>
                  <a:lnTo>
                    <a:pt x="9667875" y="415925"/>
                  </a:lnTo>
                  <a:lnTo>
                    <a:pt x="9667875" y="406387"/>
                  </a:lnTo>
                  <a:close/>
                </a:path>
                <a:path w="10296525" h="415925">
                  <a:moveTo>
                    <a:pt x="9725025" y="406387"/>
                  </a:moveTo>
                  <a:lnTo>
                    <a:pt x="9715500" y="406387"/>
                  </a:lnTo>
                  <a:lnTo>
                    <a:pt x="9715500" y="415925"/>
                  </a:lnTo>
                  <a:lnTo>
                    <a:pt x="9725025" y="415925"/>
                  </a:lnTo>
                  <a:lnTo>
                    <a:pt x="9725025" y="406387"/>
                  </a:lnTo>
                  <a:close/>
                </a:path>
                <a:path w="10296525" h="415925">
                  <a:moveTo>
                    <a:pt x="9782175" y="406387"/>
                  </a:moveTo>
                  <a:lnTo>
                    <a:pt x="9772650" y="406387"/>
                  </a:lnTo>
                  <a:lnTo>
                    <a:pt x="9772650" y="415925"/>
                  </a:lnTo>
                  <a:lnTo>
                    <a:pt x="9782175" y="415925"/>
                  </a:lnTo>
                  <a:lnTo>
                    <a:pt x="9782175" y="406387"/>
                  </a:lnTo>
                  <a:close/>
                </a:path>
                <a:path w="10296525" h="415925">
                  <a:moveTo>
                    <a:pt x="9839325" y="406387"/>
                  </a:moveTo>
                  <a:lnTo>
                    <a:pt x="9829800" y="406387"/>
                  </a:lnTo>
                  <a:lnTo>
                    <a:pt x="9829800" y="415925"/>
                  </a:lnTo>
                  <a:lnTo>
                    <a:pt x="9839325" y="415925"/>
                  </a:lnTo>
                  <a:lnTo>
                    <a:pt x="9839325" y="406387"/>
                  </a:lnTo>
                  <a:close/>
                </a:path>
                <a:path w="10296525" h="415925">
                  <a:moveTo>
                    <a:pt x="9896475" y="406387"/>
                  </a:moveTo>
                  <a:lnTo>
                    <a:pt x="9886950" y="406387"/>
                  </a:lnTo>
                  <a:lnTo>
                    <a:pt x="9886950" y="415925"/>
                  </a:lnTo>
                  <a:lnTo>
                    <a:pt x="9896475" y="415925"/>
                  </a:lnTo>
                  <a:lnTo>
                    <a:pt x="9896475" y="406387"/>
                  </a:lnTo>
                  <a:close/>
                </a:path>
                <a:path w="10296525" h="415925">
                  <a:moveTo>
                    <a:pt x="9953625" y="406387"/>
                  </a:moveTo>
                  <a:lnTo>
                    <a:pt x="9944100" y="406387"/>
                  </a:lnTo>
                  <a:lnTo>
                    <a:pt x="9944100" y="415925"/>
                  </a:lnTo>
                  <a:lnTo>
                    <a:pt x="9953625" y="415925"/>
                  </a:lnTo>
                  <a:lnTo>
                    <a:pt x="9953625" y="406387"/>
                  </a:lnTo>
                  <a:close/>
                </a:path>
                <a:path w="10296525" h="415925">
                  <a:moveTo>
                    <a:pt x="10010775" y="406387"/>
                  </a:moveTo>
                  <a:lnTo>
                    <a:pt x="10001250" y="406387"/>
                  </a:lnTo>
                  <a:lnTo>
                    <a:pt x="10001250" y="415925"/>
                  </a:lnTo>
                  <a:lnTo>
                    <a:pt x="10010775" y="415925"/>
                  </a:lnTo>
                  <a:lnTo>
                    <a:pt x="10010775" y="406387"/>
                  </a:lnTo>
                  <a:close/>
                </a:path>
                <a:path w="10296525" h="415925">
                  <a:moveTo>
                    <a:pt x="10067925" y="406387"/>
                  </a:moveTo>
                  <a:lnTo>
                    <a:pt x="10058400" y="406387"/>
                  </a:lnTo>
                  <a:lnTo>
                    <a:pt x="10058400" y="415925"/>
                  </a:lnTo>
                  <a:lnTo>
                    <a:pt x="10067925" y="415925"/>
                  </a:lnTo>
                  <a:lnTo>
                    <a:pt x="10067925" y="406387"/>
                  </a:lnTo>
                  <a:close/>
                </a:path>
                <a:path w="10296525" h="415925">
                  <a:moveTo>
                    <a:pt x="10125075" y="406387"/>
                  </a:moveTo>
                  <a:lnTo>
                    <a:pt x="10115550" y="406387"/>
                  </a:lnTo>
                  <a:lnTo>
                    <a:pt x="10115550" y="415925"/>
                  </a:lnTo>
                  <a:lnTo>
                    <a:pt x="10125075" y="415925"/>
                  </a:lnTo>
                  <a:lnTo>
                    <a:pt x="10125075" y="406387"/>
                  </a:lnTo>
                  <a:close/>
                </a:path>
                <a:path w="10296525" h="415925">
                  <a:moveTo>
                    <a:pt x="10182225" y="406387"/>
                  </a:moveTo>
                  <a:lnTo>
                    <a:pt x="10172700" y="406387"/>
                  </a:lnTo>
                  <a:lnTo>
                    <a:pt x="10172700" y="415925"/>
                  </a:lnTo>
                  <a:lnTo>
                    <a:pt x="10182225" y="415925"/>
                  </a:lnTo>
                  <a:lnTo>
                    <a:pt x="10182225" y="406387"/>
                  </a:lnTo>
                  <a:close/>
                </a:path>
                <a:path w="10296525" h="415925">
                  <a:moveTo>
                    <a:pt x="10239375" y="406387"/>
                  </a:moveTo>
                  <a:lnTo>
                    <a:pt x="10229850" y="406387"/>
                  </a:lnTo>
                  <a:lnTo>
                    <a:pt x="10229850" y="415925"/>
                  </a:lnTo>
                  <a:lnTo>
                    <a:pt x="10239375" y="415925"/>
                  </a:lnTo>
                  <a:lnTo>
                    <a:pt x="10239375" y="406387"/>
                  </a:lnTo>
                  <a:close/>
                </a:path>
                <a:path w="10296525" h="415925">
                  <a:moveTo>
                    <a:pt x="10296525" y="406387"/>
                  </a:moveTo>
                  <a:lnTo>
                    <a:pt x="10287000" y="406387"/>
                  </a:lnTo>
                  <a:lnTo>
                    <a:pt x="10287000" y="415925"/>
                  </a:lnTo>
                  <a:lnTo>
                    <a:pt x="10296525" y="415925"/>
                  </a:lnTo>
                  <a:lnTo>
                    <a:pt x="10296525" y="4063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850" y="5707925"/>
              <a:ext cx="10296525" cy="415925"/>
            </a:xfrm>
            <a:custGeom>
              <a:avLst/>
              <a:gdLst/>
              <a:ahLst/>
              <a:cxnLst/>
              <a:rect l="l" t="t" r="r" b="b"/>
              <a:pathLst>
                <a:path w="10296525" h="4159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296525" h="4159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296525" h="4159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296525" h="4159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296525" h="4159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296525" h="4159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296525" h="4159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296525" h="4159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296525" h="4159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296525" h="4159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296525" h="4159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296525" h="4159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296525" h="4159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296525" h="4159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296525" h="4159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296525" h="4159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296525" h="4159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296525" h="4159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296525" h="4159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296525" h="4159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0296525" h="4159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0296525" h="4159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296525" h="4159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0296525" h="4159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0296525" h="4159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296525" h="4159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296525" h="4159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296525" h="4159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0296525" h="4159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0296525" h="4159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0296525" h="4159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0296525" h="4159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10296525" h="4159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10296525" h="4159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10296525" h="4159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10296525" h="4159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10296525" h="4159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10296525" h="4159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10296525" h="4159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10296525" h="415925">
                  <a:moveTo>
                    <a:pt x="2638425" y="406387"/>
                  </a:moveTo>
                  <a:lnTo>
                    <a:pt x="2628900" y="406387"/>
                  </a:lnTo>
                  <a:lnTo>
                    <a:pt x="2628900" y="415912"/>
                  </a:lnTo>
                  <a:lnTo>
                    <a:pt x="2638425" y="415912"/>
                  </a:lnTo>
                  <a:lnTo>
                    <a:pt x="2638425" y="406387"/>
                  </a:lnTo>
                  <a:close/>
                </a:path>
                <a:path w="10296525" h="415925">
                  <a:moveTo>
                    <a:pt x="2695575" y="406387"/>
                  </a:moveTo>
                  <a:lnTo>
                    <a:pt x="2686050" y="406387"/>
                  </a:lnTo>
                  <a:lnTo>
                    <a:pt x="2686050" y="415912"/>
                  </a:lnTo>
                  <a:lnTo>
                    <a:pt x="2695575" y="415912"/>
                  </a:lnTo>
                  <a:lnTo>
                    <a:pt x="2695575" y="406387"/>
                  </a:lnTo>
                  <a:close/>
                </a:path>
                <a:path w="10296525" h="415925">
                  <a:moveTo>
                    <a:pt x="3267075" y="406387"/>
                  </a:moveTo>
                  <a:lnTo>
                    <a:pt x="3257550" y="406387"/>
                  </a:lnTo>
                  <a:lnTo>
                    <a:pt x="3257550" y="415912"/>
                  </a:lnTo>
                  <a:lnTo>
                    <a:pt x="3267075" y="415912"/>
                  </a:lnTo>
                  <a:lnTo>
                    <a:pt x="3267075" y="406387"/>
                  </a:lnTo>
                  <a:close/>
                </a:path>
                <a:path w="10296525" h="415925">
                  <a:moveTo>
                    <a:pt x="3324225" y="406387"/>
                  </a:moveTo>
                  <a:lnTo>
                    <a:pt x="3314700" y="406387"/>
                  </a:lnTo>
                  <a:lnTo>
                    <a:pt x="3314700" y="415912"/>
                  </a:lnTo>
                  <a:lnTo>
                    <a:pt x="3324225" y="415912"/>
                  </a:lnTo>
                  <a:lnTo>
                    <a:pt x="3324225" y="406387"/>
                  </a:lnTo>
                  <a:close/>
                </a:path>
                <a:path w="10296525" h="415925">
                  <a:moveTo>
                    <a:pt x="3895725" y="406387"/>
                  </a:moveTo>
                  <a:lnTo>
                    <a:pt x="3886200" y="406387"/>
                  </a:lnTo>
                  <a:lnTo>
                    <a:pt x="3886200" y="415912"/>
                  </a:lnTo>
                  <a:lnTo>
                    <a:pt x="3895725" y="415912"/>
                  </a:lnTo>
                  <a:lnTo>
                    <a:pt x="3895725" y="406387"/>
                  </a:lnTo>
                  <a:close/>
                </a:path>
                <a:path w="10296525" h="415925">
                  <a:moveTo>
                    <a:pt x="3952875" y="406387"/>
                  </a:moveTo>
                  <a:lnTo>
                    <a:pt x="3943350" y="406387"/>
                  </a:lnTo>
                  <a:lnTo>
                    <a:pt x="3943350" y="415912"/>
                  </a:lnTo>
                  <a:lnTo>
                    <a:pt x="3952875" y="415912"/>
                  </a:lnTo>
                  <a:lnTo>
                    <a:pt x="3952875" y="406387"/>
                  </a:lnTo>
                  <a:close/>
                </a:path>
                <a:path w="10296525" h="415925">
                  <a:moveTo>
                    <a:pt x="4524375" y="406387"/>
                  </a:moveTo>
                  <a:lnTo>
                    <a:pt x="4514850" y="406387"/>
                  </a:lnTo>
                  <a:lnTo>
                    <a:pt x="4514850" y="415912"/>
                  </a:lnTo>
                  <a:lnTo>
                    <a:pt x="4524375" y="415912"/>
                  </a:lnTo>
                  <a:lnTo>
                    <a:pt x="4524375" y="406387"/>
                  </a:lnTo>
                  <a:close/>
                </a:path>
                <a:path w="10296525" h="415925">
                  <a:moveTo>
                    <a:pt x="4581525" y="406387"/>
                  </a:moveTo>
                  <a:lnTo>
                    <a:pt x="4572000" y="406387"/>
                  </a:lnTo>
                  <a:lnTo>
                    <a:pt x="4572000" y="415912"/>
                  </a:lnTo>
                  <a:lnTo>
                    <a:pt x="4581525" y="415912"/>
                  </a:lnTo>
                  <a:lnTo>
                    <a:pt x="4581525" y="406387"/>
                  </a:lnTo>
                  <a:close/>
                </a:path>
                <a:path w="10296525" h="415925">
                  <a:moveTo>
                    <a:pt x="5095875" y="406387"/>
                  </a:moveTo>
                  <a:lnTo>
                    <a:pt x="5089715" y="406387"/>
                  </a:lnTo>
                  <a:lnTo>
                    <a:pt x="5089715" y="415912"/>
                  </a:lnTo>
                  <a:lnTo>
                    <a:pt x="5095875" y="415912"/>
                  </a:lnTo>
                  <a:lnTo>
                    <a:pt x="5095875" y="406387"/>
                  </a:lnTo>
                  <a:close/>
                </a:path>
                <a:path w="10296525" h="415925">
                  <a:moveTo>
                    <a:pt x="5153025" y="406387"/>
                  </a:moveTo>
                  <a:lnTo>
                    <a:pt x="5143500" y="406387"/>
                  </a:lnTo>
                  <a:lnTo>
                    <a:pt x="5143500" y="415912"/>
                  </a:lnTo>
                  <a:lnTo>
                    <a:pt x="5153025" y="415912"/>
                  </a:lnTo>
                  <a:lnTo>
                    <a:pt x="5153025" y="406387"/>
                  </a:lnTo>
                  <a:close/>
                </a:path>
                <a:path w="10296525" h="415925">
                  <a:moveTo>
                    <a:pt x="5210175" y="406387"/>
                  </a:moveTo>
                  <a:lnTo>
                    <a:pt x="5200650" y="406387"/>
                  </a:lnTo>
                  <a:lnTo>
                    <a:pt x="5200650" y="415912"/>
                  </a:lnTo>
                  <a:lnTo>
                    <a:pt x="5210175" y="415912"/>
                  </a:lnTo>
                  <a:lnTo>
                    <a:pt x="5210175" y="406387"/>
                  </a:lnTo>
                  <a:close/>
                </a:path>
                <a:path w="10296525" h="415925">
                  <a:moveTo>
                    <a:pt x="5724525" y="406387"/>
                  </a:moveTo>
                  <a:lnTo>
                    <a:pt x="5715000" y="406387"/>
                  </a:lnTo>
                  <a:lnTo>
                    <a:pt x="5715000" y="415912"/>
                  </a:lnTo>
                  <a:lnTo>
                    <a:pt x="5724525" y="415912"/>
                  </a:lnTo>
                  <a:lnTo>
                    <a:pt x="5724525" y="406387"/>
                  </a:lnTo>
                  <a:close/>
                </a:path>
                <a:path w="10296525" h="415925">
                  <a:moveTo>
                    <a:pt x="5781675" y="406387"/>
                  </a:moveTo>
                  <a:lnTo>
                    <a:pt x="5772150" y="406387"/>
                  </a:lnTo>
                  <a:lnTo>
                    <a:pt x="5772150" y="415912"/>
                  </a:lnTo>
                  <a:lnTo>
                    <a:pt x="5781675" y="415912"/>
                  </a:lnTo>
                  <a:lnTo>
                    <a:pt x="5781675" y="406387"/>
                  </a:lnTo>
                  <a:close/>
                </a:path>
                <a:path w="10296525" h="415925">
                  <a:moveTo>
                    <a:pt x="5838825" y="406387"/>
                  </a:moveTo>
                  <a:lnTo>
                    <a:pt x="5829300" y="406387"/>
                  </a:lnTo>
                  <a:lnTo>
                    <a:pt x="5829300" y="415912"/>
                  </a:lnTo>
                  <a:lnTo>
                    <a:pt x="5838825" y="415912"/>
                  </a:lnTo>
                  <a:lnTo>
                    <a:pt x="5838825" y="406387"/>
                  </a:lnTo>
                  <a:close/>
                </a:path>
                <a:path w="10296525" h="415925">
                  <a:moveTo>
                    <a:pt x="6353175" y="406387"/>
                  </a:moveTo>
                  <a:lnTo>
                    <a:pt x="6343650" y="406387"/>
                  </a:lnTo>
                  <a:lnTo>
                    <a:pt x="6343650" y="415912"/>
                  </a:lnTo>
                  <a:lnTo>
                    <a:pt x="6353175" y="415912"/>
                  </a:lnTo>
                  <a:lnTo>
                    <a:pt x="6353175" y="406387"/>
                  </a:lnTo>
                  <a:close/>
                </a:path>
                <a:path w="10296525" h="415925">
                  <a:moveTo>
                    <a:pt x="6410325" y="406387"/>
                  </a:moveTo>
                  <a:lnTo>
                    <a:pt x="6400800" y="406387"/>
                  </a:lnTo>
                  <a:lnTo>
                    <a:pt x="6400800" y="415912"/>
                  </a:lnTo>
                  <a:lnTo>
                    <a:pt x="6410325" y="415912"/>
                  </a:lnTo>
                  <a:lnTo>
                    <a:pt x="6410325" y="406387"/>
                  </a:lnTo>
                  <a:close/>
                </a:path>
                <a:path w="10296525" h="415925">
                  <a:moveTo>
                    <a:pt x="6462763" y="406387"/>
                  </a:moveTo>
                  <a:lnTo>
                    <a:pt x="6457950" y="406387"/>
                  </a:lnTo>
                  <a:lnTo>
                    <a:pt x="6457950" y="415912"/>
                  </a:lnTo>
                  <a:lnTo>
                    <a:pt x="6462763" y="415912"/>
                  </a:lnTo>
                  <a:lnTo>
                    <a:pt x="6462763" y="406387"/>
                  </a:lnTo>
                  <a:close/>
                </a:path>
                <a:path w="10296525" h="415925">
                  <a:moveTo>
                    <a:pt x="6981825" y="406387"/>
                  </a:moveTo>
                  <a:lnTo>
                    <a:pt x="6972300" y="406387"/>
                  </a:lnTo>
                  <a:lnTo>
                    <a:pt x="6972300" y="415912"/>
                  </a:lnTo>
                  <a:lnTo>
                    <a:pt x="6981825" y="415912"/>
                  </a:lnTo>
                  <a:lnTo>
                    <a:pt x="6981825" y="406387"/>
                  </a:lnTo>
                  <a:close/>
                </a:path>
                <a:path w="10296525" h="415925">
                  <a:moveTo>
                    <a:pt x="7038975" y="406387"/>
                  </a:moveTo>
                  <a:lnTo>
                    <a:pt x="7029450" y="406387"/>
                  </a:lnTo>
                  <a:lnTo>
                    <a:pt x="7029450" y="415912"/>
                  </a:lnTo>
                  <a:lnTo>
                    <a:pt x="7038975" y="415912"/>
                  </a:lnTo>
                  <a:lnTo>
                    <a:pt x="7038975" y="406387"/>
                  </a:lnTo>
                  <a:close/>
                </a:path>
                <a:path w="10296525" h="415925">
                  <a:moveTo>
                    <a:pt x="7610475" y="406387"/>
                  </a:moveTo>
                  <a:lnTo>
                    <a:pt x="7600950" y="406387"/>
                  </a:lnTo>
                  <a:lnTo>
                    <a:pt x="7600950" y="415912"/>
                  </a:lnTo>
                  <a:lnTo>
                    <a:pt x="7610475" y="415912"/>
                  </a:lnTo>
                  <a:lnTo>
                    <a:pt x="7610475" y="406387"/>
                  </a:lnTo>
                  <a:close/>
                </a:path>
                <a:path w="10296525" h="415925">
                  <a:moveTo>
                    <a:pt x="7667625" y="406387"/>
                  </a:moveTo>
                  <a:lnTo>
                    <a:pt x="7658100" y="406387"/>
                  </a:lnTo>
                  <a:lnTo>
                    <a:pt x="7658100" y="415912"/>
                  </a:lnTo>
                  <a:lnTo>
                    <a:pt x="7667625" y="415912"/>
                  </a:lnTo>
                  <a:lnTo>
                    <a:pt x="7667625" y="406387"/>
                  </a:lnTo>
                  <a:close/>
                </a:path>
                <a:path w="10296525" h="415925">
                  <a:moveTo>
                    <a:pt x="8239125" y="406387"/>
                  </a:moveTo>
                  <a:lnTo>
                    <a:pt x="8229600" y="406387"/>
                  </a:lnTo>
                  <a:lnTo>
                    <a:pt x="8229600" y="415912"/>
                  </a:lnTo>
                  <a:lnTo>
                    <a:pt x="8239125" y="415912"/>
                  </a:lnTo>
                  <a:lnTo>
                    <a:pt x="8239125" y="406387"/>
                  </a:lnTo>
                  <a:close/>
                </a:path>
                <a:path w="10296525" h="415925">
                  <a:moveTo>
                    <a:pt x="8296275" y="406387"/>
                  </a:moveTo>
                  <a:lnTo>
                    <a:pt x="8286750" y="406387"/>
                  </a:lnTo>
                  <a:lnTo>
                    <a:pt x="8286750" y="415912"/>
                  </a:lnTo>
                  <a:lnTo>
                    <a:pt x="8296275" y="415912"/>
                  </a:lnTo>
                  <a:lnTo>
                    <a:pt x="8296275" y="406387"/>
                  </a:lnTo>
                  <a:close/>
                </a:path>
                <a:path w="10296525" h="415925">
                  <a:moveTo>
                    <a:pt x="8867775" y="406387"/>
                  </a:moveTo>
                  <a:lnTo>
                    <a:pt x="8858250" y="406387"/>
                  </a:lnTo>
                  <a:lnTo>
                    <a:pt x="8858250" y="415912"/>
                  </a:lnTo>
                  <a:lnTo>
                    <a:pt x="8867775" y="415912"/>
                  </a:lnTo>
                  <a:lnTo>
                    <a:pt x="8867775" y="406387"/>
                  </a:lnTo>
                  <a:close/>
                </a:path>
                <a:path w="10296525" h="415925">
                  <a:moveTo>
                    <a:pt x="8924925" y="406387"/>
                  </a:moveTo>
                  <a:lnTo>
                    <a:pt x="8915400" y="406387"/>
                  </a:lnTo>
                  <a:lnTo>
                    <a:pt x="8915400" y="415912"/>
                  </a:lnTo>
                  <a:lnTo>
                    <a:pt x="8924925" y="415912"/>
                  </a:lnTo>
                  <a:lnTo>
                    <a:pt x="8924925" y="406387"/>
                  </a:lnTo>
                  <a:close/>
                </a:path>
                <a:path w="10296525" h="415925">
                  <a:moveTo>
                    <a:pt x="9496425" y="406387"/>
                  </a:moveTo>
                  <a:lnTo>
                    <a:pt x="9486900" y="406387"/>
                  </a:lnTo>
                  <a:lnTo>
                    <a:pt x="9486900" y="415912"/>
                  </a:lnTo>
                  <a:lnTo>
                    <a:pt x="9496425" y="415912"/>
                  </a:lnTo>
                  <a:lnTo>
                    <a:pt x="9496425" y="406387"/>
                  </a:lnTo>
                  <a:close/>
                </a:path>
                <a:path w="10296525" h="415925">
                  <a:moveTo>
                    <a:pt x="9553575" y="406387"/>
                  </a:moveTo>
                  <a:lnTo>
                    <a:pt x="9544050" y="406387"/>
                  </a:lnTo>
                  <a:lnTo>
                    <a:pt x="9544050" y="415912"/>
                  </a:lnTo>
                  <a:lnTo>
                    <a:pt x="9553575" y="415912"/>
                  </a:lnTo>
                  <a:lnTo>
                    <a:pt x="9553575" y="406387"/>
                  </a:lnTo>
                  <a:close/>
                </a:path>
                <a:path w="10296525" h="415925">
                  <a:moveTo>
                    <a:pt x="10067925" y="406387"/>
                  </a:moveTo>
                  <a:lnTo>
                    <a:pt x="10061080" y="406387"/>
                  </a:lnTo>
                  <a:lnTo>
                    <a:pt x="10061080" y="415912"/>
                  </a:lnTo>
                  <a:lnTo>
                    <a:pt x="10067925" y="415912"/>
                  </a:lnTo>
                  <a:lnTo>
                    <a:pt x="10067925" y="406387"/>
                  </a:lnTo>
                  <a:close/>
                </a:path>
                <a:path w="10296525" h="415925">
                  <a:moveTo>
                    <a:pt x="10125075" y="406387"/>
                  </a:moveTo>
                  <a:lnTo>
                    <a:pt x="10115550" y="406387"/>
                  </a:lnTo>
                  <a:lnTo>
                    <a:pt x="10115550" y="415912"/>
                  </a:lnTo>
                  <a:lnTo>
                    <a:pt x="10125075" y="415912"/>
                  </a:lnTo>
                  <a:lnTo>
                    <a:pt x="10125075" y="406387"/>
                  </a:lnTo>
                  <a:close/>
                </a:path>
                <a:path w="10296525" h="415925">
                  <a:moveTo>
                    <a:pt x="10182225" y="406387"/>
                  </a:moveTo>
                  <a:lnTo>
                    <a:pt x="10172700" y="406387"/>
                  </a:lnTo>
                  <a:lnTo>
                    <a:pt x="10172700" y="415912"/>
                  </a:lnTo>
                  <a:lnTo>
                    <a:pt x="10182225" y="415912"/>
                  </a:lnTo>
                  <a:lnTo>
                    <a:pt x="10182225" y="406387"/>
                  </a:lnTo>
                  <a:close/>
                </a:path>
                <a:path w="10296525" h="415925">
                  <a:moveTo>
                    <a:pt x="10239375" y="406387"/>
                  </a:moveTo>
                  <a:lnTo>
                    <a:pt x="10229850" y="406387"/>
                  </a:lnTo>
                  <a:lnTo>
                    <a:pt x="10229850" y="415912"/>
                  </a:lnTo>
                  <a:lnTo>
                    <a:pt x="10239375" y="415912"/>
                  </a:lnTo>
                  <a:lnTo>
                    <a:pt x="10239375" y="406387"/>
                  </a:lnTo>
                  <a:close/>
                </a:path>
                <a:path w="10296525" h="415925">
                  <a:moveTo>
                    <a:pt x="10296525" y="406387"/>
                  </a:moveTo>
                  <a:lnTo>
                    <a:pt x="10287000" y="406387"/>
                  </a:lnTo>
                  <a:lnTo>
                    <a:pt x="10287000" y="415912"/>
                  </a:lnTo>
                  <a:lnTo>
                    <a:pt x="10296525" y="415912"/>
                  </a:lnTo>
                  <a:lnTo>
                    <a:pt x="10296525" y="4063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850" y="5301538"/>
              <a:ext cx="10296525" cy="415925"/>
            </a:xfrm>
            <a:custGeom>
              <a:avLst/>
              <a:gdLst/>
              <a:ahLst/>
              <a:cxnLst/>
              <a:rect l="l" t="t" r="r" b="b"/>
              <a:pathLst>
                <a:path w="10296525" h="4159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296525" h="4159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296525" h="4159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296525" h="4159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296525" h="415925">
                  <a:moveTo>
                    <a:pt x="2181225" y="406387"/>
                  </a:moveTo>
                  <a:lnTo>
                    <a:pt x="2171700" y="406387"/>
                  </a:lnTo>
                  <a:lnTo>
                    <a:pt x="2171700" y="415912"/>
                  </a:lnTo>
                  <a:lnTo>
                    <a:pt x="2181225" y="415912"/>
                  </a:lnTo>
                  <a:lnTo>
                    <a:pt x="2181225" y="406387"/>
                  </a:lnTo>
                  <a:close/>
                </a:path>
                <a:path w="10296525" h="415925">
                  <a:moveTo>
                    <a:pt x="2238375" y="406387"/>
                  </a:moveTo>
                  <a:lnTo>
                    <a:pt x="2228850" y="406387"/>
                  </a:lnTo>
                  <a:lnTo>
                    <a:pt x="2228850" y="415912"/>
                  </a:lnTo>
                  <a:lnTo>
                    <a:pt x="2238375" y="415912"/>
                  </a:lnTo>
                  <a:lnTo>
                    <a:pt x="2238375" y="406387"/>
                  </a:lnTo>
                  <a:close/>
                </a:path>
                <a:path w="10296525" h="415925">
                  <a:moveTo>
                    <a:pt x="2295525" y="406387"/>
                  </a:moveTo>
                  <a:lnTo>
                    <a:pt x="2286000" y="406387"/>
                  </a:lnTo>
                  <a:lnTo>
                    <a:pt x="2286000" y="415912"/>
                  </a:lnTo>
                  <a:lnTo>
                    <a:pt x="2295525" y="415912"/>
                  </a:lnTo>
                  <a:lnTo>
                    <a:pt x="2295525" y="406387"/>
                  </a:lnTo>
                  <a:close/>
                </a:path>
                <a:path w="10296525" h="415925">
                  <a:moveTo>
                    <a:pt x="2352675" y="406387"/>
                  </a:moveTo>
                  <a:lnTo>
                    <a:pt x="2343150" y="406387"/>
                  </a:lnTo>
                  <a:lnTo>
                    <a:pt x="2343150" y="415912"/>
                  </a:lnTo>
                  <a:lnTo>
                    <a:pt x="2352675" y="415912"/>
                  </a:lnTo>
                  <a:lnTo>
                    <a:pt x="2352675" y="406387"/>
                  </a:lnTo>
                  <a:close/>
                </a:path>
                <a:path w="10296525" h="415925">
                  <a:moveTo>
                    <a:pt x="2409825" y="406387"/>
                  </a:moveTo>
                  <a:lnTo>
                    <a:pt x="2400300" y="406387"/>
                  </a:lnTo>
                  <a:lnTo>
                    <a:pt x="2400300" y="415912"/>
                  </a:lnTo>
                  <a:lnTo>
                    <a:pt x="2409825" y="415912"/>
                  </a:lnTo>
                  <a:lnTo>
                    <a:pt x="2409825" y="406387"/>
                  </a:lnTo>
                  <a:close/>
                </a:path>
                <a:path w="10296525" h="415925">
                  <a:moveTo>
                    <a:pt x="2466975" y="406387"/>
                  </a:moveTo>
                  <a:lnTo>
                    <a:pt x="2457450" y="406387"/>
                  </a:lnTo>
                  <a:lnTo>
                    <a:pt x="2457450" y="415912"/>
                  </a:lnTo>
                  <a:lnTo>
                    <a:pt x="2466975" y="415912"/>
                  </a:lnTo>
                  <a:lnTo>
                    <a:pt x="2466975" y="406387"/>
                  </a:lnTo>
                  <a:close/>
                </a:path>
                <a:path w="10296525" h="415925">
                  <a:moveTo>
                    <a:pt x="2524125" y="406387"/>
                  </a:moveTo>
                  <a:lnTo>
                    <a:pt x="2514600" y="406387"/>
                  </a:lnTo>
                  <a:lnTo>
                    <a:pt x="2514600" y="415912"/>
                  </a:lnTo>
                  <a:lnTo>
                    <a:pt x="2524125" y="415912"/>
                  </a:lnTo>
                  <a:lnTo>
                    <a:pt x="2524125" y="406387"/>
                  </a:lnTo>
                  <a:close/>
                </a:path>
                <a:path w="10296525" h="415925">
                  <a:moveTo>
                    <a:pt x="2581275" y="406387"/>
                  </a:moveTo>
                  <a:lnTo>
                    <a:pt x="2571750" y="406387"/>
                  </a:lnTo>
                  <a:lnTo>
                    <a:pt x="2571750" y="415912"/>
                  </a:lnTo>
                  <a:lnTo>
                    <a:pt x="2581275" y="415912"/>
                  </a:lnTo>
                  <a:lnTo>
                    <a:pt x="2581275" y="406387"/>
                  </a:lnTo>
                  <a:close/>
                </a:path>
                <a:path w="10296525" h="415925">
                  <a:moveTo>
                    <a:pt x="2638425" y="406387"/>
                  </a:moveTo>
                  <a:lnTo>
                    <a:pt x="2628900" y="406387"/>
                  </a:lnTo>
                  <a:lnTo>
                    <a:pt x="2628900" y="415912"/>
                  </a:lnTo>
                  <a:lnTo>
                    <a:pt x="2638425" y="415912"/>
                  </a:lnTo>
                  <a:lnTo>
                    <a:pt x="2638425" y="406387"/>
                  </a:lnTo>
                  <a:close/>
                </a:path>
                <a:path w="10296525" h="415925">
                  <a:moveTo>
                    <a:pt x="2695575" y="406387"/>
                  </a:moveTo>
                  <a:lnTo>
                    <a:pt x="2686050" y="406387"/>
                  </a:lnTo>
                  <a:lnTo>
                    <a:pt x="2686050" y="415912"/>
                  </a:lnTo>
                  <a:lnTo>
                    <a:pt x="2695575" y="415912"/>
                  </a:lnTo>
                  <a:lnTo>
                    <a:pt x="2695575" y="406387"/>
                  </a:lnTo>
                  <a:close/>
                </a:path>
                <a:path w="10296525" h="415925">
                  <a:moveTo>
                    <a:pt x="2752725" y="406387"/>
                  </a:moveTo>
                  <a:lnTo>
                    <a:pt x="2743200" y="406387"/>
                  </a:lnTo>
                  <a:lnTo>
                    <a:pt x="2743200" y="415912"/>
                  </a:lnTo>
                  <a:lnTo>
                    <a:pt x="2752725" y="415912"/>
                  </a:lnTo>
                  <a:lnTo>
                    <a:pt x="2752725" y="406387"/>
                  </a:lnTo>
                  <a:close/>
                </a:path>
                <a:path w="10296525" h="415925">
                  <a:moveTo>
                    <a:pt x="2809875" y="406387"/>
                  </a:moveTo>
                  <a:lnTo>
                    <a:pt x="2800350" y="406387"/>
                  </a:lnTo>
                  <a:lnTo>
                    <a:pt x="2800350" y="415912"/>
                  </a:lnTo>
                  <a:lnTo>
                    <a:pt x="2809875" y="415912"/>
                  </a:lnTo>
                  <a:lnTo>
                    <a:pt x="2809875" y="406387"/>
                  </a:lnTo>
                  <a:close/>
                </a:path>
                <a:path w="10296525" h="415925">
                  <a:moveTo>
                    <a:pt x="2867025" y="406387"/>
                  </a:moveTo>
                  <a:lnTo>
                    <a:pt x="2857500" y="406387"/>
                  </a:lnTo>
                  <a:lnTo>
                    <a:pt x="2857500" y="415912"/>
                  </a:lnTo>
                  <a:lnTo>
                    <a:pt x="2867025" y="415912"/>
                  </a:lnTo>
                  <a:lnTo>
                    <a:pt x="2867025" y="406387"/>
                  </a:lnTo>
                  <a:close/>
                </a:path>
                <a:path w="10296525" h="415925">
                  <a:moveTo>
                    <a:pt x="2924175" y="406387"/>
                  </a:moveTo>
                  <a:lnTo>
                    <a:pt x="2914650" y="406387"/>
                  </a:lnTo>
                  <a:lnTo>
                    <a:pt x="2914650" y="415912"/>
                  </a:lnTo>
                  <a:lnTo>
                    <a:pt x="2924175" y="415912"/>
                  </a:lnTo>
                  <a:lnTo>
                    <a:pt x="2924175" y="406387"/>
                  </a:lnTo>
                  <a:close/>
                </a:path>
                <a:path w="10296525" h="415925">
                  <a:moveTo>
                    <a:pt x="2981325" y="406387"/>
                  </a:moveTo>
                  <a:lnTo>
                    <a:pt x="2971800" y="406387"/>
                  </a:lnTo>
                  <a:lnTo>
                    <a:pt x="2971800" y="415912"/>
                  </a:lnTo>
                  <a:lnTo>
                    <a:pt x="2981325" y="415912"/>
                  </a:lnTo>
                  <a:lnTo>
                    <a:pt x="2981325" y="406387"/>
                  </a:lnTo>
                  <a:close/>
                </a:path>
                <a:path w="10296525" h="415925">
                  <a:moveTo>
                    <a:pt x="3038475" y="406387"/>
                  </a:moveTo>
                  <a:lnTo>
                    <a:pt x="3028950" y="406387"/>
                  </a:lnTo>
                  <a:lnTo>
                    <a:pt x="3028950" y="415912"/>
                  </a:lnTo>
                  <a:lnTo>
                    <a:pt x="3038475" y="415912"/>
                  </a:lnTo>
                  <a:lnTo>
                    <a:pt x="3038475" y="406387"/>
                  </a:lnTo>
                  <a:close/>
                </a:path>
                <a:path w="10296525" h="415925">
                  <a:moveTo>
                    <a:pt x="3095625" y="406387"/>
                  </a:moveTo>
                  <a:lnTo>
                    <a:pt x="3086100" y="406387"/>
                  </a:lnTo>
                  <a:lnTo>
                    <a:pt x="3086100" y="415912"/>
                  </a:lnTo>
                  <a:lnTo>
                    <a:pt x="3095625" y="415912"/>
                  </a:lnTo>
                  <a:lnTo>
                    <a:pt x="3095625" y="406387"/>
                  </a:lnTo>
                  <a:close/>
                </a:path>
                <a:path w="10296525" h="415925">
                  <a:moveTo>
                    <a:pt x="3152775" y="406387"/>
                  </a:moveTo>
                  <a:lnTo>
                    <a:pt x="3143250" y="406387"/>
                  </a:lnTo>
                  <a:lnTo>
                    <a:pt x="3143250" y="415912"/>
                  </a:lnTo>
                  <a:lnTo>
                    <a:pt x="3152775" y="415912"/>
                  </a:lnTo>
                  <a:lnTo>
                    <a:pt x="3152775" y="406387"/>
                  </a:lnTo>
                  <a:close/>
                </a:path>
                <a:path w="10296525" h="415925">
                  <a:moveTo>
                    <a:pt x="3209925" y="406387"/>
                  </a:moveTo>
                  <a:lnTo>
                    <a:pt x="3200400" y="406387"/>
                  </a:lnTo>
                  <a:lnTo>
                    <a:pt x="3200400" y="415912"/>
                  </a:lnTo>
                  <a:lnTo>
                    <a:pt x="3209925" y="415912"/>
                  </a:lnTo>
                  <a:lnTo>
                    <a:pt x="3209925" y="406387"/>
                  </a:lnTo>
                  <a:close/>
                </a:path>
                <a:path w="10296525" h="415925">
                  <a:moveTo>
                    <a:pt x="3267075" y="406387"/>
                  </a:moveTo>
                  <a:lnTo>
                    <a:pt x="3257550" y="406387"/>
                  </a:lnTo>
                  <a:lnTo>
                    <a:pt x="3257550" y="415912"/>
                  </a:lnTo>
                  <a:lnTo>
                    <a:pt x="3267075" y="415912"/>
                  </a:lnTo>
                  <a:lnTo>
                    <a:pt x="3267075" y="406387"/>
                  </a:lnTo>
                  <a:close/>
                </a:path>
                <a:path w="10296525" h="415925">
                  <a:moveTo>
                    <a:pt x="3324225" y="406387"/>
                  </a:moveTo>
                  <a:lnTo>
                    <a:pt x="3314700" y="406387"/>
                  </a:lnTo>
                  <a:lnTo>
                    <a:pt x="3314700" y="415912"/>
                  </a:lnTo>
                  <a:lnTo>
                    <a:pt x="3324225" y="415912"/>
                  </a:lnTo>
                  <a:lnTo>
                    <a:pt x="3324225" y="406387"/>
                  </a:lnTo>
                  <a:close/>
                </a:path>
                <a:path w="10296525" h="415925">
                  <a:moveTo>
                    <a:pt x="3381375" y="406387"/>
                  </a:moveTo>
                  <a:lnTo>
                    <a:pt x="3371850" y="406387"/>
                  </a:lnTo>
                  <a:lnTo>
                    <a:pt x="3371850" y="415912"/>
                  </a:lnTo>
                  <a:lnTo>
                    <a:pt x="3381375" y="415912"/>
                  </a:lnTo>
                  <a:lnTo>
                    <a:pt x="3381375" y="406387"/>
                  </a:lnTo>
                  <a:close/>
                </a:path>
                <a:path w="10296525" h="415925">
                  <a:moveTo>
                    <a:pt x="3438525" y="406387"/>
                  </a:moveTo>
                  <a:lnTo>
                    <a:pt x="3429000" y="406387"/>
                  </a:lnTo>
                  <a:lnTo>
                    <a:pt x="3429000" y="415912"/>
                  </a:lnTo>
                  <a:lnTo>
                    <a:pt x="3438525" y="415912"/>
                  </a:lnTo>
                  <a:lnTo>
                    <a:pt x="3438525" y="406387"/>
                  </a:lnTo>
                  <a:close/>
                </a:path>
                <a:path w="10296525" h="415925">
                  <a:moveTo>
                    <a:pt x="3495675" y="406387"/>
                  </a:moveTo>
                  <a:lnTo>
                    <a:pt x="3486150" y="406387"/>
                  </a:lnTo>
                  <a:lnTo>
                    <a:pt x="3486150" y="415912"/>
                  </a:lnTo>
                  <a:lnTo>
                    <a:pt x="3495675" y="415912"/>
                  </a:lnTo>
                  <a:lnTo>
                    <a:pt x="3495675" y="406387"/>
                  </a:lnTo>
                  <a:close/>
                </a:path>
                <a:path w="10296525" h="415925">
                  <a:moveTo>
                    <a:pt x="3552825" y="406387"/>
                  </a:moveTo>
                  <a:lnTo>
                    <a:pt x="3543300" y="406387"/>
                  </a:lnTo>
                  <a:lnTo>
                    <a:pt x="3543300" y="415912"/>
                  </a:lnTo>
                  <a:lnTo>
                    <a:pt x="3552825" y="415912"/>
                  </a:lnTo>
                  <a:lnTo>
                    <a:pt x="3552825" y="406387"/>
                  </a:lnTo>
                  <a:close/>
                </a:path>
                <a:path w="10296525" h="415925">
                  <a:moveTo>
                    <a:pt x="3609975" y="406387"/>
                  </a:moveTo>
                  <a:lnTo>
                    <a:pt x="3600450" y="406387"/>
                  </a:lnTo>
                  <a:lnTo>
                    <a:pt x="3600450" y="415912"/>
                  </a:lnTo>
                  <a:lnTo>
                    <a:pt x="3609975" y="415912"/>
                  </a:lnTo>
                  <a:lnTo>
                    <a:pt x="3609975" y="406387"/>
                  </a:lnTo>
                  <a:close/>
                </a:path>
                <a:path w="10296525" h="415925">
                  <a:moveTo>
                    <a:pt x="3667125" y="406387"/>
                  </a:moveTo>
                  <a:lnTo>
                    <a:pt x="3657600" y="406387"/>
                  </a:lnTo>
                  <a:lnTo>
                    <a:pt x="3657600" y="415912"/>
                  </a:lnTo>
                  <a:lnTo>
                    <a:pt x="3667125" y="415912"/>
                  </a:lnTo>
                  <a:lnTo>
                    <a:pt x="3667125" y="406387"/>
                  </a:lnTo>
                  <a:close/>
                </a:path>
                <a:path w="10296525" h="415925">
                  <a:moveTo>
                    <a:pt x="3724275" y="406387"/>
                  </a:moveTo>
                  <a:lnTo>
                    <a:pt x="3714750" y="406387"/>
                  </a:lnTo>
                  <a:lnTo>
                    <a:pt x="3714750" y="415912"/>
                  </a:lnTo>
                  <a:lnTo>
                    <a:pt x="3724275" y="415912"/>
                  </a:lnTo>
                  <a:lnTo>
                    <a:pt x="3724275" y="406387"/>
                  </a:lnTo>
                  <a:close/>
                </a:path>
                <a:path w="10296525" h="415925">
                  <a:moveTo>
                    <a:pt x="3781425" y="406387"/>
                  </a:moveTo>
                  <a:lnTo>
                    <a:pt x="3771900" y="406387"/>
                  </a:lnTo>
                  <a:lnTo>
                    <a:pt x="3771900" y="415912"/>
                  </a:lnTo>
                  <a:lnTo>
                    <a:pt x="3781425" y="415912"/>
                  </a:lnTo>
                  <a:lnTo>
                    <a:pt x="3781425" y="406387"/>
                  </a:lnTo>
                  <a:close/>
                </a:path>
                <a:path w="10296525" h="415925">
                  <a:moveTo>
                    <a:pt x="3838575" y="406387"/>
                  </a:moveTo>
                  <a:lnTo>
                    <a:pt x="3829050" y="406387"/>
                  </a:lnTo>
                  <a:lnTo>
                    <a:pt x="3829050" y="415912"/>
                  </a:lnTo>
                  <a:lnTo>
                    <a:pt x="3838575" y="415912"/>
                  </a:lnTo>
                  <a:lnTo>
                    <a:pt x="3838575" y="406387"/>
                  </a:lnTo>
                  <a:close/>
                </a:path>
                <a:path w="10296525" h="415925">
                  <a:moveTo>
                    <a:pt x="3895725" y="406387"/>
                  </a:moveTo>
                  <a:lnTo>
                    <a:pt x="3886200" y="406387"/>
                  </a:lnTo>
                  <a:lnTo>
                    <a:pt x="3886200" y="415912"/>
                  </a:lnTo>
                  <a:lnTo>
                    <a:pt x="3895725" y="415912"/>
                  </a:lnTo>
                  <a:lnTo>
                    <a:pt x="3895725" y="406387"/>
                  </a:lnTo>
                  <a:close/>
                </a:path>
                <a:path w="10296525" h="415925">
                  <a:moveTo>
                    <a:pt x="3952875" y="406387"/>
                  </a:moveTo>
                  <a:lnTo>
                    <a:pt x="3943350" y="406387"/>
                  </a:lnTo>
                  <a:lnTo>
                    <a:pt x="3943350" y="415912"/>
                  </a:lnTo>
                  <a:lnTo>
                    <a:pt x="3952875" y="415912"/>
                  </a:lnTo>
                  <a:lnTo>
                    <a:pt x="3952875" y="406387"/>
                  </a:lnTo>
                  <a:close/>
                </a:path>
                <a:path w="10296525" h="415925">
                  <a:moveTo>
                    <a:pt x="4010025" y="406387"/>
                  </a:moveTo>
                  <a:lnTo>
                    <a:pt x="4000500" y="406387"/>
                  </a:lnTo>
                  <a:lnTo>
                    <a:pt x="4000500" y="415912"/>
                  </a:lnTo>
                  <a:lnTo>
                    <a:pt x="4010025" y="415912"/>
                  </a:lnTo>
                  <a:lnTo>
                    <a:pt x="4010025" y="406387"/>
                  </a:lnTo>
                  <a:close/>
                </a:path>
                <a:path w="10296525" h="415925">
                  <a:moveTo>
                    <a:pt x="4067175" y="406387"/>
                  </a:moveTo>
                  <a:lnTo>
                    <a:pt x="4057650" y="406387"/>
                  </a:lnTo>
                  <a:lnTo>
                    <a:pt x="4057650" y="415912"/>
                  </a:lnTo>
                  <a:lnTo>
                    <a:pt x="4067175" y="415912"/>
                  </a:lnTo>
                  <a:lnTo>
                    <a:pt x="4067175" y="406387"/>
                  </a:lnTo>
                  <a:close/>
                </a:path>
                <a:path w="10296525" h="415925">
                  <a:moveTo>
                    <a:pt x="4124325" y="406387"/>
                  </a:moveTo>
                  <a:lnTo>
                    <a:pt x="4114800" y="406387"/>
                  </a:lnTo>
                  <a:lnTo>
                    <a:pt x="4114800" y="415912"/>
                  </a:lnTo>
                  <a:lnTo>
                    <a:pt x="4124325" y="415912"/>
                  </a:lnTo>
                  <a:lnTo>
                    <a:pt x="4124325" y="406387"/>
                  </a:lnTo>
                  <a:close/>
                </a:path>
                <a:path w="10296525" h="415925">
                  <a:moveTo>
                    <a:pt x="4181475" y="406387"/>
                  </a:moveTo>
                  <a:lnTo>
                    <a:pt x="4171950" y="406387"/>
                  </a:lnTo>
                  <a:lnTo>
                    <a:pt x="4171950" y="415912"/>
                  </a:lnTo>
                  <a:lnTo>
                    <a:pt x="4181475" y="415912"/>
                  </a:lnTo>
                  <a:lnTo>
                    <a:pt x="4181475" y="406387"/>
                  </a:lnTo>
                  <a:close/>
                </a:path>
                <a:path w="10296525" h="415925">
                  <a:moveTo>
                    <a:pt x="4238625" y="406387"/>
                  </a:moveTo>
                  <a:lnTo>
                    <a:pt x="4229100" y="406387"/>
                  </a:lnTo>
                  <a:lnTo>
                    <a:pt x="4229100" y="415912"/>
                  </a:lnTo>
                  <a:lnTo>
                    <a:pt x="4238625" y="415912"/>
                  </a:lnTo>
                  <a:lnTo>
                    <a:pt x="4238625" y="406387"/>
                  </a:lnTo>
                  <a:close/>
                </a:path>
                <a:path w="10296525" h="415925">
                  <a:moveTo>
                    <a:pt x="4295775" y="406387"/>
                  </a:moveTo>
                  <a:lnTo>
                    <a:pt x="4286250" y="406387"/>
                  </a:lnTo>
                  <a:lnTo>
                    <a:pt x="4286250" y="415912"/>
                  </a:lnTo>
                  <a:lnTo>
                    <a:pt x="4295775" y="415912"/>
                  </a:lnTo>
                  <a:lnTo>
                    <a:pt x="4295775" y="406387"/>
                  </a:lnTo>
                  <a:close/>
                </a:path>
                <a:path w="10296525" h="415925">
                  <a:moveTo>
                    <a:pt x="4352925" y="406387"/>
                  </a:moveTo>
                  <a:lnTo>
                    <a:pt x="4343400" y="406387"/>
                  </a:lnTo>
                  <a:lnTo>
                    <a:pt x="4343400" y="415912"/>
                  </a:lnTo>
                  <a:lnTo>
                    <a:pt x="4352925" y="415912"/>
                  </a:lnTo>
                  <a:lnTo>
                    <a:pt x="4352925" y="406387"/>
                  </a:lnTo>
                  <a:close/>
                </a:path>
                <a:path w="10296525" h="415925">
                  <a:moveTo>
                    <a:pt x="4410075" y="406387"/>
                  </a:moveTo>
                  <a:lnTo>
                    <a:pt x="4400550" y="406387"/>
                  </a:lnTo>
                  <a:lnTo>
                    <a:pt x="4400550" y="415912"/>
                  </a:lnTo>
                  <a:lnTo>
                    <a:pt x="4410075" y="415912"/>
                  </a:lnTo>
                  <a:lnTo>
                    <a:pt x="4410075" y="406387"/>
                  </a:lnTo>
                  <a:close/>
                </a:path>
                <a:path w="10296525" h="415925">
                  <a:moveTo>
                    <a:pt x="4467225" y="406387"/>
                  </a:moveTo>
                  <a:lnTo>
                    <a:pt x="4457700" y="406387"/>
                  </a:lnTo>
                  <a:lnTo>
                    <a:pt x="4457700" y="415912"/>
                  </a:lnTo>
                  <a:lnTo>
                    <a:pt x="4467225" y="415912"/>
                  </a:lnTo>
                  <a:lnTo>
                    <a:pt x="4467225" y="406387"/>
                  </a:lnTo>
                  <a:close/>
                </a:path>
                <a:path w="10296525" h="415925">
                  <a:moveTo>
                    <a:pt x="4524375" y="406387"/>
                  </a:moveTo>
                  <a:lnTo>
                    <a:pt x="4514850" y="406387"/>
                  </a:lnTo>
                  <a:lnTo>
                    <a:pt x="4514850" y="415912"/>
                  </a:lnTo>
                  <a:lnTo>
                    <a:pt x="4524375" y="415912"/>
                  </a:lnTo>
                  <a:lnTo>
                    <a:pt x="4524375" y="406387"/>
                  </a:lnTo>
                  <a:close/>
                </a:path>
                <a:path w="10296525" h="415925">
                  <a:moveTo>
                    <a:pt x="4581525" y="406387"/>
                  </a:moveTo>
                  <a:lnTo>
                    <a:pt x="4572000" y="406387"/>
                  </a:lnTo>
                  <a:lnTo>
                    <a:pt x="4572000" y="415912"/>
                  </a:lnTo>
                  <a:lnTo>
                    <a:pt x="4581525" y="415912"/>
                  </a:lnTo>
                  <a:lnTo>
                    <a:pt x="4581525" y="406387"/>
                  </a:lnTo>
                  <a:close/>
                </a:path>
                <a:path w="10296525" h="415925">
                  <a:moveTo>
                    <a:pt x="5095875" y="406387"/>
                  </a:moveTo>
                  <a:lnTo>
                    <a:pt x="5089715" y="406387"/>
                  </a:lnTo>
                  <a:lnTo>
                    <a:pt x="5089715" y="415912"/>
                  </a:lnTo>
                  <a:lnTo>
                    <a:pt x="5095875" y="415912"/>
                  </a:lnTo>
                  <a:lnTo>
                    <a:pt x="5095875" y="406387"/>
                  </a:lnTo>
                  <a:close/>
                </a:path>
                <a:path w="10296525" h="415925">
                  <a:moveTo>
                    <a:pt x="5153025" y="406387"/>
                  </a:moveTo>
                  <a:lnTo>
                    <a:pt x="5143500" y="406387"/>
                  </a:lnTo>
                  <a:lnTo>
                    <a:pt x="5143500" y="415912"/>
                  </a:lnTo>
                  <a:lnTo>
                    <a:pt x="5153025" y="415912"/>
                  </a:lnTo>
                  <a:lnTo>
                    <a:pt x="5153025" y="406387"/>
                  </a:lnTo>
                  <a:close/>
                </a:path>
                <a:path w="10296525" h="415925">
                  <a:moveTo>
                    <a:pt x="5210175" y="406387"/>
                  </a:moveTo>
                  <a:lnTo>
                    <a:pt x="5200650" y="406387"/>
                  </a:lnTo>
                  <a:lnTo>
                    <a:pt x="5200650" y="415912"/>
                  </a:lnTo>
                  <a:lnTo>
                    <a:pt x="5210175" y="415912"/>
                  </a:lnTo>
                  <a:lnTo>
                    <a:pt x="5210175" y="406387"/>
                  </a:lnTo>
                  <a:close/>
                </a:path>
                <a:path w="10296525" h="415925">
                  <a:moveTo>
                    <a:pt x="5724525" y="406387"/>
                  </a:moveTo>
                  <a:lnTo>
                    <a:pt x="5715000" y="406387"/>
                  </a:lnTo>
                  <a:lnTo>
                    <a:pt x="5715000" y="415912"/>
                  </a:lnTo>
                  <a:lnTo>
                    <a:pt x="5724525" y="415912"/>
                  </a:lnTo>
                  <a:lnTo>
                    <a:pt x="5724525" y="406387"/>
                  </a:lnTo>
                  <a:close/>
                </a:path>
                <a:path w="10296525" h="415925">
                  <a:moveTo>
                    <a:pt x="5781675" y="406387"/>
                  </a:moveTo>
                  <a:lnTo>
                    <a:pt x="5772150" y="406387"/>
                  </a:lnTo>
                  <a:lnTo>
                    <a:pt x="5772150" y="415912"/>
                  </a:lnTo>
                  <a:lnTo>
                    <a:pt x="5781675" y="415912"/>
                  </a:lnTo>
                  <a:lnTo>
                    <a:pt x="5781675" y="406387"/>
                  </a:lnTo>
                  <a:close/>
                </a:path>
                <a:path w="10296525" h="415925">
                  <a:moveTo>
                    <a:pt x="5838825" y="406387"/>
                  </a:moveTo>
                  <a:lnTo>
                    <a:pt x="5829300" y="406387"/>
                  </a:lnTo>
                  <a:lnTo>
                    <a:pt x="5829300" y="415912"/>
                  </a:lnTo>
                  <a:lnTo>
                    <a:pt x="5838825" y="415912"/>
                  </a:lnTo>
                  <a:lnTo>
                    <a:pt x="5838825" y="406387"/>
                  </a:lnTo>
                  <a:close/>
                </a:path>
                <a:path w="10296525" h="415925">
                  <a:moveTo>
                    <a:pt x="6353175" y="406387"/>
                  </a:moveTo>
                  <a:lnTo>
                    <a:pt x="6343650" y="406387"/>
                  </a:lnTo>
                  <a:lnTo>
                    <a:pt x="6343650" y="415912"/>
                  </a:lnTo>
                  <a:lnTo>
                    <a:pt x="6353175" y="415912"/>
                  </a:lnTo>
                  <a:lnTo>
                    <a:pt x="6353175" y="406387"/>
                  </a:lnTo>
                  <a:close/>
                </a:path>
                <a:path w="10296525" h="415925">
                  <a:moveTo>
                    <a:pt x="6410325" y="406387"/>
                  </a:moveTo>
                  <a:lnTo>
                    <a:pt x="6400800" y="406387"/>
                  </a:lnTo>
                  <a:lnTo>
                    <a:pt x="6400800" y="415912"/>
                  </a:lnTo>
                  <a:lnTo>
                    <a:pt x="6410325" y="415912"/>
                  </a:lnTo>
                  <a:lnTo>
                    <a:pt x="6410325" y="406387"/>
                  </a:lnTo>
                  <a:close/>
                </a:path>
                <a:path w="10296525" h="415925">
                  <a:moveTo>
                    <a:pt x="6462763" y="406387"/>
                  </a:moveTo>
                  <a:lnTo>
                    <a:pt x="6457950" y="406387"/>
                  </a:lnTo>
                  <a:lnTo>
                    <a:pt x="6457950" y="415912"/>
                  </a:lnTo>
                  <a:lnTo>
                    <a:pt x="6462763" y="415912"/>
                  </a:lnTo>
                  <a:lnTo>
                    <a:pt x="6462763" y="406387"/>
                  </a:lnTo>
                  <a:close/>
                </a:path>
                <a:path w="10296525" h="415925">
                  <a:moveTo>
                    <a:pt x="6981825" y="406387"/>
                  </a:moveTo>
                  <a:lnTo>
                    <a:pt x="6972300" y="406387"/>
                  </a:lnTo>
                  <a:lnTo>
                    <a:pt x="6972300" y="415912"/>
                  </a:lnTo>
                  <a:lnTo>
                    <a:pt x="6981825" y="415912"/>
                  </a:lnTo>
                  <a:lnTo>
                    <a:pt x="6981825" y="406387"/>
                  </a:lnTo>
                  <a:close/>
                </a:path>
                <a:path w="10296525" h="415925">
                  <a:moveTo>
                    <a:pt x="7038975" y="406387"/>
                  </a:moveTo>
                  <a:lnTo>
                    <a:pt x="7029450" y="406387"/>
                  </a:lnTo>
                  <a:lnTo>
                    <a:pt x="7029450" y="415912"/>
                  </a:lnTo>
                  <a:lnTo>
                    <a:pt x="7038975" y="415912"/>
                  </a:lnTo>
                  <a:lnTo>
                    <a:pt x="7038975" y="406387"/>
                  </a:lnTo>
                  <a:close/>
                </a:path>
                <a:path w="10296525" h="415925">
                  <a:moveTo>
                    <a:pt x="7610475" y="406387"/>
                  </a:moveTo>
                  <a:lnTo>
                    <a:pt x="7600950" y="406387"/>
                  </a:lnTo>
                  <a:lnTo>
                    <a:pt x="7600950" y="415912"/>
                  </a:lnTo>
                  <a:lnTo>
                    <a:pt x="7610475" y="415912"/>
                  </a:lnTo>
                  <a:lnTo>
                    <a:pt x="7610475" y="406387"/>
                  </a:lnTo>
                  <a:close/>
                </a:path>
                <a:path w="10296525" h="415925">
                  <a:moveTo>
                    <a:pt x="7667625" y="406387"/>
                  </a:moveTo>
                  <a:lnTo>
                    <a:pt x="7658100" y="406387"/>
                  </a:lnTo>
                  <a:lnTo>
                    <a:pt x="7658100" y="415912"/>
                  </a:lnTo>
                  <a:lnTo>
                    <a:pt x="7667625" y="415912"/>
                  </a:lnTo>
                  <a:lnTo>
                    <a:pt x="7667625" y="406387"/>
                  </a:lnTo>
                  <a:close/>
                </a:path>
                <a:path w="10296525" h="415925">
                  <a:moveTo>
                    <a:pt x="8239125" y="406387"/>
                  </a:moveTo>
                  <a:lnTo>
                    <a:pt x="8229600" y="406387"/>
                  </a:lnTo>
                  <a:lnTo>
                    <a:pt x="8229600" y="415912"/>
                  </a:lnTo>
                  <a:lnTo>
                    <a:pt x="8239125" y="415912"/>
                  </a:lnTo>
                  <a:lnTo>
                    <a:pt x="8239125" y="406387"/>
                  </a:lnTo>
                  <a:close/>
                </a:path>
                <a:path w="10296525" h="415925">
                  <a:moveTo>
                    <a:pt x="8296275" y="406387"/>
                  </a:moveTo>
                  <a:lnTo>
                    <a:pt x="8286750" y="406387"/>
                  </a:lnTo>
                  <a:lnTo>
                    <a:pt x="8286750" y="415912"/>
                  </a:lnTo>
                  <a:lnTo>
                    <a:pt x="8296275" y="415912"/>
                  </a:lnTo>
                  <a:lnTo>
                    <a:pt x="8296275" y="406387"/>
                  </a:lnTo>
                  <a:close/>
                </a:path>
                <a:path w="10296525" h="415925">
                  <a:moveTo>
                    <a:pt x="8867775" y="406387"/>
                  </a:moveTo>
                  <a:lnTo>
                    <a:pt x="8858250" y="406387"/>
                  </a:lnTo>
                  <a:lnTo>
                    <a:pt x="8858250" y="415912"/>
                  </a:lnTo>
                  <a:lnTo>
                    <a:pt x="8867775" y="415912"/>
                  </a:lnTo>
                  <a:lnTo>
                    <a:pt x="8867775" y="406387"/>
                  </a:lnTo>
                  <a:close/>
                </a:path>
                <a:path w="10296525" h="415925">
                  <a:moveTo>
                    <a:pt x="8924925" y="406387"/>
                  </a:moveTo>
                  <a:lnTo>
                    <a:pt x="8915400" y="406387"/>
                  </a:lnTo>
                  <a:lnTo>
                    <a:pt x="8915400" y="415912"/>
                  </a:lnTo>
                  <a:lnTo>
                    <a:pt x="8924925" y="415912"/>
                  </a:lnTo>
                  <a:lnTo>
                    <a:pt x="8924925" y="406387"/>
                  </a:lnTo>
                  <a:close/>
                </a:path>
                <a:path w="10296525" h="415925">
                  <a:moveTo>
                    <a:pt x="9496425" y="406387"/>
                  </a:moveTo>
                  <a:lnTo>
                    <a:pt x="9486900" y="406387"/>
                  </a:lnTo>
                  <a:lnTo>
                    <a:pt x="9486900" y="415912"/>
                  </a:lnTo>
                  <a:lnTo>
                    <a:pt x="9496425" y="415912"/>
                  </a:lnTo>
                  <a:lnTo>
                    <a:pt x="9496425" y="406387"/>
                  </a:lnTo>
                  <a:close/>
                </a:path>
                <a:path w="10296525" h="415925">
                  <a:moveTo>
                    <a:pt x="9553575" y="406387"/>
                  </a:moveTo>
                  <a:lnTo>
                    <a:pt x="9544050" y="406387"/>
                  </a:lnTo>
                  <a:lnTo>
                    <a:pt x="9544050" y="415912"/>
                  </a:lnTo>
                  <a:lnTo>
                    <a:pt x="9553575" y="415912"/>
                  </a:lnTo>
                  <a:lnTo>
                    <a:pt x="9553575" y="406387"/>
                  </a:lnTo>
                  <a:close/>
                </a:path>
                <a:path w="10296525" h="415925">
                  <a:moveTo>
                    <a:pt x="10067925" y="406387"/>
                  </a:moveTo>
                  <a:lnTo>
                    <a:pt x="10061080" y="406387"/>
                  </a:lnTo>
                  <a:lnTo>
                    <a:pt x="10061080" y="415912"/>
                  </a:lnTo>
                  <a:lnTo>
                    <a:pt x="10067925" y="415912"/>
                  </a:lnTo>
                  <a:lnTo>
                    <a:pt x="10067925" y="406387"/>
                  </a:lnTo>
                  <a:close/>
                </a:path>
                <a:path w="10296525" h="415925">
                  <a:moveTo>
                    <a:pt x="10125075" y="406387"/>
                  </a:moveTo>
                  <a:lnTo>
                    <a:pt x="10115550" y="406387"/>
                  </a:lnTo>
                  <a:lnTo>
                    <a:pt x="10115550" y="415912"/>
                  </a:lnTo>
                  <a:lnTo>
                    <a:pt x="10125075" y="415912"/>
                  </a:lnTo>
                  <a:lnTo>
                    <a:pt x="10125075" y="406387"/>
                  </a:lnTo>
                  <a:close/>
                </a:path>
                <a:path w="10296525" h="415925">
                  <a:moveTo>
                    <a:pt x="10182225" y="406387"/>
                  </a:moveTo>
                  <a:lnTo>
                    <a:pt x="10172700" y="406387"/>
                  </a:lnTo>
                  <a:lnTo>
                    <a:pt x="10172700" y="415912"/>
                  </a:lnTo>
                  <a:lnTo>
                    <a:pt x="10182225" y="415912"/>
                  </a:lnTo>
                  <a:lnTo>
                    <a:pt x="10182225" y="406387"/>
                  </a:lnTo>
                  <a:close/>
                </a:path>
                <a:path w="10296525" h="415925">
                  <a:moveTo>
                    <a:pt x="10239375" y="406387"/>
                  </a:moveTo>
                  <a:lnTo>
                    <a:pt x="10229850" y="406387"/>
                  </a:lnTo>
                  <a:lnTo>
                    <a:pt x="10229850" y="415912"/>
                  </a:lnTo>
                  <a:lnTo>
                    <a:pt x="10239375" y="415912"/>
                  </a:lnTo>
                  <a:lnTo>
                    <a:pt x="10239375" y="406387"/>
                  </a:lnTo>
                  <a:close/>
                </a:path>
                <a:path w="10296525" h="415925">
                  <a:moveTo>
                    <a:pt x="10296525" y="406387"/>
                  </a:moveTo>
                  <a:lnTo>
                    <a:pt x="10287000" y="406387"/>
                  </a:lnTo>
                  <a:lnTo>
                    <a:pt x="10287000" y="415912"/>
                  </a:lnTo>
                  <a:lnTo>
                    <a:pt x="10296525" y="415912"/>
                  </a:lnTo>
                  <a:lnTo>
                    <a:pt x="10296525" y="40638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6300" y="5301538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850" y="4895113"/>
              <a:ext cx="10296525" cy="416559"/>
            </a:xfrm>
            <a:custGeom>
              <a:avLst/>
              <a:gdLst/>
              <a:ahLst/>
              <a:cxnLst/>
              <a:rect l="l" t="t" r="r" b="b"/>
              <a:pathLst>
                <a:path w="10296525" h="41656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296525" h="41656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296525" h="41656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296525" h="41656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296525" h="41656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296525" h="41656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296525" h="41656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296525" h="41656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296525" h="41656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296525" h="41656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296525" h="41656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296525" h="41656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296525" h="41656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296525" h="41656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296525" h="41656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296525" h="41656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296525" h="41656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296525" h="41656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296525" h="4165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296525" h="4165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0296525" h="4165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0296525" h="4165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296525" h="4165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0296525" h="4165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0296525" h="4165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296525" h="4165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296525" h="4165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296525" h="4165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0296525" h="4165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0296525" h="4165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0296525" h="4165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0296525" h="416560">
                  <a:moveTo>
                    <a:pt x="4181475" y="406425"/>
                  </a:moveTo>
                  <a:lnTo>
                    <a:pt x="4171950" y="406425"/>
                  </a:lnTo>
                  <a:lnTo>
                    <a:pt x="4171950" y="415950"/>
                  </a:lnTo>
                  <a:lnTo>
                    <a:pt x="4181475" y="415950"/>
                  </a:lnTo>
                  <a:lnTo>
                    <a:pt x="4181475" y="406425"/>
                  </a:lnTo>
                  <a:close/>
                </a:path>
                <a:path w="10296525" h="416560">
                  <a:moveTo>
                    <a:pt x="4238625" y="406425"/>
                  </a:moveTo>
                  <a:lnTo>
                    <a:pt x="4229100" y="406425"/>
                  </a:lnTo>
                  <a:lnTo>
                    <a:pt x="4229100" y="415950"/>
                  </a:lnTo>
                  <a:lnTo>
                    <a:pt x="4238625" y="415950"/>
                  </a:lnTo>
                  <a:lnTo>
                    <a:pt x="4238625" y="406425"/>
                  </a:lnTo>
                  <a:close/>
                </a:path>
                <a:path w="10296525" h="416560">
                  <a:moveTo>
                    <a:pt x="4295775" y="406425"/>
                  </a:moveTo>
                  <a:lnTo>
                    <a:pt x="4286250" y="406425"/>
                  </a:lnTo>
                  <a:lnTo>
                    <a:pt x="4286250" y="415950"/>
                  </a:lnTo>
                  <a:lnTo>
                    <a:pt x="4295775" y="415950"/>
                  </a:lnTo>
                  <a:lnTo>
                    <a:pt x="4295775" y="406425"/>
                  </a:lnTo>
                  <a:close/>
                </a:path>
                <a:path w="10296525" h="416560">
                  <a:moveTo>
                    <a:pt x="4352925" y="406425"/>
                  </a:moveTo>
                  <a:lnTo>
                    <a:pt x="4343400" y="406425"/>
                  </a:lnTo>
                  <a:lnTo>
                    <a:pt x="4343400" y="415950"/>
                  </a:lnTo>
                  <a:lnTo>
                    <a:pt x="4352925" y="415950"/>
                  </a:lnTo>
                  <a:lnTo>
                    <a:pt x="4352925" y="406425"/>
                  </a:lnTo>
                  <a:close/>
                </a:path>
                <a:path w="10296525" h="416560">
                  <a:moveTo>
                    <a:pt x="4410075" y="406425"/>
                  </a:moveTo>
                  <a:lnTo>
                    <a:pt x="4400550" y="406425"/>
                  </a:lnTo>
                  <a:lnTo>
                    <a:pt x="4400550" y="415950"/>
                  </a:lnTo>
                  <a:lnTo>
                    <a:pt x="4410075" y="415950"/>
                  </a:lnTo>
                  <a:lnTo>
                    <a:pt x="4410075" y="406425"/>
                  </a:lnTo>
                  <a:close/>
                </a:path>
                <a:path w="10296525" h="416560">
                  <a:moveTo>
                    <a:pt x="4467225" y="406425"/>
                  </a:moveTo>
                  <a:lnTo>
                    <a:pt x="4457700" y="406425"/>
                  </a:lnTo>
                  <a:lnTo>
                    <a:pt x="4457700" y="415950"/>
                  </a:lnTo>
                  <a:lnTo>
                    <a:pt x="4467225" y="415950"/>
                  </a:lnTo>
                  <a:lnTo>
                    <a:pt x="4467225" y="406425"/>
                  </a:lnTo>
                  <a:close/>
                </a:path>
                <a:path w="10296525" h="416560">
                  <a:moveTo>
                    <a:pt x="4524375" y="406425"/>
                  </a:moveTo>
                  <a:lnTo>
                    <a:pt x="4514850" y="406425"/>
                  </a:lnTo>
                  <a:lnTo>
                    <a:pt x="4514850" y="415950"/>
                  </a:lnTo>
                  <a:lnTo>
                    <a:pt x="4524375" y="415950"/>
                  </a:lnTo>
                  <a:lnTo>
                    <a:pt x="4524375" y="406425"/>
                  </a:lnTo>
                  <a:close/>
                </a:path>
                <a:path w="10296525" h="416560">
                  <a:moveTo>
                    <a:pt x="4581525" y="406425"/>
                  </a:moveTo>
                  <a:lnTo>
                    <a:pt x="4572000" y="406425"/>
                  </a:lnTo>
                  <a:lnTo>
                    <a:pt x="4572000" y="415950"/>
                  </a:lnTo>
                  <a:lnTo>
                    <a:pt x="4581525" y="415950"/>
                  </a:lnTo>
                  <a:lnTo>
                    <a:pt x="4581525" y="406425"/>
                  </a:lnTo>
                  <a:close/>
                </a:path>
                <a:path w="10296525" h="416560">
                  <a:moveTo>
                    <a:pt x="4638675" y="406425"/>
                  </a:moveTo>
                  <a:lnTo>
                    <a:pt x="4629150" y="406425"/>
                  </a:lnTo>
                  <a:lnTo>
                    <a:pt x="4629150" y="415950"/>
                  </a:lnTo>
                  <a:lnTo>
                    <a:pt x="4638675" y="415950"/>
                  </a:lnTo>
                  <a:lnTo>
                    <a:pt x="4638675" y="406425"/>
                  </a:lnTo>
                  <a:close/>
                </a:path>
                <a:path w="10296525" h="416560">
                  <a:moveTo>
                    <a:pt x="4695825" y="406425"/>
                  </a:moveTo>
                  <a:lnTo>
                    <a:pt x="4686300" y="406425"/>
                  </a:lnTo>
                  <a:lnTo>
                    <a:pt x="4686300" y="415950"/>
                  </a:lnTo>
                  <a:lnTo>
                    <a:pt x="4695825" y="415950"/>
                  </a:lnTo>
                  <a:lnTo>
                    <a:pt x="4695825" y="406425"/>
                  </a:lnTo>
                  <a:close/>
                </a:path>
                <a:path w="10296525" h="416560">
                  <a:moveTo>
                    <a:pt x="4752975" y="406425"/>
                  </a:moveTo>
                  <a:lnTo>
                    <a:pt x="4743450" y="406425"/>
                  </a:lnTo>
                  <a:lnTo>
                    <a:pt x="4743450" y="415950"/>
                  </a:lnTo>
                  <a:lnTo>
                    <a:pt x="4752975" y="415950"/>
                  </a:lnTo>
                  <a:lnTo>
                    <a:pt x="4752975" y="406425"/>
                  </a:lnTo>
                  <a:close/>
                </a:path>
                <a:path w="10296525" h="416560">
                  <a:moveTo>
                    <a:pt x="4810125" y="406425"/>
                  </a:moveTo>
                  <a:lnTo>
                    <a:pt x="4800600" y="406425"/>
                  </a:lnTo>
                  <a:lnTo>
                    <a:pt x="4800600" y="415950"/>
                  </a:lnTo>
                  <a:lnTo>
                    <a:pt x="4810125" y="415950"/>
                  </a:lnTo>
                  <a:lnTo>
                    <a:pt x="4810125" y="406425"/>
                  </a:lnTo>
                  <a:close/>
                </a:path>
                <a:path w="10296525" h="416560">
                  <a:moveTo>
                    <a:pt x="4867275" y="406425"/>
                  </a:moveTo>
                  <a:lnTo>
                    <a:pt x="4857750" y="406425"/>
                  </a:lnTo>
                  <a:lnTo>
                    <a:pt x="4857750" y="415950"/>
                  </a:lnTo>
                  <a:lnTo>
                    <a:pt x="4867275" y="415950"/>
                  </a:lnTo>
                  <a:lnTo>
                    <a:pt x="4867275" y="406425"/>
                  </a:lnTo>
                  <a:close/>
                </a:path>
                <a:path w="10296525" h="416560">
                  <a:moveTo>
                    <a:pt x="4924425" y="406425"/>
                  </a:moveTo>
                  <a:lnTo>
                    <a:pt x="4914900" y="406425"/>
                  </a:lnTo>
                  <a:lnTo>
                    <a:pt x="4914900" y="415950"/>
                  </a:lnTo>
                  <a:lnTo>
                    <a:pt x="4924425" y="415950"/>
                  </a:lnTo>
                  <a:lnTo>
                    <a:pt x="4924425" y="406425"/>
                  </a:lnTo>
                  <a:close/>
                </a:path>
                <a:path w="10296525" h="416560">
                  <a:moveTo>
                    <a:pt x="4981575" y="406425"/>
                  </a:moveTo>
                  <a:lnTo>
                    <a:pt x="4972050" y="406425"/>
                  </a:lnTo>
                  <a:lnTo>
                    <a:pt x="4972050" y="415950"/>
                  </a:lnTo>
                  <a:lnTo>
                    <a:pt x="4981575" y="415950"/>
                  </a:lnTo>
                  <a:lnTo>
                    <a:pt x="4981575" y="406425"/>
                  </a:lnTo>
                  <a:close/>
                </a:path>
                <a:path w="10296525" h="416560">
                  <a:moveTo>
                    <a:pt x="5038725" y="406425"/>
                  </a:moveTo>
                  <a:lnTo>
                    <a:pt x="5029200" y="406425"/>
                  </a:lnTo>
                  <a:lnTo>
                    <a:pt x="5029200" y="415950"/>
                  </a:lnTo>
                  <a:lnTo>
                    <a:pt x="5038725" y="415950"/>
                  </a:lnTo>
                  <a:lnTo>
                    <a:pt x="5038725" y="406425"/>
                  </a:lnTo>
                  <a:close/>
                </a:path>
                <a:path w="10296525" h="416560">
                  <a:moveTo>
                    <a:pt x="5095875" y="406425"/>
                  </a:moveTo>
                  <a:lnTo>
                    <a:pt x="5086350" y="406425"/>
                  </a:lnTo>
                  <a:lnTo>
                    <a:pt x="5086350" y="415950"/>
                  </a:lnTo>
                  <a:lnTo>
                    <a:pt x="5095875" y="415950"/>
                  </a:lnTo>
                  <a:lnTo>
                    <a:pt x="5095875" y="406425"/>
                  </a:lnTo>
                  <a:close/>
                </a:path>
                <a:path w="10296525" h="416560">
                  <a:moveTo>
                    <a:pt x="5153025" y="406425"/>
                  </a:moveTo>
                  <a:lnTo>
                    <a:pt x="5143500" y="406425"/>
                  </a:lnTo>
                  <a:lnTo>
                    <a:pt x="5143500" y="415950"/>
                  </a:lnTo>
                  <a:lnTo>
                    <a:pt x="5153025" y="415950"/>
                  </a:lnTo>
                  <a:lnTo>
                    <a:pt x="5153025" y="406425"/>
                  </a:lnTo>
                  <a:close/>
                </a:path>
                <a:path w="10296525" h="416560">
                  <a:moveTo>
                    <a:pt x="5210175" y="406425"/>
                  </a:moveTo>
                  <a:lnTo>
                    <a:pt x="5200650" y="406425"/>
                  </a:lnTo>
                  <a:lnTo>
                    <a:pt x="5200650" y="415950"/>
                  </a:lnTo>
                  <a:lnTo>
                    <a:pt x="5210175" y="415950"/>
                  </a:lnTo>
                  <a:lnTo>
                    <a:pt x="5210175" y="406425"/>
                  </a:lnTo>
                  <a:close/>
                </a:path>
                <a:path w="10296525" h="416560">
                  <a:moveTo>
                    <a:pt x="5724525" y="406425"/>
                  </a:moveTo>
                  <a:lnTo>
                    <a:pt x="5715000" y="406425"/>
                  </a:lnTo>
                  <a:lnTo>
                    <a:pt x="5715000" y="415950"/>
                  </a:lnTo>
                  <a:lnTo>
                    <a:pt x="5724525" y="415950"/>
                  </a:lnTo>
                  <a:lnTo>
                    <a:pt x="5724525" y="406425"/>
                  </a:lnTo>
                  <a:close/>
                </a:path>
                <a:path w="10296525" h="416560">
                  <a:moveTo>
                    <a:pt x="5781675" y="406425"/>
                  </a:moveTo>
                  <a:lnTo>
                    <a:pt x="5772150" y="406425"/>
                  </a:lnTo>
                  <a:lnTo>
                    <a:pt x="5772150" y="415950"/>
                  </a:lnTo>
                  <a:lnTo>
                    <a:pt x="5781675" y="415950"/>
                  </a:lnTo>
                  <a:lnTo>
                    <a:pt x="5781675" y="406425"/>
                  </a:lnTo>
                  <a:close/>
                </a:path>
                <a:path w="10296525" h="416560">
                  <a:moveTo>
                    <a:pt x="5838825" y="406425"/>
                  </a:moveTo>
                  <a:lnTo>
                    <a:pt x="5829300" y="406425"/>
                  </a:lnTo>
                  <a:lnTo>
                    <a:pt x="5829300" y="415950"/>
                  </a:lnTo>
                  <a:lnTo>
                    <a:pt x="5838825" y="415950"/>
                  </a:lnTo>
                  <a:lnTo>
                    <a:pt x="5838825" y="406425"/>
                  </a:lnTo>
                  <a:close/>
                </a:path>
                <a:path w="10296525" h="416560">
                  <a:moveTo>
                    <a:pt x="6353175" y="406425"/>
                  </a:moveTo>
                  <a:lnTo>
                    <a:pt x="6343650" y="406425"/>
                  </a:lnTo>
                  <a:lnTo>
                    <a:pt x="6343650" y="415950"/>
                  </a:lnTo>
                  <a:lnTo>
                    <a:pt x="6353175" y="415950"/>
                  </a:lnTo>
                  <a:lnTo>
                    <a:pt x="6353175" y="406425"/>
                  </a:lnTo>
                  <a:close/>
                </a:path>
                <a:path w="10296525" h="416560">
                  <a:moveTo>
                    <a:pt x="6410325" y="406425"/>
                  </a:moveTo>
                  <a:lnTo>
                    <a:pt x="6400800" y="406425"/>
                  </a:lnTo>
                  <a:lnTo>
                    <a:pt x="6400800" y="415950"/>
                  </a:lnTo>
                  <a:lnTo>
                    <a:pt x="6410325" y="415950"/>
                  </a:lnTo>
                  <a:lnTo>
                    <a:pt x="6410325" y="406425"/>
                  </a:lnTo>
                  <a:close/>
                </a:path>
                <a:path w="10296525" h="416560">
                  <a:moveTo>
                    <a:pt x="6462763" y="406425"/>
                  </a:moveTo>
                  <a:lnTo>
                    <a:pt x="6457950" y="406425"/>
                  </a:lnTo>
                  <a:lnTo>
                    <a:pt x="6457950" y="415950"/>
                  </a:lnTo>
                  <a:lnTo>
                    <a:pt x="6462763" y="415950"/>
                  </a:lnTo>
                  <a:lnTo>
                    <a:pt x="6462763" y="406425"/>
                  </a:lnTo>
                  <a:close/>
                </a:path>
                <a:path w="10296525" h="416560">
                  <a:moveTo>
                    <a:pt x="6981825" y="406425"/>
                  </a:moveTo>
                  <a:lnTo>
                    <a:pt x="6972300" y="406425"/>
                  </a:lnTo>
                  <a:lnTo>
                    <a:pt x="6972300" y="415950"/>
                  </a:lnTo>
                  <a:lnTo>
                    <a:pt x="6981825" y="415950"/>
                  </a:lnTo>
                  <a:lnTo>
                    <a:pt x="6981825" y="406425"/>
                  </a:lnTo>
                  <a:close/>
                </a:path>
                <a:path w="10296525" h="416560">
                  <a:moveTo>
                    <a:pt x="7038975" y="406425"/>
                  </a:moveTo>
                  <a:lnTo>
                    <a:pt x="7029450" y="406425"/>
                  </a:lnTo>
                  <a:lnTo>
                    <a:pt x="7029450" y="415950"/>
                  </a:lnTo>
                  <a:lnTo>
                    <a:pt x="7038975" y="415950"/>
                  </a:lnTo>
                  <a:lnTo>
                    <a:pt x="7038975" y="406425"/>
                  </a:lnTo>
                  <a:close/>
                </a:path>
                <a:path w="10296525" h="416560">
                  <a:moveTo>
                    <a:pt x="7610475" y="406425"/>
                  </a:moveTo>
                  <a:lnTo>
                    <a:pt x="7600950" y="406425"/>
                  </a:lnTo>
                  <a:lnTo>
                    <a:pt x="7600950" y="415950"/>
                  </a:lnTo>
                  <a:lnTo>
                    <a:pt x="7610475" y="415950"/>
                  </a:lnTo>
                  <a:lnTo>
                    <a:pt x="7610475" y="406425"/>
                  </a:lnTo>
                  <a:close/>
                </a:path>
                <a:path w="10296525" h="416560">
                  <a:moveTo>
                    <a:pt x="7667625" y="406425"/>
                  </a:moveTo>
                  <a:lnTo>
                    <a:pt x="7658100" y="406425"/>
                  </a:lnTo>
                  <a:lnTo>
                    <a:pt x="7658100" y="415950"/>
                  </a:lnTo>
                  <a:lnTo>
                    <a:pt x="7667625" y="415950"/>
                  </a:lnTo>
                  <a:lnTo>
                    <a:pt x="7667625" y="406425"/>
                  </a:lnTo>
                  <a:close/>
                </a:path>
                <a:path w="10296525" h="416560">
                  <a:moveTo>
                    <a:pt x="8239125" y="406425"/>
                  </a:moveTo>
                  <a:lnTo>
                    <a:pt x="8229600" y="406425"/>
                  </a:lnTo>
                  <a:lnTo>
                    <a:pt x="8229600" y="415950"/>
                  </a:lnTo>
                  <a:lnTo>
                    <a:pt x="8239125" y="415950"/>
                  </a:lnTo>
                  <a:lnTo>
                    <a:pt x="8239125" y="406425"/>
                  </a:lnTo>
                  <a:close/>
                </a:path>
                <a:path w="10296525" h="416560">
                  <a:moveTo>
                    <a:pt x="8296275" y="406425"/>
                  </a:moveTo>
                  <a:lnTo>
                    <a:pt x="8286750" y="406425"/>
                  </a:lnTo>
                  <a:lnTo>
                    <a:pt x="8286750" y="415950"/>
                  </a:lnTo>
                  <a:lnTo>
                    <a:pt x="8296275" y="415950"/>
                  </a:lnTo>
                  <a:lnTo>
                    <a:pt x="8296275" y="406425"/>
                  </a:lnTo>
                  <a:close/>
                </a:path>
                <a:path w="10296525" h="416560">
                  <a:moveTo>
                    <a:pt x="8867775" y="406425"/>
                  </a:moveTo>
                  <a:lnTo>
                    <a:pt x="8858250" y="406425"/>
                  </a:lnTo>
                  <a:lnTo>
                    <a:pt x="8858250" y="415950"/>
                  </a:lnTo>
                  <a:lnTo>
                    <a:pt x="8867775" y="415950"/>
                  </a:lnTo>
                  <a:lnTo>
                    <a:pt x="8867775" y="406425"/>
                  </a:lnTo>
                  <a:close/>
                </a:path>
                <a:path w="10296525" h="416560">
                  <a:moveTo>
                    <a:pt x="8924925" y="406425"/>
                  </a:moveTo>
                  <a:lnTo>
                    <a:pt x="8915400" y="406425"/>
                  </a:lnTo>
                  <a:lnTo>
                    <a:pt x="8915400" y="415950"/>
                  </a:lnTo>
                  <a:lnTo>
                    <a:pt x="8924925" y="415950"/>
                  </a:lnTo>
                  <a:lnTo>
                    <a:pt x="8924925" y="406425"/>
                  </a:lnTo>
                  <a:close/>
                </a:path>
                <a:path w="10296525" h="416560">
                  <a:moveTo>
                    <a:pt x="9496425" y="406425"/>
                  </a:moveTo>
                  <a:lnTo>
                    <a:pt x="9486900" y="406425"/>
                  </a:lnTo>
                  <a:lnTo>
                    <a:pt x="9486900" y="415950"/>
                  </a:lnTo>
                  <a:lnTo>
                    <a:pt x="9496425" y="415950"/>
                  </a:lnTo>
                  <a:lnTo>
                    <a:pt x="9496425" y="406425"/>
                  </a:lnTo>
                  <a:close/>
                </a:path>
                <a:path w="10296525" h="416560">
                  <a:moveTo>
                    <a:pt x="9553575" y="406425"/>
                  </a:moveTo>
                  <a:lnTo>
                    <a:pt x="9544050" y="406425"/>
                  </a:lnTo>
                  <a:lnTo>
                    <a:pt x="9544050" y="415950"/>
                  </a:lnTo>
                  <a:lnTo>
                    <a:pt x="9553575" y="415950"/>
                  </a:lnTo>
                  <a:lnTo>
                    <a:pt x="9553575" y="406425"/>
                  </a:lnTo>
                  <a:close/>
                </a:path>
                <a:path w="10296525" h="416560">
                  <a:moveTo>
                    <a:pt x="10067925" y="406425"/>
                  </a:moveTo>
                  <a:lnTo>
                    <a:pt x="10061080" y="406425"/>
                  </a:lnTo>
                  <a:lnTo>
                    <a:pt x="10061080" y="415950"/>
                  </a:lnTo>
                  <a:lnTo>
                    <a:pt x="10067925" y="415950"/>
                  </a:lnTo>
                  <a:lnTo>
                    <a:pt x="10067925" y="406425"/>
                  </a:lnTo>
                  <a:close/>
                </a:path>
                <a:path w="10296525" h="416560">
                  <a:moveTo>
                    <a:pt x="10125075" y="406425"/>
                  </a:moveTo>
                  <a:lnTo>
                    <a:pt x="10115550" y="406425"/>
                  </a:lnTo>
                  <a:lnTo>
                    <a:pt x="10115550" y="415950"/>
                  </a:lnTo>
                  <a:lnTo>
                    <a:pt x="10125075" y="415950"/>
                  </a:lnTo>
                  <a:lnTo>
                    <a:pt x="10125075" y="406425"/>
                  </a:lnTo>
                  <a:close/>
                </a:path>
                <a:path w="10296525" h="416560">
                  <a:moveTo>
                    <a:pt x="10182225" y="406425"/>
                  </a:moveTo>
                  <a:lnTo>
                    <a:pt x="10172700" y="406425"/>
                  </a:lnTo>
                  <a:lnTo>
                    <a:pt x="10172700" y="415950"/>
                  </a:lnTo>
                  <a:lnTo>
                    <a:pt x="10182225" y="415950"/>
                  </a:lnTo>
                  <a:lnTo>
                    <a:pt x="10182225" y="406425"/>
                  </a:lnTo>
                  <a:close/>
                </a:path>
                <a:path w="10296525" h="416560">
                  <a:moveTo>
                    <a:pt x="10239375" y="406425"/>
                  </a:moveTo>
                  <a:lnTo>
                    <a:pt x="10229850" y="406425"/>
                  </a:lnTo>
                  <a:lnTo>
                    <a:pt x="10229850" y="415950"/>
                  </a:lnTo>
                  <a:lnTo>
                    <a:pt x="10239375" y="415950"/>
                  </a:lnTo>
                  <a:lnTo>
                    <a:pt x="10239375" y="406425"/>
                  </a:lnTo>
                  <a:close/>
                </a:path>
                <a:path w="10296525" h="416560">
                  <a:moveTo>
                    <a:pt x="10296525" y="406425"/>
                  </a:moveTo>
                  <a:lnTo>
                    <a:pt x="10287000" y="406425"/>
                  </a:lnTo>
                  <a:lnTo>
                    <a:pt x="10287000" y="415950"/>
                  </a:lnTo>
                  <a:lnTo>
                    <a:pt x="10296525" y="415950"/>
                  </a:lnTo>
                  <a:lnTo>
                    <a:pt x="10296525" y="40642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19350" y="489511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9850" y="489511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20350" y="4844300"/>
              <a:ext cx="600710" cy="1686560"/>
            </a:xfrm>
            <a:custGeom>
              <a:avLst/>
              <a:gdLst/>
              <a:ahLst/>
              <a:cxnLst/>
              <a:rect l="l" t="t" r="r" b="b"/>
              <a:pathLst>
                <a:path w="600709" h="1686559">
                  <a:moveTo>
                    <a:pt x="9525" y="50812"/>
                  </a:moveTo>
                  <a:lnTo>
                    <a:pt x="0" y="50812"/>
                  </a:lnTo>
                  <a:lnTo>
                    <a:pt x="0" y="60337"/>
                  </a:lnTo>
                  <a:lnTo>
                    <a:pt x="9525" y="60337"/>
                  </a:lnTo>
                  <a:lnTo>
                    <a:pt x="9525" y="50812"/>
                  </a:lnTo>
                  <a:close/>
                </a:path>
                <a:path w="600709" h="1686559">
                  <a:moveTo>
                    <a:pt x="66675" y="50812"/>
                  </a:moveTo>
                  <a:lnTo>
                    <a:pt x="57150" y="50812"/>
                  </a:lnTo>
                  <a:lnTo>
                    <a:pt x="57150" y="60337"/>
                  </a:lnTo>
                  <a:lnTo>
                    <a:pt x="66675" y="60337"/>
                  </a:lnTo>
                  <a:lnTo>
                    <a:pt x="66675" y="50812"/>
                  </a:lnTo>
                  <a:close/>
                </a:path>
                <a:path w="600709" h="1686559">
                  <a:moveTo>
                    <a:pt x="123825" y="50812"/>
                  </a:moveTo>
                  <a:lnTo>
                    <a:pt x="114300" y="50812"/>
                  </a:lnTo>
                  <a:lnTo>
                    <a:pt x="114300" y="60337"/>
                  </a:lnTo>
                  <a:lnTo>
                    <a:pt x="123825" y="60337"/>
                  </a:lnTo>
                  <a:lnTo>
                    <a:pt x="123825" y="50812"/>
                  </a:lnTo>
                  <a:close/>
                </a:path>
                <a:path w="600709" h="1686559">
                  <a:moveTo>
                    <a:pt x="180975" y="50812"/>
                  </a:moveTo>
                  <a:lnTo>
                    <a:pt x="171450" y="50812"/>
                  </a:lnTo>
                  <a:lnTo>
                    <a:pt x="171450" y="60337"/>
                  </a:lnTo>
                  <a:lnTo>
                    <a:pt x="180975" y="60337"/>
                  </a:lnTo>
                  <a:lnTo>
                    <a:pt x="180975" y="50812"/>
                  </a:lnTo>
                  <a:close/>
                </a:path>
                <a:path w="600709" h="1686559">
                  <a:moveTo>
                    <a:pt x="238125" y="50812"/>
                  </a:moveTo>
                  <a:lnTo>
                    <a:pt x="228600" y="50812"/>
                  </a:lnTo>
                  <a:lnTo>
                    <a:pt x="228600" y="60337"/>
                  </a:lnTo>
                  <a:lnTo>
                    <a:pt x="238125" y="60337"/>
                  </a:lnTo>
                  <a:lnTo>
                    <a:pt x="238125" y="50812"/>
                  </a:lnTo>
                  <a:close/>
                </a:path>
                <a:path w="600709" h="1686559">
                  <a:moveTo>
                    <a:pt x="295275" y="50812"/>
                  </a:moveTo>
                  <a:lnTo>
                    <a:pt x="285750" y="50812"/>
                  </a:lnTo>
                  <a:lnTo>
                    <a:pt x="285750" y="60337"/>
                  </a:lnTo>
                  <a:lnTo>
                    <a:pt x="295275" y="60337"/>
                  </a:lnTo>
                  <a:lnTo>
                    <a:pt x="295275" y="50812"/>
                  </a:lnTo>
                  <a:close/>
                </a:path>
                <a:path w="600709" h="1686559">
                  <a:moveTo>
                    <a:pt x="352425" y="50812"/>
                  </a:moveTo>
                  <a:lnTo>
                    <a:pt x="342900" y="50812"/>
                  </a:lnTo>
                  <a:lnTo>
                    <a:pt x="342900" y="60337"/>
                  </a:lnTo>
                  <a:lnTo>
                    <a:pt x="352425" y="60337"/>
                  </a:lnTo>
                  <a:lnTo>
                    <a:pt x="352425" y="50812"/>
                  </a:lnTo>
                  <a:close/>
                </a:path>
                <a:path w="600709" h="1686559">
                  <a:moveTo>
                    <a:pt x="409575" y="50812"/>
                  </a:moveTo>
                  <a:lnTo>
                    <a:pt x="400050" y="50812"/>
                  </a:lnTo>
                  <a:lnTo>
                    <a:pt x="400050" y="60337"/>
                  </a:lnTo>
                  <a:lnTo>
                    <a:pt x="409575" y="60337"/>
                  </a:lnTo>
                  <a:lnTo>
                    <a:pt x="409575" y="50812"/>
                  </a:lnTo>
                  <a:close/>
                </a:path>
                <a:path w="600709" h="1686559">
                  <a:moveTo>
                    <a:pt x="466725" y="50812"/>
                  </a:moveTo>
                  <a:lnTo>
                    <a:pt x="457200" y="50812"/>
                  </a:lnTo>
                  <a:lnTo>
                    <a:pt x="457200" y="60337"/>
                  </a:lnTo>
                  <a:lnTo>
                    <a:pt x="466725" y="60337"/>
                  </a:lnTo>
                  <a:lnTo>
                    <a:pt x="466725" y="50812"/>
                  </a:lnTo>
                  <a:close/>
                </a:path>
                <a:path w="600709" h="1686559">
                  <a:moveTo>
                    <a:pt x="523875" y="50812"/>
                  </a:moveTo>
                  <a:lnTo>
                    <a:pt x="514350" y="50812"/>
                  </a:lnTo>
                  <a:lnTo>
                    <a:pt x="514350" y="60337"/>
                  </a:lnTo>
                  <a:lnTo>
                    <a:pt x="523875" y="60337"/>
                  </a:lnTo>
                  <a:lnTo>
                    <a:pt x="523875" y="50812"/>
                  </a:lnTo>
                  <a:close/>
                </a:path>
                <a:path w="600709" h="1686559">
                  <a:moveTo>
                    <a:pt x="581025" y="50812"/>
                  </a:moveTo>
                  <a:lnTo>
                    <a:pt x="571500" y="50812"/>
                  </a:lnTo>
                  <a:lnTo>
                    <a:pt x="571500" y="60337"/>
                  </a:lnTo>
                  <a:lnTo>
                    <a:pt x="581025" y="60337"/>
                  </a:lnTo>
                  <a:lnTo>
                    <a:pt x="581025" y="50812"/>
                  </a:lnTo>
                  <a:close/>
                </a:path>
                <a:path w="600709" h="1686559">
                  <a:moveTo>
                    <a:pt x="600087" y="1676400"/>
                  </a:moveTo>
                  <a:lnTo>
                    <a:pt x="590562" y="1676400"/>
                  </a:lnTo>
                  <a:lnTo>
                    <a:pt x="590562" y="1685937"/>
                  </a:lnTo>
                  <a:lnTo>
                    <a:pt x="600087" y="1685937"/>
                  </a:lnTo>
                  <a:lnTo>
                    <a:pt x="600087" y="1676400"/>
                  </a:lnTo>
                  <a:close/>
                </a:path>
                <a:path w="600709" h="1686559">
                  <a:moveTo>
                    <a:pt x="600087" y="838200"/>
                  </a:moveTo>
                  <a:lnTo>
                    <a:pt x="590562" y="838200"/>
                  </a:lnTo>
                  <a:lnTo>
                    <a:pt x="590562" y="847737"/>
                  </a:lnTo>
                  <a:lnTo>
                    <a:pt x="600087" y="847737"/>
                  </a:lnTo>
                  <a:lnTo>
                    <a:pt x="600087" y="838200"/>
                  </a:lnTo>
                  <a:close/>
                </a:path>
                <a:path w="600709" h="1686559">
                  <a:moveTo>
                    <a:pt x="600087" y="0"/>
                  </a:moveTo>
                  <a:lnTo>
                    <a:pt x="590562" y="0"/>
                  </a:lnTo>
                  <a:lnTo>
                    <a:pt x="590562" y="9537"/>
                  </a:lnTo>
                  <a:lnTo>
                    <a:pt x="600087" y="9537"/>
                  </a:lnTo>
                  <a:lnTo>
                    <a:pt x="60008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3418" y="6362609"/>
              <a:ext cx="491490" cy="158115"/>
            </a:xfrm>
            <a:custGeom>
              <a:avLst/>
              <a:gdLst/>
              <a:ahLst/>
              <a:cxnLst/>
              <a:rect l="l" t="t" r="r" b="b"/>
              <a:pathLst>
                <a:path w="491490" h="158115">
                  <a:moveTo>
                    <a:pt x="491217" y="158086"/>
                  </a:moveTo>
                  <a:lnTo>
                    <a:pt x="0" y="158086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158086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4837" y="6178102"/>
              <a:ext cx="491490" cy="342900"/>
            </a:xfrm>
            <a:custGeom>
              <a:avLst/>
              <a:gdLst/>
              <a:ahLst/>
              <a:cxnLst/>
              <a:rect l="l" t="t" r="r" b="b"/>
              <a:pathLst>
                <a:path w="491489" h="342900">
                  <a:moveTo>
                    <a:pt x="491217" y="342589"/>
                  </a:moveTo>
                  <a:lnTo>
                    <a:pt x="0" y="342589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342589"/>
                  </a:lnTo>
                  <a:close/>
                </a:path>
              </a:pathLst>
            </a:custGeom>
            <a:solidFill>
              <a:srgbClr val="A6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96255" y="5993605"/>
              <a:ext cx="491490" cy="527685"/>
            </a:xfrm>
            <a:custGeom>
              <a:avLst/>
              <a:gdLst/>
              <a:ahLst/>
              <a:cxnLst/>
              <a:rect l="l" t="t" r="r" b="b"/>
              <a:pathLst>
                <a:path w="491489" h="527684">
                  <a:moveTo>
                    <a:pt x="491217" y="527092"/>
                  </a:moveTo>
                  <a:lnTo>
                    <a:pt x="0" y="527092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527092"/>
                  </a:lnTo>
                  <a:close/>
                </a:path>
              </a:pathLst>
            </a:custGeom>
            <a:solidFill>
              <a:srgbClr val="B96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7675" y="6039725"/>
              <a:ext cx="491490" cy="481330"/>
            </a:xfrm>
            <a:custGeom>
              <a:avLst/>
              <a:gdLst/>
              <a:ahLst/>
              <a:cxnLst/>
              <a:rect l="l" t="t" r="r" b="b"/>
              <a:pathLst>
                <a:path w="491489" h="481329">
                  <a:moveTo>
                    <a:pt x="491217" y="480967"/>
                  </a:moveTo>
                  <a:lnTo>
                    <a:pt x="0" y="480967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480967"/>
                  </a:lnTo>
                  <a:close/>
                </a:path>
              </a:pathLst>
            </a:custGeom>
            <a:solidFill>
              <a:srgbClr val="B864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9096" y="5785730"/>
              <a:ext cx="491490" cy="735330"/>
            </a:xfrm>
            <a:custGeom>
              <a:avLst/>
              <a:gdLst/>
              <a:ahLst/>
              <a:cxnLst/>
              <a:rect l="l" t="t" r="r" b="b"/>
              <a:pathLst>
                <a:path w="491489" h="735329">
                  <a:moveTo>
                    <a:pt x="491217" y="734962"/>
                  </a:moveTo>
                  <a:lnTo>
                    <a:pt x="0" y="734962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734962"/>
                  </a:lnTo>
                  <a:close/>
                </a:path>
              </a:pathLst>
            </a:custGeom>
            <a:solidFill>
              <a:srgbClr val="D0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0516" y="5871890"/>
              <a:ext cx="491490" cy="648970"/>
            </a:xfrm>
            <a:custGeom>
              <a:avLst/>
              <a:gdLst/>
              <a:ahLst/>
              <a:cxnLst/>
              <a:rect l="l" t="t" r="r" b="b"/>
              <a:pathLst>
                <a:path w="491489" h="648970">
                  <a:moveTo>
                    <a:pt x="491217" y="648807"/>
                  </a:moveTo>
                  <a:lnTo>
                    <a:pt x="0" y="648807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648807"/>
                  </a:lnTo>
                  <a:close/>
                </a:path>
              </a:pathLst>
            </a:custGeom>
            <a:solidFill>
              <a:srgbClr val="C48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1937" y="5721113"/>
              <a:ext cx="491490" cy="800100"/>
            </a:xfrm>
            <a:custGeom>
              <a:avLst/>
              <a:gdLst/>
              <a:ahLst/>
              <a:cxnLst/>
              <a:rect l="l" t="t" r="r" b="b"/>
              <a:pathLst>
                <a:path w="491489" h="800100">
                  <a:moveTo>
                    <a:pt x="491217" y="799579"/>
                  </a:moveTo>
                  <a:lnTo>
                    <a:pt x="0" y="799579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799579"/>
                  </a:lnTo>
                  <a:close/>
                </a:path>
              </a:pathLst>
            </a:custGeom>
            <a:solidFill>
              <a:srgbClr val="CF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3358" y="5656294"/>
              <a:ext cx="491490" cy="864869"/>
            </a:xfrm>
            <a:custGeom>
              <a:avLst/>
              <a:gdLst/>
              <a:ahLst/>
              <a:cxnLst/>
              <a:rect l="l" t="t" r="r" b="b"/>
              <a:pathLst>
                <a:path w="491489" h="864870">
                  <a:moveTo>
                    <a:pt x="491217" y="864399"/>
                  </a:moveTo>
                  <a:lnTo>
                    <a:pt x="0" y="864399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864399"/>
                  </a:lnTo>
                  <a:close/>
                </a:path>
              </a:pathLst>
            </a:custGeom>
            <a:solidFill>
              <a:srgbClr val="D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24778" y="5066210"/>
              <a:ext cx="491490" cy="1454785"/>
            </a:xfrm>
            <a:custGeom>
              <a:avLst/>
              <a:gdLst/>
              <a:ahLst/>
              <a:cxnLst/>
              <a:rect l="l" t="t" r="r" b="b"/>
              <a:pathLst>
                <a:path w="491489" h="1454784">
                  <a:moveTo>
                    <a:pt x="491217" y="1454484"/>
                  </a:moveTo>
                  <a:lnTo>
                    <a:pt x="0" y="1454484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1454484"/>
                  </a:lnTo>
                  <a:close/>
                </a:path>
              </a:pathLst>
            </a:custGeom>
            <a:solidFill>
              <a:srgbClr val="4F7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46199" y="5175734"/>
              <a:ext cx="491490" cy="1345565"/>
            </a:xfrm>
            <a:custGeom>
              <a:avLst/>
              <a:gdLst/>
              <a:ahLst/>
              <a:cxnLst/>
              <a:rect l="l" t="t" r="r" b="b"/>
              <a:pathLst>
                <a:path w="491490" h="1345565">
                  <a:moveTo>
                    <a:pt x="491217" y="1344963"/>
                  </a:moveTo>
                  <a:lnTo>
                    <a:pt x="0" y="1344963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1344963"/>
                  </a:lnTo>
                  <a:close/>
                </a:path>
              </a:pathLst>
            </a:custGeom>
            <a:solidFill>
              <a:srgbClr val="7485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67619" y="5066007"/>
              <a:ext cx="491490" cy="1454785"/>
            </a:xfrm>
            <a:custGeom>
              <a:avLst/>
              <a:gdLst/>
              <a:ahLst/>
              <a:cxnLst/>
              <a:rect l="l" t="t" r="r" b="b"/>
              <a:pathLst>
                <a:path w="491490" h="1454784">
                  <a:moveTo>
                    <a:pt x="491217" y="1454684"/>
                  </a:moveTo>
                  <a:lnTo>
                    <a:pt x="0" y="1454684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1454684"/>
                  </a:lnTo>
                  <a:close/>
                </a:path>
              </a:pathLst>
            </a:custGeom>
            <a:solidFill>
              <a:srgbClr val="426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89037" y="5116410"/>
              <a:ext cx="1113155" cy="1404620"/>
            </a:xfrm>
            <a:custGeom>
              <a:avLst/>
              <a:gdLst/>
              <a:ahLst/>
              <a:cxnLst/>
              <a:rect l="l" t="t" r="r" b="b"/>
              <a:pathLst>
                <a:path w="1113154" h="1404620">
                  <a:moveTo>
                    <a:pt x="491210" y="0"/>
                  </a:moveTo>
                  <a:lnTo>
                    <a:pt x="0" y="0"/>
                  </a:lnTo>
                  <a:lnTo>
                    <a:pt x="0" y="1404289"/>
                  </a:lnTo>
                  <a:lnTo>
                    <a:pt x="491210" y="1404289"/>
                  </a:lnTo>
                  <a:lnTo>
                    <a:pt x="491210" y="0"/>
                  </a:lnTo>
                  <a:close/>
                </a:path>
                <a:path w="1113154" h="1404620">
                  <a:moveTo>
                    <a:pt x="1112634" y="17068"/>
                  </a:moveTo>
                  <a:lnTo>
                    <a:pt x="621423" y="17068"/>
                  </a:lnTo>
                  <a:lnTo>
                    <a:pt x="621423" y="1404289"/>
                  </a:lnTo>
                  <a:lnTo>
                    <a:pt x="1112634" y="1404289"/>
                  </a:lnTo>
                  <a:lnTo>
                    <a:pt x="1112634" y="17068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31881" y="5272048"/>
              <a:ext cx="491490" cy="1249045"/>
            </a:xfrm>
            <a:custGeom>
              <a:avLst/>
              <a:gdLst/>
              <a:ahLst/>
              <a:cxnLst/>
              <a:rect l="l" t="t" r="r" b="b"/>
              <a:pathLst>
                <a:path w="491490" h="1249045">
                  <a:moveTo>
                    <a:pt x="491217" y="1248647"/>
                  </a:moveTo>
                  <a:lnTo>
                    <a:pt x="0" y="1248647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1248647"/>
                  </a:lnTo>
                  <a:close/>
                </a:path>
              </a:pathLst>
            </a:custGeom>
            <a:solidFill>
              <a:srgbClr val="6B8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53301" y="5254370"/>
              <a:ext cx="491490" cy="1266825"/>
            </a:xfrm>
            <a:custGeom>
              <a:avLst/>
              <a:gdLst/>
              <a:ahLst/>
              <a:cxnLst/>
              <a:rect l="l" t="t" r="r" b="b"/>
              <a:pathLst>
                <a:path w="491490" h="1266825">
                  <a:moveTo>
                    <a:pt x="491217" y="1266319"/>
                  </a:moveTo>
                  <a:lnTo>
                    <a:pt x="0" y="1266319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1266319"/>
                  </a:lnTo>
                  <a:close/>
                </a:path>
              </a:pathLst>
            </a:custGeom>
            <a:solidFill>
              <a:srgbClr val="667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74712" y="5215967"/>
              <a:ext cx="491490" cy="1304925"/>
            </a:xfrm>
            <a:custGeom>
              <a:avLst/>
              <a:gdLst/>
              <a:ahLst/>
              <a:cxnLst/>
              <a:rect l="l" t="t" r="r" b="b"/>
              <a:pathLst>
                <a:path w="491490" h="1304925">
                  <a:moveTo>
                    <a:pt x="491217" y="1304722"/>
                  </a:moveTo>
                  <a:lnTo>
                    <a:pt x="0" y="1304722"/>
                  </a:lnTo>
                  <a:lnTo>
                    <a:pt x="0" y="0"/>
                  </a:lnTo>
                  <a:lnTo>
                    <a:pt x="491217" y="0"/>
                  </a:lnTo>
                  <a:lnTo>
                    <a:pt x="491217" y="1304722"/>
                  </a:lnTo>
                  <a:close/>
                </a:path>
              </a:pathLst>
            </a:custGeom>
            <a:solidFill>
              <a:srgbClr val="708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1986" y="4857494"/>
              <a:ext cx="9321800" cy="1466215"/>
            </a:xfrm>
            <a:custGeom>
              <a:avLst/>
              <a:gdLst/>
              <a:ahLst/>
              <a:cxnLst/>
              <a:rect l="l" t="t" r="r" b="b"/>
              <a:pathLst>
                <a:path w="9321800" h="1466214">
                  <a:moveTo>
                    <a:pt x="0" y="1465750"/>
                  </a:moveTo>
                  <a:lnTo>
                    <a:pt x="621422" y="1262370"/>
                  </a:lnTo>
                  <a:lnTo>
                    <a:pt x="1242842" y="1053656"/>
                  </a:lnTo>
                  <a:lnTo>
                    <a:pt x="1864263" y="1079731"/>
                  </a:lnTo>
                  <a:lnTo>
                    <a:pt x="2485684" y="825976"/>
                  </a:lnTo>
                  <a:lnTo>
                    <a:pt x="3107104" y="946374"/>
                  </a:lnTo>
                  <a:lnTo>
                    <a:pt x="3728525" y="840420"/>
                  </a:lnTo>
                  <a:lnTo>
                    <a:pt x="4349945" y="717858"/>
                  </a:lnTo>
                  <a:lnTo>
                    <a:pt x="4971356" y="84936"/>
                  </a:lnTo>
                  <a:lnTo>
                    <a:pt x="5592777" y="260061"/>
                  </a:lnTo>
                  <a:lnTo>
                    <a:pt x="6214197" y="21876"/>
                  </a:lnTo>
                  <a:lnTo>
                    <a:pt x="6835618" y="68"/>
                  </a:lnTo>
                  <a:lnTo>
                    <a:pt x="7457038" y="0"/>
                  </a:lnTo>
                  <a:lnTo>
                    <a:pt x="8078459" y="216022"/>
                  </a:lnTo>
                  <a:lnTo>
                    <a:pt x="8699879" y="191315"/>
                  </a:lnTo>
                  <a:lnTo>
                    <a:pt x="9321328" y="240171"/>
                  </a:lnTo>
                </a:path>
              </a:pathLst>
            </a:custGeom>
            <a:ln w="47634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0221" y="4815725"/>
              <a:ext cx="9915525" cy="1734185"/>
            </a:xfrm>
            <a:custGeom>
              <a:avLst/>
              <a:gdLst/>
              <a:ahLst/>
              <a:cxnLst/>
              <a:rect l="l" t="t" r="r" b="b"/>
              <a:pathLst>
                <a:path w="9915525" h="1734184">
                  <a:moveTo>
                    <a:pt x="477151" y="1339862"/>
                  </a:moveTo>
                  <a:lnTo>
                    <a:pt x="448957" y="1307769"/>
                  </a:lnTo>
                  <a:lnTo>
                    <a:pt x="444106" y="1306817"/>
                  </a:lnTo>
                  <a:lnTo>
                    <a:pt x="133489" y="1306817"/>
                  </a:lnTo>
                  <a:lnTo>
                    <a:pt x="101409" y="1334998"/>
                  </a:lnTo>
                  <a:lnTo>
                    <a:pt x="100444" y="1339862"/>
                  </a:lnTo>
                  <a:lnTo>
                    <a:pt x="100444" y="1456664"/>
                  </a:lnTo>
                  <a:lnTo>
                    <a:pt x="128638" y="1488757"/>
                  </a:lnTo>
                  <a:lnTo>
                    <a:pt x="133489" y="1489735"/>
                  </a:lnTo>
                  <a:lnTo>
                    <a:pt x="444106" y="1489735"/>
                  </a:lnTo>
                  <a:lnTo>
                    <a:pt x="476186" y="1461528"/>
                  </a:lnTo>
                  <a:lnTo>
                    <a:pt x="477151" y="1456664"/>
                  </a:lnTo>
                  <a:lnTo>
                    <a:pt x="477151" y="1339862"/>
                  </a:lnTo>
                  <a:close/>
                </a:path>
                <a:path w="9915525" h="1734184">
                  <a:moveTo>
                    <a:pt x="583526" y="1557020"/>
                  </a:moveTo>
                  <a:lnTo>
                    <a:pt x="555332" y="1524927"/>
                  </a:lnTo>
                  <a:lnTo>
                    <a:pt x="550468" y="1523974"/>
                  </a:lnTo>
                  <a:lnTo>
                    <a:pt x="33045" y="1523974"/>
                  </a:lnTo>
                  <a:lnTo>
                    <a:pt x="965" y="1552155"/>
                  </a:lnTo>
                  <a:lnTo>
                    <a:pt x="0" y="1557020"/>
                  </a:lnTo>
                  <a:lnTo>
                    <a:pt x="0" y="1700504"/>
                  </a:lnTo>
                  <a:lnTo>
                    <a:pt x="28181" y="1732584"/>
                  </a:lnTo>
                  <a:lnTo>
                    <a:pt x="33045" y="1733562"/>
                  </a:lnTo>
                  <a:lnTo>
                    <a:pt x="550468" y="1733562"/>
                  </a:lnTo>
                  <a:lnTo>
                    <a:pt x="582549" y="1705356"/>
                  </a:lnTo>
                  <a:lnTo>
                    <a:pt x="583526" y="1700504"/>
                  </a:lnTo>
                  <a:lnTo>
                    <a:pt x="583526" y="1557020"/>
                  </a:lnTo>
                  <a:close/>
                </a:path>
                <a:path w="9915525" h="1734184">
                  <a:moveTo>
                    <a:pt x="1088745" y="1155369"/>
                  </a:moveTo>
                  <a:lnTo>
                    <a:pt x="1060564" y="1123276"/>
                  </a:lnTo>
                  <a:lnTo>
                    <a:pt x="1055700" y="1122311"/>
                  </a:lnTo>
                  <a:lnTo>
                    <a:pt x="764730" y="1122311"/>
                  </a:lnTo>
                  <a:lnTo>
                    <a:pt x="732663" y="1150493"/>
                  </a:lnTo>
                  <a:lnTo>
                    <a:pt x="731685" y="1155369"/>
                  </a:lnTo>
                  <a:lnTo>
                    <a:pt x="731685" y="1272171"/>
                  </a:lnTo>
                  <a:lnTo>
                    <a:pt x="759879" y="1304264"/>
                  </a:lnTo>
                  <a:lnTo>
                    <a:pt x="764730" y="1305217"/>
                  </a:lnTo>
                  <a:lnTo>
                    <a:pt x="1055700" y="1305217"/>
                  </a:lnTo>
                  <a:lnTo>
                    <a:pt x="1087780" y="1277035"/>
                  </a:lnTo>
                  <a:lnTo>
                    <a:pt x="1088745" y="1272171"/>
                  </a:lnTo>
                  <a:lnTo>
                    <a:pt x="1088745" y="1155369"/>
                  </a:lnTo>
                  <a:close/>
                </a:path>
                <a:path w="9915525" h="1734184">
                  <a:moveTo>
                    <a:pt x="1217079" y="1394371"/>
                  </a:moveTo>
                  <a:lnTo>
                    <a:pt x="1188897" y="1362278"/>
                  </a:lnTo>
                  <a:lnTo>
                    <a:pt x="1184033" y="1361313"/>
                  </a:lnTo>
                  <a:lnTo>
                    <a:pt x="642327" y="1361313"/>
                  </a:lnTo>
                  <a:lnTo>
                    <a:pt x="610247" y="1389507"/>
                  </a:lnTo>
                  <a:lnTo>
                    <a:pt x="609282" y="1394371"/>
                  </a:lnTo>
                  <a:lnTo>
                    <a:pt x="609282" y="1537843"/>
                  </a:lnTo>
                  <a:lnTo>
                    <a:pt x="637463" y="1569935"/>
                  </a:lnTo>
                  <a:lnTo>
                    <a:pt x="642327" y="1570901"/>
                  </a:lnTo>
                  <a:lnTo>
                    <a:pt x="1184033" y="1570901"/>
                  </a:lnTo>
                  <a:lnTo>
                    <a:pt x="1216113" y="1542707"/>
                  </a:lnTo>
                  <a:lnTo>
                    <a:pt x="1217079" y="1537843"/>
                  </a:lnTo>
                  <a:lnTo>
                    <a:pt x="1217079" y="1394371"/>
                  </a:lnTo>
                  <a:close/>
                </a:path>
                <a:path w="9915525" h="1734184">
                  <a:moveTo>
                    <a:pt x="1720164" y="970864"/>
                  </a:moveTo>
                  <a:lnTo>
                    <a:pt x="1691970" y="938771"/>
                  </a:lnTo>
                  <a:lnTo>
                    <a:pt x="1687106" y="937806"/>
                  </a:lnTo>
                  <a:lnTo>
                    <a:pt x="1376172" y="937806"/>
                  </a:lnTo>
                  <a:lnTo>
                    <a:pt x="1344091" y="966000"/>
                  </a:lnTo>
                  <a:lnTo>
                    <a:pt x="1343126" y="970864"/>
                  </a:lnTo>
                  <a:lnTo>
                    <a:pt x="1343126" y="1087666"/>
                  </a:lnTo>
                  <a:lnTo>
                    <a:pt x="1371307" y="1119759"/>
                  </a:lnTo>
                  <a:lnTo>
                    <a:pt x="1376172" y="1120724"/>
                  </a:lnTo>
                  <a:lnTo>
                    <a:pt x="1687106" y="1120724"/>
                  </a:lnTo>
                  <a:lnTo>
                    <a:pt x="1719186" y="1092530"/>
                  </a:lnTo>
                  <a:lnTo>
                    <a:pt x="1720164" y="1087666"/>
                  </a:lnTo>
                  <a:lnTo>
                    <a:pt x="1720164" y="970864"/>
                  </a:lnTo>
                  <a:close/>
                </a:path>
                <a:path w="9915525" h="1734184">
                  <a:moveTo>
                    <a:pt x="1837245" y="1185646"/>
                  </a:moveTo>
                  <a:lnTo>
                    <a:pt x="1809051" y="1153566"/>
                  </a:lnTo>
                  <a:lnTo>
                    <a:pt x="1804187" y="1152588"/>
                  </a:lnTo>
                  <a:lnTo>
                    <a:pt x="1265008" y="1152588"/>
                  </a:lnTo>
                  <a:lnTo>
                    <a:pt x="1232928" y="1180782"/>
                  </a:lnTo>
                  <a:lnTo>
                    <a:pt x="1231963" y="1185646"/>
                  </a:lnTo>
                  <a:lnTo>
                    <a:pt x="1231963" y="1329131"/>
                  </a:lnTo>
                  <a:lnTo>
                    <a:pt x="1260144" y="1361224"/>
                  </a:lnTo>
                  <a:lnTo>
                    <a:pt x="1265008" y="1362189"/>
                  </a:lnTo>
                  <a:lnTo>
                    <a:pt x="1804187" y="1362189"/>
                  </a:lnTo>
                  <a:lnTo>
                    <a:pt x="1836267" y="1333995"/>
                  </a:lnTo>
                  <a:lnTo>
                    <a:pt x="1837245" y="1329131"/>
                  </a:lnTo>
                  <a:lnTo>
                    <a:pt x="1837245" y="1185646"/>
                  </a:lnTo>
                  <a:close/>
                </a:path>
                <a:path w="9915525" h="1734184">
                  <a:moveTo>
                    <a:pt x="2342604" y="1016990"/>
                  </a:moveTo>
                  <a:lnTo>
                    <a:pt x="2314422" y="984897"/>
                  </a:lnTo>
                  <a:lnTo>
                    <a:pt x="2309571" y="983932"/>
                  </a:lnTo>
                  <a:lnTo>
                    <a:pt x="1996554" y="983932"/>
                  </a:lnTo>
                  <a:lnTo>
                    <a:pt x="1964474" y="1012113"/>
                  </a:lnTo>
                  <a:lnTo>
                    <a:pt x="1963508" y="1016990"/>
                  </a:lnTo>
                  <a:lnTo>
                    <a:pt x="1963508" y="1133792"/>
                  </a:lnTo>
                  <a:lnTo>
                    <a:pt x="1991702" y="1165885"/>
                  </a:lnTo>
                  <a:lnTo>
                    <a:pt x="1996554" y="1166850"/>
                  </a:lnTo>
                  <a:lnTo>
                    <a:pt x="2309571" y="1166850"/>
                  </a:lnTo>
                  <a:lnTo>
                    <a:pt x="2341651" y="1138656"/>
                  </a:lnTo>
                  <a:lnTo>
                    <a:pt x="2342604" y="1133792"/>
                  </a:lnTo>
                  <a:lnTo>
                    <a:pt x="2342604" y="1016990"/>
                  </a:lnTo>
                  <a:close/>
                </a:path>
                <a:path w="9915525" h="1734184">
                  <a:moveTo>
                    <a:pt x="2458453" y="1211719"/>
                  </a:moveTo>
                  <a:lnTo>
                    <a:pt x="2430272" y="1179626"/>
                  </a:lnTo>
                  <a:lnTo>
                    <a:pt x="2425408" y="1178661"/>
                  </a:lnTo>
                  <a:lnTo>
                    <a:pt x="1886635" y="1178661"/>
                  </a:lnTo>
                  <a:lnTo>
                    <a:pt x="1854555" y="1206855"/>
                  </a:lnTo>
                  <a:lnTo>
                    <a:pt x="1853590" y="1211719"/>
                  </a:lnTo>
                  <a:lnTo>
                    <a:pt x="1853590" y="1355204"/>
                  </a:lnTo>
                  <a:lnTo>
                    <a:pt x="1881771" y="1387284"/>
                  </a:lnTo>
                  <a:lnTo>
                    <a:pt x="1886635" y="1388262"/>
                  </a:lnTo>
                  <a:lnTo>
                    <a:pt x="2425408" y="1388262"/>
                  </a:lnTo>
                  <a:lnTo>
                    <a:pt x="2457488" y="1360055"/>
                  </a:lnTo>
                  <a:lnTo>
                    <a:pt x="2458453" y="1355204"/>
                  </a:lnTo>
                  <a:lnTo>
                    <a:pt x="2458453" y="1211719"/>
                  </a:lnTo>
                  <a:close/>
                </a:path>
                <a:path w="9915525" h="1734184">
                  <a:moveTo>
                    <a:pt x="2962999" y="762990"/>
                  </a:moveTo>
                  <a:lnTo>
                    <a:pt x="2934817" y="730897"/>
                  </a:lnTo>
                  <a:lnTo>
                    <a:pt x="2929953" y="729932"/>
                  </a:lnTo>
                  <a:lnTo>
                    <a:pt x="2619006" y="729932"/>
                  </a:lnTo>
                  <a:lnTo>
                    <a:pt x="2586926" y="758126"/>
                  </a:lnTo>
                  <a:lnTo>
                    <a:pt x="2585961" y="762990"/>
                  </a:lnTo>
                  <a:lnTo>
                    <a:pt x="2585961" y="879792"/>
                  </a:lnTo>
                  <a:lnTo>
                    <a:pt x="2614142" y="911885"/>
                  </a:lnTo>
                  <a:lnTo>
                    <a:pt x="2619006" y="912850"/>
                  </a:lnTo>
                  <a:lnTo>
                    <a:pt x="2929953" y="912850"/>
                  </a:lnTo>
                  <a:lnTo>
                    <a:pt x="2962033" y="884656"/>
                  </a:lnTo>
                  <a:lnTo>
                    <a:pt x="2962999" y="879792"/>
                  </a:lnTo>
                  <a:lnTo>
                    <a:pt x="2962999" y="762990"/>
                  </a:lnTo>
                  <a:close/>
                </a:path>
                <a:path w="9915525" h="1734184">
                  <a:moveTo>
                    <a:pt x="3079877" y="957973"/>
                  </a:moveTo>
                  <a:lnTo>
                    <a:pt x="3051683" y="925880"/>
                  </a:lnTo>
                  <a:lnTo>
                    <a:pt x="3046831" y="924915"/>
                  </a:lnTo>
                  <a:lnTo>
                    <a:pt x="2508059" y="924915"/>
                  </a:lnTo>
                  <a:lnTo>
                    <a:pt x="2475966" y="953109"/>
                  </a:lnTo>
                  <a:lnTo>
                    <a:pt x="2475001" y="957973"/>
                  </a:lnTo>
                  <a:lnTo>
                    <a:pt x="2475001" y="1101458"/>
                  </a:lnTo>
                  <a:lnTo>
                    <a:pt x="2503195" y="1133538"/>
                  </a:lnTo>
                  <a:lnTo>
                    <a:pt x="2508059" y="1134503"/>
                  </a:lnTo>
                  <a:lnTo>
                    <a:pt x="3046831" y="1134503"/>
                  </a:lnTo>
                  <a:lnTo>
                    <a:pt x="3078911" y="1106309"/>
                  </a:lnTo>
                  <a:lnTo>
                    <a:pt x="3079877" y="1101458"/>
                  </a:lnTo>
                  <a:lnTo>
                    <a:pt x="3079877" y="957973"/>
                  </a:lnTo>
                  <a:close/>
                </a:path>
                <a:path w="9915525" h="1734184">
                  <a:moveTo>
                    <a:pt x="3584244" y="849147"/>
                  </a:moveTo>
                  <a:lnTo>
                    <a:pt x="3556063" y="817054"/>
                  </a:lnTo>
                  <a:lnTo>
                    <a:pt x="3551212" y="816089"/>
                  </a:lnTo>
                  <a:lnTo>
                    <a:pt x="3240595" y="816089"/>
                  </a:lnTo>
                  <a:lnTo>
                    <a:pt x="3208515" y="844283"/>
                  </a:lnTo>
                  <a:lnTo>
                    <a:pt x="3207550" y="849147"/>
                  </a:lnTo>
                  <a:lnTo>
                    <a:pt x="3207550" y="965949"/>
                  </a:lnTo>
                  <a:lnTo>
                    <a:pt x="3235744" y="998042"/>
                  </a:lnTo>
                  <a:lnTo>
                    <a:pt x="3240595" y="999007"/>
                  </a:lnTo>
                  <a:lnTo>
                    <a:pt x="3551212" y="999007"/>
                  </a:lnTo>
                  <a:lnTo>
                    <a:pt x="3583292" y="970813"/>
                  </a:lnTo>
                  <a:lnTo>
                    <a:pt x="3584244" y="965949"/>
                  </a:lnTo>
                  <a:lnTo>
                    <a:pt x="3584244" y="849147"/>
                  </a:lnTo>
                  <a:close/>
                </a:path>
                <a:path w="9915525" h="1734184">
                  <a:moveTo>
                    <a:pt x="3702761" y="1078357"/>
                  </a:moveTo>
                  <a:lnTo>
                    <a:pt x="3674580" y="1046276"/>
                  </a:lnTo>
                  <a:lnTo>
                    <a:pt x="3669715" y="1045311"/>
                  </a:lnTo>
                  <a:lnTo>
                    <a:pt x="3128010" y="1045311"/>
                  </a:lnTo>
                  <a:lnTo>
                    <a:pt x="3095929" y="1073505"/>
                  </a:lnTo>
                  <a:lnTo>
                    <a:pt x="3094964" y="1078357"/>
                  </a:lnTo>
                  <a:lnTo>
                    <a:pt x="3094964" y="1221841"/>
                  </a:lnTo>
                  <a:lnTo>
                    <a:pt x="3123146" y="1253934"/>
                  </a:lnTo>
                  <a:lnTo>
                    <a:pt x="3128010" y="1254887"/>
                  </a:lnTo>
                  <a:lnTo>
                    <a:pt x="3669715" y="1254887"/>
                  </a:lnTo>
                  <a:lnTo>
                    <a:pt x="3701796" y="1226705"/>
                  </a:lnTo>
                  <a:lnTo>
                    <a:pt x="3702761" y="1221841"/>
                  </a:lnTo>
                  <a:lnTo>
                    <a:pt x="3702761" y="1078357"/>
                  </a:lnTo>
                  <a:close/>
                </a:path>
                <a:path w="9915525" h="1734184">
                  <a:moveTo>
                    <a:pt x="4205846" y="698373"/>
                  </a:moveTo>
                  <a:lnTo>
                    <a:pt x="4177652" y="666280"/>
                  </a:lnTo>
                  <a:lnTo>
                    <a:pt x="4172788" y="665314"/>
                  </a:lnTo>
                  <a:lnTo>
                    <a:pt x="3861841" y="665314"/>
                  </a:lnTo>
                  <a:lnTo>
                    <a:pt x="3829761" y="693508"/>
                  </a:lnTo>
                  <a:lnTo>
                    <a:pt x="3828808" y="698373"/>
                  </a:lnTo>
                  <a:lnTo>
                    <a:pt x="3828808" y="815174"/>
                  </a:lnTo>
                  <a:lnTo>
                    <a:pt x="3856990" y="847267"/>
                  </a:lnTo>
                  <a:lnTo>
                    <a:pt x="3861841" y="848233"/>
                  </a:lnTo>
                  <a:lnTo>
                    <a:pt x="4172788" y="848233"/>
                  </a:lnTo>
                  <a:lnTo>
                    <a:pt x="4204868" y="820039"/>
                  </a:lnTo>
                  <a:lnTo>
                    <a:pt x="4205846" y="815174"/>
                  </a:lnTo>
                  <a:lnTo>
                    <a:pt x="4205846" y="698373"/>
                  </a:lnTo>
                  <a:close/>
                </a:path>
                <a:path w="9915525" h="1734184">
                  <a:moveTo>
                    <a:pt x="4324388" y="972413"/>
                  </a:moveTo>
                  <a:lnTo>
                    <a:pt x="4296194" y="940320"/>
                  </a:lnTo>
                  <a:lnTo>
                    <a:pt x="4291342" y="939355"/>
                  </a:lnTo>
                  <a:lnTo>
                    <a:pt x="3749217" y="939355"/>
                  </a:lnTo>
                  <a:lnTo>
                    <a:pt x="3717137" y="967549"/>
                  </a:lnTo>
                  <a:lnTo>
                    <a:pt x="3716185" y="972413"/>
                  </a:lnTo>
                  <a:lnTo>
                    <a:pt x="3716185" y="1115898"/>
                  </a:lnTo>
                  <a:lnTo>
                    <a:pt x="3744366" y="1147978"/>
                  </a:lnTo>
                  <a:lnTo>
                    <a:pt x="3749217" y="1148943"/>
                  </a:lnTo>
                  <a:lnTo>
                    <a:pt x="4291342" y="1148943"/>
                  </a:lnTo>
                  <a:lnTo>
                    <a:pt x="4323423" y="1120749"/>
                  </a:lnTo>
                  <a:lnTo>
                    <a:pt x="4324388" y="1115898"/>
                  </a:lnTo>
                  <a:lnTo>
                    <a:pt x="4324388" y="972413"/>
                  </a:lnTo>
                  <a:close/>
                </a:path>
                <a:path w="9915525" h="1734184">
                  <a:moveTo>
                    <a:pt x="4828286" y="633552"/>
                  </a:moveTo>
                  <a:lnTo>
                    <a:pt x="4800104" y="601459"/>
                  </a:lnTo>
                  <a:lnTo>
                    <a:pt x="4795253" y="600494"/>
                  </a:lnTo>
                  <a:lnTo>
                    <a:pt x="4482236" y="600494"/>
                  </a:lnTo>
                  <a:lnTo>
                    <a:pt x="4450156" y="628688"/>
                  </a:lnTo>
                  <a:lnTo>
                    <a:pt x="4449191" y="633552"/>
                  </a:lnTo>
                  <a:lnTo>
                    <a:pt x="4449191" y="750354"/>
                  </a:lnTo>
                  <a:lnTo>
                    <a:pt x="4477385" y="782447"/>
                  </a:lnTo>
                  <a:lnTo>
                    <a:pt x="4482236" y="783412"/>
                  </a:lnTo>
                  <a:lnTo>
                    <a:pt x="4795253" y="783412"/>
                  </a:lnTo>
                  <a:lnTo>
                    <a:pt x="4827333" y="755218"/>
                  </a:lnTo>
                  <a:lnTo>
                    <a:pt x="4828286" y="750354"/>
                  </a:lnTo>
                  <a:lnTo>
                    <a:pt x="4828286" y="633552"/>
                  </a:lnTo>
                  <a:close/>
                </a:path>
                <a:path w="9915525" h="1734184">
                  <a:moveTo>
                    <a:pt x="4944338" y="849845"/>
                  </a:moveTo>
                  <a:lnTo>
                    <a:pt x="4916144" y="817765"/>
                  </a:lnTo>
                  <a:lnTo>
                    <a:pt x="4911293" y="816800"/>
                  </a:lnTo>
                  <a:lnTo>
                    <a:pt x="4372114" y="816800"/>
                  </a:lnTo>
                  <a:lnTo>
                    <a:pt x="4340034" y="844981"/>
                  </a:lnTo>
                  <a:lnTo>
                    <a:pt x="4339056" y="849845"/>
                  </a:lnTo>
                  <a:lnTo>
                    <a:pt x="4339056" y="993330"/>
                  </a:lnTo>
                  <a:lnTo>
                    <a:pt x="4367250" y="1025423"/>
                  </a:lnTo>
                  <a:lnTo>
                    <a:pt x="4372114" y="1026375"/>
                  </a:lnTo>
                  <a:lnTo>
                    <a:pt x="4911293" y="1026375"/>
                  </a:lnTo>
                  <a:lnTo>
                    <a:pt x="4943373" y="998194"/>
                  </a:lnTo>
                  <a:lnTo>
                    <a:pt x="4944338" y="993330"/>
                  </a:lnTo>
                  <a:lnTo>
                    <a:pt x="4944338" y="849845"/>
                  </a:lnTo>
                  <a:close/>
                </a:path>
                <a:path w="9915525" h="1734184">
                  <a:moveTo>
                    <a:pt x="5567223" y="216928"/>
                  </a:moveTo>
                  <a:lnTo>
                    <a:pt x="5539041" y="184835"/>
                  </a:lnTo>
                  <a:lnTo>
                    <a:pt x="5534177" y="183870"/>
                  </a:lnTo>
                  <a:lnTo>
                    <a:pt x="5434558" y="183870"/>
                  </a:lnTo>
                  <a:lnTo>
                    <a:pt x="5439829" y="178600"/>
                  </a:lnTo>
                  <a:lnTo>
                    <a:pt x="5442585" y="174472"/>
                  </a:lnTo>
                  <a:lnTo>
                    <a:pt x="5446458" y="165138"/>
                  </a:lnTo>
                  <a:lnTo>
                    <a:pt x="5447423" y="160274"/>
                  </a:lnTo>
                  <a:lnTo>
                    <a:pt x="5447423" y="43472"/>
                  </a:lnTo>
                  <a:lnTo>
                    <a:pt x="5419242" y="11379"/>
                  </a:lnTo>
                  <a:lnTo>
                    <a:pt x="5414378" y="10414"/>
                  </a:lnTo>
                  <a:lnTo>
                    <a:pt x="5105946" y="10414"/>
                  </a:lnTo>
                  <a:lnTo>
                    <a:pt x="5073866" y="38608"/>
                  </a:lnTo>
                  <a:lnTo>
                    <a:pt x="5072900" y="43472"/>
                  </a:lnTo>
                  <a:lnTo>
                    <a:pt x="5072900" y="160274"/>
                  </a:lnTo>
                  <a:lnTo>
                    <a:pt x="5073866" y="165138"/>
                  </a:lnTo>
                  <a:lnTo>
                    <a:pt x="5077726" y="174472"/>
                  </a:lnTo>
                  <a:lnTo>
                    <a:pt x="5080482" y="178600"/>
                  </a:lnTo>
                  <a:lnTo>
                    <a:pt x="5085753" y="183870"/>
                  </a:lnTo>
                  <a:lnTo>
                    <a:pt x="4992065" y="183870"/>
                  </a:lnTo>
                  <a:lnTo>
                    <a:pt x="4959985" y="212064"/>
                  </a:lnTo>
                  <a:lnTo>
                    <a:pt x="4959007" y="216928"/>
                  </a:lnTo>
                  <a:lnTo>
                    <a:pt x="4959007" y="360413"/>
                  </a:lnTo>
                  <a:lnTo>
                    <a:pt x="4987201" y="392493"/>
                  </a:lnTo>
                  <a:lnTo>
                    <a:pt x="4992065" y="393458"/>
                  </a:lnTo>
                  <a:lnTo>
                    <a:pt x="5534177" y="393458"/>
                  </a:lnTo>
                  <a:lnTo>
                    <a:pt x="5566257" y="365264"/>
                  </a:lnTo>
                  <a:lnTo>
                    <a:pt x="5567223" y="360413"/>
                  </a:lnTo>
                  <a:lnTo>
                    <a:pt x="5567223" y="216928"/>
                  </a:lnTo>
                  <a:close/>
                </a:path>
                <a:path w="9915525" h="1734184">
                  <a:moveTo>
                    <a:pt x="6070270" y="152996"/>
                  </a:moveTo>
                  <a:lnTo>
                    <a:pt x="6042076" y="120904"/>
                  </a:lnTo>
                  <a:lnTo>
                    <a:pt x="6037224" y="119938"/>
                  </a:lnTo>
                  <a:lnTo>
                    <a:pt x="5725947" y="119938"/>
                  </a:lnTo>
                  <a:lnTo>
                    <a:pt x="5693867" y="148132"/>
                  </a:lnTo>
                  <a:lnTo>
                    <a:pt x="5692889" y="152996"/>
                  </a:lnTo>
                  <a:lnTo>
                    <a:pt x="5692889" y="269798"/>
                  </a:lnTo>
                  <a:lnTo>
                    <a:pt x="5721083" y="301891"/>
                  </a:lnTo>
                  <a:lnTo>
                    <a:pt x="5725947" y="302856"/>
                  </a:lnTo>
                  <a:lnTo>
                    <a:pt x="6037224" y="302856"/>
                  </a:lnTo>
                  <a:lnTo>
                    <a:pt x="6069304" y="274662"/>
                  </a:lnTo>
                  <a:lnTo>
                    <a:pt x="6070270" y="269798"/>
                  </a:lnTo>
                  <a:lnTo>
                    <a:pt x="6070270" y="152996"/>
                  </a:lnTo>
                  <a:close/>
                </a:path>
                <a:path w="9915525" h="1734184">
                  <a:moveTo>
                    <a:pt x="6188443" y="392049"/>
                  </a:moveTo>
                  <a:lnTo>
                    <a:pt x="6160262" y="359968"/>
                  </a:lnTo>
                  <a:lnTo>
                    <a:pt x="6155385" y="359003"/>
                  </a:lnTo>
                  <a:lnTo>
                    <a:pt x="5613679" y="359003"/>
                  </a:lnTo>
                  <a:lnTo>
                    <a:pt x="5581599" y="387184"/>
                  </a:lnTo>
                  <a:lnTo>
                    <a:pt x="5580646" y="392049"/>
                  </a:lnTo>
                  <a:lnTo>
                    <a:pt x="5580646" y="535533"/>
                  </a:lnTo>
                  <a:lnTo>
                    <a:pt x="5608828" y="567626"/>
                  </a:lnTo>
                  <a:lnTo>
                    <a:pt x="5613679" y="568591"/>
                  </a:lnTo>
                  <a:lnTo>
                    <a:pt x="6155385" y="568591"/>
                  </a:lnTo>
                  <a:lnTo>
                    <a:pt x="6187465" y="540397"/>
                  </a:lnTo>
                  <a:lnTo>
                    <a:pt x="6188443" y="535533"/>
                  </a:lnTo>
                  <a:lnTo>
                    <a:pt x="6188443" y="392049"/>
                  </a:lnTo>
                  <a:close/>
                </a:path>
                <a:path w="9915525" h="1734184">
                  <a:moveTo>
                    <a:pt x="6690271" y="43268"/>
                  </a:moveTo>
                  <a:lnTo>
                    <a:pt x="6662077" y="11176"/>
                  </a:lnTo>
                  <a:lnTo>
                    <a:pt x="6657213" y="10210"/>
                  </a:lnTo>
                  <a:lnTo>
                    <a:pt x="6348781" y="10210"/>
                  </a:lnTo>
                  <a:lnTo>
                    <a:pt x="6316700" y="38404"/>
                  </a:lnTo>
                  <a:lnTo>
                    <a:pt x="6315748" y="43268"/>
                  </a:lnTo>
                  <a:lnTo>
                    <a:pt x="6315748" y="160070"/>
                  </a:lnTo>
                  <a:lnTo>
                    <a:pt x="6343929" y="192163"/>
                  </a:lnTo>
                  <a:lnTo>
                    <a:pt x="6348781" y="193128"/>
                  </a:lnTo>
                  <a:lnTo>
                    <a:pt x="6657213" y="193128"/>
                  </a:lnTo>
                  <a:lnTo>
                    <a:pt x="6689293" y="164934"/>
                  </a:lnTo>
                  <a:lnTo>
                    <a:pt x="6690271" y="160070"/>
                  </a:lnTo>
                  <a:lnTo>
                    <a:pt x="6690271" y="43268"/>
                  </a:lnTo>
                  <a:close/>
                </a:path>
                <a:path w="9915525" h="1734184">
                  <a:moveTo>
                    <a:pt x="7313104" y="93662"/>
                  </a:moveTo>
                  <a:lnTo>
                    <a:pt x="7284923" y="61569"/>
                  </a:lnTo>
                  <a:lnTo>
                    <a:pt x="7280059" y="60604"/>
                  </a:lnTo>
                  <a:lnTo>
                    <a:pt x="6968782" y="60604"/>
                  </a:lnTo>
                  <a:lnTo>
                    <a:pt x="6936702" y="88798"/>
                  </a:lnTo>
                  <a:lnTo>
                    <a:pt x="6935737" y="93662"/>
                  </a:lnTo>
                  <a:lnTo>
                    <a:pt x="6935737" y="210464"/>
                  </a:lnTo>
                  <a:lnTo>
                    <a:pt x="6963918" y="242557"/>
                  </a:lnTo>
                  <a:lnTo>
                    <a:pt x="6968782" y="243522"/>
                  </a:lnTo>
                  <a:lnTo>
                    <a:pt x="7280059" y="243522"/>
                  </a:lnTo>
                  <a:lnTo>
                    <a:pt x="7312139" y="215328"/>
                  </a:lnTo>
                  <a:lnTo>
                    <a:pt x="7313104" y="210464"/>
                  </a:lnTo>
                  <a:lnTo>
                    <a:pt x="7313104" y="93662"/>
                  </a:lnTo>
                  <a:close/>
                </a:path>
                <a:path w="9915525" h="1734184">
                  <a:moveTo>
                    <a:pt x="7934363" y="110731"/>
                  </a:moveTo>
                  <a:lnTo>
                    <a:pt x="7906169" y="78638"/>
                  </a:lnTo>
                  <a:lnTo>
                    <a:pt x="7901318" y="77673"/>
                  </a:lnTo>
                  <a:lnTo>
                    <a:pt x="7590371" y="77673"/>
                  </a:lnTo>
                  <a:lnTo>
                    <a:pt x="7558291" y="105867"/>
                  </a:lnTo>
                  <a:lnTo>
                    <a:pt x="7557325" y="110731"/>
                  </a:lnTo>
                  <a:lnTo>
                    <a:pt x="7557325" y="227533"/>
                  </a:lnTo>
                  <a:lnTo>
                    <a:pt x="7585507" y="259626"/>
                  </a:lnTo>
                  <a:lnTo>
                    <a:pt x="7590371" y="260591"/>
                  </a:lnTo>
                  <a:lnTo>
                    <a:pt x="7901318" y="260591"/>
                  </a:lnTo>
                  <a:lnTo>
                    <a:pt x="7933398" y="232397"/>
                  </a:lnTo>
                  <a:lnTo>
                    <a:pt x="7934363" y="227533"/>
                  </a:lnTo>
                  <a:lnTo>
                    <a:pt x="7934363" y="110731"/>
                  </a:lnTo>
                  <a:close/>
                </a:path>
                <a:path w="9915525" h="1734184">
                  <a:moveTo>
                    <a:pt x="8547049" y="249301"/>
                  </a:moveTo>
                  <a:lnTo>
                    <a:pt x="8518855" y="217220"/>
                  </a:lnTo>
                  <a:lnTo>
                    <a:pt x="8514004" y="216255"/>
                  </a:lnTo>
                  <a:lnTo>
                    <a:pt x="8220519" y="216255"/>
                  </a:lnTo>
                  <a:lnTo>
                    <a:pt x="8188439" y="244449"/>
                  </a:lnTo>
                  <a:lnTo>
                    <a:pt x="8187487" y="249301"/>
                  </a:lnTo>
                  <a:lnTo>
                    <a:pt x="8187487" y="366115"/>
                  </a:lnTo>
                  <a:lnTo>
                    <a:pt x="8215668" y="398195"/>
                  </a:lnTo>
                  <a:lnTo>
                    <a:pt x="8220519" y="399173"/>
                  </a:lnTo>
                  <a:lnTo>
                    <a:pt x="8514004" y="399173"/>
                  </a:lnTo>
                  <a:lnTo>
                    <a:pt x="8546084" y="370979"/>
                  </a:lnTo>
                  <a:lnTo>
                    <a:pt x="8547049" y="366115"/>
                  </a:lnTo>
                  <a:lnTo>
                    <a:pt x="8547049" y="249301"/>
                  </a:lnTo>
                  <a:close/>
                </a:path>
                <a:path w="9915525" h="1734184">
                  <a:moveTo>
                    <a:pt x="9294076" y="33045"/>
                  </a:moveTo>
                  <a:lnTo>
                    <a:pt x="9265882" y="965"/>
                  </a:lnTo>
                  <a:lnTo>
                    <a:pt x="9261030" y="0"/>
                  </a:lnTo>
                  <a:lnTo>
                    <a:pt x="8722258" y="0"/>
                  </a:lnTo>
                  <a:lnTo>
                    <a:pt x="8690178" y="28194"/>
                  </a:lnTo>
                  <a:lnTo>
                    <a:pt x="8689213" y="33045"/>
                  </a:lnTo>
                  <a:lnTo>
                    <a:pt x="8689213" y="176530"/>
                  </a:lnTo>
                  <a:lnTo>
                    <a:pt x="8717394" y="208622"/>
                  </a:lnTo>
                  <a:lnTo>
                    <a:pt x="8722258" y="209588"/>
                  </a:lnTo>
                  <a:lnTo>
                    <a:pt x="8811463" y="209588"/>
                  </a:lnTo>
                  <a:lnTo>
                    <a:pt x="8807755" y="213309"/>
                  </a:lnTo>
                  <a:lnTo>
                    <a:pt x="8804999" y="217424"/>
                  </a:lnTo>
                  <a:lnTo>
                    <a:pt x="8801125" y="226771"/>
                  </a:lnTo>
                  <a:lnTo>
                    <a:pt x="8800173" y="231635"/>
                  </a:lnTo>
                  <a:lnTo>
                    <a:pt x="8800173" y="348437"/>
                  </a:lnTo>
                  <a:lnTo>
                    <a:pt x="8828354" y="380517"/>
                  </a:lnTo>
                  <a:lnTo>
                    <a:pt x="8833206" y="381495"/>
                  </a:lnTo>
                  <a:lnTo>
                    <a:pt x="9144152" y="381495"/>
                  </a:lnTo>
                  <a:lnTo>
                    <a:pt x="9176233" y="353301"/>
                  </a:lnTo>
                  <a:lnTo>
                    <a:pt x="9177210" y="348437"/>
                  </a:lnTo>
                  <a:lnTo>
                    <a:pt x="9177210" y="231635"/>
                  </a:lnTo>
                  <a:lnTo>
                    <a:pt x="9176233" y="226771"/>
                  </a:lnTo>
                  <a:lnTo>
                    <a:pt x="9172372" y="217424"/>
                  </a:lnTo>
                  <a:lnTo>
                    <a:pt x="9169616" y="213309"/>
                  </a:lnTo>
                  <a:lnTo>
                    <a:pt x="9165895" y="209588"/>
                  </a:lnTo>
                  <a:lnTo>
                    <a:pt x="9261030" y="209588"/>
                  </a:lnTo>
                  <a:lnTo>
                    <a:pt x="9293111" y="181394"/>
                  </a:lnTo>
                  <a:lnTo>
                    <a:pt x="9294076" y="176530"/>
                  </a:lnTo>
                  <a:lnTo>
                    <a:pt x="9294076" y="33045"/>
                  </a:lnTo>
                  <a:close/>
                </a:path>
                <a:path w="9915525" h="1734184">
                  <a:moveTo>
                    <a:pt x="9915512" y="372160"/>
                  </a:moveTo>
                  <a:lnTo>
                    <a:pt x="9887306" y="340080"/>
                  </a:lnTo>
                  <a:lnTo>
                    <a:pt x="9882454" y="339102"/>
                  </a:lnTo>
                  <a:lnTo>
                    <a:pt x="9778962" y="339102"/>
                  </a:lnTo>
                  <a:lnTo>
                    <a:pt x="9781019" y="338251"/>
                  </a:lnTo>
                  <a:lnTo>
                    <a:pt x="9799777" y="310032"/>
                  </a:lnTo>
                  <a:lnTo>
                    <a:pt x="9799777" y="193230"/>
                  </a:lnTo>
                  <a:lnTo>
                    <a:pt x="9771685" y="161137"/>
                  </a:lnTo>
                  <a:lnTo>
                    <a:pt x="9766732" y="160172"/>
                  </a:lnTo>
                  <a:lnTo>
                    <a:pt x="9453448" y="160172"/>
                  </a:lnTo>
                  <a:lnTo>
                    <a:pt x="9421355" y="188366"/>
                  </a:lnTo>
                  <a:lnTo>
                    <a:pt x="9420403" y="193230"/>
                  </a:lnTo>
                  <a:lnTo>
                    <a:pt x="9420403" y="310032"/>
                  </a:lnTo>
                  <a:lnTo>
                    <a:pt x="9441307" y="339102"/>
                  </a:lnTo>
                  <a:lnTo>
                    <a:pt x="9343720" y="339102"/>
                  </a:lnTo>
                  <a:lnTo>
                    <a:pt x="9311589" y="367296"/>
                  </a:lnTo>
                  <a:lnTo>
                    <a:pt x="9310637" y="372160"/>
                  </a:lnTo>
                  <a:lnTo>
                    <a:pt x="9310637" y="515645"/>
                  </a:lnTo>
                  <a:lnTo>
                    <a:pt x="9338767" y="547725"/>
                  </a:lnTo>
                  <a:lnTo>
                    <a:pt x="9343720" y="548703"/>
                  </a:lnTo>
                  <a:lnTo>
                    <a:pt x="9882454" y="548703"/>
                  </a:lnTo>
                  <a:lnTo>
                    <a:pt x="9914560" y="520509"/>
                  </a:lnTo>
                  <a:lnTo>
                    <a:pt x="9915512" y="515645"/>
                  </a:lnTo>
                  <a:lnTo>
                    <a:pt x="9915512" y="37216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9041" y="643507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041" y="602868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041" y="562229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4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9041" y="521590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6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041" y="480948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8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02990" y="6435076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102990" y="5596876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102990" y="4758676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70054" y="6898639"/>
            <a:ext cx="9855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252423"/>
                </a:solidFill>
                <a:latin typeface="Arial"/>
                <a:cs typeface="Arial"/>
              </a:rPr>
              <a:t>DateYear </a:t>
            </a:r>
            <a:r>
              <a:rPr sz="900" spc="-65" dirty="0">
                <a:solidFill>
                  <a:srgbClr val="252423"/>
                </a:solidFill>
                <a:latin typeface="Arial"/>
                <a:cs typeface="Arial"/>
              </a:rPr>
              <a:t>Date</a:t>
            </a:r>
            <a:r>
              <a:rPr sz="900" spc="-80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5964" y="5322770"/>
            <a:ext cx="177800" cy="71945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b="1" spc="-20" dirty="0">
                <a:solidFill>
                  <a:srgbClr val="094680"/>
                </a:solidFill>
                <a:latin typeface="Arial"/>
                <a:cs typeface="Arial"/>
              </a:rPr>
              <a:t>Order</a:t>
            </a:r>
            <a:r>
              <a:rPr sz="900" b="1" spc="-7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94680"/>
                </a:solidFill>
                <a:latin typeface="Arial"/>
                <a:cs typeface="Arial"/>
              </a:rPr>
              <a:t>Counts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13973" y="5470742"/>
            <a:ext cx="139700" cy="423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dirty="0">
                <a:solidFill>
                  <a:srgbClr val="252423"/>
                </a:solidFill>
                <a:latin typeface="Arial"/>
                <a:cs typeface="Arial"/>
              </a:rPr>
              <a:t>Re</a:t>
            </a:r>
            <a:r>
              <a:rPr sz="900" spc="-20" dirty="0">
                <a:solidFill>
                  <a:srgbClr val="252423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252423"/>
                </a:solidFill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8612" y="6607059"/>
            <a:ext cx="407034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90608" y="6607059"/>
            <a:ext cx="1745614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20"/>
              </a:spcBef>
              <a:tabLst>
                <a:tab pos="730885" algn="l"/>
                <a:tab pos="1218565" algn="l"/>
              </a:tabLst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	2017	2017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4690" algn="l"/>
              </a:tabLst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	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28133" y="6622365"/>
            <a:ext cx="519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42641" y="6622365"/>
            <a:ext cx="533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84792" y="6622365"/>
            <a:ext cx="491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60497" y="6607059"/>
            <a:ext cx="382905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69985" y="6607059"/>
            <a:ext cx="407034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61954" y="6607059"/>
            <a:ext cx="1745614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20"/>
              </a:spcBef>
              <a:tabLst>
                <a:tab pos="730885" algn="l"/>
                <a:tab pos="1218565" algn="l"/>
              </a:tabLst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	2018	2018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94690" algn="l"/>
              </a:tabLst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	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99512" y="6622365"/>
            <a:ext cx="519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14021" y="6622365"/>
            <a:ext cx="533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56140" y="6622365"/>
            <a:ext cx="491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331846" y="6607059"/>
            <a:ext cx="382905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74229" y="6140388"/>
            <a:ext cx="250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05467" y="5955862"/>
            <a:ext cx="2305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6901" y="5771367"/>
            <a:ext cx="250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37301" y="5817483"/>
            <a:ext cx="252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59729" y="5563493"/>
            <a:ext cx="250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81323" y="5649660"/>
            <a:ext cx="250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02581" y="5498875"/>
            <a:ext cx="250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22975" y="5434075"/>
            <a:ext cx="252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66662" y="4953497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46690" y="4843983"/>
            <a:ext cx="1490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5395" algn="l"/>
              </a:tabLst>
            </a:pP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105" dirty="0">
                <a:latin typeface="Arial"/>
                <a:cs typeface="Arial"/>
              </a:rPr>
              <a:t>K	</a:t>
            </a:r>
            <a:r>
              <a:rPr sz="900" b="1" spc="-20" dirty="0">
                <a:latin typeface="Arial"/>
                <a:cs typeface="Arial"/>
              </a:rPr>
              <a:t>7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09515" y="4894152"/>
            <a:ext cx="250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31108" y="4911221"/>
            <a:ext cx="250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61265" y="5049814"/>
            <a:ext cx="233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140" dirty="0">
                <a:latin typeface="Arial"/>
                <a:cs typeface="Arial"/>
              </a:rPr>
              <a:t>1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773930" y="5032135"/>
            <a:ext cx="250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394157" y="4993731"/>
            <a:ext cx="25272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105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02234" y="6358758"/>
            <a:ext cx="4000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312857" y="5173909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85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61263" y="5018674"/>
            <a:ext cx="424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97188" y="5880100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82862" y="5193782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34196" y="5987389"/>
            <a:ext cx="4216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477229" y="5759704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50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55833" y="6013450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35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691430" y="4834788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88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41303" y="5651591"/>
            <a:ext cx="4216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11516" y="6196117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18410" y="5774151"/>
            <a:ext cx="424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1542676" y="4829815"/>
            <a:ext cx="99060" cy="323850"/>
            <a:chOff x="11542676" y="4829815"/>
            <a:chExt cx="99060" cy="323850"/>
          </a:xfrm>
        </p:grpSpPr>
        <p:sp>
          <p:nvSpPr>
            <p:cNvPr id="86" name="object 86"/>
            <p:cNvSpPr/>
            <p:nvPr/>
          </p:nvSpPr>
          <p:spPr>
            <a:xfrm>
              <a:off x="11542676" y="4829815"/>
              <a:ext cx="98587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542676" y="5058415"/>
              <a:ext cx="98587" cy="95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1641994" y="4793493"/>
            <a:ext cx="65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Order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Count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Revenue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3525" y="683737"/>
            <a:ext cx="9361170" cy="6883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These charts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show that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Olist is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experiencing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excellent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growth, </a:t>
            </a:r>
            <a:r>
              <a:rPr sz="1400" spc="-30" dirty="0">
                <a:solidFill>
                  <a:srgbClr val="971604"/>
                </a:solidFill>
                <a:latin typeface="Arial Black"/>
                <a:cs typeface="Arial Black"/>
              </a:rPr>
              <a:t>however,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that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growth is</a:t>
            </a:r>
            <a:r>
              <a:rPr sz="1400" spc="5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slowing.</a:t>
            </a:r>
            <a:endParaRPr sz="1400">
              <a:latin typeface="Arial Black"/>
              <a:cs typeface="Arial Black"/>
            </a:endParaRPr>
          </a:p>
          <a:p>
            <a:pPr marL="3678554">
              <a:lnSpc>
                <a:spcPct val="100000"/>
              </a:lnSpc>
              <a:spcBef>
                <a:spcPts val="900"/>
              </a:spcBef>
            </a:pPr>
            <a:r>
              <a:rPr sz="1500" b="1" spc="-70" dirty="0">
                <a:solidFill>
                  <a:srgbClr val="A1333C"/>
                </a:solidFill>
                <a:latin typeface="Arial"/>
                <a:cs typeface="Arial"/>
              </a:rPr>
              <a:t>Year </a:t>
            </a:r>
            <a:r>
              <a:rPr sz="1500" b="1" spc="-20" dirty="0">
                <a:solidFill>
                  <a:srgbClr val="A1333C"/>
                </a:solidFill>
                <a:latin typeface="Arial"/>
                <a:cs typeface="Arial"/>
              </a:rPr>
              <a:t>Over </a:t>
            </a:r>
            <a:r>
              <a:rPr sz="1500" b="1" spc="-70" dirty="0">
                <a:solidFill>
                  <a:srgbClr val="A1333C"/>
                </a:solidFill>
                <a:latin typeface="Arial"/>
                <a:cs typeface="Arial"/>
              </a:rPr>
              <a:t>Year </a:t>
            </a:r>
            <a:r>
              <a:rPr sz="1500" b="1" spc="-5" dirty="0">
                <a:solidFill>
                  <a:srgbClr val="A1333C"/>
                </a:solidFill>
                <a:latin typeface="Arial"/>
                <a:cs typeface="Arial"/>
              </a:rPr>
              <a:t>Order </a:t>
            </a:r>
            <a:r>
              <a:rPr sz="1500" b="1" spc="-20" dirty="0">
                <a:solidFill>
                  <a:srgbClr val="A1333C"/>
                </a:solidFill>
                <a:latin typeface="Arial"/>
                <a:cs typeface="Arial"/>
              </a:rPr>
              <a:t>Count </a:t>
            </a:r>
            <a:r>
              <a:rPr sz="1500" b="1" spc="-35" dirty="0">
                <a:solidFill>
                  <a:srgbClr val="A1333C"/>
                </a:solidFill>
                <a:latin typeface="Arial"/>
                <a:cs typeface="Arial"/>
              </a:rPr>
              <a:t>Change </a:t>
            </a:r>
            <a:r>
              <a:rPr sz="1500" b="1" spc="45" dirty="0">
                <a:solidFill>
                  <a:srgbClr val="A1333C"/>
                </a:solidFill>
                <a:latin typeface="Arial"/>
                <a:cs typeface="Arial"/>
              </a:rPr>
              <a:t>Month </a:t>
            </a:r>
            <a:r>
              <a:rPr sz="1500" b="1" spc="-75" dirty="0">
                <a:solidFill>
                  <a:srgbClr val="A1333C"/>
                </a:solidFill>
                <a:latin typeface="Arial"/>
                <a:cs typeface="Arial"/>
              </a:rPr>
              <a:t>By</a:t>
            </a:r>
            <a:r>
              <a:rPr sz="1500" b="1" spc="140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45" dirty="0">
                <a:solidFill>
                  <a:srgbClr val="A1333C"/>
                </a:solidFill>
                <a:latin typeface="Arial"/>
                <a:cs typeface="Arial"/>
              </a:rPr>
              <a:t>Month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52475" y="1502023"/>
            <a:ext cx="10048875" cy="2552700"/>
            <a:chOff x="752475" y="1502023"/>
            <a:chExt cx="10048875" cy="2552700"/>
          </a:xfrm>
        </p:grpSpPr>
        <p:sp>
          <p:nvSpPr>
            <p:cNvPr id="91" name="object 91"/>
            <p:cNvSpPr/>
            <p:nvPr/>
          </p:nvSpPr>
          <p:spPr>
            <a:xfrm>
              <a:off x="752475" y="4045114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52975" y="4045114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2475" y="3409187"/>
              <a:ext cx="10010775" cy="645795"/>
            </a:xfrm>
            <a:custGeom>
              <a:avLst/>
              <a:gdLst/>
              <a:ahLst/>
              <a:cxnLst/>
              <a:rect l="l" t="t" r="r" b="b"/>
              <a:pathLst>
                <a:path w="10010775" h="6457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010775" h="64579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010775" h="64579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010775" h="64579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010775" h="64579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010775" h="64579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010775" h="64579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010775" h="64579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010775" h="64579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010775" h="64579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010775" h="64579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010775" h="64579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010775" h="64579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010775" h="64579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010775" h="645795">
                  <a:moveTo>
                    <a:pt x="1381125" y="0"/>
                  </a:moveTo>
                  <a:lnTo>
                    <a:pt x="1380921" y="0"/>
                  </a:lnTo>
                  <a:lnTo>
                    <a:pt x="1380921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010775" h="64579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010775" h="64579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010775" h="64579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0010775" h="64579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0010775" h="64579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10010775" h="64579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10010775" h="64579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10010775" h="64579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10010775" h="64579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10010775" h="64579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10010775" h="64579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10010775" h="64579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10010775" h="64579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10010775" h="64579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10010775" h="645795">
                  <a:moveTo>
                    <a:pt x="2804337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4337" y="9525"/>
                  </a:lnTo>
                  <a:lnTo>
                    <a:pt x="2804337" y="0"/>
                  </a:lnTo>
                  <a:close/>
                </a:path>
                <a:path w="10010775" h="645795">
                  <a:moveTo>
                    <a:pt x="3724275" y="0"/>
                  </a:moveTo>
                  <a:lnTo>
                    <a:pt x="3717861" y="0"/>
                  </a:lnTo>
                  <a:lnTo>
                    <a:pt x="3717861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10010775" h="64579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10010775" h="64579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10010775" h="64579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10010775" h="64579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10010775" h="645795">
                  <a:moveTo>
                    <a:pt x="8010525" y="635927"/>
                  </a:moveTo>
                  <a:lnTo>
                    <a:pt x="8001000" y="635927"/>
                  </a:lnTo>
                  <a:lnTo>
                    <a:pt x="8001000" y="645464"/>
                  </a:lnTo>
                  <a:lnTo>
                    <a:pt x="8010525" y="645464"/>
                  </a:lnTo>
                  <a:lnTo>
                    <a:pt x="8010525" y="635927"/>
                  </a:lnTo>
                  <a:close/>
                </a:path>
                <a:path w="10010775" h="645795">
                  <a:moveTo>
                    <a:pt x="8067675" y="635927"/>
                  </a:moveTo>
                  <a:lnTo>
                    <a:pt x="8058150" y="635927"/>
                  </a:lnTo>
                  <a:lnTo>
                    <a:pt x="8058150" y="645464"/>
                  </a:lnTo>
                  <a:lnTo>
                    <a:pt x="8067675" y="645464"/>
                  </a:lnTo>
                  <a:lnTo>
                    <a:pt x="8067675" y="635927"/>
                  </a:lnTo>
                  <a:close/>
                </a:path>
                <a:path w="10010775" h="645795">
                  <a:moveTo>
                    <a:pt x="8124825" y="635927"/>
                  </a:moveTo>
                  <a:lnTo>
                    <a:pt x="8115300" y="635927"/>
                  </a:lnTo>
                  <a:lnTo>
                    <a:pt x="8115300" y="645464"/>
                  </a:lnTo>
                  <a:lnTo>
                    <a:pt x="8124825" y="645464"/>
                  </a:lnTo>
                  <a:lnTo>
                    <a:pt x="8124825" y="635927"/>
                  </a:lnTo>
                  <a:close/>
                </a:path>
                <a:path w="10010775" h="645795">
                  <a:moveTo>
                    <a:pt x="8181975" y="635927"/>
                  </a:moveTo>
                  <a:lnTo>
                    <a:pt x="8172450" y="635927"/>
                  </a:lnTo>
                  <a:lnTo>
                    <a:pt x="8172450" y="645464"/>
                  </a:lnTo>
                  <a:lnTo>
                    <a:pt x="8181975" y="645464"/>
                  </a:lnTo>
                  <a:lnTo>
                    <a:pt x="8181975" y="635927"/>
                  </a:lnTo>
                  <a:close/>
                </a:path>
                <a:path w="10010775" h="645795">
                  <a:moveTo>
                    <a:pt x="8239125" y="635927"/>
                  </a:moveTo>
                  <a:lnTo>
                    <a:pt x="8229600" y="635927"/>
                  </a:lnTo>
                  <a:lnTo>
                    <a:pt x="8229600" y="645464"/>
                  </a:lnTo>
                  <a:lnTo>
                    <a:pt x="8239125" y="645464"/>
                  </a:lnTo>
                  <a:lnTo>
                    <a:pt x="8239125" y="635927"/>
                  </a:lnTo>
                  <a:close/>
                </a:path>
                <a:path w="10010775" h="645795">
                  <a:moveTo>
                    <a:pt x="8296275" y="635927"/>
                  </a:moveTo>
                  <a:lnTo>
                    <a:pt x="8286750" y="635927"/>
                  </a:lnTo>
                  <a:lnTo>
                    <a:pt x="8286750" y="645464"/>
                  </a:lnTo>
                  <a:lnTo>
                    <a:pt x="8296275" y="645464"/>
                  </a:lnTo>
                  <a:lnTo>
                    <a:pt x="8296275" y="635927"/>
                  </a:lnTo>
                  <a:close/>
                </a:path>
                <a:path w="10010775" h="645795">
                  <a:moveTo>
                    <a:pt x="8353425" y="635927"/>
                  </a:moveTo>
                  <a:lnTo>
                    <a:pt x="8343900" y="635927"/>
                  </a:lnTo>
                  <a:lnTo>
                    <a:pt x="8343900" y="645464"/>
                  </a:lnTo>
                  <a:lnTo>
                    <a:pt x="8353425" y="645464"/>
                  </a:lnTo>
                  <a:lnTo>
                    <a:pt x="8353425" y="635927"/>
                  </a:lnTo>
                  <a:close/>
                </a:path>
                <a:path w="10010775" h="645795">
                  <a:moveTo>
                    <a:pt x="8410575" y="635927"/>
                  </a:moveTo>
                  <a:lnTo>
                    <a:pt x="8401050" y="635927"/>
                  </a:lnTo>
                  <a:lnTo>
                    <a:pt x="8401050" y="645464"/>
                  </a:lnTo>
                  <a:lnTo>
                    <a:pt x="8410575" y="645464"/>
                  </a:lnTo>
                  <a:lnTo>
                    <a:pt x="8410575" y="635927"/>
                  </a:lnTo>
                  <a:close/>
                </a:path>
                <a:path w="10010775" h="645795">
                  <a:moveTo>
                    <a:pt x="8467725" y="635927"/>
                  </a:moveTo>
                  <a:lnTo>
                    <a:pt x="8458200" y="635927"/>
                  </a:lnTo>
                  <a:lnTo>
                    <a:pt x="8458200" y="645464"/>
                  </a:lnTo>
                  <a:lnTo>
                    <a:pt x="8467725" y="645464"/>
                  </a:lnTo>
                  <a:lnTo>
                    <a:pt x="8467725" y="635927"/>
                  </a:lnTo>
                  <a:close/>
                </a:path>
                <a:path w="10010775" h="645795">
                  <a:moveTo>
                    <a:pt x="8524875" y="635927"/>
                  </a:moveTo>
                  <a:lnTo>
                    <a:pt x="8515350" y="635927"/>
                  </a:lnTo>
                  <a:lnTo>
                    <a:pt x="8515350" y="645464"/>
                  </a:lnTo>
                  <a:lnTo>
                    <a:pt x="8524875" y="645464"/>
                  </a:lnTo>
                  <a:lnTo>
                    <a:pt x="8524875" y="635927"/>
                  </a:lnTo>
                  <a:close/>
                </a:path>
                <a:path w="10010775" h="645795">
                  <a:moveTo>
                    <a:pt x="8582025" y="635927"/>
                  </a:moveTo>
                  <a:lnTo>
                    <a:pt x="8572500" y="635927"/>
                  </a:lnTo>
                  <a:lnTo>
                    <a:pt x="8572500" y="645464"/>
                  </a:lnTo>
                  <a:lnTo>
                    <a:pt x="8582025" y="645464"/>
                  </a:lnTo>
                  <a:lnTo>
                    <a:pt x="8582025" y="635927"/>
                  </a:lnTo>
                  <a:close/>
                </a:path>
                <a:path w="10010775" h="645795">
                  <a:moveTo>
                    <a:pt x="8639175" y="635927"/>
                  </a:moveTo>
                  <a:lnTo>
                    <a:pt x="8629650" y="635927"/>
                  </a:lnTo>
                  <a:lnTo>
                    <a:pt x="8629650" y="645464"/>
                  </a:lnTo>
                  <a:lnTo>
                    <a:pt x="8639175" y="645464"/>
                  </a:lnTo>
                  <a:lnTo>
                    <a:pt x="8639175" y="635927"/>
                  </a:lnTo>
                  <a:close/>
                </a:path>
                <a:path w="10010775" h="645795">
                  <a:moveTo>
                    <a:pt x="8696325" y="635927"/>
                  </a:moveTo>
                  <a:lnTo>
                    <a:pt x="8686800" y="635927"/>
                  </a:lnTo>
                  <a:lnTo>
                    <a:pt x="8686800" y="645464"/>
                  </a:lnTo>
                  <a:lnTo>
                    <a:pt x="8696325" y="645464"/>
                  </a:lnTo>
                  <a:lnTo>
                    <a:pt x="8696325" y="635927"/>
                  </a:lnTo>
                  <a:close/>
                </a:path>
                <a:path w="10010775" h="645795">
                  <a:moveTo>
                    <a:pt x="8753475" y="635927"/>
                  </a:moveTo>
                  <a:lnTo>
                    <a:pt x="8743950" y="635927"/>
                  </a:lnTo>
                  <a:lnTo>
                    <a:pt x="8743950" y="645464"/>
                  </a:lnTo>
                  <a:lnTo>
                    <a:pt x="8753475" y="645464"/>
                  </a:lnTo>
                  <a:lnTo>
                    <a:pt x="8753475" y="635927"/>
                  </a:lnTo>
                  <a:close/>
                </a:path>
                <a:path w="10010775" h="645795">
                  <a:moveTo>
                    <a:pt x="8810625" y="635927"/>
                  </a:moveTo>
                  <a:lnTo>
                    <a:pt x="8801100" y="635927"/>
                  </a:lnTo>
                  <a:lnTo>
                    <a:pt x="8801100" y="645464"/>
                  </a:lnTo>
                  <a:lnTo>
                    <a:pt x="8810625" y="645464"/>
                  </a:lnTo>
                  <a:lnTo>
                    <a:pt x="8810625" y="635927"/>
                  </a:lnTo>
                  <a:close/>
                </a:path>
                <a:path w="10010775" h="645795">
                  <a:moveTo>
                    <a:pt x="8867775" y="635927"/>
                  </a:moveTo>
                  <a:lnTo>
                    <a:pt x="8858250" y="635927"/>
                  </a:lnTo>
                  <a:lnTo>
                    <a:pt x="8858250" y="645464"/>
                  </a:lnTo>
                  <a:lnTo>
                    <a:pt x="8867775" y="645464"/>
                  </a:lnTo>
                  <a:lnTo>
                    <a:pt x="8867775" y="635927"/>
                  </a:lnTo>
                  <a:close/>
                </a:path>
                <a:path w="10010775" h="645795">
                  <a:moveTo>
                    <a:pt x="8924925" y="635927"/>
                  </a:moveTo>
                  <a:lnTo>
                    <a:pt x="8915400" y="635927"/>
                  </a:lnTo>
                  <a:lnTo>
                    <a:pt x="8915400" y="645464"/>
                  </a:lnTo>
                  <a:lnTo>
                    <a:pt x="8924925" y="645464"/>
                  </a:lnTo>
                  <a:lnTo>
                    <a:pt x="8924925" y="635927"/>
                  </a:lnTo>
                  <a:close/>
                </a:path>
                <a:path w="10010775" h="645795">
                  <a:moveTo>
                    <a:pt x="8982075" y="635927"/>
                  </a:moveTo>
                  <a:lnTo>
                    <a:pt x="8972550" y="635927"/>
                  </a:lnTo>
                  <a:lnTo>
                    <a:pt x="8972550" y="645464"/>
                  </a:lnTo>
                  <a:lnTo>
                    <a:pt x="8982075" y="645464"/>
                  </a:lnTo>
                  <a:lnTo>
                    <a:pt x="8982075" y="635927"/>
                  </a:lnTo>
                  <a:close/>
                </a:path>
                <a:path w="10010775" h="645795">
                  <a:moveTo>
                    <a:pt x="9039225" y="635927"/>
                  </a:moveTo>
                  <a:lnTo>
                    <a:pt x="9029700" y="635927"/>
                  </a:lnTo>
                  <a:lnTo>
                    <a:pt x="9029700" y="645464"/>
                  </a:lnTo>
                  <a:lnTo>
                    <a:pt x="9039225" y="645464"/>
                  </a:lnTo>
                  <a:lnTo>
                    <a:pt x="9039225" y="635927"/>
                  </a:lnTo>
                  <a:close/>
                </a:path>
                <a:path w="10010775" h="645795">
                  <a:moveTo>
                    <a:pt x="9096375" y="635927"/>
                  </a:moveTo>
                  <a:lnTo>
                    <a:pt x="9086850" y="635927"/>
                  </a:lnTo>
                  <a:lnTo>
                    <a:pt x="9086850" y="645464"/>
                  </a:lnTo>
                  <a:lnTo>
                    <a:pt x="9096375" y="645464"/>
                  </a:lnTo>
                  <a:lnTo>
                    <a:pt x="9096375" y="635927"/>
                  </a:lnTo>
                  <a:close/>
                </a:path>
                <a:path w="10010775" h="645795">
                  <a:moveTo>
                    <a:pt x="9153525" y="635927"/>
                  </a:moveTo>
                  <a:lnTo>
                    <a:pt x="9144000" y="635927"/>
                  </a:lnTo>
                  <a:lnTo>
                    <a:pt x="9144000" y="645464"/>
                  </a:lnTo>
                  <a:lnTo>
                    <a:pt x="9153525" y="645464"/>
                  </a:lnTo>
                  <a:lnTo>
                    <a:pt x="9153525" y="635927"/>
                  </a:lnTo>
                  <a:close/>
                </a:path>
                <a:path w="10010775" h="645795">
                  <a:moveTo>
                    <a:pt x="9210675" y="635927"/>
                  </a:moveTo>
                  <a:lnTo>
                    <a:pt x="9201150" y="635927"/>
                  </a:lnTo>
                  <a:lnTo>
                    <a:pt x="9201150" y="645464"/>
                  </a:lnTo>
                  <a:lnTo>
                    <a:pt x="9210675" y="645464"/>
                  </a:lnTo>
                  <a:lnTo>
                    <a:pt x="9210675" y="635927"/>
                  </a:lnTo>
                  <a:close/>
                </a:path>
                <a:path w="10010775" h="645795">
                  <a:moveTo>
                    <a:pt x="9267825" y="635927"/>
                  </a:moveTo>
                  <a:lnTo>
                    <a:pt x="9258300" y="635927"/>
                  </a:lnTo>
                  <a:lnTo>
                    <a:pt x="9258300" y="645464"/>
                  </a:lnTo>
                  <a:lnTo>
                    <a:pt x="9267825" y="645464"/>
                  </a:lnTo>
                  <a:lnTo>
                    <a:pt x="9267825" y="635927"/>
                  </a:lnTo>
                  <a:close/>
                </a:path>
                <a:path w="10010775" h="645795">
                  <a:moveTo>
                    <a:pt x="9324975" y="635927"/>
                  </a:moveTo>
                  <a:lnTo>
                    <a:pt x="9315450" y="635927"/>
                  </a:lnTo>
                  <a:lnTo>
                    <a:pt x="9315450" y="645464"/>
                  </a:lnTo>
                  <a:lnTo>
                    <a:pt x="9324975" y="645464"/>
                  </a:lnTo>
                  <a:lnTo>
                    <a:pt x="9324975" y="635927"/>
                  </a:lnTo>
                  <a:close/>
                </a:path>
                <a:path w="10010775" h="645795">
                  <a:moveTo>
                    <a:pt x="9382125" y="635927"/>
                  </a:moveTo>
                  <a:lnTo>
                    <a:pt x="9372600" y="635927"/>
                  </a:lnTo>
                  <a:lnTo>
                    <a:pt x="9372600" y="645464"/>
                  </a:lnTo>
                  <a:lnTo>
                    <a:pt x="9382125" y="645464"/>
                  </a:lnTo>
                  <a:lnTo>
                    <a:pt x="9382125" y="635927"/>
                  </a:lnTo>
                  <a:close/>
                </a:path>
                <a:path w="10010775" h="645795">
                  <a:moveTo>
                    <a:pt x="9439275" y="635927"/>
                  </a:moveTo>
                  <a:lnTo>
                    <a:pt x="9429750" y="635927"/>
                  </a:lnTo>
                  <a:lnTo>
                    <a:pt x="9429750" y="645464"/>
                  </a:lnTo>
                  <a:lnTo>
                    <a:pt x="9439275" y="645464"/>
                  </a:lnTo>
                  <a:lnTo>
                    <a:pt x="9439275" y="635927"/>
                  </a:lnTo>
                  <a:close/>
                </a:path>
                <a:path w="10010775" h="645795">
                  <a:moveTo>
                    <a:pt x="9496425" y="635927"/>
                  </a:moveTo>
                  <a:lnTo>
                    <a:pt x="9486900" y="635927"/>
                  </a:lnTo>
                  <a:lnTo>
                    <a:pt x="9486900" y="645464"/>
                  </a:lnTo>
                  <a:lnTo>
                    <a:pt x="9496425" y="645464"/>
                  </a:lnTo>
                  <a:lnTo>
                    <a:pt x="9496425" y="635927"/>
                  </a:lnTo>
                  <a:close/>
                </a:path>
                <a:path w="10010775" h="645795">
                  <a:moveTo>
                    <a:pt x="9553575" y="635927"/>
                  </a:moveTo>
                  <a:lnTo>
                    <a:pt x="9544050" y="635927"/>
                  </a:lnTo>
                  <a:lnTo>
                    <a:pt x="9544050" y="645464"/>
                  </a:lnTo>
                  <a:lnTo>
                    <a:pt x="9553575" y="645464"/>
                  </a:lnTo>
                  <a:lnTo>
                    <a:pt x="9553575" y="635927"/>
                  </a:lnTo>
                  <a:close/>
                </a:path>
                <a:path w="10010775" h="645795">
                  <a:moveTo>
                    <a:pt x="9610725" y="635927"/>
                  </a:moveTo>
                  <a:lnTo>
                    <a:pt x="9601200" y="635927"/>
                  </a:lnTo>
                  <a:lnTo>
                    <a:pt x="9601200" y="645464"/>
                  </a:lnTo>
                  <a:lnTo>
                    <a:pt x="9610725" y="645464"/>
                  </a:lnTo>
                  <a:lnTo>
                    <a:pt x="9610725" y="635927"/>
                  </a:lnTo>
                  <a:close/>
                </a:path>
                <a:path w="10010775" h="645795">
                  <a:moveTo>
                    <a:pt x="9667875" y="635927"/>
                  </a:moveTo>
                  <a:lnTo>
                    <a:pt x="9658350" y="635927"/>
                  </a:lnTo>
                  <a:lnTo>
                    <a:pt x="9658350" y="645464"/>
                  </a:lnTo>
                  <a:lnTo>
                    <a:pt x="9667875" y="645464"/>
                  </a:lnTo>
                  <a:lnTo>
                    <a:pt x="9667875" y="635927"/>
                  </a:lnTo>
                  <a:close/>
                </a:path>
                <a:path w="10010775" h="645795">
                  <a:moveTo>
                    <a:pt x="9725025" y="635927"/>
                  </a:moveTo>
                  <a:lnTo>
                    <a:pt x="9715500" y="635927"/>
                  </a:lnTo>
                  <a:lnTo>
                    <a:pt x="9715500" y="645464"/>
                  </a:lnTo>
                  <a:lnTo>
                    <a:pt x="9725025" y="645464"/>
                  </a:lnTo>
                  <a:lnTo>
                    <a:pt x="9725025" y="635927"/>
                  </a:lnTo>
                  <a:close/>
                </a:path>
                <a:path w="10010775" h="645795">
                  <a:moveTo>
                    <a:pt x="9782175" y="635927"/>
                  </a:moveTo>
                  <a:lnTo>
                    <a:pt x="9772650" y="635927"/>
                  </a:lnTo>
                  <a:lnTo>
                    <a:pt x="9772650" y="645464"/>
                  </a:lnTo>
                  <a:lnTo>
                    <a:pt x="9782175" y="645464"/>
                  </a:lnTo>
                  <a:lnTo>
                    <a:pt x="9782175" y="635927"/>
                  </a:lnTo>
                  <a:close/>
                </a:path>
                <a:path w="10010775" h="645795">
                  <a:moveTo>
                    <a:pt x="9839325" y="635927"/>
                  </a:moveTo>
                  <a:lnTo>
                    <a:pt x="9829800" y="635927"/>
                  </a:lnTo>
                  <a:lnTo>
                    <a:pt x="9829800" y="645464"/>
                  </a:lnTo>
                  <a:lnTo>
                    <a:pt x="9839325" y="645464"/>
                  </a:lnTo>
                  <a:lnTo>
                    <a:pt x="9839325" y="635927"/>
                  </a:lnTo>
                  <a:close/>
                </a:path>
                <a:path w="10010775" h="645795">
                  <a:moveTo>
                    <a:pt x="9896475" y="635927"/>
                  </a:moveTo>
                  <a:lnTo>
                    <a:pt x="9886950" y="635927"/>
                  </a:lnTo>
                  <a:lnTo>
                    <a:pt x="9886950" y="645464"/>
                  </a:lnTo>
                  <a:lnTo>
                    <a:pt x="9896475" y="645464"/>
                  </a:lnTo>
                  <a:lnTo>
                    <a:pt x="9896475" y="635927"/>
                  </a:lnTo>
                  <a:close/>
                </a:path>
                <a:path w="10010775" h="645795">
                  <a:moveTo>
                    <a:pt x="9953625" y="635927"/>
                  </a:moveTo>
                  <a:lnTo>
                    <a:pt x="9944100" y="635927"/>
                  </a:lnTo>
                  <a:lnTo>
                    <a:pt x="9944100" y="645464"/>
                  </a:lnTo>
                  <a:lnTo>
                    <a:pt x="9953625" y="645464"/>
                  </a:lnTo>
                  <a:lnTo>
                    <a:pt x="9953625" y="635927"/>
                  </a:lnTo>
                  <a:close/>
                </a:path>
                <a:path w="10010775" h="645795">
                  <a:moveTo>
                    <a:pt x="10010775" y="635927"/>
                  </a:moveTo>
                  <a:lnTo>
                    <a:pt x="10001250" y="635927"/>
                  </a:lnTo>
                  <a:lnTo>
                    <a:pt x="10001250" y="645464"/>
                  </a:lnTo>
                  <a:lnTo>
                    <a:pt x="10010775" y="645464"/>
                  </a:lnTo>
                  <a:lnTo>
                    <a:pt x="10010775" y="63592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2475" y="2773298"/>
              <a:ext cx="10010775" cy="645795"/>
            </a:xfrm>
            <a:custGeom>
              <a:avLst/>
              <a:gdLst/>
              <a:ahLst/>
              <a:cxnLst/>
              <a:rect l="l" t="t" r="r" b="b"/>
              <a:pathLst>
                <a:path w="10010775" h="6457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010775" h="64579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010775" h="64579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010775" h="64579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010775" h="64579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010775" h="64579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010775" h="64579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010775" h="64579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010775" h="64579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010775" h="64579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010775" h="64579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010775" h="64579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010775" h="64579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010775" h="64579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010775" h="645795">
                  <a:moveTo>
                    <a:pt x="1381125" y="0"/>
                  </a:moveTo>
                  <a:lnTo>
                    <a:pt x="1380921" y="0"/>
                  </a:lnTo>
                  <a:lnTo>
                    <a:pt x="1380921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010775" h="64579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010775" h="64579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010775" h="64579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0010775" h="64579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0010775" h="64579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10010775" h="64579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10010775" h="64579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10010775" h="64579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10010775" h="64579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10010775" h="64579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10010775" h="64579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10010775" h="64579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10010775" h="64579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10010775" h="64579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10010775" h="645795">
                  <a:moveTo>
                    <a:pt x="2804337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4337" y="9525"/>
                  </a:lnTo>
                  <a:lnTo>
                    <a:pt x="2804337" y="0"/>
                  </a:lnTo>
                  <a:close/>
                </a:path>
                <a:path w="10010775" h="64579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10010775" h="64579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10010775" h="64579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10010775" h="64579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10010775" h="64579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10010775" h="645795">
                  <a:moveTo>
                    <a:pt x="3724275" y="0"/>
                  </a:moveTo>
                  <a:lnTo>
                    <a:pt x="3717861" y="0"/>
                  </a:lnTo>
                  <a:lnTo>
                    <a:pt x="3717861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10010775" h="64579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10010775" h="64579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10010775" h="64579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10010775" h="645795">
                  <a:moveTo>
                    <a:pt x="3952875" y="635889"/>
                  </a:moveTo>
                  <a:lnTo>
                    <a:pt x="3943350" y="635889"/>
                  </a:lnTo>
                  <a:lnTo>
                    <a:pt x="3943350" y="645414"/>
                  </a:lnTo>
                  <a:lnTo>
                    <a:pt x="3952875" y="645414"/>
                  </a:lnTo>
                  <a:lnTo>
                    <a:pt x="3952875" y="635889"/>
                  </a:lnTo>
                  <a:close/>
                </a:path>
                <a:path w="10010775" h="64579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10010775" h="64579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25"/>
                  </a:lnTo>
                  <a:lnTo>
                    <a:pt x="4295775" y="9525"/>
                  </a:lnTo>
                  <a:lnTo>
                    <a:pt x="4295775" y="0"/>
                  </a:lnTo>
                  <a:close/>
                </a:path>
                <a:path w="10010775" h="64579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25"/>
                  </a:lnTo>
                  <a:lnTo>
                    <a:pt x="4352925" y="9525"/>
                  </a:lnTo>
                  <a:lnTo>
                    <a:pt x="4352925" y="0"/>
                  </a:lnTo>
                  <a:close/>
                </a:path>
                <a:path w="10010775" h="64579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25"/>
                  </a:lnTo>
                  <a:lnTo>
                    <a:pt x="4410075" y="9525"/>
                  </a:lnTo>
                  <a:lnTo>
                    <a:pt x="4410075" y="0"/>
                  </a:lnTo>
                  <a:close/>
                </a:path>
                <a:path w="10010775" h="64579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10010775" h="645795">
                  <a:moveTo>
                    <a:pt x="4924425" y="635889"/>
                  </a:moveTo>
                  <a:lnTo>
                    <a:pt x="4914900" y="635889"/>
                  </a:lnTo>
                  <a:lnTo>
                    <a:pt x="4914900" y="645414"/>
                  </a:lnTo>
                  <a:lnTo>
                    <a:pt x="4924425" y="645414"/>
                  </a:lnTo>
                  <a:lnTo>
                    <a:pt x="4924425" y="635889"/>
                  </a:lnTo>
                  <a:close/>
                </a:path>
                <a:path w="10010775" h="645795">
                  <a:moveTo>
                    <a:pt x="4981575" y="635889"/>
                  </a:moveTo>
                  <a:lnTo>
                    <a:pt x="4972050" y="635889"/>
                  </a:lnTo>
                  <a:lnTo>
                    <a:pt x="4972050" y="645414"/>
                  </a:lnTo>
                  <a:lnTo>
                    <a:pt x="4981575" y="645414"/>
                  </a:lnTo>
                  <a:lnTo>
                    <a:pt x="4981575" y="635889"/>
                  </a:lnTo>
                  <a:close/>
                </a:path>
                <a:path w="10010775" h="645795">
                  <a:moveTo>
                    <a:pt x="5038725" y="635889"/>
                  </a:moveTo>
                  <a:lnTo>
                    <a:pt x="5029200" y="635889"/>
                  </a:lnTo>
                  <a:lnTo>
                    <a:pt x="5029200" y="645414"/>
                  </a:lnTo>
                  <a:lnTo>
                    <a:pt x="5038725" y="645414"/>
                  </a:lnTo>
                  <a:lnTo>
                    <a:pt x="5038725" y="635889"/>
                  </a:lnTo>
                  <a:close/>
                </a:path>
                <a:path w="10010775" h="645795">
                  <a:moveTo>
                    <a:pt x="5095875" y="635889"/>
                  </a:moveTo>
                  <a:lnTo>
                    <a:pt x="5086350" y="635889"/>
                  </a:lnTo>
                  <a:lnTo>
                    <a:pt x="5086350" y="645414"/>
                  </a:lnTo>
                  <a:lnTo>
                    <a:pt x="5095875" y="645414"/>
                  </a:lnTo>
                  <a:lnTo>
                    <a:pt x="5095875" y="635889"/>
                  </a:lnTo>
                  <a:close/>
                </a:path>
                <a:path w="10010775" h="645795">
                  <a:moveTo>
                    <a:pt x="6067425" y="635889"/>
                  </a:moveTo>
                  <a:lnTo>
                    <a:pt x="6057900" y="635889"/>
                  </a:lnTo>
                  <a:lnTo>
                    <a:pt x="6057900" y="645414"/>
                  </a:lnTo>
                  <a:lnTo>
                    <a:pt x="6067425" y="645414"/>
                  </a:lnTo>
                  <a:lnTo>
                    <a:pt x="6067425" y="635889"/>
                  </a:lnTo>
                  <a:close/>
                </a:path>
                <a:path w="10010775" h="645795">
                  <a:moveTo>
                    <a:pt x="6124575" y="635889"/>
                  </a:moveTo>
                  <a:lnTo>
                    <a:pt x="6115050" y="635889"/>
                  </a:lnTo>
                  <a:lnTo>
                    <a:pt x="6115050" y="645414"/>
                  </a:lnTo>
                  <a:lnTo>
                    <a:pt x="6124575" y="645414"/>
                  </a:lnTo>
                  <a:lnTo>
                    <a:pt x="6124575" y="635889"/>
                  </a:lnTo>
                  <a:close/>
                </a:path>
                <a:path w="10010775" h="645795">
                  <a:moveTo>
                    <a:pt x="6181725" y="635889"/>
                  </a:moveTo>
                  <a:lnTo>
                    <a:pt x="6172200" y="635889"/>
                  </a:lnTo>
                  <a:lnTo>
                    <a:pt x="6172200" y="645414"/>
                  </a:lnTo>
                  <a:lnTo>
                    <a:pt x="6181725" y="645414"/>
                  </a:lnTo>
                  <a:lnTo>
                    <a:pt x="6181725" y="635889"/>
                  </a:lnTo>
                  <a:close/>
                </a:path>
                <a:path w="10010775" h="645795">
                  <a:moveTo>
                    <a:pt x="6238875" y="635889"/>
                  </a:moveTo>
                  <a:lnTo>
                    <a:pt x="6229350" y="635889"/>
                  </a:lnTo>
                  <a:lnTo>
                    <a:pt x="6229350" y="645414"/>
                  </a:lnTo>
                  <a:lnTo>
                    <a:pt x="6238875" y="645414"/>
                  </a:lnTo>
                  <a:lnTo>
                    <a:pt x="6238875" y="635889"/>
                  </a:lnTo>
                  <a:close/>
                </a:path>
                <a:path w="10010775" h="645795">
                  <a:moveTo>
                    <a:pt x="6296025" y="635889"/>
                  </a:moveTo>
                  <a:lnTo>
                    <a:pt x="6286500" y="635889"/>
                  </a:lnTo>
                  <a:lnTo>
                    <a:pt x="6286500" y="645414"/>
                  </a:lnTo>
                  <a:lnTo>
                    <a:pt x="6296025" y="645414"/>
                  </a:lnTo>
                  <a:lnTo>
                    <a:pt x="6296025" y="635889"/>
                  </a:lnTo>
                  <a:close/>
                </a:path>
                <a:path w="10010775" h="645795">
                  <a:moveTo>
                    <a:pt x="7267575" y="635889"/>
                  </a:moveTo>
                  <a:lnTo>
                    <a:pt x="7258050" y="635889"/>
                  </a:lnTo>
                  <a:lnTo>
                    <a:pt x="7258050" y="645414"/>
                  </a:lnTo>
                  <a:lnTo>
                    <a:pt x="7267575" y="645414"/>
                  </a:lnTo>
                  <a:lnTo>
                    <a:pt x="7267575" y="635889"/>
                  </a:lnTo>
                  <a:close/>
                </a:path>
                <a:path w="10010775" h="645795">
                  <a:moveTo>
                    <a:pt x="7324725" y="635889"/>
                  </a:moveTo>
                  <a:lnTo>
                    <a:pt x="7315200" y="635889"/>
                  </a:lnTo>
                  <a:lnTo>
                    <a:pt x="7315200" y="645414"/>
                  </a:lnTo>
                  <a:lnTo>
                    <a:pt x="7324725" y="645414"/>
                  </a:lnTo>
                  <a:lnTo>
                    <a:pt x="7324725" y="635889"/>
                  </a:lnTo>
                  <a:close/>
                </a:path>
                <a:path w="10010775" h="645795">
                  <a:moveTo>
                    <a:pt x="7381875" y="635889"/>
                  </a:moveTo>
                  <a:lnTo>
                    <a:pt x="7372350" y="635889"/>
                  </a:lnTo>
                  <a:lnTo>
                    <a:pt x="7372350" y="645414"/>
                  </a:lnTo>
                  <a:lnTo>
                    <a:pt x="7381875" y="645414"/>
                  </a:lnTo>
                  <a:lnTo>
                    <a:pt x="7381875" y="635889"/>
                  </a:lnTo>
                  <a:close/>
                </a:path>
                <a:path w="10010775" h="645795">
                  <a:moveTo>
                    <a:pt x="7439025" y="635889"/>
                  </a:moveTo>
                  <a:lnTo>
                    <a:pt x="7429500" y="635889"/>
                  </a:lnTo>
                  <a:lnTo>
                    <a:pt x="7429500" y="645414"/>
                  </a:lnTo>
                  <a:lnTo>
                    <a:pt x="7439025" y="645414"/>
                  </a:lnTo>
                  <a:lnTo>
                    <a:pt x="7439025" y="635889"/>
                  </a:lnTo>
                  <a:close/>
                </a:path>
                <a:path w="10010775" h="645795">
                  <a:moveTo>
                    <a:pt x="8410575" y="635889"/>
                  </a:moveTo>
                  <a:lnTo>
                    <a:pt x="8401050" y="635889"/>
                  </a:lnTo>
                  <a:lnTo>
                    <a:pt x="8401050" y="645414"/>
                  </a:lnTo>
                  <a:lnTo>
                    <a:pt x="8410575" y="645414"/>
                  </a:lnTo>
                  <a:lnTo>
                    <a:pt x="8410575" y="635889"/>
                  </a:lnTo>
                  <a:close/>
                </a:path>
                <a:path w="10010775" h="645795">
                  <a:moveTo>
                    <a:pt x="8467725" y="635889"/>
                  </a:moveTo>
                  <a:lnTo>
                    <a:pt x="8458200" y="635889"/>
                  </a:lnTo>
                  <a:lnTo>
                    <a:pt x="8458200" y="645414"/>
                  </a:lnTo>
                  <a:lnTo>
                    <a:pt x="8467725" y="645414"/>
                  </a:lnTo>
                  <a:lnTo>
                    <a:pt x="8467725" y="635889"/>
                  </a:lnTo>
                  <a:close/>
                </a:path>
                <a:path w="10010775" h="645795">
                  <a:moveTo>
                    <a:pt x="8524875" y="635889"/>
                  </a:moveTo>
                  <a:lnTo>
                    <a:pt x="8515350" y="635889"/>
                  </a:lnTo>
                  <a:lnTo>
                    <a:pt x="8515350" y="645414"/>
                  </a:lnTo>
                  <a:lnTo>
                    <a:pt x="8524875" y="645414"/>
                  </a:lnTo>
                  <a:lnTo>
                    <a:pt x="8524875" y="635889"/>
                  </a:lnTo>
                  <a:close/>
                </a:path>
                <a:path w="10010775" h="645795">
                  <a:moveTo>
                    <a:pt x="8582025" y="635889"/>
                  </a:moveTo>
                  <a:lnTo>
                    <a:pt x="8572500" y="635889"/>
                  </a:lnTo>
                  <a:lnTo>
                    <a:pt x="8572500" y="645414"/>
                  </a:lnTo>
                  <a:lnTo>
                    <a:pt x="8582025" y="645414"/>
                  </a:lnTo>
                  <a:lnTo>
                    <a:pt x="8582025" y="635889"/>
                  </a:lnTo>
                  <a:close/>
                </a:path>
                <a:path w="10010775" h="645795">
                  <a:moveTo>
                    <a:pt x="8639175" y="635889"/>
                  </a:moveTo>
                  <a:lnTo>
                    <a:pt x="8629650" y="635889"/>
                  </a:lnTo>
                  <a:lnTo>
                    <a:pt x="8629650" y="645414"/>
                  </a:lnTo>
                  <a:lnTo>
                    <a:pt x="8639175" y="645414"/>
                  </a:lnTo>
                  <a:lnTo>
                    <a:pt x="8639175" y="635889"/>
                  </a:lnTo>
                  <a:close/>
                </a:path>
                <a:path w="10010775" h="645795">
                  <a:moveTo>
                    <a:pt x="9610725" y="635889"/>
                  </a:moveTo>
                  <a:lnTo>
                    <a:pt x="9601200" y="635889"/>
                  </a:lnTo>
                  <a:lnTo>
                    <a:pt x="9601200" y="645414"/>
                  </a:lnTo>
                  <a:lnTo>
                    <a:pt x="9610725" y="645414"/>
                  </a:lnTo>
                  <a:lnTo>
                    <a:pt x="9610725" y="635889"/>
                  </a:lnTo>
                  <a:close/>
                </a:path>
                <a:path w="10010775" h="645795">
                  <a:moveTo>
                    <a:pt x="9667875" y="635889"/>
                  </a:moveTo>
                  <a:lnTo>
                    <a:pt x="9658350" y="635889"/>
                  </a:lnTo>
                  <a:lnTo>
                    <a:pt x="9658350" y="645414"/>
                  </a:lnTo>
                  <a:lnTo>
                    <a:pt x="9667875" y="645414"/>
                  </a:lnTo>
                  <a:lnTo>
                    <a:pt x="9667875" y="635889"/>
                  </a:lnTo>
                  <a:close/>
                </a:path>
                <a:path w="10010775" h="645795">
                  <a:moveTo>
                    <a:pt x="9725025" y="635889"/>
                  </a:moveTo>
                  <a:lnTo>
                    <a:pt x="9715500" y="635889"/>
                  </a:lnTo>
                  <a:lnTo>
                    <a:pt x="9715500" y="645414"/>
                  </a:lnTo>
                  <a:lnTo>
                    <a:pt x="9725025" y="645414"/>
                  </a:lnTo>
                  <a:lnTo>
                    <a:pt x="9725025" y="635889"/>
                  </a:lnTo>
                  <a:close/>
                </a:path>
                <a:path w="10010775" h="645795">
                  <a:moveTo>
                    <a:pt x="9782175" y="635889"/>
                  </a:moveTo>
                  <a:lnTo>
                    <a:pt x="9772650" y="635889"/>
                  </a:lnTo>
                  <a:lnTo>
                    <a:pt x="9772650" y="645414"/>
                  </a:lnTo>
                  <a:lnTo>
                    <a:pt x="9782175" y="645414"/>
                  </a:lnTo>
                  <a:lnTo>
                    <a:pt x="9782175" y="635889"/>
                  </a:lnTo>
                  <a:close/>
                </a:path>
                <a:path w="10010775" h="645795">
                  <a:moveTo>
                    <a:pt x="9839325" y="635889"/>
                  </a:moveTo>
                  <a:lnTo>
                    <a:pt x="9829800" y="635889"/>
                  </a:lnTo>
                  <a:lnTo>
                    <a:pt x="9829800" y="645414"/>
                  </a:lnTo>
                  <a:lnTo>
                    <a:pt x="9839325" y="645414"/>
                  </a:lnTo>
                  <a:lnTo>
                    <a:pt x="9839325" y="635889"/>
                  </a:lnTo>
                  <a:close/>
                </a:path>
                <a:path w="10010775" h="645795">
                  <a:moveTo>
                    <a:pt x="9896475" y="635889"/>
                  </a:moveTo>
                  <a:lnTo>
                    <a:pt x="9886950" y="635889"/>
                  </a:lnTo>
                  <a:lnTo>
                    <a:pt x="9886950" y="645414"/>
                  </a:lnTo>
                  <a:lnTo>
                    <a:pt x="9896475" y="645414"/>
                  </a:lnTo>
                  <a:lnTo>
                    <a:pt x="9896475" y="635889"/>
                  </a:lnTo>
                  <a:close/>
                </a:path>
                <a:path w="10010775" h="645795">
                  <a:moveTo>
                    <a:pt x="9953625" y="635889"/>
                  </a:moveTo>
                  <a:lnTo>
                    <a:pt x="9944100" y="635889"/>
                  </a:lnTo>
                  <a:lnTo>
                    <a:pt x="9944100" y="645414"/>
                  </a:lnTo>
                  <a:lnTo>
                    <a:pt x="9953625" y="645414"/>
                  </a:lnTo>
                  <a:lnTo>
                    <a:pt x="9953625" y="635889"/>
                  </a:lnTo>
                  <a:close/>
                </a:path>
                <a:path w="10010775" h="645795">
                  <a:moveTo>
                    <a:pt x="10010775" y="635889"/>
                  </a:moveTo>
                  <a:lnTo>
                    <a:pt x="10001250" y="635889"/>
                  </a:lnTo>
                  <a:lnTo>
                    <a:pt x="10001250" y="645414"/>
                  </a:lnTo>
                  <a:lnTo>
                    <a:pt x="10010775" y="645414"/>
                  </a:lnTo>
                  <a:lnTo>
                    <a:pt x="10010775" y="63588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2475" y="2137384"/>
              <a:ext cx="10010775" cy="645795"/>
            </a:xfrm>
            <a:custGeom>
              <a:avLst/>
              <a:gdLst/>
              <a:ahLst/>
              <a:cxnLst/>
              <a:rect l="l" t="t" r="r" b="b"/>
              <a:pathLst>
                <a:path w="10010775" h="645794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0010775" h="645794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0010775" h="645794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0010775" h="645794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0010775" h="645794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0010775" h="645794">
                  <a:moveTo>
                    <a:pt x="4467225" y="635914"/>
                  </a:moveTo>
                  <a:lnTo>
                    <a:pt x="4457700" y="635914"/>
                  </a:lnTo>
                  <a:lnTo>
                    <a:pt x="4457700" y="645439"/>
                  </a:lnTo>
                  <a:lnTo>
                    <a:pt x="4467225" y="645439"/>
                  </a:lnTo>
                  <a:lnTo>
                    <a:pt x="4467225" y="635914"/>
                  </a:lnTo>
                  <a:close/>
                </a:path>
                <a:path w="10010775" h="645794">
                  <a:moveTo>
                    <a:pt x="4524375" y="635914"/>
                  </a:moveTo>
                  <a:lnTo>
                    <a:pt x="4514850" y="635914"/>
                  </a:lnTo>
                  <a:lnTo>
                    <a:pt x="4514850" y="645439"/>
                  </a:lnTo>
                  <a:lnTo>
                    <a:pt x="4524375" y="645439"/>
                  </a:lnTo>
                  <a:lnTo>
                    <a:pt x="4524375" y="635914"/>
                  </a:lnTo>
                  <a:close/>
                </a:path>
                <a:path w="10010775" h="645794">
                  <a:moveTo>
                    <a:pt x="4581525" y="635914"/>
                  </a:moveTo>
                  <a:lnTo>
                    <a:pt x="4572000" y="635914"/>
                  </a:lnTo>
                  <a:lnTo>
                    <a:pt x="4572000" y="645439"/>
                  </a:lnTo>
                  <a:lnTo>
                    <a:pt x="4581525" y="645439"/>
                  </a:lnTo>
                  <a:lnTo>
                    <a:pt x="4581525" y="635914"/>
                  </a:lnTo>
                  <a:close/>
                </a:path>
                <a:path w="10010775" h="645794">
                  <a:moveTo>
                    <a:pt x="4924425" y="635914"/>
                  </a:moveTo>
                  <a:lnTo>
                    <a:pt x="4914900" y="635914"/>
                  </a:lnTo>
                  <a:lnTo>
                    <a:pt x="4914900" y="645439"/>
                  </a:lnTo>
                  <a:lnTo>
                    <a:pt x="4924425" y="645439"/>
                  </a:lnTo>
                  <a:lnTo>
                    <a:pt x="4924425" y="635914"/>
                  </a:lnTo>
                  <a:close/>
                </a:path>
                <a:path w="10010775" h="645794">
                  <a:moveTo>
                    <a:pt x="4981575" y="635914"/>
                  </a:moveTo>
                  <a:lnTo>
                    <a:pt x="4972050" y="635914"/>
                  </a:lnTo>
                  <a:lnTo>
                    <a:pt x="4972050" y="645439"/>
                  </a:lnTo>
                  <a:lnTo>
                    <a:pt x="4981575" y="645439"/>
                  </a:lnTo>
                  <a:lnTo>
                    <a:pt x="4981575" y="635914"/>
                  </a:lnTo>
                  <a:close/>
                </a:path>
                <a:path w="10010775" h="645794">
                  <a:moveTo>
                    <a:pt x="5038725" y="635914"/>
                  </a:moveTo>
                  <a:lnTo>
                    <a:pt x="5029200" y="635914"/>
                  </a:lnTo>
                  <a:lnTo>
                    <a:pt x="5029200" y="645439"/>
                  </a:lnTo>
                  <a:lnTo>
                    <a:pt x="5038725" y="645439"/>
                  </a:lnTo>
                  <a:lnTo>
                    <a:pt x="5038725" y="635914"/>
                  </a:lnTo>
                  <a:close/>
                </a:path>
                <a:path w="10010775" h="645794">
                  <a:moveTo>
                    <a:pt x="5095875" y="635914"/>
                  </a:moveTo>
                  <a:lnTo>
                    <a:pt x="5086350" y="635914"/>
                  </a:lnTo>
                  <a:lnTo>
                    <a:pt x="5086350" y="645439"/>
                  </a:lnTo>
                  <a:lnTo>
                    <a:pt x="5095875" y="645439"/>
                  </a:lnTo>
                  <a:lnTo>
                    <a:pt x="5095875" y="635914"/>
                  </a:lnTo>
                  <a:close/>
                </a:path>
                <a:path w="10010775" h="645794">
                  <a:moveTo>
                    <a:pt x="5495925" y="635914"/>
                  </a:moveTo>
                  <a:lnTo>
                    <a:pt x="5486400" y="635914"/>
                  </a:lnTo>
                  <a:lnTo>
                    <a:pt x="5486400" y="645439"/>
                  </a:lnTo>
                  <a:lnTo>
                    <a:pt x="5495925" y="645439"/>
                  </a:lnTo>
                  <a:lnTo>
                    <a:pt x="5495925" y="635914"/>
                  </a:lnTo>
                  <a:close/>
                </a:path>
                <a:path w="10010775" h="645794">
                  <a:moveTo>
                    <a:pt x="5553075" y="635914"/>
                  </a:moveTo>
                  <a:lnTo>
                    <a:pt x="5543550" y="635914"/>
                  </a:lnTo>
                  <a:lnTo>
                    <a:pt x="5543550" y="645439"/>
                  </a:lnTo>
                  <a:lnTo>
                    <a:pt x="5553075" y="645439"/>
                  </a:lnTo>
                  <a:lnTo>
                    <a:pt x="5553075" y="635914"/>
                  </a:lnTo>
                  <a:close/>
                </a:path>
                <a:path w="10010775" h="645794">
                  <a:moveTo>
                    <a:pt x="5610225" y="635914"/>
                  </a:moveTo>
                  <a:lnTo>
                    <a:pt x="5600700" y="635914"/>
                  </a:lnTo>
                  <a:lnTo>
                    <a:pt x="5600700" y="645439"/>
                  </a:lnTo>
                  <a:lnTo>
                    <a:pt x="5610225" y="645439"/>
                  </a:lnTo>
                  <a:lnTo>
                    <a:pt x="5610225" y="635914"/>
                  </a:lnTo>
                  <a:close/>
                </a:path>
                <a:path w="10010775" h="645794">
                  <a:moveTo>
                    <a:pt x="5667375" y="635914"/>
                  </a:moveTo>
                  <a:lnTo>
                    <a:pt x="5657850" y="635914"/>
                  </a:lnTo>
                  <a:lnTo>
                    <a:pt x="5657850" y="645439"/>
                  </a:lnTo>
                  <a:lnTo>
                    <a:pt x="5667375" y="645439"/>
                  </a:lnTo>
                  <a:lnTo>
                    <a:pt x="5667375" y="635914"/>
                  </a:lnTo>
                  <a:close/>
                </a:path>
                <a:path w="10010775" h="645794">
                  <a:moveTo>
                    <a:pt x="5724525" y="635914"/>
                  </a:moveTo>
                  <a:lnTo>
                    <a:pt x="5715000" y="635914"/>
                  </a:lnTo>
                  <a:lnTo>
                    <a:pt x="5715000" y="645439"/>
                  </a:lnTo>
                  <a:lnTo>
                    <a:pt x="5724525" y="645439"/>
                  </a:lnTo>
                  <a:lnTo>
                    <a:pt x="5724525" y="635914"/>
                  </a:lnTo>
                  <a:close/>
                </a:path>
                <a:path w="10010775" h="645794">
                  <a:moveTo>
                    <a:pt x="5781675" y="635914"/>
                  </a:moveTo>
                  <a:lnTo>
                    <a:pt x="5772150" y="635914"/>
                  </a:lnTo>
                  <a:lnTo>
                    <a:pt x="5772150" y="645439"/>
                  </a:lnTo>
                  <a:lnTo>
                    <a:pt x="5781675" y="645439"/>
                  </a:lnTo>
                  <a:lnTo>
                    <a:pt x="5781675" y="635914"/>
                  </a:lnTo>
                  <a:close/>
                </a:path>
                <a:path w="10010775" h="645794">
                  <a:moveTo>
                    <a:pt x="5838825" y="635914"/>
                  </a:moveTo>
                  <a:lnTo>
                    <a:pt x="5829300" y="635914"/>
                  </a:lnTo>
                  <a:lnTo>
                    <a:pt x="5829300" y="645439"/>
                  </a:lnTo>
                  <a:lnTo>
                    <a:pt x="5838825" y="645439"/>
                  </a:lnTo>
                  <a:lnTo>
                    <a:pt x="5838825" y="635914"/>
                  </a:lnTo>
                  <a:close/>
                </a:path>
                <a:path w="10010775" h="645794">
                  <a:moveTo>
                    <a:pt x="5895975" y="635914"/>
                  </a:moveTo>
                  <a:lnTo>
                    <a:pt x="5886450" y="635914"/>
                  </a:lnTo>
                  <a:lnTo>
                    <a:pt x="5886450" y="645439"/>
                  </a:lnTo>
                  <a:lnTo>
                    <a:pt x="5895975" y="645439"/>
                  </a:lnTo>
                  <a:lnTo>
                    <a:pt x="5895975" y="635914"/>
                  </a:lnTo>
                  <a:close/>
                </a:path>
                <a:path w="10010775" h="645794">
                  <a:moveTo>
                    <a:pt x="5953125" y="635914"/>
                  </a:moveTo>
                  <a:lnTo>
                    <a:pt x="5943600" y="635914"/>
                  </a:lnTo>
                  <a:lnTo>
                    <a:pt x="5943600" y="645439"/>
                  </a:lnTo>
                  <a:lnTo>
                    <a:pt x="5953125" y="645439"/>
                  </a:lnTo>
                  <a:lnTo>
                    <a:pt x="5953125" y="635914"/>
                  </a:lnTo>
                  <a:close/>
                </a:path>
                <a:path w="10010775" h="645794">
                  <a:moveTo>
                    <a:pt x="6010275" y="635914"/>
                  </a:moveTo>
                  <a:lnTo>
                    <a:pt x="6000750" y="635914"/>
                  </a:lnTo>
                  <a:lnTo>
                    <a:pt x="6000750" y="645439"/>
                  </a:lnTo>
                  <a:lnTo>
                    <a:pt x="6010275" y="645439"/>
                  </a:lnTo>
                  <a:lnTo>
                    <a:pt x="6010275" y="635914"/>
                  </a:lnTo>
                  <a:close/>
                </a:path>
                <a:path w="10010775" h="645794">
                  <a:moveTo>
                    <a:pt x="6067425" y="635914"/>
                  </a:moveTo>
                  <a:lnTo>
                    <a:pt x="6057900" y="635914"/>
                  </a:lnTo>
                  <a:lnTo>
                    <a:pt x="6057900" y="645439"/>
                  </a:lnTo>
                  <a:lnTo>
                    <a:pt x="6067425" y="645439"/>
                  </a:lnTo>
                  <a:lnTo>
                    <a:pt x="6067425" y="635914"/>
                  </a:lnTo>
                  <a:close/>
                </a:path>
                <a:path w="10010775" h="645794">
                  <a:moveTo>
                    <a:pt x="6124575" y="635914"/>
                  </a:moveTo>
                  <a:lnTo>
                    <a:pt x="6115050" y="635914"/>
                  </a:lnTo>
                  <a:lnTo>
                    <a:pt x="6115050" y="645439"/>
                  </a:lnTo>
                  <a:lnTo>
                    <a:pt x="6124575" y="645439"/>
                  </a:lnTo>
                  <a:lnTo>
                    <a:pt x="6124575" y="635914"/>
                  </a:lnTo>
                  <a:close/>
                </a:path>
                <a:path w="10010775" h="645794">
                  <a:moveTo>
                    <a:pt x="6181725" y="635914"/>
                  </a:moveTo>
                  <a:lnTo>
                    <a:pt x="6172200" y="635914"/>
                  </a:lnTo>
                  <a:lnTo>
                    <a:pt x="6172200" y="645439"/>
                  </a:lnTo>
                  <a:lnTo>
                    <a:pt x="6181725" y="645439"/>
                  </a:lnTo>
                  <a:lnTo>
                    <a:pt x="6181725" y="635914"/>
                  </a:lnTo>
                  <a:close/>
                </a:path>
                <a:path w="10010775" h="645794">
                  <a:moveTo>
                    <a:pt x="6238875" y="635914"/>
                  </a:moveTo>
                  <a:lnTo>
                    <a:pt x="6229350" y="635914"/>
                  </a:lnTo>
                  <a:lnTo>
                    <a:pt x="6229350" y="645439"/>
                  </a:lnTo>
                  <a:lnTo>
                    <a:pt x="6238875" y="645439"/>
                  </a:lnTo>
                  <a:lnTo>
                    <a:pt x="6238875" y="635914"/>
                  </a:lnTo>
                  <a:close/>
                </a:path>
                <a:path w="10010775" h="645794">
                  <a:moveTo>
                    <a:pt x="6296025" y="635914"/>
                  </a:moveTo>
                  <a:lnTo>
                    <a:pt x="6286500" y="635914"/>
                  </a:lnTo>
                  <a:lnTo>
                    <a:pt x="6286500" y="645439"/>
                  </a:lnTo>
                  <a:lnTo>
                    <a:pt x="6296025" y="645439"/>
                  </a:lnTo>
                  <a:lnTo>
                    <a:pt x="6296025" y="635914"/>
                  </a:lnTo>
                  <a:close/>
                </a:path>
                <a:path w="10010775" h="645794">
                  <a:moveTo>
                    <a:pt x="6638925" y="635914"/>
                  </a:moveTo>
                  <a:lnTo>
                    <a:pt x="6629400" y="635914"/>
                  </a:lnTo>
                  <a:lnTo>
                    <a:pt x="6629400" y="645439"/>
                  </a:lnTo>
                  <a:lnTo>
                    <a:pt x="6638925" y="645439"/>
                  </a:lnTo>
                  <a:lnTo>
                    <a:pt x="6638925" y="635914"/>
                  </a:lnTo>
                  <a:close/>
                </a:path>
                <a:path w="10010775" h="645794">
                  <a:moveTo>
                    <a:pt x="6696075" y="635914"/>
                  </a:moveTo>
                  <a:lnTo>
                    <a:pt x="6686550" y="635914"/>
                  </a:lnTo>
                  <a:lnTo>
                    <a:pt x="6686550" y="645439"/>
                  </a:lnTo>
                  <a:lnTo>
                    <a:pt x="6696075" y="645439"/>
                  </a:lnTo>
                  <a:lnTo>
                    <a:pt x="6696075" y="635914"/>
                  </a:lnTo>
                  <a:close/>
                </a:path>
                <a:path w="10010775" h="645794">
                  <a:moveTo>
                    <a:pt x="6753225" y="635914"/>
                  </a:moveTo>
                  <a:lnTo>
                    <a:pt x="6743700" y="635914"/>
                  </a:lnTo>
                  <a:lnTo>
                    <a:pt x="6743700" y="645439"/>
                  </a:lnTo>
                  <a:lnTo>
                    <a:pt x="6753225" y="645439"/>
                  </a:lnTo>
                  <a:lnTo>
                    <a:pt x="6753225" y="635914"/>
                  </a:lnTo>
                  <a:close/>
                </a:path>
                <a:path w="10010775" h="645794">
                  <a:moveTo>
                    <a:pt x="6810375" y="635914"/>
                  </a:moveTo>
                  <a:lnTo>
                    <a:pt x="6800850" y="635914"/>
                  </a:lnTo>
                  <a:lnTo>
                    <a:pt x="6800850" y="645439"/>
                  </a:lnTo>
                  <a:lnTo>
                    <a:pt x="6810375" y="645439"/>
                  </a:lnTo>
                  <a:lnTo>
                    <a:pt x="6810375" y="635914"/>
                  </a:lnTo>
                  <a:close/>
                </a:path>
                <a:path w="10010775" h="645794">
                  <a:moveTo>
                    <a:pt x="6867525" y="635914"/>
                  </a:moveTo>
                  <a:lnTo>
                    <a:pt x="6858000" y="635914"/>
                  </a:lnTo>
                  <a:lnTo>
                    <a:pt x="6858000" y="645439"/>
                  </a:lnTo>
                  <a:lnTo>
                    <a:pt x="6867525" y="645439"/>
                  </a:lnTo>
                  <a:lnTo>
                    <a:pt x="6867525" y="635914"/>
                  </a:lnTo>
                  <a:close/>
                </a:path>
                <a:path w="10010775" h="645794">
                  <a:moveTo>
                    <a:pt x="6924675" y="635914"/>
                  </a:moveTo>
                  <a:lnTo>
                    <a:pt x="6915150" y="635914"/>
                  </a:lnTo>
                  <a:lnTo>
                    <a:pt x="6915150" y="645439"/>
                  </a:lnTo>
                  <a:lnTo>
                    <a:pt x="6924675" y="645439"/>
                  </a:lnTo>
                  <a:lnTo>
                    <a:pt x="6924675" y="635914"/>
                  </a:lnTo>
                  <a:close/>
                </a:path>
                <a:path w="10010775" h="645794">
                  <a:moveTo>
                    <a:pt x="6981825" y="635914"/>
                  </a:moveTo>
                  <a:lnTo>
                    <a:pt x="6972300" y="635914"/>
                  </a:lnTo>
                  <a:lnTo>
                    <a:pt x="6972300" y="645439"/>
                  </a:lnTo>
                  <a:lnTo>
                    <a:pt x="6981825" y="645439"/>
                  </a:lnTo>
                  <a:lnTo>
                    <a:pt x="6981825" y="635914"/>
                  </a:lnTo>
                  <a:close/>
                </a:path>
                <a:path w="10010775" h="645794">
                  <a:moveTo>
                    <a:pt x="7038975" y="635914"/>
                  </a:moveTo>
                  <a:lnTo>
                    <a:pt x="7029450" y="635914"/>
                  </a:lnTo>
                  <a:lnTo>
                    <a:pt x="7029450" y="645439"/>
                  </a:lnTo>
                  <a:lnTo>
                    <a:pt x="7038975" y="645439"/>
                  </a:lnTo>
                  <a:lnTo>
                    <a:pt x="7038975" y="635914"/>
                  </a:lnTo>
                  <a:close/>
                </a:path>
                <a:path w="10010775" h="645794">
                  <a:moveTo>
                    <a:pt x="7096125" y="635914"/>
                  </a:moveTo>
                  <a:lnTo>
                    <a:pt x="7086600" y="635914"/>
                  </a:lnTo>
                  <a:lnTo>
                    <a:pt x="7086600" y="645439"/>
                  </a:lnTo>
                  <a:lnTo>
                    <a:pt x="7096125" y="645439"/>
                  </a:lnTo>
                  <a:lnTo>
                    <a:pt x="7096125" y="635914"/>
                  </a:lnTo>
                  <a:close/>
                </a:path>
                <a:path w="10010775" h="645794">
                  <a:moveTo>
                    <a:pt x="7153275" y="635914"/>
                  </a:moveTo>
                  <a:lnTo>
                    <a:pt x="7143750" y="635914"/>
                  </a:lnTo>
                  <a:lnTo>
                    <a:pt x="7143750" y="645439"/>
                  </a:lnTo>
                  <a:lnTo>
                    <a:pt x="7153275" y="645439"/>
                  </a:lnTo>
                  <a:lnTo>
                    <a:pt x="7153275" y="635914"/>
                  </a:lnTo>
                  <a:close/>
                </a:path>
                <a:path w="10010775" h="645794">
                  <a:moveTo>
                    <a:pt x="7210425" y="635914"/>
                  </a:moveTo>
                  <a:lnTo>
                    <a:pt x="7200900" y="635914"/>
                  </a:lnTo>
                  <a:lnTo>
                    <a:pt x="7200900" y="645439"/>
                  </a:lnTo>
                  <a:lnTo>
                    <a:pt x="7210425" y="645439"/>
                  </a:lnTo>
                  <a:lnTo>
                    <a:pt x="7210425" y="635914"/>
                  </a:lnTo>
                  <a:close/>
                </a:path>
                <a:path w="10010775" h="645794">
                  <a:moveTo>
                    <a:pt x="7267575" y="635914"/>
                  </a:moveTo>
                  <a:lnTo>
                    <a:pt x="7258050" y="635914"/>
                  </a:lnTo>
                  <a:lnTo>
                    <a:pt x="7258050" y="645439"/>
                  </a:lnTo>
                  <a:lnTo>
                    <a:pt x="7267575" y="645439"/>
                  </a:lnTo>
                  <a:lnTo>
                    <a:pt x="7267575" y="635914"/>
                  </a:lnTo>
                  <a:close/>
                </a:path>
                <a:path w="10010775" h="645794">
                  <a:moveTo>
                    <a:pt x="7324725" y="635914"/>
                  </a:moveTo>
                  <a:lnTo>
                    <a:pt x="7315200" y="635914"/>
                  </a:lnTo>
                  <a:lnTo>
                    <a:pt x="7315200" y="645439"/>
                  </a:lnTo>
                  <a:lnTo>
                    <a:pt x="7324725" y="645439"/>
                  </a:lnTo>
                  <a:lnTo>
                    <a:pt x="7324725" y="635914"/>
                  </a:lnTo>
                  <a:close/>
                </a:path>
                <a:path w="10010775" h="645794">
                  <a:moveTo>
                    <a:pt x="7381875" y="635914"/>
                  </a:moveTo>
                  <a:lnTo>
                    <a:pt x="7372350" y="635914"/>
                  </a:lnTo>
                  <a:lnTo>
                    <a:pt x="7372350" y="645439"/>
                  </a:lnTo>
                  <a:lnTo>
                    <a:pt x="7381875" y="645439"/>
                  </a:lnTo>
                  <a:lnTo>
                    <a:pt x="7381875" y="635914"/>
                  </a:lnTo>
                  <a:close/>
                </a:path>
                <a:path w="10010775" h="645794">
                  <a:moveTo>
                    <a:pt x="7439025" y="635914"/>
                  </a:moveTo>
                  <a:lnTo>
                    <a:pt x="7429500" y="635914"/>
                  </a:lnTo>
                  <a:lnTo>
                    <a:pt x="7429500" y="645439"/>
                  </a:lnTo>
                  <a:lnTo>
                    <a:pt x="7439025" y="645439"/>
                  </a:lnTo>
                  <a:lnTo>
                    <a:pt x="7439025" y="635914"/>
                  </a:lnTo>
                  <a:close/>
                </a:path>
                <a:path w="10010775" h="645794">
                  <a:moveTo>
                    <a:pt x="7839075" y="635914"/>
                  </a:moveTo>
                  <a:lnTo>
                    <a:pt x="7829550" y="635914"/>
                  </a:lnTo>
                  <a:lnTo>
                    <a:pt x="7829550" y="645439"/>
                  </a:lnTo>
                  <a:lnTo>
                    <a:pt x="7839075" y="645439"/>
                  </a:lnTo>
                  <a:lnTo>
                    <a:pt x="7839075" y="635914"/>
                  </a:lnTo>
                  <a:close/>
                </a:path>
                <a:path w="10010775" h="645794">
                  <a:moveTo>
                    <a:pt x="7896225" y="635914"/>
                  </a:moveTo>
                  <a:lnTo>
                    <a:pt x="7886700" y="635914"/>
                  </a:lnTo>
                  <a:lnTo>
                    <a:pt x="7886700" y="645439"/>
                  </a:lnTo>
                  <a:lnTo>
                    <a:pt x="7896225" y="645439"/>
                  </a:lnTo>
                  <a:lnTo>
                    <a:pt x="7896225" y="635914"/>
                  </a:lnTo>
                  <a:close/>
                </a:path>
                <a:path w="10010775" h="645794">
                  <a:moveTo>
                    <a:pt x="7953375" y="635914"/>
                  </a:moveTo>
                  <a:lnTo>
                    <a:pt x="7943850" y="635914"/>
                  </a:lnTo>
                  <a:lnTo>
                    <a:pt x="7943850" y="645439"/>
                  </a:lnTo>
                  <a:lnTo>
                    <a:pt x="7953375" y="645439"/>
                  </a:lnTo>
                  <a:lnTo>
                    <a:pt x="7953375" y="635914"/>
                  </a:lnTo>
                  <a:close/>
                </a:path>
                <a:path w="10010775" h="645794">
                  <a:moveTo>
                    <a:pt x="8010525" y="635914"/>
                  </a:moveTo>
                  <a:lnTo>
                    <a:pt x="8001000" y="635914"/>
                  </a:lnTo>
                  <a:lnTo>
                    <a:pt x="8001000" y="645439"/>
                  </a:lnTo>
                  <a:lnTo>
                    <a:pt x="8010525" y="645439"/>
                  </a:lnTo>
                  <a:lnTo>
                    <a:pt x="8010525" y="635914"/>
                  </a:lnTo>
                  <a:close/>
                </a:path>
                <a:path w="10010775" h="645794">
                  <a:moveTo>
                    <a:pt x="8067675" y="635914"/>
                  </a:moveTo>
                  <a:lnTo>
                    <a:pt x="8058150" y="635914"/>
                  </a:lnTo>
                  <a:lnTo>
                    <a:pt x="8058150" y="645439"/>
                  </a:lnTo>
                  <a:lnTo>
                    <a:pt x="8067675" y="645439"/>
                  </a:lnTo>
                  <a:lnTo>
                    <a:pt x="8067675" y="635914"/>
                  </a:lnTo>
                  <a:close/>
                </a:path>
                <a:path w="10010775" h="645794">
                  <a:moveTo>
                    <a:pt x="8124825" y="635914"/>
                  </a:moveTo>
                  <a:lnTo>
                    <a:pt x="8115300" y="635914"/>
                  </a:lnTo>
                  <a:lnTo>
                    <a:pt x="8115300" y="645439"/>
                  </a:lnTo>
                  <a:lnTo>
                    <a:pt x="8124825" y="645439"/>
                  </a:lnTo>
                  <a:lnTo>
                    <a:pt x="8124825" y="635914"/>
                  </a:lnTo>
                  <a:close/>
                </a:path>
                <a:path w="10010775" h="645794">
                  <a:moveTo>
                    <a:pt x="8181975" y="635914"/>
                  </a:moveTo>
                  <a:lnTo>
                    <a:pt x="8172450" y="635914"/>
                  </a:lnTo>
                  <a:lnTo>
                    <a:pt x="8172450" y="645439"/>
                  </a:lnTo>
                  <a:lnTo>
                    <a:pt x="8181975" y="645439"/>
                  </a:lnTo>
                  <a:lnTo>
                    <a:pt x="8181975" y="635914"/>
                  </a:lnTo>
                  <a:close/>
                </a:path>
                <a:path w="10010775" h="645794">
                  <a:moveTo>
                    <a:pt x="8239125" y="635914"/>
                  </a:moveTo>
                  <a:lnTo>
                    <a:pt x="8229600" y="635914"/>
                  </a:lnTo>
                  <a:lnTo>
                    <a:pt x="8229600" y="645439"/>
                  </a:lnTo>
                  <a:lnTo>
                    <a:pt x="8239125" y="645439"/>
                  </a:lnTo>
                  <a:lnTo>
                    <a:pt x="8239125" y="635914"/>
                  </a:lnTo>
                  <a:close/>
                </a:path>
                <a:path w="10010775" h="645794">
                  <a:moveTo>
                    <a:pt x="8296275" y="635914"/>
                  </a:moveTo>
                  <a:lnTo>
                    <a:pt x="8286750" y="635914"/>
                  </a:lnTo>
                  <a:lnTo>
                    <a:pt x="8286750" y="645439"/>
                  </a:lnTo>
                  <a:lnTo>
                    <a:pt x="8296275" y="645439"/>
                  </a:lnTo>
                  <a:lnTo>
                    <a:pt x="8296275" y="635914"/>
                  </a:lnTo>
                  <a:close/>
                </a:path>
                <a:path w="10010775" h="645794">
                  <a:moveTo>
                    <a:pt x="8353425" y="635914"/>
                  </a:moveTo>
                  <a:lnTo>
                    <a:pt x="8343900" y="635914"/>
                  </a:lnTo>
                  <a:lnTo>
                    <a:pt x="8343900" y="645439"/>
                  </a:lnTo>
                  <a:lnTo>
                    <a:pt x="8353425" y="645439"/>
                  </a:lnTo>
                  <a:lnTo>
                    <a:pt x="8353425" y="635914"/>
                  </a:lnTo>
                  <a:close/>
                </a:path>
                <a:path w="10010775" h="645794">
                  <a:moveTo>
                    <a:pt x="8410575" y="635914"/>
                  </a:moveTo>
                  <a:lnTo>
                    <a:pt x="8401050" y="635914"/>
                  </a:lnTo>
                  <a:lnTo>
                    <a:pt x="8401050" y="645439"/>
                  </a:lnTo>
                  <a:lnTo>
                    <a:pt x="8410575" y="645439"/>
                  </a:lnTo>
                  <a:lnTo>
                    <a:pt x="8410575" y="635914"/>
                  </a:lnTo>
                  <a:close/>
                </a:path>
                <a:path w="10010775" h="645794">
                  <a:moveTo>
                    <a:pt x="8467725" y="635914"/>
                  </a:moveTo>
                  <a:lnTo>
                    <a:pt x="8458200" y="635914"/>
                  </a:lnTo>
                  <a:lnTo>
                    <a:pt x="8458200" y="645439"/>
                  </a:lnTo>
                  <a:lnTo>
                    <a:pt x="8467725" y="645439"/>
                  </a:lnTo>
                  <a:lnTo>
                    <a:pt x="8467725" y="635914"/>
                  </a:lnTo>
                  <a:close/>
                </a:path>
                <a:path w="10010775" h="645794">
                  <a:moveTo>
                    <a:pt x="8524875" y="635914"/>
                  </a:moveTo>
                  <a:lnTo>
                    <a:pt x="8515350" y="635914"/>
                  </a:lnTo>
                  <a:lnTo>
                    <a:pt x="8515350" y="645439"/>
                  </a:lnTo>
                  <a:lnTo>
                    <a:pt x="8524875" y="645439"/>
                  </a:lnTo>
                  <a:lnTo>
                    <a:pt x="8524875" y="635914"/>
                  </a:lnTo>
                  <a:close/>
                </a:path>
                <a:path w="10010775" h="645794">
                  <a:moveTo>
                    <a:pt x="8582025" y="635914"/>
                  </a:moveTo>
                  <a:lnTo>
                    <a:pt x="8572500" y="635914"/>
                  </a:lnTo>
                  <a:lnTo>
                    <a:pt x="8572500" y="645439"/>
                  </a:lnTo>
                  <a:lnTo>
                    <a:pt x="8582025" y="645439"/>
                  </a:lnTo>
                  <a:lnTo>
                    <a:pt x="8582025" y="635914"/>
                  </a:lnTo>
                  <a:close/>
                </a:path>
                <a:path w="10010775" h="645794">
                  <a:moveTo>
                    <a:pt x="8639175" y="635914"/>
                  </a:moveTo>
                  <a:lnTo>
                    <a:pt x="8629650" y="635914"/>
                  </a:lnTo>
                  <a:lnTo>
                    <a:pt x="8629650" y="645439"/>
                  </a:lnTo>
                  <a:lnTo>
                    <a:pt x="8639175" y="645439"/>
                  </a:lnTo>
                  <a:lnTo>
                    <a:pt x="8639175" y="635914"/>
                  </a:lnTo>
                  <a:close/>
                </a:path>
                <a:path w="10010775" h="645794">
                  <a:moveTo>
                    <a:pt x="9267825" y="635914"/>
                  </a:moveTo>
                  <a:lnTo>
                    <a:pt x="9258300" y="635914"/>
                  </a:lnTo>
                  <a:lnTo>
                    <a:pt x="9258300" y="645439"/>
                  </a:lnTo>
                  <a:lnTo>
                    <a:pt x="9267825" y="645439"/>
                  </a:lnTo>
                  <a:lnTo>
                    <a:pt x="9267825" y="635914"/>
                  </a:lnTo>
                  <a:close/>
                </a:path>
                <a:path w="10010775" h="645794">
                  <a:moveTo>
                    <a:pt x="9324975" y="635914"/>
                  </a:moveTo>
                  <a:lnTo>
                    <a:pt x="9315450" y="635914"/>
                  </a:lnTo>
                  <a:lnTo>
                    <a:pt x="9315450" y="645439"/>
                  </a:lnTo>
                  <a:lnTo>
                    <a:pt x="9324975" y="645439"/>
                  </a:lnTo>
                  <a:lnTo>
                    <a:pt x="9324975" y="635914"/>
                  </a:lnTo>
                  <a:close/>
                </a:path>
                <a:path w="10010775" h="645794">
                  <a:moveTo>
                    <a:pt x="9382125" y="635914"/>
                  </a:moveTo>
                  <a:lnTo>
                    <a:pt x="9372600" y="635914"/>
                  </a:lnTo>
                  <a:lnTo>
                    <a:pt x="9372600" y="645439"/>
                  </a:lnTo>
                  <a:lnTo>
                    <a:pt x="9382125" y="645439"/>
                  </a:lnTo>
                  <a:lnTo>
                    <a:pt x="9382125" y="635914"/>
                  </a:lnTo>
                  <a:close/>
                </a:path>
                <a:path w="10010775" h="645794">
                  <a:moveTo>
                    <a:pt x="9439275" y="635914"/>
                  </a:moveTo>
                  <a:lnTo>
                    <a:pt x="9429750" y="635914"/>
                  </a:lnTo>
                  <a:lnTo>
                    <a:pt x="9429750" y="645439"/>
                  </a:lnTo>
                  <a:lnTo>
                    <a:pt x="9439275" y="645439"/>
                  </a:lnTo>
                  <a:lnTo>
                    <a:pt x="9439275" y="635914"/>
                  </a:lnTo>
                  <a:close/>
                </a:path>
                <a:path w="10010775" h="645794">
                  <a:moveTo>
                    <a:pt x="9496425" y="635914"/>
                  </a:moveTo>
                  <a:lnTo>
                    <a:pt x="9486900" y="635914"/>
                  </a:lnTo>
                  <a:lnTo>
                    <a:pt x="9486900" y="645439"/>
                  </a:lnTo>
                  <a:lnTo>
                    <a:pt x="9496425" y="645439"/>
                  </a:lnTo>
                  <a:lnTo>
                    <a:pt x="9496425" y="635914"/>
                  </a:lnTo>
                  <a:close/>
                </a:path>
                <a:path w="10010775" h="645794">
                  <a:moveTo>
                    <a:pt x="9553575" y="635914"/>
                  </a:moveTo>
                  <a:lnTo>
                    <a:pt x="9544050" y="635914"/>
                  </a:lnTo>
                  <a:lnTo>
                    <a:pt x="9544050" y="645439"/>
                  </a:lnTo>
                  <a:lnTo>
                    <a:pt x="9553575" y="645439"/>
                  </a:lnTo>
                  <a:lnTo>
                    <a:pt x="9553575" y="635914"/>
                  </a:lnTo>
                  <a:close/>
                </a:path>
                <a:path w="10010775" h="645794">
                  <a:moveTo>
                    <a:pt x="9610725" y="635914"/>
                  </a:moveTo>
                  <a:lnTo>
                    <a:pt x="9601200" y="635914"/>
                  </a:lnTo>
                  <a:lnTo>
                    <a:pt x="9601200" y="645439"/>
                  </a:lnTo>
                  <a:lnTo>
                    <a:pt x="9610725" y="645439"/>
                  </a:lnTo>
                  <a:lnTo>
                    <a:pt x="9610725" y="635914"/>
                  </a:lnTo>
                  <a:close/>
                </a:path>
                <a:path w="10010775" h="645794">
                  <a:moveTo>
                    <a:pt x="9667875" y="635914"/>
                  </a:moveTo>
                  <a:lnTo>
                    <a:pt x="9658350" y="635914"/>
                  </a:lnTo>
                  <a:lnTo>
                    <a:pt x="9658350" y="645439"/>
                  </a:lnTo>
                  <a:lnTo>
                    <a:pt x="9667875" y="645439"/>
                  </a:lnTo>
                  <a:lnTo>
                    <a:pt x="9667875" y="635914"/>
                  </a:lnTo>
                  <a:close/>
                </a:path>
                <a:path w="10010775" h="645794">
                  <a:moveTo>
                    <a:pt x="9725025" y="635914"/>
                  </a:moveTo>
                  <a:lnTo>
                    <a:pt x="9715500" y="635914"/>
                  </a:lnTo>
                  <a:lnTo>
                    <a:pt x="9715500" y="645439"/>
                  </a:lnTo>
                  <a:lnTo>
                    <a:pt x="9725025" y="645439"/>
                  </a:lnTo>
                  <a:lnTo>
                    <a:pt x="9725025" y="635914"/>
                  </a:lnTo>
                  <a:close/>
                </a:path>
                <a:path w="10010775" h="645794">
                  <a:moveTo>
                    <a:pt x="9782175" y="635914"/>
                  </a:moveTo>
                  <a:lnTo>
                    <a:pt x="9772650" y="635914"/>
                  </a:lnTo>
                  <a:lnTo>
                    <a:pt x="9772650" y="645439"/>
                  </a:lnTo>
                  <a:lnTo>
                    <a:pt x="9782175" y="645439"/>
                  </a:lnTo>
                  <a:lnTo>
                    <a:pt x="9782175" y="635914"/>
                  </a:lnTo>
                  <a:close/>
                </a:path>
                <a:path w="10010775" h="645794">
                  <a:moveTo>
                    <a:pt x="9839325" y="635914"/>
                  </a:moveTo>
                  <a:lnTo>
                    <a:pt x="9829800" y="635914"/>
                  </a:lnTo>
                  <a:lnTo>
                    <a:pt x="9829800" y="645439"/>
                  </a:lnTo>
                  <a:lnTo>
                    <a:pt x="9839325" y="645439"/>
                  </a:lnTo>
                  <a:lnTo>
                    <a:pt x="9839325" y="635914"/>
                  </a:lnTo>
                  <a:close/>
                </a:path>
                <a:path w="10010775" h="645794">
                  <a:moveTo>
                    <a:pt x="9896475" y="635914"/>
                  </a:moveTo>
                  <a:lnTo>
                    <a:pt x="9886950" y="635914"/>
                  </a:lnTo>
                  <a:lnTo>
                    <a:pt x="9886950" y="645439"/>
                  </a:lnTo>
                  <a:lnTo>
                    <a:pt x="9896475" y="645439"/>
                  </a:lnTo>
                  <a:lnTo>
                    <a:pt x="9896475" y="635914"/>
                  </a:lnTo>
                  <a:close/>
                </a:path>
                <a:path w="10010775" h="645794">
                  <a:moveTo>
                    <a:pt x="9953625" y="635914"/>
                  </a:moveTo>
                  <a:lnTo>
                    <a:pt x="9944100" y="635914"/>
                  </a:lnTo>
                  <a:lnTo>
                    <a:pt x="9944100" y="645439"/>
                  </a:lnTo>
                  <a:lnTo>
                    <a:pt x="9953625" y="645439"/>
                  </a:lnTo>
                  <a:lnTo>
                    <a:pt x="9953625" y="635914"/>
                  </a:lnTo>
                  <a:close/>
                </a:path>
                <a:path w="10010775" h="645794">
                  <a:moveTo>
                    <a:pt x="10010775" y="635914"/>
                  </a:moveTo>
                  <a:lnTo>
                    <a:pt x="10001250" y="635914"/>
                  </a:lnTo>
                  <a:lnTo>
                    <a:pt x="10001250" y="645439"/>
                  </a:lnTo>
                  <a:lnTo>
                    <a:pt x="10010775" y="645439"/>
                  </a:lnTo>
                  <a:lnTo>
                    <a:pt x="10010775" y="63591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81075" y="2137384"/>
              <a:ext cx="5781675" cy="10160"/>
            </a:xfrm>
            <a:custGeom>
              <a:avLst/>
              <a:gdLst/>
              <a:ahLst/>
              <a:cxnLst/>
              <a:rect l="l" t="t" r="r" b="b"/>
              <a:pathLst>
                <a:path w="578167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578167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578167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578167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578167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578167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578167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578167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578167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578167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5781675" h="10160">
                  <a:moveTo>
                    <a:pt x="1152525" y="0"/>
                  </a:moveTo>
                  <a:lnTo>
                    <a:pt x="1152321" y="0"/>
                  </a:lnTo>
                  <a:lnTo>
                    <a:pt x="1152321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578167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578167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578167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578167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578167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578167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578167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578167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578167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578167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578167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578167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578167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578167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578167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578167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578167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578167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578167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5781675" h="10160">
                  <a:moveTo>
                    <a:pt x="2575737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75737" y="9537"/>
                  </a:lnTo>
                  <a:lnTo>
                    <a:pt x="2575737" y="0"/>
                  </a:lnTo>
                  <a:close/>
                </a:path>
                <a:path w="578167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578167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578167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578167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578167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578167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578167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578167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578167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578167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578167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578167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578167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578167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578167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5781675" h="10160">
                  <a:moveTo>
                    <a:pt x="4067175" y="0"/>
                  </a:moveTo>
                  <a:lnTo>
                    <a:pt x="4057650" y="0"/>
                  </a:lnTo>
                  <a:lnTo>
                    <a:pt x="4057650" y="9537"/>
                  </a:lnTo>
                  <a:lnTo>
                    <a:pt x="4067175" y="9537"/>
                  </a:lnTo>
                  <a:lnTo>
                    <a:pt x="4067175" y="0"/>
                  </a:lnTo>
                  <a:close/>
                </a:path>
                <a:path w="5781675" h="10160">
                  <a:moveTo>
                    <a:pt x="4124325" y="0"/>
                  </a:moveTo>
                  <a:lnTo>
                    <a:pt x="4114800" y="0"/>
                  </a:lnTo>
                  <a:lnTo>
                    <a:pt x="4114800" y="9537"/>
                  </a:lnTo>
                  <a:lnTo>
                    <a:pt x="4124325" y="9537"/>
                  </a:lnTo>
                  <a:lnTo>
                    <a:pt x="4124325" y="0"/>
                  </a:lnTo>
                  <a:close/>
                </a:path>
                <a:path w="5781675" h="10160">
                  <a:moveTo>
                    <a:pt x="4181475" y="0"/>
                  </a:moveTo>
                  <a:lnTo>
                    <a:pt x="4171950" y="0"/>
                  </a:lnTo>
                  <a:lnTo>
                    <a:pt x="4171950" y="9537"/>
                  </a:lnTo>
                  <a:lnTo>
                    <a:pt x="4181475" y="9537"/>
                  </a:lnTo>
                  <a:lnTo>
                    <a:pt x="4181475" y="0"/>
                  </a:lnTo>
                  <a:close/>
                </a:path>
                <a:path w="5781675" h="1016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37"/>
                  </a:lnTo>
                  <a:lnTo>
                    <a:pt x="4238625" y="9537"/>
                  </a:lnTo>
                  <a:lnTo>
                    <a:pt x="4238625" y="0"/>
                  </a:lnTo>
                  <a:close/>
                </a:path>
                <a:path w="5781675" h="1016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37"/>
                  </a:lnTo>
                  <a:lnTo>
                    <a:pt x="4295775" y="9537"/>
                  </a:lnTo>
                  <a:lnTo>
                    <a:pt x="4295775" y="0"/>
                  </a:lnTo>
                  <a:close/>
                </a:path>
                <a:path w="5781675" h="10160">
                  <a:moveTo>
                    <a:pt x="4352925" y="0"/>
                  </a:moveTo>
                  <a:lnTo>
                    <a:pt x="4343400" y="0"/>
                  </a:lnTo>
                  <a:lnTo>
                    <a:pt x="4343400" y="9537"/>
                  </a:lnTo>
                  <a:lnTo>
                    <a:pt x="4352925" y="9537"/>
                  </a:lnTo>
                  <a:lnTo>
                    <a:pt x="4352925" y="0"/>
                  </a:lnTo>
                  <a:close/>
                </a:path>
                <a:path w="5781675" h="10160">
                  <a:moveTo>
                    <a:pt x="4410075" y="0"/>
                  </a:moveTo>
                  <a:lnTo>
                    <a:pt x="4400550" y="0"/>
                  </a:lnTo>
                  <a:lnTo>
                    <a:pt x="4400550" y="9537"/>
                  </a:lnTo>
                  <a:lnTo>
                    <a:pt x="4410075" y="9537"/>
                  </a:lnTo>
                  <a:lnTo>
                    <a:pt x="4410075" y="0"/>
                  </a:lnTo>
                  <a:close/>
                </a:path>
                <a:path w="5781675" h="10160">
                  <a:moveTo>
                    <a:pt x="4467225" y="0"/>
                  </a:moveTo>
                  <a:lnTo>
                    <a:pt x="4457700" y="0"/>
                  </a:lnTo>
                  <a:lnTo>
                    <a:pt x="4457700" y="9537"/>
                  </a:lnTo>
                  <a:lnTo>
                    <a:pt x="4467225" y="9537"/>
                  </a:lnTo>
                  <a:lnTo>
                    <a:pt x="4467225" y="0"/>
                  </a:lnTo>
                  <a:close/>
                </a:path>
                <a:path w="5781675" h="10160">
                  <a:moveTo>
                    <a:pt x="4524375" y="0"/>
                  </a:moveTo>
                  <a:lnTo>
                    <a:pt x="4514850" y="0"/>
                  </a:lnTo>
                  <a:lnTo>
                    <a:pt x="4514850" y="9537"/>
                  </a:lnTo>
                  <a:lnTo>
                    <a:pt x="4524375" y="9537"/>
                  </a:lnTo>
                  <a:lnTo>
                    <a:pt x="4524375" y="0"/>
                  </a:lnTo>
                  <a:close/>
                </a:path>
                <a:path w="5781675" h="10160">
                  <a:moveTo>
                    <a:pt x="4581525" y="0"/>
                  </a:moveTo>
                  <a:lnTo>
                    <a:pt x="4572000" y="0"/>
                  </a:lnTo>
                  <a:lnTo>
                    <a:pt x="4572000" y="9537"/>
                  </a:lnTo>
                  <a:lnTo>
                    <a:pt x="4581525" y="9537"/>
                  </a:lnTo>
                  <a:lnTo>
                    <a:pt x="4581525" y="0"/>
                  </a:lnTo>
                  <a:close/>
                </a:path>
                <a:path w="5781675" h="10160">
                  <a:moveTo>
                    <a:pt x="4638675" y="0"/>
                  </a:moveTo>
                  <a:lnTo>
                    <a:pt x="4629150" y="0"/>
                  </a:lnTo>
                  <a:lnTo>
                    <a:pt x="4629150" y="9537"/>
                  </a:lnTo>
                  <a:lnTo>
                    <a:pt x="4638675" y="9537"/>
                  </a:lnTo>
                  <a:lnTo>
                    <a:pt x="4638675" y="0"/>
                  </a:lnTo>
                  <a:close/>
                </a:path>
                <a:path w="5781675" h="10160">
                  <a:moveTo>
                    <a:pt x="4695825" y="0"/>
                  </a:moveTo>
                  <a:lnTo>
                    <a:pt x="4686300" y="0"/>
                  </a:lnTo>
                  <a:lnTo>
                    <a:pt x="4686300" y="9537"/>
                  </a:lnTo>
                  <a:lnTo>
                    <a:pt x="4695825" y="9537"/>
                  </a:lnTo>
                  <a:lnTo>
                    <a:pt x="4695825" y="0"/>
                  </a:lnTo>
                  <a:close/>
                </a:path>
                <a:path w="5781675" h="10160">
                  <a:moveTo>
                    <a:pt x="4752975" y="0"/>
                  </a:moveTo>
                  <a:lnTo>
                    <a:pt x="4743450" y="0"/>
                  </a:lnTo>
                  <a:lnTo>
                    <a:pt x="4743450" y="9537"/>
                  </a:lnTo>
                  <a:lnTo>
                    <a:pt x="4752975" y="9537"/>
                  </a:lnTo>
                  <a:lnTo>
                    <a:pt x="4752975" y="0"/>
                  </a:lnTo>
                  <a:close/>
                </a:path>
                <a:path w="5781675" h="10160">
                  <a:moveTo>
                    <a:pt x="4810125" y="0"/>
                  </a:moveTo>
                  <a:lnTo>
                    <a:pt x="4800600" y="0"/>
                  </a:lnTo>
                  <a:lnTo>
                    <a:pt x="4800600" y="9537"/>
                  </a:lnTo>
                  <a:lnTo>
                    <a:pt x="4810125" y="9537"/>
                  </a:lnTo>
                  <a:lnTo>
                    <a:pt x="4810125" y="0"/>
                  </a:lnTo>
                  <a:close/>
                </a:path>
                <a:path w="5781675" h="10160">
                  <a:moveTo>
                    <a:pt x="4867275" y="0"/>
                  </a:moveTo>
                  <a:lnTo>
                    <a:pt x="4857750" y="0"/>
                  </a:lnTo>
                  <a:lnTo>
                    <a:pt x="4857750" y="9537"/>
                  </a:lnTo>
                  <a:lnTo>
                    <a:pt x="4867275" y="9537"/>
                  </a:lnTo>
                  <a:lnTo>
                    <a:pt x="4867275" y="0"/>
                  </a:lnTo>
                  <a:close/>
                </a:path>
                <a:path w="5781675" h="10160">
                  <a:moveTo>
                    <a:pt x="5267325" y="0"/>
                  </a:moveTo>
                  <a:lnTo>
                    <a:pt x="5257800" y="0"/>
                  </a:lnTo>
                  <a:lnTo>
                    <a:pt x="5257800" y="9537"/>
                  </a:lnTo>
                  <a:lnTo>
                    <a:pt x="5267325" y="9537"/>
                  </a:lnTo>
                  <a:lnTo>
                    <a:pt x="5267325" y="0"/>
                  </a:lnTo>
                  <a:close/>
                </a:path>
                <a:path w="5781675" h="10160">
                  <a:moveTo>
                    <a:pt x="5324475" y="0"/>
                  </a:moveTo>
                  <a:lnTo>
                    <a:pt x="5314950" y="0"/>
                  </a:lnTo>
                  <a:lnTo>
                    <a:pt x="5314950" y="9537"/>
                  </a:lnTo>
                  <a:lnTo>
                    <a:pt x="5324475" y="9537"/>
                  </a:lnTo>
                  <a:lnTo>
                    <a:pt x="5324475" y="0"/>
                  </a:lnTo>
                  <a:close/>
                </a:path>
                <a:path w="5781675" h="10160">
                  <a:moveTo>
                    <a:pt x="5381625" y="0"/>
                  </a:moveTo>
                  <a:lnTo>
                    <a:pt x="5372100" y="0"/>
                  </a:lnTo>
                  <a:lnTo>
                    <a:pt x="5372100" y="9537"/>
                  </a:lnTo>
                  <a:lnTo>
                    <a:pt x="5381625" y="9537"/>
                  </a:lnTo>
                  <a:lnTo>
                    <a:pt x="5381625" y="0"/>
                  </a:lnTo>
                  <a:close/>
                </a:path>
                <a:path w="5781675" h="10160">
                  <a:moveTo>
                    <a:pt x="5438775" y="0"/>
                  </a:moveTo>
                  <a:lnTo>
                    <a:pt x="5429250" y="0"/>
                  </a:lnTo>
                  <a:lnTo>
                    <a:pt x="5429250" y="9537"/>
                  </a:lnTo>
                  <a:lnTo>
                    <a:pt x="5438775" y="9537"/>
                  </a:lnTo>
                  <a:lnTo>
                    <a:pt x="5438775" y="0"/>
                  </a:lnTo>
                  <a:close/>
                </a:path>
                <a:path w="5781675" h="10160">
                  <a:moveTo>
                    <a:pt x="5495925" y="0"/>
                  </a:moveTo>
                  <a:lnTo>
                    <a:pt x="5486400" y="0"/>
                  </a:lnTo>
                  <a:lnTo>
                    <a:pt x="5486400" y="9537"/>
                  </a:lnTo>
                  <a:lnTo>
                    <a:pt x="5495925" y="9537"/>
                  </a:lnTo>
                  <a:lnTo>
                    <a:pt x="5495925" y="0"/>
                  </a:lnTo>
                  <a:close/>
                </a:path>
                <a:path w="5781675" h="10160">
                  <a:moveTo>
                    <a:pt x="5553075" y="0"/>
                  </a:moveTo>
                  <a:lnTo>
                    <a:pt x="5543550" y="0"/>
                  </a:lnTo>
                  <a:lnTo>
                    <a:pt x="5543550" y="9537"/>
                  </a:lnTo>
                  <a:lnTo>
                    <a:pt x="5553075" y="9537"/>
                  </a:lnTo>
                  <a:lnTo>
                    <a:pt x="5553075" y="0"/>
                  </a:lnTo>
                  <a:close/>
                </a:path>
                <a:path w="5781675" h="10160">
                  <a:moveTo>
                    <a:pt x="5610225" y="0"/>
                  </a:moveTo>
                  <a:lnTo>
                    <a:pt x="5600700" y="0"/>
                  </a:lnTo>
                  <a:lnTo>
                    <a:pt x="5600700" y="9537"/>
                  </a:lnTo>
                  <a:lnTo>
                    <a:pt x="5610225" y="9537"/>
                  </a:lnTo>
                  <a:lnTo>
                    <a:pt x="5610225" y="0"/>
                  </a:lnTo>
                  <a:close/>
                </a:path>
                <a:path w="5781675" h="10160">
                  <a:moveTo>
                    <a:pt x="5667375" y="0"/>
                  </a:moveTo>
                  <a:lnTo>
                    <a:pt x="5657850" y="0"/>
                  </a:lnTo>
                  <a:lnTo>
                    <a:pt x="5657850" y="9537"/>
                  </a:lnTo>
                  <a:lnTo>
                    <a:pt x="5667375" y="9537"/>
                  </a:lnTo>
                  <a:lnTo>
                    <a:pt x="5667375" y="0"/>
                  </a:lnTo>
                  <a:close/>
                </a:path>
                <a:path w="5781675" h="10160">
                  <a:moveTo>
                    <a:pt x="5724525" y="0"/>
                  </a:moveTo>
                  <a:lnTo>
                    <a:pt x="5715000" y="0"/>
                  </a:lnTo>
                  <a:lnTo>
                    <a:pt x="5715000" y="9537"/>
                  </a:lnTo>
                  <a:lnTo>
                    <a:pt x="5724525" y="9537"/>
                  </a:lnTo>
                  <a:lnTo>
                    <a:pt x="5724525" y="0"/>
                  </a:lnTo>
                  <a:close/>
                </a:path>
                <a:path w="5781675" h="10160">
                  <a:moveTo>
                    <a:pt x="5781675" y="0"/>
                  </a:moveTo>
                  <a:lnTo>
                    <a:pt x="5772150" y="0"/>
                  </a:lnTo>
                  <a:lnTo>
                    <a:pt x="5772150" y="9537"/>
                  </a:lnTo>
                  <a:lnTo>
                    <a:pt x="5781675" y="9537"/>
                  </a:lnTo>
                  <a:lnTo>
                    <a:pt x="57816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753225" y="1502028"/>
              <a:ext cx="4048125" cy="2552700"/>
            </a:xfrm>
            <a:custGeom>
              <a:avLst/>
              <a:gdLst/>
              <a:ahLst/>
              <a:cxnLst/>
              <a:rect l="l" t="t" r="r" b="b"/>
              <a:pathLst>
                <a:path w="4048125" h="2552700">
                  <a:moveTo>
                    <a:pt x="9525" y="635355"/>
                  </a:moveTo>
                  <a:lnTo>
                    <a:pt x="0" y="635355"/>
                  </a:lnTo>
                  <a:lnTo>
                    <a:pt x="0" y="644893"/>
                  </a:lnTo>
                  <a:lnTo>
                    <a:pt x="9525" y="644893"/>
                  </a:lnTo>
                  <a:lnTo>
                    <a:pt x="9525" y="635355"/>
                  </a:lnTo>
                  <a:close/>
                </a:path>
                <a:path w="4048125" h="2552700">
                  <a:moveTo>
                    <a:pt x="66675" y="635355"/>
                  </a:moveTo>
                  <a:lnTo>
                    <a:pt x="57150" y="635355"/>
                  </a:lnTo>
                  <a:lnTo>
                    <a:pt x="57150" y="644893"/>
                  </a:lnTo>
                  <a:lnTo>
                    <a:pt x="66675" y="644893"/>
                  </a:lnTo>
                  <a:lnTo>
                    <a:pt x="66675" y="635355"/>
                  </a:lnTo>
                  <a:close/>
                </a:path>
                <a:path w="4048125" h="2552700">
                  <a:moveTo>
                    <a:pt x="123825" y="635355"/>
                  </a:moveTo>
                  <a:lnTo>
                    <a:pt x="114300" y="635355"/>
                  </a:lnTo>
                  <a:lnTo>
                    <a:pt x="114300" y="644893"/>
                  </a:lnTo>
                  <a:lnTo>
                    <a:pt x="123825" y="644893"/>
                  </a:lnTo>
                  <a:lnTo>
                    <a:pt x="123825" y="635355"/>
                  </a:lnTo>
                  <a:close/>
                </a:path>
                <a:path w="4048125" h="2552700">
                  <a:moveTo>
                    <a:pt x="180975" y="635355"/>
                  </a:moveTo>
                  <a:lnTo>
                    <a:pt x="171450" y="635355"/>
                  </a:lnTo>
                  <a:lnTo>
                    <a:pt x="171450" y="644893"/>
                  </a:lnTo>
                  <a:lnTo>
                    <a:pt x="180975" y="644893"/>
                  </a:lnTo>
                  <a:lnTo>
                    <a:pt x="180975" y="635355"/>
                  </a:lnTo>
                  <a:close/>
                </a:path>
                <a:path w="4048125" h="2552700">
                  <a:moveTo>
                    <a:pt x="238125" y="635355"/>
                  </a:moveTo>
                  <a:lnTo>
                    <a:pt x="228600" y="635355"/>
                  </a:lnTo>
                  <a:lnTo>
                    <a:pt x="228600" y="644893"/>
                  </a:lnTo>
                  <a:lnTo>
                    <a:pt x="238125" y="644893"/>
                  </a:lnTo>
                  <a:lnTo>
                    <a:pt x="238125" y="635355"/>
                  </a:lnTo>
                  <a:close/>
                </a:path>
                <a:path w="4048125" h="2552700">
                  <a:moveTo>
                    <a:pt x="295275" y="635355"/>
                  </a:moveTo>
                  <a:lnTo>
                    <a:pt x="285750" y="635355"/>
                  </a:lnTo>
                  <a:lnTo>
                    <a:pt x="285750" y="644893"/>
                  </a:lnTo>
                  <a:lnTo>
                    <a:pt x="295275" y="644893"/>
                  </a:lnTo>
                  <a:lnTo>
                    <a:pt x="295275" y="635355"/>
                  </a:lnTo>
                  <a:close/>
                </a:path>
                <a:path w="4048125" h="2552700">
                  <a:moveTo>
                    <a:pt x="638175" y="635355"/>
                  </a:moveTo>
                  <a:lnTo>
                    <a:pt x="628650" y="635355"/>
                  </a:lnTo>
                  <a:lnTo>
                    <a:pt x="628650" y="644893"/>
                  </a:lnTo>
                  <a:lnTo>
                    <a:pt x="638175" y="644893"/>
                  </a:lnTo>
                  <a:lnTo>
                    <a:pt x="638175" y="635355"/>
                  </a:lnTo>
                  <a:close/>
                </a:path>
                <a:path w="4048125" h="2552700">
                  <a:moveTo>
                    <a:pt x="695325" y="635355"/>
                  </a:moveTo>
                  <a:lnTo>
                    <a:pt x="685800" y="635355"/>
                  </a:lnTo>
                  <a:lnTo>
                    <a:pt x="685800" y="644893"/>
                  </a:lnTo>
                  <a:lnTo>
                    <a:pt x="695325" y="644893"/>
                  </a:lnTo>
                  <a:lnTo>
                    <a:pt x="695325" y="635355"/>
                  </a:lnTo>
                  <a:close/>
                </a:path>
                <a:path w="4048125" h="2552700">
                  <a:moveTo>
                    <a:pt x="752475" y="635355"/>
                  </a:moveTo>
                  <a:lnTo>
                    <a:pt x="742950" y="635355"/>
                  </a:lnTo>
                  <a:lnTo>
                    <a:pt x="742950" y="644893"/>
                  </a:lnTo>
                  <a:lnTo>
                    <a:pt x="752475" y="644893"/>
                  </a:lnTo>
                  <a:lnTo>
                    <a:pt x="752475" y="635355"/>
                  </a:lnTo>
                  <a:close/>
                </a:path>
                <a:path w="4048125" h="2552700">
                  <a:moveTo>
                    <a:pt x="809625" y="635355"/>
                  </a:moveTo>
                  <a:lnTo>
                    <a:pt x="800100" y="635355"/>
                  </a:lnTo>
                  <a:lnTo>
                    <a:pt x="800100" y="644893"/>
                  </a:lnTo>
                  <a:lnTo>
                    <a:pt x="809625" y="644893"/>
                  </a:lnTo>
                  <a:lnTo>
                    <a:pt x="809625" y="635355"/>
                  </a:lnTo>
                  <a:close/>
                </a:path>
                <a:path w="4048125" h="2552700">
                  <a:moveTo>
                    <a:pt x="866775" y="635355"/>
                  </a:moveTo>
                  <a:lnTo>
                    <a:pt x="857250" y="635355"/>
                  </a:lnTo>
                  <a:lnTo>
                    <a:pt x="857250" y="644893"/>
                  </a:lnTo>
                  <a:lnTo>
                    <a:pt x="866775" y="644893"/>
                  </a:lnTo>
                  <a:lnTo>
                    <a:pt x="866775" y="635355"/>
                  </a:lnTo>
                  <a:close/>
                </a:path>
                <a:path w="4048125" h="2552700">
                  <a:moveTo>
                    <a:pt x="923925" y="635355"/>
                  </a:moveTo>
                  <a:lnTo>
                    <a:pt x="914400" y="635355"/>
                  </a:lnTo>
                  <a:lnTo>
                    <a:pt x="914400" y="644893"/>
                  </a:lnTo>
                  <a:lnTo>
                    <a:pt x="923925" y="644893"/>
                  </a:lnTo>
                  <a:lnTo>
                    <a:pt x="923925" y="635355"/>
                  </a:lnTo>
                  <a:close/>
                </a:path>
                <a:path w="4048125" h="2552700">
                  <a:moveTo>
                    <a:pt x="981075" y="635355"/>
                  </a:moveTo>
                  <a:lnTo>
                    <a:pt x="971550" y="635355"/>
                  </a:lnTo>
                  <a:lnTo>
                    <a:pt x="971550" y="644893"/>
                  </a:lnTo>
                  <a:lnTo>
                    <a:pt x="981075" y="644893"/>
                  </a:lnTo>
                  <a:lnTo>
                    <a:pt x="981075" y="635355"/>
                  </a:lnTo>
                  <a:close/>
                </a:path>
                <a:path w="4048125" h="2552700">
                  <a:moveTo>
                    <a:pt x="1038225" y="635355"/>
                  </a:moveTo>
                  <a:lnTo>
                    <a:pt x="1028700" y="635355"/>
                  </a:lnTo>
                  <a:lnTo>
                    <a:pt x="1028700" y="644893"/>
                  </a:lnTo>
                  <a:lnTo>
                    <a:pt x="1038225" y="644893"/>
                  </a:lnTo>
                  <a:lnTo>
                    <a:pt x="1038225" y="635355"/>
                  </a:lnTo>
                  <a:close/>
                </a:path>
                <a:path w="4048125" h="2552700">
                  <a:moveTo>
                    <a:pt x="1095375" y="635355"/>
                  </a:moveTo>
                  <a:lnTo>
                    <a:pt x="1085850" y="635355"/>
                  </a:lnTo>
                  <a:lnTo>
                    <a:pt x="1085850" y="644893"/>
                  </a:lnTo>
                  <a:lnTo>
                    <a:pt x="1095375" y="644893"/>
                  </a:lnTo>
                  <a:lnTo>
                    <a:pt x="1095375" y="635355"/>
                  </a:lnTo>
                  <a:close/>
                </a:path>
                <a:path w="4048125" h="2552700">
                  <a:moveTo>
                    <a:pt x="1152525" y="635355"/>
                  </a:moveTo>
                  <a:lnTo>
                    <a:pt x="1143000" y="635355"/>
                  </a:lnTo>
                  <a:lnTo>
                    <a:pt x="1143000" y="644893"/>
                  </a:lnTo>
                  <a:lnTo>
                    <a:pt x="1152525" y="644893"/>
                  </a:lnTo>
                  <a:lnTo>
                    <a:pt x="1152525" y="635355"/>
                  </a:lnTo>
                  <a:close/>
                </a:path>
                <a:path w="4048125" h="2552700">
                  <a:moveTo>
                    <a:pt x="1209675" y="635355"/>
                  </a:moveTo>
                  <a:lnTo>
                    <a:pt x="1200150" y="635355"/>
                  </a:lnTo>
                  <a:lnTo>
                    <a:pt x="1200150" y="644893"/>
                  </a:lnTo>
                  <a:lnTo>
                    <a:pt x="1209675" y="644893"/>
                  </a:lnTo>
                  <a:lnTo>
                    <a:pt x="1209675" y="635355"/>
                  </a:lnTo>
                  <a:close/>
                </a:path>
                <a:path w="4048125" h="2552700">
                  <a:moveTo>
                    <a:pt x="1266825" y="635355"/>
                  </a:moveTo>
                  <a:lnTo>
                    <a:pt x="1257300" y="635355"/>
                  </a:lnTo>
                  <a:lnTo>
                    <a:pt x="1257300" y="644893"/>
                  </a:lnTo>
                  <a:lnTo>
                    <a:pt x="1266825" y="644893"/>
                  </a:lnTo>
                  <a:lnTo>
                    <a:pt x="1266825" y="635355"/>
                  </a:lnTo>
                  <a:close/>
                </a:path>
                <a:path w="4048125" h="2552700">
                  <a:moveTo>
                    <a:pt x="1323975" y="635355"/>
                  </a:moveTo>
                  <a:lnTo>
                    <a:pt x="1314450" y="635355"/>
                  </a:lnTo>
                  <a:lnTo>
                    <a:pt x="1314450" y="644893"/>
                  </a:lnTo>
                  <a:lnTo>
                    <a:pt x="1323975" y="644893"/>
                  </a:lnTo>
                  <a:lnTo>
                    <a:pt x="1323975" y="635355"/>
                  </a:lnTo>
                  <a:close/>
                </a:path>
                <a:path w="4048125" h="2552700">
                  <a:moveTo>
                    <a:pt x="1381125" y="635355"/>
                  </a:moveTo>
                  <a:lnTo>
                    <a:pt x="1371600" y="635355"/>
                  </a:lnTo>
                  <a:lnTo>
                    <a:pt x="1371600" y="644893"/>
                  </a:lnTo>
                  <a:lnTo>
                    <a:pt x="1381125" y="644893"/>
                  </a:lnTo>
                  <a:lnTo>
                    <a:pt x="1381125" y="635355"/>
                  </a:lnTo>
                  <a:close/>
                </a:path>
                <a:path w="4048125" h="2552700">
                  <a:moveTo>
                    <a:pt x="1438275" y="635355"/>
                  </a:moveTo>
                  <a:lnTo>
                    <a:pt x="1428750" y="635355"/>
                  </a:lnTo>
                  <a:lnTo>
                    <a:pt x="1428750" y="644893"/>
                  </a:lnTo>
                  <a:lnTo>
                    <a:pt x="1438275" y="644893"/>
                  </a:lnTo>
                  <a:lnTo>
                    <a:pt x="1438275" y="635355"/>
                  </a:lnTo>
                  <a:close/>
                </a:path>
                <a:path w="4048125" h="2552700">
                  <a:moveTo>
                    <a:pt x="1838325" y="635355"/>
                  </a:moveTo>
                  <a:lnTo>
                    <a:pt x="1828800" y="635355"/>
                  </a:lnTo>
                  <a:lnTo>
                    <a:pt x="1828800" y="644893"/>
                  </a:lnTo>
                  <a:lnTo>
                    <a:pt x="1838325" y="644893"/>
                  </a:lnTo>
                  <a:lnTo>
                    <a:pt x="1838325" y="635355"/>
                  </a:lnTo>
                  <a:close/>
                </a:path>
                <a:path w="4048125" h="2552700">
                  <a:moveTo>
                    <a:pt x="1895475" y="635355"/>
                  </a:moveTo>
                  <a:lnTo>
                    <a:pt x="1885950" y="635355"/>
                  </a:lnTo>
                  <a:lnTo>
                    <a:pt x="1885950" y="644893"/>
                  </a:lnTo>
                  <a:lnTo>
                    <a:pt x="1895475" y="644893"/>
                  </a:lnTo>
                  <a:lnTo>
                    <a:pt x="1895475" y="635355"/>
                  </a:lnTo>
                  <a:close/>
                </a:path>
                <a:path w="4048125" h="2552700">
                  <a:moveTo>
                    <a:pt x="1952625" y="635355"/>
                  </a:moveTo>
                  <a:lnTo>
                    <a:pt x="1943100" y="635355"/>
                  </a:lnTo>
                  <a:lnTo>
                    <a:pt x="1943100" y="644893"/>
                  </a:lnTo>
                  <a:lnTo>
                    <a:pt x="1952625" y="644893"/>
                  </a:lnTo>
                  <a:lnTo>
                    <a:pt x="1952625" y="635355"/>
                  </a:lnTo>
                  <a:close/>
                </a:path>
                <a:path w="4048125" h="2552700">
                  <a:moveTo>
                    <a:pt x="2009775" y="635355"/>
                  </a:moveTo>
                  <a:lnTo>
                    <a:pt x="2000250" y="635355"/>
                  </a:lnTo>
                  <a:lnTo>
                    <a:pt x="2000250" y="644893"/>
                  </a:lnTo>
                  <a:lnTo>
                    <a:pt x="2009775" y="644893"/>
                  </a:lnTo>
                  <a:lnTo>
                    <a:pt x="2009775" y="635355"/>
                  </a:lnTo>
                  <a:close/>
                </a:path>
                <a:path w="4048125" h="2552700">
                  <a:moveTo>
                    <a:pt x="2066925" y="635355"/>
                  </a:moveTo>
                  <a:lnTo>
                    <a:pt x="2057400" y="635355"/>
                  </a:lnTo>
                  <a:lnTo>
                    <a:pt x="2057400" y="644893"/>
                  </a:lnTo>
                  <a:lnTo>
                    <a:pt x="2066925" y="644893"/>
                  </a:lnTo>
                  <a:lnTo>
                    <a:pt x="2066925" y="635355"/>
                  </a:lnTo>
                  <a:close/>
                </a:path>
                <a:path w="4048125" h="2552700">
                  <a:moveTo>
                    <a:pt x="2124075" y="635355"/>
                  </a:moveTo>
                  <a:lnTo>
                    <a:pt x="2114550" y="635355"/>
                  </a:lnTo>
                  <a:lnTo>
                    <a:pt x="2114550" y="644893"/>
                  </a:lnTo>
                  <a:lnTo>
                    <a:pt x="2124075" y="644893"/>
                  </a:lnTo>
                  <a:lnTo>
                    <a:pt x="2124075" y="635355"/>
                  </a:lnTo>
                  <a:close/>
                </a:path>
                <a:path w="4048125" h="2552700">
                  <a:moveTo>
                    <a:pt x="2181225" y="635355"/>
                  </a:moveTo>
                  <a:lnTo>
                    <a:pt x="2171700" y="635355"/>
                  </a:lnTo>
                  <a:lnTo>
                    <a:pt x="2171700" y="644893"/>
                  </a:lnTo>
                  <a:lnTo>
                    <a:pt x="2181225" y="644893"/>
                  </a:lnTo>
                  <a:lnTo>
                    <a:pt x="2181225" y="635355"/>
                  </a:lnTo>
                  <a:close/>
                </a:path>
                <a:path w="4048125" h="2552700">
                  <a:moveTo>
                    <a:pt x="2238375" y="635355"/>
                  </a:moveTo>
                  <a:lnTo>
                    <a:pt x="2228850" y="635355"/>
                  </a:lnTo>
                  <a:lnTo>
                    <a:pt x="2228850" y="644893"/>
                  </a:lnTo>
                  <a:lnTo>
                    <a:pt x="2238375" y="644893"/>
                  </a:lnTo>
                  <a:lnTo>
                    <a:pt x="2238375" y="635355"/>
                  </a:lnTo>
                  <a:close/>
                </a:path>
                <a:path w="4048125" h="2552700">
                  <a:moveTo>
                    <a:pt x="2295525" y="635355"/>
                  </a:moveTo>
                  <a:lnTo>
                    <a:pt x="2286000" y="635355"/>
                  </a:lnTo>
                  <a:lnTo>
                    <a:pt x="2286000" y="644893"/>
                  </a:lnTo>
                  <a:lnTo>
                    <a:pt x="2295525" y="644893"/>
                  </a:lnTo>
                  <a:lnTo>
                    <a:pt x="2295525" y="635355"/>
                  </a:lnTo>
                  <a:close/>
                </a:path>
                <a:path w="4048125" h="2552700">
                  <a:moveTo>
                    <a:pt x="2352675" y="635355"/>
                  </a:moveTo>
                  <a:lnTo>
                    <a:pt x="2343150" y="635355"/>
                  </a:lnTo>
                  <a:lnTo>
                    <a:pt x="2343150" y="644893"/>
                  </a:lnTo>
                  <a:lnTo>
                    <a:pt x="2352675" y="644893"/>
                  </a:lnTo>
                  <a:lnTo>
                    <a:pt x="2352675" y="635355"/>
                  </a:lnTo>
                  <a:close/>
                </a:path>
                <a:path w="4048125" h="2552700">
                  <a:moveTo>
                    <a:pt x="2409825" y="635355"/>
                  </a:moveTo>
                  <a:lnTo>
                    <a:pt x="2400300" y="635355"/>
                  </a:lnTo>
                  <a:lnTo>
                    <a:pt x="2400300" y="644893"/>
                  </a:lnTo>
                  <a:lnTo>
                    <a:pt x="2409825" y="644893"/>
                  </a:lnTo>
                  <a:lnTo>
                    <a:pt x="2409825" y="635355"/>
                  </a:lnTo>
                  <a:close/>
                </a:path>
                <a:path w="4048125" h="2552700">
                  <a:moveTo>
                    <a:pt x="2466975" y="635355"/>
                  </a:moveTo>
                  <a:lnTo>
                    <a:pt x="2457450" y="635355"/>
                  </a:lnTo>
                  <a:lnTo>
                    <a:pt x="2457450" y="644893"/>
                  </a:lnTo>
                  <a:lnTo>
                    <a:pt x="2466975" y="644893"/>
                  </a:lnTo>
                  <a:lnTo>
                    <a:pt x="2466975" y="635355"/>
                  </a:lnTo>
                  <a:close/>
                </a:path>
                <a:path w="4048125" h="2552700">
                  <a:moveTo>
                    <a:pt x="2524125" y="635355"/>
                  </a:moveTo>
                  <a:lnTo>
                    <a:pt x="2514600" y="635355"/>
                  </a:lnTo>
                  <a:lnTo>
                    <a:pt x="2514600" y="644893"/>
                  </a:lnTo>
                  <a:lnTo>
                    <a:pt x="2524125" y="644893"/>
                  </a:lnTo>
                  <a:lnTo>
                    <a:pt x="2524125" y="635355"/>
                  </a:lnTo>
                  <a:close/>
                </a:path>
                <a:path w="4048125" h="2552700">
                  <a:moveTo>
                    <a:pt x="2581275" y="635355"/>
                  </a:moveTo>
                  <a:lnTo>
                    <a:pt x="2571750" y="635355"/>
                  </a:lnTo>
                  <a:lnTo>
                    <a:pt x="2571750" y="644893"/>
                  </a:lnTo>
                  <a:lnTo>
                    <a:pt x="2581275" y="644893"/>
                  </a:lnTo>
                  <a:lnTo>
                    <a:pt x="2581275" y="635355"/>
                  </a:lnTo>
                  <a:close/>
                </a:path>
                <a:path w="4048125" h="2552700">
                  <a:moveTo>
                    <a:pt x="2638425" y="635355"/>
                  </a:moveTo>
                  <a:lnTo>
                    <a:pt x="2628900" y="635355"/>
                  </a:lnTo>
                  <a:lnTo>
                    <a:pt x="2628900" y="644893"/>
                  </a:lnTo>
                  <a:lnTo>
                    <a:pt x="2638425" y="644893"/>
                  </a:lnTo>
                  <a:lnTo>
                    <a:pt x="2638425" y="635355"/>
                  </a:lnTo>
                  <a:close/>
                </a:path>
                <a:path w="4048125" h="2552700">
                  <a:moveTo>
                    <a:pt x="2981325" y="635355"/>
                  </a:moveTo>
                  <a:lnTo>
                    <a:pt x="2971800" y="635355"/>
                  </a:lnTo>
                  <a:lnTo>
                    <a:pt x="2971800" y="644893"/>
                  </a:lnTo>
                  <a:lnTo>
                    <a:pt x="2981325" y="644893"/>
                  </a:lnTo>
                  <a:lnTo>
                    <a:pt x="2981325" y="635355"/>
                  </a:lnTo>
                  <a:close/>
                </a:path>
                <a:path w="4048125" h="2552700">
                  <a:moveTo>
                    <a:pt x="3038475" y="635355"/>
                  </a:moveTo>
                  <a:lnTo>
                    <a:pt x="3028950" y="635355"/>
                  </a:lnTo>
                  <a:lnTo>
                    <a:pt x="3028950" y="644893"/>
                  </a:lnTo>
                  <a:lnTo>
                    <a:pt x="3038475" y="644893"/>
                  </a:lnTo>
                  <a:lnTo>
                    <a:pt x="3038475" y="635355"/>
                  </a:lnTo>
                  <a:close/>
                </a:path>
                <a:path w="4048125" h="2552700">
                  <a:moveTo>
                    <a:pt x="3095625" y="635355"/>
                  </a:moveTo>
                  <a:lnTo>
                    <a:pt x="3086100" y="635355"/>
                  </a:lnTo>
                  <a:lnTo>
                    <a:pt x="3086100" y="644893"/>
                  </a:lnTo>
                  <a:lnTo>
                    <a:pt x="3095625" y="644893"/>
                  </a:lnTo>
                  <a:lnTo>
                    <a:pt x="3095625" y="635355"/>
                  </a:lnTo>
                  <a:close/>
                </a:path>
                <a:path w="4048125" h="2552700">
                  <a:moveTo>
                    <a:pt x="3152775" y="635355"/>
                  </a:moveTo>
                  <a:lnTo>
                    <a:pt x="3143250" y="635355"/>
                  </a:lnTo>
                  <a:lnTo>
                    <a:pt x="3143250" y="644893"/>
                  </a:lnTo>
                  <a:lnTo>
                    <a:pt x="3152775" y="644893"/>
                  </a:lnTo>
                  <a:lnTo>
                    <a:pt x="3152775" y="635355"/>
                  </a:lnTo>
                  <a:close/>
                </a:path>
                <a:path w="4048125" h="2552700">
                  <a:moveTo>
                    <a:pt x="3209925" y="635355"/>
                  </a:moveTo>
                  <a:lnTo>
                    <a:pt x="3200400" y="635355"/>
                  </a:lnTo>
                  <a:lnTo>
                    <a:pt x="3200400" y="644893"/>
                  </a:lnTo>
                  <a:lnTo>
                    <a:pt x="3209925" y="644893"/>
                  </a:lnTo>
                  <a:lnTo>
                    <a:pt x="3209925" y="635355"/>
                  </a:lnTo>
                  <a:close/>
                </a:path>
                <a:path w="4048125" h="2552700">
                  <a:moveTo>
                    <a:pt x="3267075" y="635355"/>
                  </a:moveTo>
                  <a:lnTo>
                    <a:pt x="3257550" y="635355"/>
                  </a:lnTo>
                  <a:lnTo>
                    <a:pt x="3257550" y="644893"/>
                  </a:lnTo>
                  <a:lnTo>
                    <a:pt x="3267075" y="644893"/>
                  </a:lnTo>
                  <a:lnTo>
                    <a:pt x="3267075" y="635355"/>
                  </a:lnTo>
                  <a:close/>
                </a:path>
                <a:path w="4048125" h="2552700">
                  <a:moveTo>
                    <a:pt x="3324225" y="635355"/>
                  </a:moveTo>
                  <a:lnTo>
                    <a:pt x="3314700" y="635355"/>
                  </a:lnTo>
                  <a:lnTo>
                    <a:pt x="3314700" y="644893"/>
                  </a:lnTo>
                  <a:lnTo>
                    <a:pt x="3324225" y="644893"/>
                  </a:lnTo>
                  <a:lnTo>
                    <a:pt x="3324225" y="635355"/>
                  </a:lnTo>
                  <a:close/>
                </a:path>
                <a:path w="4048125" h="2552700">
                  <a:moveTo>
                    <a:pt x="3381375" y="635355"/>
                  </a:moveTo>
                  <a:lnTo>
                    <a:pt x="3371850" y="635355"/>
                  </a:lnTo>
                  <a:lnTo>
                    <a:pt x="3371850" y="644893"/>
                  </a:lnTo>
                  <a:lnTo>
                    <a:pt x="3381375" y="644893"/>
                  </a:lnTo>
                  <a:lnTo>
                    <a:pt x="3381375" y="635355"/>
                  </a:lnTo>
                  <a:close/>
                </a:path>
                <a:path w="4048125" h="2552700">
                  <a:moveTo>
                    <a:pt x="3438525" y="635355"/>
                  </a:moveTo>
                  <a:lnTo>
                    <a:pt x="3429000" y="635355"/>
                  </a:lnTo>
                  <a:lnTo>
                    <a:pt x="3429000" y="644893"/>
                  </a:lnTo>
                  <a:lnTo>
                    <a:pt x="3438525" y="644893"/>
                  </a:lnTo>
                  <a:lnTo>
                    <a:pt x="3438525" y="635355"/>
                  </a:lnTo>
                  <a:close/>
                </a:path>
                <a:path w="4048125" h="2552700">
                  <a:moveTo>
                    <a:pt x="3495675" y="635355"/>
                  </a:moveTo>
                  <a:lnTo>
                    <a:pt x="3486150" y="635355"/>
                  </a:lnTo>
                  <a:lnTo>
                    <a:pt x="3486150" y="644893"/>
                  </a:lnTo>
                  <a:lnTo>
                    <a:pt x="3495675" y="644893"/>
                  </a:lnTo>
                  <a:lnTo>
                    <a:pt x="3495675" y="635355"/>
                  </a:lnTo>
                  <a:close/>
                </a:path>
                <a:path w="4048125" h="2552700">
                  <a:moveTo>
                    <a:pt x="3552825" y="635355"/>
                  </a:moveTo>
                  <a:lnTo>
                    <a:pt x="3543300" y="635355"/>
                  </a:lnTo>
                  <a:lnTo>
                    <a:pt x="3543300" y="644893"/>
                  </a:lnTo>
                  <a:lnTo>
                    <a:pt x="3552825" y="644893"/>
                  </a:lnTo>
                  <a:lnTo>
                    <a:pt x="3552825" y="635355"/>
                  </a:lnTo>
                  <a:close/>
                </a:path>
                <a:path w="4048125" h="2552700">
                  <a:moveTo>
                    <a:pt x="3609975" y="635355"/>
                  </a:moveTo>
                  <a:lnTo>
                    <a:pt x="3600450" y="635355"/>
                  </a:lnTo>
                  <a:lnTo>
                    <a:pt x="3600450" y="644893"/>
                  </a:lnTo>
                  <a:lnTo>
                    <a:pt x="3609975" y="644893"/>
                  </a:lnTo>
                  <a:lnTo>
                    <a:pt x="3609975" y="635355"/>
                  </a:lnTo>
                  <a:close/>
                </a:path>
                <a:path w="4048125" h="2552700">
                  <a:moveTo>
                    <a:pt x="3667125" y="635355"/>
                  </a:moveTo>
                  <a:lnTo>
                    <a:pt x="3657600" y="635355"/>
                  </a:lnTo>
                  <a:lnTo>
                    <a:pt x="3657600" y="644893"/>
                  </a:lnTo>
                  <a:lnTo>
                    <a:pt x="3667125" y="644893"/>
                  </a:lnTo>
                  <a:lnTo>
                    <a:pt x="3667125" y="635355"/>
                  </a:lnTo>
                  <a:close/>
                </a:path>
                <a:path w="4048125" h="2552700">
                  <a:moveTo>
                    <a:pt x="3724275" y="635355"/>
                  </a:moveTo>
                  <a:lnTo>
                    <a:pt x="3714750" y="635355"/>
                  </a:lnTo>
                  <a:lnTo>
                    <a:pt x="3714750" y="644893"/>
                  </a:lnTo>
                  <a:lnTo>
                    <a:pt x="3724275" y="644893"/>
                  </a:lnTo>
                  <a:lnTo>
                    <a:pt x="3724275" y="635355"/>
                  </a:lnTo>
                  <a:close/>
                </a:path>
                <a:path w="4048125" h="2552700">
                  <a:moveTo>
                    <a:pt x="3781425" y="635355"/>
                  </a:moveTo>
                  <a:lnTo>
                    <a:pt x="3771900" y="635355"/>
                  </a:lnTo>
                  <a:lnTo>
                    <a:pt x="3771900" y="644893"/>
                  </a:lnTo>
                  <a:lnTo>
                    <a:pt x="3781425" y="644893"/>
                  </a:lnTo>
                  <a:lnTo>
                    <a:pt x="3781425" y="635355"/>
                  </a:lnTo>
                  <a:close/>
                </a:path>
                <a:path w="4048125" h="2552700">
                  <a:moveTo>
                    <a:pt x="3838575" y="635355"/>
                  </a:moveTo>
                  <a:lnTo>
                    <a:pt x="3829050" y="635355"/>
                  </a:lnTo>
                  <a:lnTo>
                    <a:pt x="3829050" y="644893"/>
                  </a:lnTo>
                  <a:lnTo>
                    <a:pt x="3838575" y="644893"/>
                  </a:lnTo>
                  <a:lnTo>
                    <a:pt x="3838575" y="635355"/>
                  </a:lnTo>
                  <a:close/>
                </a:path>
                <a:path w="4048125" h="2552700">
                  <a:moveTo>
                    <a:pt x="3895725" y="635355"/>
                  </a:moveTo>
                  <a:lnTo>
                    <a:pt x="3886200" y="635355"/>
                  </a:lnTo>
                  <a:lnTo>
                    <a:pt x="3886200" y="644893"/>
                  </a:lnTo>
                  <a:lnTo>
                    <a:pt x="3895725" y="644893"/>
                  </a:lnTo>
                  <a:lnTo>
                    <a:pt x="3895725" y="635355"/>
                  </a:lnTo>
                  <a:close/>
                </a:path>
                <a:path w="4048125" h="2552700">
                  <a:moveTo>
                    <a:pt x="3952875" y="635355"/>
                  </a:moveTo>
                  <a:lnTo>
                    <a:pt x="3943350" y="635355"/>
                  </a:lnTo>
                  <a:lnTo>
                    <a:pt x="3943350" y="644893"/>
                  </a:lnTo>
                  <a:lnTo>
                    <a:pt x="3952875" y="644893"/>
                  </a:lnTo>
                  <a:lnTo>
                    <a:pt x="3952875" y="635355"/>
                  </a:lnTo>
                  <a:close/>
                </a:path>
                <a:path w="4048125" h="2552700">
                  <a:moveTo>
                    <a:pt x="4010025" y="635355"/>
                  </a:moveTo>
                  <a:lnTo>
                    <a:pt x="4000500" y="635355"/>
                  </a:lnTo>
                  <a:lnTo>
                    <a:pt x="4000500" y="644893"/>
                  </a:lnTo>
                  <a:lnTo>
                    <a:pt x="4010025" y="644893"/>
                  </a:lnTo>
                  <a:lnTo>
                    <a:pt x="4010025" y="635355"/>
                  </a:lnTo>
                  <a:close/>
                </a:path>
                <a:path w="4048125" h="2552700">
                  <a:moveTo>
                    <a:pt x="4048125" y="2543086"/>
                  </a:moveTo>
                  <a:lnTo>
                    <a:pt x="4038600" y="2543086"/>
                  </a:lnTo>
                  <a:lnTo>
                    <a:pt x="4038600" y="2552623"/>
                  </a:lnTo>
                  <a:lnTo>
                    <a:pt x="4048125" y="2552623"/>
                  </a:lnTo>
                  <a:lnTo>
                    <a:pt x="4048125" y="2543086"/>
                  </a:lnTo>
                  <a:close/>
                </a:path>
                <a:path w="4048125" h="2552700">
                  <a:moveTo>
                    <a:pt x="4048125" y="1271536"/>
                  </a:moveTo>
                  <a:lnTo>
                    <a:pt x="4038600" y="1271536"/>
                  </a:lnTo>
                  <a:lnTo>
                    <a:pt x="4038600" y="1281061"/>
                  </a:lnTo>
                  <a:lnTo>
                    <a:pt x="4048125" y="1281061"/>
                  </a:lnTo>
                  <a:lnTo>
                    <a:pt x="4048125" y="1271536"/>
                  </a:lnTo>
                  <a:close/>
                </a:path>
                <a:path w="4048125" h="2552700">
                  <a:moveTo>
                    <a:pt x="4048125" y="0"/>
                  </a:moveTo>
                  <a:lnTo>
                    <a:pt x="4038600" y="0"/>
                  </a:lnTo>
                  <a:lnTo>
                    <a:pt x="4038600" y="9525"/>
                  </a:lnTo>
                  <a:lnTo>
                    <a:pt x="4048125" y="9525"/>
                  </a:lnTo>
                  <a:lnTo>
                    <a:pt x="40481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16666" y="395947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16666" y="332354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16666" y="268765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4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6666" y="205174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6</a:t>
            </a:r>
            <a:r>
              <a:rPr sz="900" spc="-229" dirty="0">
                <a:solidFill>
                  <a:srgbClr val="605D5C"/>
                </a:solidFill>
                <a:latin typeface="Arial Black"/>
                <a:cs typeface="Arial Black"/>
              </a:rPr>
              <a:t>K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883900" y="3959479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883900" y="2687926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500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883900" y="1416389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,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000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22894" y="2014530"/>
            <a:ext cx="228600" cy="15182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30" dirty="0">
                <a:solidFill>
                  <a:srgbClr val="094680"/>
                </a:solidFill>
                <a:latin typeface="Arial"/>
                <a:cs typeface="Arial"/>
              </a:rPr>
              <a:t>Order </a:t>
            </a:r>
            <a:r>
              <a:rPr sz="1200" b="1" spc="-35" dirty="0">
                <a:solidFill>
                  <a:srgbClr val="094680"/>
                </a:solidFill>
                <a:latin typeface="Arial"/>
                <a:cs typeface="Arial"/>
              </a:rPr>
              <a:t>Count</a:t>
            </a:r>
            <a:r>
              <a:rPr sz="1200" b="1" spc="-40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94680"/>
                </a:solidFill>
                <a:latin typeface="Arial"/>
                <a:cs typeface="Arial"/>
              </a:rPr>
              <a:t>Changes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222397" y="2288650"/>
            <a:ext cx="177800" cy="970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65" dirty="0">
                <a:solidFill>
                  <a:srgbClr val="252423"/>
                </a:solidFill>
                <a:latin typeface="Arial"/>
                <a:cs typeface="Arial"/>
              </a:rPr>
              <a:t>Percent</a:t>
            </a:r>
            <a:r>
              <a:rPr sz="1200" spc="-95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345060" y="4070570"/>
            <a:ext cx="684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484108" y="4070570"/>
            <a:ext cx="743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13761" y="4070570"/>
            <a:ext cx="5230495" cy="64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9040" algn="l"/>
                <a:tab pos="2387600" algn="l"/>
                <a:tab pos="3549015" algn="l"/>
                <a:tab pos="4738370" algn="l"/>
              </a:tabLst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5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	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5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	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5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	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	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  <a:p>
            <a:pPr marL="1422400">
              <a:lnSpc>
                <a:spcPct val="100000"/>
              </a:lnSpc>
              <a:spcBef>
                <a:spcPts val="45"/>
              </a:spcBef>
            </a:pPr>
            <a:r>
              <a:rPr sz="1200" spc="-95" dirty="0">
                <a:solidFill>
                  <a:srgbClr val="252423"/>
                </a:solidFill>
                <a:latin typeface="Arial"/>
                <a:cs typeface="Arial"/>
              </a:rPr>
              <a:t>DateYear </a:t>
            </a:r>
            <a:r>
              <a:rPr sz="1200" spc="-85" dirty="0">
                <a:solidFill>
                  <a:srgbClr val="252423"/>
                </a:solidFill>
                <a:latin typeface="Arial"/>
                <a:cs typeface="Arial"/>
              </a:rPr>
              <a:t>Date</a:t>
            </a:r>
            <a:r>
              <a:rPr sz="1200" spc="-30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120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500"/>
              </a:spcBef>
            </a:pPr>
            <a:r>
              <a:rPr sz="1500" b="1" spc="-5" dirty="0">
                <a:solidFill>
                  <a:srgbClr val="A1333C"/>
                </a:solidFill>
                <a:latin typeface="Arial"/>
                <a:cs typeface="Arial"/>
              </a:rPr>
              <a:t>Order </a:t>
            </a:r>
            <a:r>
              <a:rPr sz="1500" b="1" spc="-20" dirty="0">
                <a:solidFill>
                  <a:srgbClr val="A1333C"/>
                </a:solidFill>
                <a:latin typeface="Arial"/>
                <a:cs typeface="Arial"/>
              </a:rPr>
              <a:t>Count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and </a:t>
            </a:r>
            <a:r>
              <a:rPr sz="1500" b="1" spc="-40" dirty="0">
                <a:solidFill>
                  <a:srgbClr val="A1333C"/>
                </a:solidFill>
                <a:latin typeface="Arial"/>
                <a:cs typeface="Arial"/>
              </a:rPr>
              <a:t>Revenue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by </a:t>
            </a:r>
            <a:r>
              <a:rPr sz="1500" b="1" spc="-30" dirty="0">
                <a:solidFill>
                  <a:srgbClr val="A1333C"/>
                </a:solidFill>
                <a:latin typeface="Arial"/>
                <a:cs typeface="Arial"/>
              </a:rPr>
              <a:t>DateYear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and</a:t>
            </a:r>
            <a:r>
              <a:rPr sz="1500" b="1" spc="80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45" dirty="0">
                <a:solidFill>
                  <a:srgbClr val="A1333C"/>
                </a:solidFill>
                <a:latin typeface="Arial"/>
                <a:cs typeface="Arial"/>
              </a:rPr>
              <a:t>Month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536303" y="4070570"/>
            <a:ext cx="661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August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160238" y="1502081"/>
            <a:ext cx="9213850" cy="2543175"/>
            <a:chOff x="1160238" y="1502081"/>
            <a:chExt cx="9213850" cy="2543175"/>
          </a:xfrm>
        </p:grpSpPr>
        <p:sp>
          <p:nvSpPr>
            <p:cNvPr id="112" name="object 112"/>
            <p:cNvSpPr/>
            <p:nvPr/>
          </p:nvSpPr>
          <p:spPr>
            <a:xfrm>
              <a:off x="1219860" y="1768881"/>
              <a:ext cx="8484235" cy="2276475"/>
            </a:xfrm>
            <a:custGeom>
              <a:avLst/>
              <a:gdLst/>
              <a:ahLst/>
              <a:cxnLst/>
              <a:rect l="l" t="t" r="r" b="b"/>
              <a:pathLst>
                <a:path w="8484235" h="2276475">
                  <a:moveTo>
                    <a:pt x="304507" y="317"/>
                  </a:moveTo>
                  <a:lnTo>
                    <a:pt x="0" y="317"/>
                  </a:lnTo>
                  <a:lnTo>
                    <a:pt x="0" y="2276221"/>
                  </a:lnTo>
                  <a:lnTo>
                    <a:pt x="304507" y="2276221"/>
                  </a:lnTo>
                  <a:lnTo>
                    <a:pt x="304507" y="317"/>
                  </a:lnTo>
                  <a:close/>
                </a:path>
                <a:path w="8484235" h="2276475">
                  <a:moveTo>
                    <a:pt x="1472984" y="171691"/>
                  </a:moveTo>
                  <a:lnTo>
                    <a:pt x="1168476" y="171691"/>
                  </a:lnTo>
                  <a:lnTo>
                    <a:pt x="1168476" y="2276221"/>
                  </a:lnTo>
                  <a:lnTo>
                    <a:pt x="1472984" y="2276221"/>
                  </a:lnTo>
                  <a:lnTo>
                    <a:pt x="1472984" y="171691"/>
                  </a:lnTo>
                  <a:close/>
                </a:path>
                <a:path w="8484235" h="2276475">
                  <a:moveTo>
                    <a:pt x="2641460" y="0"/>
                  </a:moveTo>
                  <a:lnTo>
                    <a:pt x="2336952" y="0"/>
                  </a:lnTo>
                  <a:lnTo>
                    <a:pt x="2336952" y="2276233"/>
                  </a:lnTo>
                  <a:lnTo>
                    <a:pt x="2641460" y="2276233"/>
                  </a:lnTo>
                  <a:lnTo>
                    <a:pt x="2641460" y="0"/>
                  </a:lnTo>
                  <a:close/>
                </a:path>
                <a:path w="8484235" h="2276475">
                  <a:moveTo>
                    <a:pt x="3809936" y="78854"/>
                  </a:moveTo>
                  <a:lnTo>
                    <a:pt x="3505416" y="78854"/>
                  </a:lnTo>
                  <a:lnTo>
                    <a:pt x="3505416" y="2276221"/>
                  </a:lnTo>
                  <a:lnTo>
                    <a:pt x="3809936" y="2276221"/>
                  </a:lnTo>
                  <a:lnTo>
                    <a:pt x="3809936" y="78854"/>
                  </a:lnTo>
                  <a:close/>
                </a:path>
                <a:path w="8484235" h="2276475">
                  <a:moveTo>
                    <a:pt x="4978400" y="105562"/>
                  </a:moveTo>
                  <a:lnTo>
                    <a:pt x="4673892" y="105562"/>
                  </a:lnTo>
                  <a:lnTo>
                    <a:pt x="4673892" y="2276221"/>
                  </a:lnTo>
                  <a:lnTo>
                    <a:pt x="4978400" y="2276221"/>
                  </a:lnTo>
                  <a:lnTo>
                    <a:pt x="4978400" y="105562"/>
                  </a:lnTo>
                  <a:close/>
                </a:path>
                <a:path w="8484235" h="2276475">
                  <a:moveTo>
                    <a:pt x="6146876" y="322402"/>
                  </a:moveTo>
                  <a:lnTo>
                    <a:pt x="5842368" y="322402"/>
                  </a:lnTo>
                  <a:lnTo>
                    <a:pt x="5842368" y="2276221"/>
                  </a:lnTo>
                  <a:lnTo>
                    <a:pt x="6146876" y="2276221"/>
                  </a:lnTo>
                  <a:lnTo>
                    <a:pt x="6146876" y="322402"/>
                  </a:lnTo>
                  <a:close/>
                </a:path>
                <a:path w="8484235" h="2276475">
                  <a:moveTo>
                    <a:pt x="7315352" y="294741"/>
                  </a:moveTo>
                  <a:lnTo>
                    <a:pt x="7010844" y="294741"/>
                  </a:lnTo>
                  <a:lnTo>
                    <a:pt x="7010844" y="2276221"/>
                  </a:lnTo>
                  <a:lnTo>
                    <a:pt x="7315352" y="2276221"/>
                  </a:lnTo>
                  <a:lnTo>
                    <a:pt x="7315352" y="294741"/>
                  </a:lnTo>
                  <a:close/>
                </a:path>
                <a:path w="8484235" h="2276475">
                  <a:moveTo>
                    <a:pt x="8483829" y="234645"/>
                  </a:moveTo>
                  <a:lnTo>
                    <a:pt x="8179321" y="234645"/>
                  </a:lnTo>
                  <a:lnTo>
                    <a:pt x="8179321" y="2276221"/>
                  </a:lnTo>
                  <a:lnTo>
                    <a:pt x="8483829" y="2276221"/>
                  </a:lnTo>
                  <a:lnTo>
                    <a:pt x="8483829" y="23464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24368" y="2692539"/>
              <a:ext cx="8484235" cy="1353185"/>
            </a:xfrm>
            <a:custGeom>
              <a:avLst/>
              <a:gdLst/>
              <a:ahLst/>
              <a:cxnLst/>
              <a:rect l="l" t="t" r="r" b="b"/>
              <a:pathLst>
                <a:path w="8484235" h="1353185">
                  <a:moveTo>
                    <a:pt x="304507" y="1105192"/>
                  </a:moveTo>
                  <a:lnTo>
                    <a:pt x="0" y="1105192"/>
                  </a:lnTo>
                  <a:lnTo>
                    <a:pt x="0" y="1352562"/>
                  </a:lnTo>
                  <a:lnTo>
                    <a:pt x="304507" y="1352562"/>
                  </a:lnTo>
                  <a:lnTo>
                    <a:pt x="304507" y="1105192"/>
                  </a:lnTo>
                  <a:close/>
                </a:path>
                <a:path w="8484235" h="1353185">
                  <a:moveTo>
                    <a:pt x="1472984" y="816495"/>
                  </a:moveTo>
                  <a:lnTo>
                    <a:pt x="1168476" y="816495"/>
                  </a:lnTo>
                  <a:lnTo>
                    <a:pt x="1168476" y="1352562"/>
                  </a:lnTo>
                  <a:lnTo>
                    <a:pt x="1472984" y="1352562"/>
                  </a:lnTo>
                  <a:lnTo>
                    <a:pt x="1472984" y="816495"/>
                  </a:lnTo>
                  <a:close/>
                </a:path>
                <a:path w="8484235" h="1353185">
                  <a:moveTo>
                    <a:pt x="2641460" y="527799"/>
                  </a:moveTo>
                  <a:lnTo>
                    <a:pt x="2336952" y="527799"/>
                  </a:lnTo>
                  <a:lnTo>
                    <a:pt x="2336952" y="1352575"/>
                  </a:lnTo>
                  <a:lnTo>
                    <a:pt x="2641460" y="1352575"/>
                  </a:lnTo>
                  <a:lnTo>
                    <a:pt x="2641460" y="527799"/>
                  </a:lnTo>
                  <a:close/>
                </a:path>
                <a:path w="8484235" h="1353185">
                  <a:moveTo>
                    <a:pt x="3809936" y="599973"/>
                  </a:moveTo>
                  <a:lnTo>
                    <a:pt x="3505428" y="599973"/>
                  </a:lnTo>
                  <a:lnTo>
                    <a:pt x="3505428" y="1352575"/>
                  </a:lnTo>
                  <a:lnTo>
                    <a:pt x="3809936" y="1352575"/>
                  </a:lnTo>
                  <a:lnTo>
                    <a:pt x="3809936" y="599973"/>
                  </a:lnTo>
                  <a:close/>
                </a:path>
                <a:path w="8484235" h="1353185">
                  <a:moveTo>
                    <a:pt x="4978412" y="202526"/>
                  </a:moveTo>
                  <a:lnTo>
                    <a:pt x="4673892" y="202526"/>
                  </a:lnTo>
                  <a:lnTo>
                    <a:pt x="4673892" y="1352575"/>
                  </a:lnTo>
                  <a:lnTo>
                    <a:pt x="4978412" y="1352575"/>
                  </a:lnTo>
                  <a:lnTo>
                    <a:pt x="4978412" y="202526"/>
                  </a:lnTo>
                  <a:close/>
                </a:path>
                <a:path w="8484235" h="1353185">
                  <a:moveTo>
                    <a:pt x="6146889" y="337350"/>
                  </a:moveTo>
                  <a:lnTo>
                    <a:pt x="5842381" y="337350"/>
                  </a:lnTo>
                  <a:lnTo>
                    <a:pt x="5842381" y="1352575"/>
                  </a:lnTo>
                  <a:lnTo>
                    <a:pt x="6146889" y="1352575"/>
                  </a:lnTo>
                  <a:lnTo>
                    <a:pt x="6146889" y="337350"/>
                  </a:lnTo>
                  <a:close/>
                </a:path>
                <a:path w="8484235" h="1353185">
                  <a:moveTo>
                    <a:pt x="7315352" y="101422"/>
                  </a:moveTo>
                  <a:lnTo>
                    <a:pt x="7010844" y="101422"/>
                  </a:lnTo>
                  <a:lnTo>
                    <a:pt x="7010844" y="1352575"/>
                  </a:lnTo>
                  <a:lnTo>
                    <a:pt x="7315352" y="1352575"/>
                  </a:lnTo>
                  <a:lnTo>
                    <a:pt x="7315352" y="101422"/>
                  </a:lnTo>
                  <a:close/>
                </a:path>
                <a:path w="8484235" h="1353185">
                  <a:moveTo>
                    <a:pt x="8483829" y="0"/>
                  </a:moveTo>
                  <a:lnTo>
                    <a:pt x="8179321" y="0"/>
                  </a:lnTo>
                  <a:lnTo>
                    <a:pt x="8179321" y="1352575"/>
                  </a:lnTo>
                  <a:lnTo>
                    <a:pt x="8483829" y="1352575"/>
                  </a:lnTo>
                  <a:lnTo>
                    <a:pt x="8483829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28876" y="2016569"/>
              <a:ext cx="8484235" cy="2028825"/>
            </a:xfrm>
            <a:custGeom>
              <a:avLst/>
              <a:gdLst/>
              <a:ahLst/>
              <a:cxnLst/>
              <a:rect l="l" t="t" r="r" b="b"/>
              <a:pathLst>
                <a:path w="8484235" h="2028825">
                  <a:moveTo>
                    <a:pt x="304520" y="0"/>
                  </a:moveTo>
                  <a:lnTo>
                    <a:pt x="0" y="0"/>
                  </a:lnTo>
                  <a:lnTo>
                    <a:pt x="0" y="2028532"/>
                  </a:lnTo>
                  <a:lnTo>
                    <a:pt x="304520" y="2028532"/>
                  </a:lnTo>
                  <a:lnTo>
                    <a:pt x="304520" y="0"/>
                  </a:lnTo>
                  <a:close/>
                </a:path>
                <a:path w="8484235" h="2028825">
                  <a:moveTo>
                    <a:pt x="1472996" y="460070"/>
                  </a:moveTo>
                  <a:lnTo>
                    <a:pt x="1168488" y="460070"/>
                  </a:lnTo>
                  <a:lnTo>
                    <a:pt x="1168488" y="2028545"/>
                  </a:lnTo>
                  <a:lnTo>
                    <a:pt x="1472996" y="2028545"/>
                  </a:lnTo>
                  <a:lnTo>
                    <a:pt x="1472996" y="460070"/>
                  </a:lnTo>
                  <a:close/>
                </a:path>
                <a:path w="8484235" h="2028825">
                  <a:moveTo>
                    <a:pt x="2641460" y="577088"/>
                  </a:moveTo>
                  <a:lnTo>
                    <a:pt x="2336952" y="577088"/>
                  </a:lnTo>
                  <a:lnTo>
                    <a:pt x="2336952" y="2028545"/>
                  </a:lnTo>
                  <a:lnTo>
                    <a:pt x="2641460" y="2028545"/>
                  </a:lnTo>
                  <a:lnTo>
                    <a:pt x="2641460" y="577088"/>
                  </a:lnTo>
                  <a:close/>
                </a:path>
                <a:path w="8484235" h="2028825">
                  <a:moveTo>
                    <a:pt x="3809936" y="583768"/>
                  </a:moveTo>
                  <a:lnTo>
                    <a:pt x="3505428" y="583768"/>
                  </a:lnTo>
                  <a:lnTo>
                    <a:pt x="3505428" y="2028545"/>
                  </a:lnTo>
                  <a:lnTo>
                    <a:pt x="3809936" y="2028545"/>
                  </a:lnTo>
                  <a:lnTo>
                    <a:pt x="3809936" y="583768"/>
                  </a:lnTo>
                  <a:close/>
                </a:path>
                <a:path w="8484235" h="2028825">
                  <a:moveTo>
                    <a:pt x="4978412" y="1007910"/>
                  </a:moveTo>
                  <a:lnTo>
                    <a:pt x="4673905" y="1007910"/>
                  </a:lnTo>
                  <a:lnTo>
                    <a:pt x="4673905" y="2028532"/>
                  </a:lnTo>
                  <a:lnTo>
                    <a:pt x="4978412" y="2028532"/>
                  </a:lnTo>
                  <a:lnTo>
                    <a:pt x="4978412" y="1007910"/>
                  </a:lnTo>
                  <a:close/>
                </a:path>
                <a:path w="8484235" h="2028825">
                  <a:moveTo>
                    <a:pt x="6146889" y="1089939"/>
                  </a:moveTo>
                  <a:lnTo>
                    <a:pt x="5842368" y="1089939"/>
                  </a:lnTo>
                  <a:lnTo>
                    <a:pt x="5842368" y="2028532"/>
                  </a:lnTo>
                  <a:lnTo>
                    <a:pt x="6146889" y="2028532"/>
                  </a:lnTo>
                  <a:lnTo>
                    <a:pt x="6146889" y="1089939"/>
                  </a:lnTo>
                  <a:close/>
                </a:path>
                <a:path w="8484235" h="2028825">
                  <a:moveTo>
                    <a:pt x="7315365" y="1298194"/>
                  </a:moveTo>
                  <a:lnTo>
                    <a:pt x="7010857" y="1298194"/>
                  </a:lnTo>
                  <a:lnTo>
                    <a:pt x="7010857" y="2028532"/>
                  </a:lnTo>
                  <a:lnTo>
                    <a:pt x="7315365" y="2028532"/>
                  </a:lnTo>
                  <a:lnTo>
                    <a:pt x="7315365" y="1298194"/>
                  </a:lnTo>
                  <a:close/>
                </a:path>
                <a:path w="8484235" h="2028825">
                  <a:moveTo>
                    <a:pt x="8483829" y="1339532"/>
                  </a:moveTo>
                  <a:lnTo>
                    <a:pt x="8179321" y="1339532"/>
                  </a:lnTo>
                  <a:lnTo>
                    <a:pt x="8179321" y="2028532"/>
                  </a:lnTo>
                  <a:lnTo>
                    <a:pt x="8483829" y="2028532"/>
                  </a:lnTo>
                  <a:lnTo>
                    <a:pt x="8483829" y="133953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687253" y="1959647"/>
              <a:ext cx="8179434" cy="1956435"/>
            </a:xfrm>
            <a:custGeom>
              <a:avLst/>
              <a:gdLst/>
              <a:ahLst/>
              <a:cxnLst/>
              <a:rect l="l" t="t" r="r" b="b"/>
              <a:pathLst>
                <a:path w="8179434" h="1956435">
                  <a:moveTo>
                    <a:pt x="0" y="0"/>
                  </a:moveTo>
                  <a:lnTo>
                    <a:pt x="1168474" y="1341381"/>
                  </a:lnTo>
                  <a:lnTo>
                    <a:pt x="2336944" y="1637911"/>
                  </a:lnTo>
                  <a:lnTo>
                    <a:pt x="3505423" y="1597254"/>
                  </a:lnTo>
                  <a:lnTo>
                    <a:pt x="4673893" y="1859759"/>
                  </a:lnTo>
                  <a:lnTo>
                    <a:pt x="5842373" y="1850336"/>
                  </a:lnTo>
                  <a:lnTo>
                    <a:pt x="7010842" y="1937005"/>
                  </a:lnTo>
                  <a:lnTo>
                    <a:pt x="8179312" y="1955910"/>
                  </a:lnTo>
                </a:path>
              </a:pathLst>
            </a:custGeom>
            <a:ln w="47640">
              <a:solidFill>
                <a:srgbClr val="6A00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60233" y="1502092"/>
              <a:ext cx="9213850" cy="2362835"/>
            </a:xfrm>
            <a:custGeom>
              <a:avLst/>
              <a:gdLst/>
              <a:ahLst/>
              <a:cxnLst/>
              <a:rect l="l" t="t" r="r" b="b"/>
              <a:pathLst>
                <a:path w="9213850" h="2362835">
                  <a:moveTo>
                    <a:pt x="423760" y="33375"/>
                  </a:moveTo>
                  <a:lnTo>
                    <a:pt x="395579" y="1282"/>
                  </a:lnTo>
                  <a:lnTo>
                    <a:pt x="390715" y="317"/>
                  </a:lnTo>
                  <a:lnTo>
                    <a:pt x="33045" y="317"/>
                  </a:lnTo>
                  <a:lnTo>
                    <a:pt x="965" y="28511"/>
                  </a:lnTo>
                  <a:lnTo>
                    <a:pt x="0" y="33375"/>
                  </a:lnTo>
                  <a:lnTo>
                    <a:pt x="0" y="176872"/>
                  </a:lnTo>
                  <a:lnTo>
                    <a:pt x="28181" y="208965"/>
                  </a:lnTo>
                  <a:lnTo>
                    <a:pt x="33045" y="209931"/>
                  </a:lnTo>
                  <a:lnTo>
                    <a:pt x="390715" y="209931"/>
                  </a:lnTo>
                  <a:lnTo>
                    <a:pt x="422795" y="181737"/>
                  </a:lnTo>
                  <a:lnTo>
                    <a:pt x="423760" y="176872"/>
                  </a:lnTo>
                  <a:lnTo>
                    <a:pt x="423760" y="33375"/>
                  </a:lnTo>
                  <a:close/>
                </a:path>
                <a:path w="9213850" h="2362835">
                  <a:moveTo>
                    <a:pt x="729602" y="2061908"/>
                  </a:moveTo>
                  <a:lnTo>
                    <a:pt x="701408" y="2029828"/>
                  </a:lnTo>
                  <a:lnTo>
                    <a:pt x="696556" y="2028850"/>
                  </a:lnTo>
                  <a:lnTo>
                    <a:pt x="336232" y="2028850"/>
                  </a:lnTo>
                  <a:lnTo>
                    <a:pt x="304152" y="2057057"/>
                  </a:lnTo>
                  <a:lnTo>
                    <a:pt x="303174" y="2061908"/>
                  </a:lnTo>
                  <a:lnTo>
                    <a:pt x="303174" y="2205418"/>
                  </a:lnTo>
                  <a:lnTo>
                    <a:pt x="331368" y="2237511"/>
                  </a:lnTo>
                  <a:lnTo>
                    <a:pt x="336232" y="2238476"/>
                  </a:lnTo>
                  <a:lnTo>
                    <a:pt x="696556" y="2238476"/>
                  </a:lnTo>
                  <a:lnTo>
                    <a:pt x="728637" y="2210282"/>
                  </a:lnTo>
                  <a:lnTo>
                    <a:pt x="729602" y="2205418"/>
                  </a:lnTo>
                  <a:lnTo>
                    <a:pt x="729602" y="2061908"/>
                  </a:lnTo>
                  <a:close/>
                </a:path>
                <a:path w="9213850" h="2362835">
                  <a:moveTo>
                    <a:pt x="748080" y="547789"/>
                  </a:moveTo>
                  <a:lnTo>
                    <a:pt x="719886" y="515696"/>
                  </a:lnTo>
                  <a:lnTo>
                    <a:pt x="715022" y="514731"/>
                  </a:lnTo>
                  <a:lnTo>
                    <a:pt x="339001" y="514731"/>
                  </a:lnTo>
                  <a:lnTo>
                    <a:pt x="306920" y="542925"/>
                  </a:lnTo>
                  <a:lnTo>
                    <a:pt x="305955" y="547789"/>
                  </a:lnTo>
                  <a:lnTo>
                    <a:pt x="305955" y="691299"/>
                  </a:lnTo>
                  <a:lnTo>
                    <a:pt x="334137" y="723392"/>
                  </a:lnTo>
                  <a:lnTo>
                    <a:pt x="339001" y="724357"/>
                  </a:lnTo>
                  <a:lnTo>
                    <a:pt x="715022" y="724357"/>
                  </a:lnTo>
                  <a:lnTo>
                    <a:pt x="747102" y="696150"/>
                  </a:lnTo>
                  <a:lnTo>
                    <a:pt x="748080" y="691299"/>
                  </a:lnTo>
                  <a:lnTo>
                    <a:pt x="748080" y="547789"/>
                  </a:lnTo>
                  <a:close/>
                </a:path>
                <a:path w="9213850" h="2362835">
                  <a:moveTo>
                    <a:pt x="1035786" y="280733"/>
                  </a:moveTo>
                  <a:lnTo>
                    <a:pt x="1007592" y="248653"/>
                  </a:lnTo>
                  <a:lnTo>
                    <a:pt x="1002741" y="247675"/>
                  </a:lnTo>
                  <a:lnTo>
                    <a:pt x="639076" y="247675"/>
                  </a:lnTo>
                  <a:lnTo>
                    <a:pt x="606996" y="275882"/>
                  </a:lnTo>
                  <a:lnTo>
                    <a:pt x="606018" y="280733"/>
                  </a:lnTo>
                  <a:lnTo>
                    <a:pt x="606018" y="424243"/>
                  </a:lnTo>
                  <a:lnTo>
                    <a:pt x="634212" y="456336"/>
                  </a:lnTo>
                  <a:lnTo>
                    <a:pt x="639076" y="457301"/>
                  </a:lnTo>
                  <a:lnTo>
                    <a:pt x="1002741" y="457301"/>
                  </a:lnTo>
                  <a:lnTo>
                    <a:pt x="1034821" y="429107"/>
                  </a:lnTo>
                  <a:lnTo>
                    <a:pt x="1035786" y="424243"/>
                  </a:lnTo>
                  <a:lnTo>
                    <a:pt x="1035786" y="280733"/>
                  </a:lnTo>
                  <a:close/>
                </a:path>
                <a:path w="9213850" h="2362835">
                  <a:moveTo>
                    <a:pt x="1593977" y="204749"/>
                  </a:moveTo>
                  <a:lnTo>
                    <a:pt x="1565783" y="172656"/>
                  </a:lnTo>
                  <a:lnTo>
                    <a:pt x="1560931" y="171691"/>
                  </a:lnTo>
                  <a:lnTo>
                    <a:pt x="1199781" y="171691"/>
                  </a:lnTo>
                  <a:lnTo>
                    <a:pt x="1167701" y="199885"/>
                  </a:lnTo>
                  <a:lnTo>
                    <a:pt x="1166736" y="204749"/>
                  </a:lnTo>
                  <a:lnTo>
                    <a:pt x="1166736" y="348259"/>
                  </a:lnTo>
                  <a:lnTo>
                    <a:pt x="1194917" y="380339"/>
                  </a:lnTo>
                  <a:lnTo>
                    <a:pt x="1199781" y="381317"/>
                  </a:lnTo>
                  <a:lnTo>
                    <a:pt x="1560931" y="381317"/>
                  </a:lnTo>
                  <a:lnTo>
                    <a:pt x="1593011" y="353110"/>
                  </a:lnTo>
                  <a:lnTo>
                    <a:pt x="1593977" y="348259"/>
                  </a:lnTo>
                  <a:lnTo>
                    <a:pt x="1593977" y="204749"/>
                  </a:lnTo>
                  <a:close/>
                </a:path>
                <a:path w="9213850" h="2362835">
                  <a:moveTo>
                    <a:pt x="1916760" y="1565211"/>
                  </a:moveTo>
                  <a:lnTo>
                    <a:pt x="1888566" y="1533118"/>
                  </a:lnTo>
                  <a:lnTo>
                    <a:pt x="1883702" y="1532153"/>
                  </a:lnTo>
                  <a:lnTo>
                    <a:pt x="1507274" y="1532153"/>
                  </a:lnTo>
                  <a:lnTo>
                    <a:pt x="1475193" y="1560347"/>
                  </a:lnTo>
                  <a:lnTo>
                    <a:pt x="1474228" y="1565211"/>
                  </a:lnTo>
                  <a:lnTo>
                    <a:pt x="1474228" y="1708721"/>
                  </a:lnTo>
                  <a:lnTo>
                    <a:pt x="1502410" y="1740814"/>
                  </a:lnTo>
                  <a:lnTo>
                    <a:pt x="1507274" y="1741766"/>
                  </a:lnTo>
                  <a:lnTo>
                    <a:pt x="1510258" y="1741766"/>
                  </a:lnTo>
                  <a:lnTo>
                    <a:pt x="1502498" y="1744980"/>
                  </a:lnTo>
                  <a:lnTo>
                    <a:pt x="1483652" y="1773212"/>
                  </a:lnTo>
                  <a:lnTo>
                    <a:pt x="1483652" y="1916709"/>
                  </a:lnTo>
                  <a:lnTo>
                    <a:pt x="1511833" y="1948802"/>
                  </a:lnTo>
                  <a:lnTo>
                    <a:pt x="1516710" y="1949780"/>
                  </a:lnTo>
                  <a:lnTo>
                    <a:pt x="1853031" y="1949780"/>
                  </a:lnTo>
                  <a:lnTo>
                    <a:pt x="1885111" y="1921586"/>
                  </a:lnTo>
                  <a:lnTo>
                    <a:pt x="1886077" y="1916709"/>
                  </a:lnTo>
                  <a:lnTo>
                    <a:pt x="1886077" y="1773212"/>
                  </a:lnTo>
                  <a:lnTo>
                    <a:pt x="1859457" y="1741766"/>
                  </a:lnTo>
                  <a:lnTo>
                    <a:pt x="1883702" y="1741766"/>
                  </a:lnTo>
                  <a:lnTo>
                    <a:pt x="1915782" y="1713572"/>
                  </a:lnTo>
                  <a:lnTo>
                    <a:pt x="1916760" y="1708721"/>
                  </a:lnTo>
                  <a:lnTo>
                    <a:pt x="1916760" y="1565211"/>
                  </a:lnTo>
                  <a:close/>
                </a:path>
                <a:path w="9213850" h="2362835">
                  <a:moveTo>
                    <a:pt x="2204262" y="740816"/>
                  </a:moveTo>
                  <a:lnTo>
                    <a:pt x="2176068" y="708723"/>
                  </a:lnTo>
                  <a:lnTo>
                    <a:pt x="2171217" y="707758"/>
                  </a:lnTo>
                  <a:lnTo>
                    <a:pt x="1807540" y="707758"/>
                  </a:lnTo>
                  <a:lnTo>
                    <a:pt x="1775460" y="735952"/>
                  </a:lnTo>
                  <a:lnTo>
                    <a:pt x="1774494" y="740816"/>
                  </a:lnTo>
                  <a:lnTo>
                    <a:pt x="1774494" y="884326"/>
                  </a:lnTo>
                  <a:lnTo>
                    <a:pt x="1802688" y="916419"/>
                  </a:lnTo>
                  <a:lnTo>
                    <a:pt x="1807540" y="917384"/>
                  </a:lnTo>
                  <a:lnTo>
                    <a:pt x="2171217" y="917384"/>
                  </a:lnTo>
                  <a:lnTo>
                    <a:pt x="2203297" y="889190"/>
                  </a:lnTo>
                  <a:lnTo>
                    <a:pt x="2204262" y="884326"/>
                  </a:lnTo>
                  <a:lnTo>
                    <a:pt x="2204262" y="740816"/>
                  </a:lnTo>
                  <a:close/>
                </a:path>
                <a:path w="9213850" h="2362835">
                  <a:moveTo>
                    <a:pt x="2760713" y="33058"/>
                  </a:moveTo>
                  <a:lnTo>
                    <a:pt x="2732519" y="965"/>
                  </a:lnTo>
                  <a:lnTo>
                    <a:pt x="2727668" y="0"/>
                  </a:lnTo>
                  <a:lnTo>
                    <a:pt x="2369997" y="0"/>
                  </a:lnTo>
                  <a:lnTo>
                    <a:pt x="2337917" y="28194"/>
                  </a:lnTo>
                  <a:lnTo>
                    <a:pt x="2336952" y="33058"/>
                  </a:lnTo>
                  <a:lnTo>
                    <a:pt x="2336952" y="176555"/>
                  </a:lnTo>
                  <a:lnTo>
                    <a:pt x="2365133" y="208648"/>
                  </a:lnTo>
                  <a:lnTo>
                    <a:pt x="2369997" y="209613"/>
                  </a:lnTo>
                  <a:lnTo>
                    <a:pt x="2727668" y="209613"/>
                  </a:lnTo>
                  <a:lnTo>
                    <a:pt x="2759748" y="181419"/>
                  </a:lnTo>
                  <a:lnTo>
                    <a:pt x="2760713" y="176555"/>
                  </a:lnTo>
                  <a:lnTo>
                    <a:pt x="2760713" y="33058"/>
                  </a:lnTo>
                  <a:close/>
                </a:path>
                <a:path w="9213850" h="2362835">
                  <a:moveTo>
                    <a:pt x="3066758" y="1484503"/>
                  </a:moveTo>
                  <a:lnTo>
                    <a:pt x="3038576" y="1452410"/>
                  </a:lnTo>
                  <a:lnTo>
                    <a:pt x="3033699" y="1451457"/>
                  </a:lnTo>
                  <a:lnTo>
                    <a:pt x="2672969" y="1451457"/>
                  </a:lnTo>
                  <a:lnTo>
                    <a:pt x="2640888" y="1479651"/>
                  </a:lnTo>
                  <a:lnTo>
                    <a:pt x="2639923" y="1484503"/>
                  </a:lnTo>
                  <a:lnTo>
                    <a:pt x="2639923" y="1628013"/>
                  </a:lnTo>
                  <a:lnTo>
                    <a:pt x="2668117" y="1660105"/>
                  </a:lnTo>
                  <a:lnTo>
                    <a:pt x="2672969" y="1661071"/>
                  </a:lnTo>
                  <a:lnTo>
                    <a:pt x="3033699" y="1661071"/>
                  </a:lnTo>
                  <a:lnTo>
                    <a:pt x="3065780" y="1632877"/>
                  </a:lnTo>
                  <a:lnTo>
                    <a:pt x="3066758" y="1628013"/>
                  </a:lnTo>
                  <a:lnTo>
                    <a:pt x="3066758" y="1484503"/>
                  </a:lnTo>
                  <a:close/>
                </a:path>
                <a:path w="9213850" h="2362835">
                  <a:moveTo>
                    <a:pt x="3073222" y="2185708"/>
                  </a:moveTo>
                  <a:lnTo>
                    <a:pt x="3045041" y="2153615"/>
                  </a:lnTo>
                  <a:lnTo>
                    <a:pt x="3040176" y="2152637"/>
                  </a:lnTo>
                  <a:lnTo>
                    <a:pt x="2687751" y="2152637"/>
                  </a:lnTo>
                  <a:lnTo>
                    <a:pt x="2655671" y="2180844"/>
                  </a:lnTo>
                  <a:lnTo>
                    <a:pt x="2654693" y="2185708"/>
                  </a:lnTo>
                  <a:lnTo>
                    <a:pt x="2654693" y="2329218"/>
                  </a:lnTo>
                  <a:lnTo>
                    <a:pt x="2682887" y="2361298"/>
                  </a:lnTo>
                  <a:lnTo>
                    <a:pt x="2687751" y="2362263"/>
                  </a:lnTo>
                  <a:lnTo>
                    <a:pt x="3040176" y="2362263"/>
                  </a:lnTo>
                  <a:lnTo>
                    <a:pt x="3072257" y="2334069"/>
                  </a:lnTo>
                  <a:lnTo>
                    <a:pt x="3073222" y="2329218"/>
                  </a:lnTo>
                  <a:lnTo>
                    <a:pt x="3073222" y="2185708"/>
                  </a:lnTo>
                  <a:close/>
                </a:path>
                <a:path w="9213850" h="2362835">
                  <a:moveTo>
                    <a:pt x="3372739" y="857821"/>
                  </a:moveTo>
                  <a:lnTo>
                    <a:pt x="3344545" y="825728"/>
                  </a:lnTo>
                  <a:lnTo>
                    <a:pt x="3339681" y="824763"/>
                  </a:lnTo>
                  <a:lnTo>
                    <a:pt x="2976016" y="824763"/>
                  </a:lnTo>
                  <a:lnTo>
                    <a:pt x="2943936" y="852957"/>
                  </a:lnTo>
                  <a:lnTo>
                    <a:pt x="2942971" y="857821"/>
                  </a:lnTo>
                  <a:lnTo>
                    <a:pt x="2942971" y="1001331"/>
                  </a:lnTo>
                  <a:lnTo>
                    <a:pt x="2971152" y="1033411"/>
                  </a:lnTo>
                  <a:lnTo>
                    <a:pt x="2976016" y="1034389"/>
                  </a:lnTo>
                  <a:lnTo>
                    <a:pt x="3339681" y="1034389"/>
                  </a:lnTo>
                  <a:lnTo>
                    <a:pt x="3371761" y="1006195"/>
                  </a:lnTo>
                  <a:lnTo>
                    <a:pt x="3372739" y="1001331"/>
                  </a:lnTo>
                  <a:lnTo>
                    <a:pt x="3372739" y="857821"/>
                  </a:lnTo>
                  <a:close/>
                </a:path>
                <a:path w="9213850" h="2362835">
                  <a:moveTo>
                    <a:pt x="3930916" y="111912"/>
                  </a:moveTo>
                  <a:lnTo>
                    <a:pt x="3902735" y="79819"/>
                  </a:lnTo>
                  <a:lnTo>
                    <a:pt x="3897884" y="78841"/>
                  </a:lnTo>
                  <a:lnTo>
                    <a:pt x="3536734" y="78841"/>
                  </a:lnTo>
                  <a:lnTo>
                    <a:pt x="3504654" y="107048"/>
                  </a:lnTo>
                  <a:lnTo>
                    <a:pt x="3503676" y="111912"/>
                  </a:lnTo>
                  <a:lnTo>
                    <a:pt x="3503676" y="255409"/>
                  </a:lnTo>
                  <a:lnTo>
                    <a:pt x="3531870" y="287502"/>
                  </a:lnTo>
                  <a:lnTo>
                    <a:pt x="3536734" y="288467"/>
                  </a:lnTo>
                  <a:lnTo>
                    <a:pt x="3897884" y="288467"/>
                  </a:lnTo>
                  <a:lnTo>
                    <a:pt x="3929964" y="260273"/>
                  </a:lnTo>
                  <a:lnTo>
                    <a:pt x="3930916" y="255409"/>
                  </a:lnTo>
                  <a:lnTo>
                    <a:pt x="3930916" y="111912"/>
                  </a:lnTo>
                  <a:close/>
                </a:path>
                <a:path w="9213850" h="2362835">
                  <a:moveTo>
                    <a:pt x="4236491" y="1556689"/>
                  </a:moveTo>
                  <a:lnTo>
                    <a:pt x="4208310" y="1524596"/>
                  </a:lnTo>
                  <a:lnTo>
                    <a:pt x="4203446" y="1523631"/>
                  </a:lnTo>
                  <a:lnTo>
                    <a:pt x="3840188" y="1523631"/>
                  </a:lnTo>
                  <a:lnTo>
                    <a:pt x="3808107" y="1551825"/>
                  </a:lnTo>
                  <a:lnTo>
                    <a:pt x="3807129" y="1556689"/>
                  </a:lnTo>
                  <a:lnTo>
                    <a:pt x="3807129" y="1700187"/>
                  </a:lnTo>
                  <a:lnTo>
                    <a:pt x="3835323" y="1732280"/>
                  </a:lnTo>
                  <a:lnTo>
                    <a:pt x="3840188" y="1733245"/>
                  </a:lnTo>
                  <a:lnTo>
                    <a:pt x="4203446" y="1733245"/>
                  </a:lnTo>
                  <a:lnTo>
                    <a:pt x="4235526" y="1705051"/>
                  </a:lnTo>
                  <a:lnTo>
                    <a:pt x="4236491" y="1700187"/>
                  </a:lnTo>
                  <a:lnTo>
                    <a:pt x="4236491" y="1556689"/>
                  </a:lnTo>
                  <a:close/>
                </a:path>
                <a:path w="9213850" h="2362835">
                  <a:moveTo>
                    <a:pt x="4243032" y="1821078"/>
                  </a:moveTo>
                  <a:lnTo>
                    <a:pt x="4214838" y="1788985"/>
                  </a:lnTo>
                  <a:lnTo>
                    <a:pt x="4209986" y="1788020"/>
                  </a:lnTo>
                  <a:lnTo>
                    <a:pt x="3854894" y="1788020"/>
                  </a:lnTo>
                  <a:lnTo>
                    <a:pt x="3822814" y="1816214"/>
                  </a:lnTo>
                  <a:lnTo>
                    <a:pt x="3821836" y="1821078"/>
                  </a:lnTo>
                  <a:lnTo>
                    <a:pt x="3821836" y="1964588"/>
                  </a:lnTo>
                  <a:lnTo>
                    <a:pt x="3850030" y="1996668"/>
                  </a:lnTo>
                  <a:lnTo>
                    <a:pt x="3854894" y="1997646"/>
                  </a:lnTo>
                  <a:lnTo>
                    <a:pt x="4209986" y="1997646"/>
                  </a:lnTo>
                  <a:lnTo>
                    <a:pt x="4242066" y="1969439"/>
                  </a:lnTo>
                  <a:lnTo>
                    <a:pt x="4243032" y="1964588"/>
                  </a:lnTo>
                  <a:lnTo>
                    <a:pt x="4243032" y="1821078"/>
                  </a:lnTo>
                  <a:close/>
                </a:path>
                <a:path w="9213850" h="2362835">
                  <a:moveTo>
                    <a:pt x="4540999" y="864501"/>
                  </a:moveTo>
                  <a:lnTo>
                    <a:pt x="4512818" y="832408"/>
                  </a:lnTo>
                  <a:lnTo>
                    <a:pt x="4507954" y="831443"/>
                  </a:lnTo>
                  <a:lnTo>
                    <a:pt x="4144695" y="831443"/>
                  </a:lnTo>
                  <a:lnTo>
                    <a:pt x="4112615" y="859637"/>
                  </a:lnTo>
                  <a:lnTo>
                    <a:pt x="4111650" y="864501"/>
                  </a:lnTo>
                  <a:lnTo>
                    <a:pt x="4111650" y="1008011"/>
                  </a:lnTo>
                  <a:lnTo>
                    <a:pt x="4139831" y="1040091"/>
                  </a:lnTo>
                  <a:lnTo>
                    <a:pt x="4144695" y="1041069"/>
                  </a:lnTo>
                  <a:lnTo>
                    <a:pt x="4507954" y="1041069"/>
                  </a:lnTo>
                  <a:lnTo>
                    <a:pt x="4540034" y="1012863"/>
                  </a:lnTo>
                  <a:lnTo>
                    <a:pt x="4540999" y="1008011"/>
                  </a:lnTo>
                  <a:lnTo>
                    <a:pt x="4540999" y="864501"/>
                  </a:lnTo>
                  <a:close/>
                </a:path>
                <a:path w="9213850" h="2362835">
                  <a:moveTo>
                    <a:pt x="5099189" y="138620"/>
                  </a:moveTo>
                  <a:lnTo>
                    <a:pt x="5071008" y="106527"/>
                  </a:lnTo>
                  <a:lnTo>
                    <a:pt x="5066144" y="105549"/>
                  </a:lnTo>
                  <a:lnTo>
                    <a:pt x="4705413" y="105549"/>
                  </a:lnTo>
                  <a:lnTo>
                    <a:pt x="4673333" y="133756"/>
                  </a:lnTo>
                  <a:lnTo>
                    <a:pt x="4672355" y="138620"/>
                  </a:lnTo>
                  <a:lnTo>
                    <a:pt x="4672355" y="282117"/>
                  </a:lnTo>
                  <a:lnTo>
                    <a:pt x="4700549" y="314210"/>
                  </a:lnTo>
                  <a:lnTo>
                    <a:pt x="4705413" y="315175"/>
                  </a:lnTo>
                  <a:lnTo>
                    <a:pt x="5066144" y="315175"/>
                  </a:lnTo>
                  <a:lnTo>
                    <a:pt x="5098224" y="286981"/>
                  </a:lnTo>
                  <a:lnTo>
                    <a:pt x="5099189" y="282117"/>
                  </a:lnTo>
                  <a:lnTo>
                    <a:pt x="5099189" y="138620"/>
                  </a:lnTo>
                  <a:close/>
                </a:path>
                <a:path w="9213850" h="2362835">
                  <a:moveTo>
                    <a:pt x="5383415" y="2083587"/>
                  </a:moveTo>
                  <a:lnTo>
                    <a:pt x="5355221" y="2051494"/>
                  </a:lnTo>
                  <a:lnTo>
                    <a:pt x="5350370" y="2050529"/>
                  </a:lnTo>
                  <a:lnTo>
                    <a:pt x="5051450" y="2050529"/>
                  </a:lnTo>
                  <a:lnTo>
                    <a:pt x="5019370" y="2078723"/>
                  </a:lnTo>
                  <a:lnTo>
                    <a:pt x="5018405" y="2083587"/>
                  </a:lnTo>
                  <a:lnTo>
                    <a:pt x="5018405" y="2227097"/>
                  </a:lnTo>
                  <a:lnTo>
                    <a:pt x="5046599" y="2259190"/>
                  </a:lnTo>
                  <a:lnTo>
                    <a:pt x="5051450" y="2260155"/>
                  </a:lnTo>
                  <a:lnTo>
                    <a:pt x="5350370" y="2260155"/>
                  </a:lnTo>
                  <a:lnTo>
                    <a:pt x="5382438" y="2231961"/>
                  </a:lnTo>
                  <a:lnTo>
                    <a:pt x="5383415" y="2227097"/>
                  </a:lnTo>
                  <a:lnTo>
                    <a:pt x="5383415" y="2083587"/>
                  </a:lnTo>
                  <a:close/>
                </a:path>
                <a:path w="9213850" h="2362835">
                  <a:moveTo>
                    <a:pt x="5403710" y="1159243"/>
                  </a:moveTo>
                  <a:lnTo>
                    <a:pt x="5375516" y="1127150"/>
                  </a:lnTo>
                  <a:lnTo>
                    <a:pt x="5370652" y="1126185"/>
                  </a:lnTo>
                  <a:lnTo>
                    <a:pt x="5009921" y="1126185"/>
                  </a:lnTo>
                  <a:lnTo>
                    <a:pt x="4977841" y="1154379"/>
                  </a:lnTo>
                  <a:lnTo>
                    <a:pt x="4976876" y="1159243"/>
                  </a:lnTo>
                  <a:lnTo>
                    <a:pt x="4976876" y="1302740"/>
                  </a:lnTo>
                  <a:lnTo>
                    <a:pt x="5005057" y="1334833"/>
                  </a:lnTo>
                  <a:lnTo>
                    <a:pt x="5009921" y="1335811"/>
                  </a:lnTo>
                  <a:lnTo>
                    <a:pt x="5370652" y="1335811"/>
                  </a:lnTo>
                  <a:lnTo>
                    <a:pt x="5402732" y="1307617"/>
                  </a:lnTo>
                  <a:lnTo>
                    <a:pt x="5403710" y="1302740"/>
                  </a:lnTo>
                  <a:lnTo>
                    <a:pt x="5403710" y="1159243"/>
                  </a:lnTo>
                  <a:close/>
                </a:path>
                <a:path w="9213850" h="2362835">
                  <a:moveTo>
                    <a:pt x="6256998" y="355460"/>
                  </a:moveTo>
                  <a:lnTo>
                    <a:pt x="6228804" y="323367"/>
                  </a:lnTo>
                  <a:lnTo>
                    <a:pt x="6223952" y="322402"/>
                  </a:lnTo>
                  <a:lnTo>
                    <a:pt x="5884557" y="322402"/>
                  </a:lnTo>
                  <a:lnTo>
                    <a:pt x="5852465" y="350596"/>
                  </a:lnTo>
                  <a:lnTo>
                    <a:pt x="5851499" y="355460"/>
                  </a:lnTo>
                  <a:lnTo>
                    <a:pt x="5851499" y="498957"/>
                  </a:lnTo>
                  <a:lnTo>
                    <a:pt x="5879693" y="531050"/>
                  </a:lnTo>
                  <a:lnTo>
                    <a:pt x="5884557" y="532028"/>
                  </a:lnTo>
                  <a:lnTo>
                    <a:pt x="6223952" y="532028"/>
                  </a:lnTo>
                  <a:lnTo>
                    <a:pt x="6256032" y="503821"/>
                  </a:lnTo>
                  <a:lnTo>
                    <a:pt x="6256998" y="498957"/>
                  </a:lnTo>
                  <a:lnTo>
                    <a:pt x="6256998" y="355460"/>
                  </a:lnTo>
                  <a:close/>
                </a:path>
                <a:path w="9213850" h="2362835">
                  <a:moveTo>
                    <a:pt x="6551892" y="2074164"/>
                  </a:moveTo>
                  <a:lnTo>
                    <a:pt x="6523698" y="2042071"/>
                  </a:lnTo>
                  <a:lnTo>
                    <a:pt x="6518834" y="2041105"/>
                  </a:lnTo>
                  <a:lnTo>
                    <a:pt x="6219926" y="2041105"/>
                  </a:lnTo>
                  <a:lnTo>
                    <a:pt x="6187846" y="2069312"/>
                  </a:lnTo>
                  <a:lnTo>
                    <a:pt x="6186881" y="2074164"/>
                  </a:lnTo>
                  <a:lnTo>
                    <a:pt x="6186881" y="2217674"/>
                  </a:lnTo>
                  <a:lnTo>
                    <a:pt x="6215062" y="2249767"/>
                  </a:lnTo>
                  <a:lnTo>
                    <a:pt x="6219926" y="2250732"/>
                  </a:lnTo>
                  <a:lnTo>
                    <a:pt x="6518834" y="2250732"/>
                  </a:lnTo>
                  <a:lnTo>
                    <a:pt x="6550914" y="2222538"/>
                  </a:lnTo>
                  <a:lnTo>
                    <a:pt x="6551892" y="2217674"/>
                  </a:lnTo>
                  <a:lnTo>
                    <a:pt x="6551892" y="2074164"/>
                  </a:lnTo>
                  <a:close/>
                </a:path>
                <a:path w="9213850" h="2362835">
                  <a:moveTo>
                    <a:pt x="6571970" y="1294053"/>
                  </a:moveTo>
                  <a:lnTo>
                    <a:pt x="6543776" y="1261960"/>
                  </a:lnTo>
                  <a:lnTo>
                    <a:pt x="6538925" y="1260995"/>
                  </a:lnTo>
                  <a:lnTo>
                    <a:pt x="6178601" y="1260995"/>
                  </a:lnTo>
                  <a:lnTo>
                    <a:pt x="6146508" y="1289202"/>
                  </a:lnTo>
                  <a:lnTo>
                    <a:pt x="6145555" y="1294053"/>
                  </a:lnTo>
                  <a:lnTo>
                    <a:pt x="6145555" y="1437563"/>
                  </a:lnTo>
                  <a:lnTo>
                    <a:pt x="6173736" y="1469656"/>
                  </a:lnTo>
                  <a:lnTo>
                    <a:pt x="6178601" y="1470609"/>
                  </a:lnTo>
                  <a:lnTo>
                    <a:pt x="6538925" y="1470609"/>
                  </a:lnTo>
                  <a:lnTo>
                    <a:pt x="6571005" y="1442415"/>
                  </a:lnTo>
                  <a:lnTo>
                    <a:pt x="6571970" y="1437563"/>
                  </a:lnTo>
                  <a:lnTo>
                    <a:pt x="6571970" y="1294053"/>
                  </a:lnTo>
                  <a:close/>
                </a:path>
                <a:path w="9213850" h="2362835">
                  <a:moveTo>
                    <a:pt x="7436142" y="327799"/>
                  </a:moveTo>
                  <a:lnTo>
                    <a:pt x="7407961" y="295706"/>
                  </a:lnTo>
                  <a:lnTo>
                    <a:pt x="7403084" y="294741"/>
                  </a:lnTo>
                  <a:lnTo>
                    <a:pt x="7042353" y="294741"/>
                  </a:lnTo>
                  <a:lnTo>
                    <a:pt x="7010273" y="322935"/>
                  </a:lnTo>
                  <a:lnTo>
                    <a:pt x="7009308" y="327799"/>
                  </a:lnTo>
                  <a:lnTo>
                    <a:pt x="7009308" y="471297"/>
                  </a:lnTo>
                  <a:lnTo>
                    <a:pt x="7037489" y="503389"/>
                  </a:lnTo>
                  <a:lnTo>
                    <a:pt x="7042353" y="504355"/>
                  </a:lnTo>
                  <a:lnTo>
                    <a:pt x="7403084" y="504355"/>
                  </a:lnTo>
                  <a:lnTo>
                    <a:pt x="7435164" y="476161"/>
                  </a:lnTo>
                  <a:lnTo>
                    <a:pt x="7436142" y="471297"/>
                  </a:lnTo>
                  <a:lnTo>
                    <a:pt x="7436142" y="327799"/>
                  </a:lnTo>
                  <a:close/>
                </a:path>
                <a:path w="9213850" h="2362835">
                  <a:moveTo>
                    <a:pt x="7720152" y="2160828"/>
                  </a:moveTo>
                  <a:lnTo>
                    <a:pt x="7691971" y="2128736"/>
                  </a:lnTo>
                  <a:lnTo>
                    <a:pt x="7687107" y="2127770"/>
                  </a:lnTo>
                  <a:lnTo>
                    <a:pt x="7388606" y="2127770"/>
                  </a:lnTo>
                  <a:lnTo>
                    <a:pt x="7356526" y="2155964"/>
                  </a:lnTo>
                  <a:lnTo>
                    <a:pt x="7355560" y="2160828"/>
                  </a:lnTo>
                  <a:lnTo>
                    <a:pt x="7355560" y="2304338"/>
                  </a:lnTo>
                  <a:lnTo>
                    <a:pt x="7383742" y="2336431"/>
                  </a:lnTo>
                  <a:lnTo>
                    <a:pt x="7388606" y="2337397"/>
                  </a:lnTo>
                  <a:lnTo>
                    <a:pt x="7687107" y="2337397"/>
                  </a:lnTo>
                  <a:lnTo>
                    <a:pt x="7719187" y="2309203"/>
                  </a:lnTo>
                  <a:lnTo>
                    <a:pt x="7720152" y="2304338"/>
                  </a:lnTo>
                  <a:lnTo>
                    <a:pt x="7720152" y="2160828"/>
                  </a:lnTo>
                  <a:close/>
                </a:path>
                <a:path w="9213850" h="2362835">
                  <a:moveTo>
                    <a:pt x="7740650" y="1058138"/>
                  </a:moveTo>
                  <a:lnTo>
                    <a:pt x="7712456" y="1026045"/>
                  </a:lnTo>
                  <a:lnTo>
                    <a:pt x="7707604" y="1025080"/>
                  </a:lnTo>
                  <a:lnTo>
                    <a:pt x="7346874" y="1025080"/>
                  </a:lnTo>
                  <a:lnTo>
                    <a:pt x="7314781" y="1053274"/>
                  </a:lnTo>
                  <a:lnTo>
                    <a:pt x="7313816" y="1058138"/>
                  </a:lnTo>
                  <a:lnTo>
                    <a:pt x="7313816" y="1201635"/>
                  </a:lnTo>
                  <a:lnTo>
                    <a:pt x="7342010" y="1233728"/>
                  </a:lnTo>
                  <a:lnTo>
                    <a:pt x="7346874" y="1234706"/>
                  </a:lnTo>
                  <a:lnTo>
                    <a:pt x="7707604" y="1234706"/>
                  </a:lnTo>
                  <a:lnTo>
                    <a:pt x="7739685" y="1206500"/>
                  </a:lnTo>
                  <a:lnTo>
                    <a:pt x="7740650" y="1201635"/>
                  </a:lnTo>
                  <a:lnTo>
                    <a:pt x="7740650" y="1058138"/>
                  </a:lnTo>
                  <a:close/>
                </a:path>
                <a:path w="9213850" h="2362835">
                  <a:moveTo>
                    <a:pt x="8044955" y="1578940"/>
                  </a:moveTo>
                  <a:lnTo>
                    <a:pt x="8016761" y="1546847"/>
                  </a:lnTo>
                  <a:lnTo>
                    <a:pt x="8011909" y="1545882"/>
                  </a:lnTo>
                  <a:lnTo>
                    <a:pt x="7651585" y="1545882"/>
                  </a:lnTo>
                  <a:lnTo>
                    <a:pt x="7619492" y="1574088"/>
                  </a:lnTo>
                  <a:lnTo>
                    <a:pt x="7618539" y="1578940"/>
                  </a:lnTo>
                  <a:lnTo>
                    <a:pt x="7618539" y="1722450"/>
                  </a:lnTo>
                  <a:lnTo>
                    <a:pt x="7646721" y="1754543"/>
                  </a:lnTo>
                  <a:lnTo>
                    <a:pt x="7651585" y="1755508"/>
                  </a:lnTo>
                  <a:lnTo>
                    <a:pt x="8011909" y="1755508"/>
                  </a:lnTo>
                  <a:lnTo>
                    <a:pt x="8043989" y="1727314"/>
                  </a:lnTo>
                  <a:lnTo>
                    <a:pt x="8044955" y="1722450"/>
                  </a:lnTo>
                  <a:lnTo>
                    <a:pt x="8044955" y="1578940"/>
                  </a:lnTo>
                  <a:close/>
                </a:path>
                <a:path w="9213850" h="2362835">
                  <a:moveTo>
                    <a:pt x="8606079" y="267703"/>
                  </a:moveTo>
                  <a:lnTo>
                    <a:pt x="8577897" y="235610"/>
                  </a:lnTo>
                  <a:lnTo>
                    <a:pt x="8573033" y="234645"/>
                  </a:lnTo>
                  <a:lnTo>
                    <a:pt x="8209356" y="234645"/>
                  </a:lnTo>
                  <a:lnTo>
                    <a:pt x="8177276" y="262839"/>
                  </a:lnTo>
                  <a:lnTo>
                    <a:pt x="8176323" y="267703"/>
                  </a:lnTo>
                  <a:lnTo>
                    <a:pt x="8176323" y="411213"/>
                  </a:lnTo>
                  <a:lnTo>
                    <a:pt x="8204505" y="443306"/>
                  </a:lnTo>
                  <a:lnTo>
                    <a:pt x="8209356" y="444271"/>
                  </a:lnTo>
                  <a:lnTo>
                    <a:pt x="8573033" y="444271"/>
                  </a:lnTo>
                  <a:lnTo>
                    <a:pt x="8605114" y="416064"/>
                  </a:lnTo>
                  <a:lnTo>
                    <a:pt x="8606079" y="411213"/>
                  </a:lnTo>
                  <a:lnTo>
                    <a:pt x="8606079" y="267703"/>
                  </a:lnTo>
                  <a:close/>
                </a:path>
                <a:path w="9213850" h="2362835">
                  <a:moveTo>
                    <a:pt x="8877960" y="2179726"/>
                  </a:moveTo>
                  <a:lnTo>
                    <a:pt x="8849779" y="2147646"/>
                  </a:lnTo>
                  <a:lnTo>
                    <a:pt x="8844902" y="2146681"/>
                  </a:lnTo>
                  <a:lnTo>
                    <a:pt x="8567750" y="2146681"/>
                  </a:lnTo>
                  <a:lnTo>
                    <a:pt x="8535670" y="2174875"/>
                  </a:lnTo>
                  <a:lnTo>
                    <a:pt x="8534705" y="2179726"/>
                  </a:lnTo>
                  <a:lnTo>
                    <a:pt x="8534705" y="2323236"/>
                  </a:lnTo>
                  <a:lnTo>
                    <a:pt x="8562886" y="2355329"/>
                  </a:lnTo>
                  <a:lnTo>
                    <a:pt x="8567750" y="2356307"/>
                  </a:lnTo>
                  <a:lnTo>
                    <a:pt x="8844902" y="2356307"/>
                  </a:lnTo>
                  <a:lnTo>
                    <a:pt x="8876995" y="2328100"/>
                  </a:lnTo>
                  <a:lnTo>
                    <a:pt x="8877960" y="2323236"/>
                  </a:lnTo>
                  <a:lnTo>
                    <a:pt x="8877960" y="2179726"/>
                  </a:lnTo>
                  <a:close/>
                </a:path>
                <a:path w="9213850" h="2362835">
                  <a:moveTo>
                    <a:pt x="8910396" y="956703"/>
                  </a:moveTo>
                  <a:lnTo>
                    <a:pt x="8882202" y="924610"/>
                  </a:lnTo>
                  <a:lnTo>
                    <a:pt x="8877338" y="923645"/>
                  </a:lnTo>
                  <a:lnTo>
                    <a:pt x="8514080" y="923645"/>
                  </a:lnTo>
                  <a:lnTo>
                    <a:pt x="8482000" y="951852"/>
                  </a:lnTo>
                  <a:lnTo>
                    <a:pt x="8481035" y="956703"/>
                  </a:lnTo>
                  <a:lnTo>
                    <a:pt x="8481035" y="1100213"/>
                  </a:lnTo>
                  <a:lnTo>
                    <a:pt x="8509216" y="1132306"/>
                  </a:lnTo>
                  <a:lnTo>
                    <a:pt x="8514080" y="1133271"/>
                  </a:lnTo>
                  <a:lnTo>
                    <a:pt x="8877338" y="1133271"/>
                  </a:lnTo>
                  <a:lnTo>
                    <a:pt x="8909418" y="1105065"/>
                  </a:lnTo>
                  <a:lnTo>
                    <a:pt x="8910396" y="1100213"/>
                  </a:lnTo>
                  <a:lnTo>
                    <a:pt x="8910396" y="956703"/>
                  </a:lnTo>
                  <a:close/>
                </a:path>
                <a:path w="9213850" h="2362835">
                  <a:moveTo>
                    <a:pt x="9213444" y="1620278"/>
                  </a:moveTo>
                  <a:lnTo>
                    <a:pt x="9185250" y="1588185"/>
                  </a:lnTo>
                  <a:lnTo>
                    <a:pt x="9180385" y="1587207"/>
                  </a:lnTo>
                  <a:lnTo>
                    <a:pt x="8820061" y="1587207"/>
                  </a:lnTo>
                  <a:lnTo>
                    <a:pt x="8787981" y="1615414"/>
                  </a:lnTo>
                  <a:lnTo>
                    <a:pt x="8787016" y="1620278"/>
                  </a:lnTo>
                  <a:lnTo>
                    <a:pt x="8787016" y="1763788"/>
                  </a:lnTo>
                  <a:lnTo>
                    <a:pt x="8815197" y="1795868"/>
                  </a:lnTo>
                  <a:lnTo>
                    <a:pt x="8820061" y="1796834"/>
                  </a:lnTo>
                  <a:lnTo>
                    <a:pt x="9180385" y="1796834"/>
                  </a:lnTo>
                  <a:lnTo>
                    <a:pt x="9212491" y="1768640"/>
                  </a:lnTo>
                  <a:lnTo>
                    <a:pt x="9213444" y="1763788"/>
                  </a:lnTo>
                  <a:lnTo>
                    <a:pt x="9213444" y="1620278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1223694" y="1521478"/>
            <a:ext cx="297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390427" y="1692855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560653" y="1521158"/>
            <a:ext cx="297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727365" y="1600013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96051" y="1626719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075206" y="1843563"/>
            <a:ext cx="2787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233014" y="1815903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9399999" y="1755808"/>
            <a:ext cx="302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524376" y="3550004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863614" y="2972622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029799" y="3044798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198270" y="2647348"/>
            <a:ext cx="86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Arial"/>
                <a:cs typeface="Arial"/>
              </a:rPr>
              <a:t>3.6K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366749" y="2782161"/>
            <a:ext cx="86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Arial"/>
                <a:cs typeface="Arial"/>
              </a:rPr>
              <a:t>3.2K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535219" y="2546240"/>
            <a:ext cx="86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Arial"/>
                <a:cs typeface="Arial"/>
              </a:rPr>
              <a:t>3.9K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704728" y="2444812"/>
            <a:ext cx="302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829714" y="1768844"/>
            <a:ext cx="302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692850" y="2228922"/>
            <a:ext cx="86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4.9K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861320" y="2345929"/>
            <a:ext cx="86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4.6K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029799" y="2352607"/>
            <a:ext cx="86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sz="1100" b="1" spc="-40" dirty="0">
                <a:latin typeface="Arial"/>
                <a:cs typeface="Arial"/>
              </a:rPr>
              <a:t>4.5K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839733" y="3067049"/>
            <a:ext cx="5600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Arial"/>
                <a:cs typeface="Arial"/>
              </a:rPr>
              <a:t>2.3K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0010689" y="3108380"/>
            <a:ext cx="2997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-125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558231" y="2035895"/>
            <a:ext cx="258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820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9703689" y="3667840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1100" b="1" spc="-90" dirty="0"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861320" y="3673814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latin typeface="Arial"/>
                <a:cs typeface="Arial"/>
              </a:rPr>
              <a:t>176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366749" y="3562257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92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029799" y="3309182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192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198270" y="3571706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89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692850" y="3012954"/>
            <a:ext cx="304800" cy="44195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415"/>
              </a:spcBef>
            </a:pPr>
            <a:r>
              <a:rPr sz="1100" b="1" spc="-5" dirty="0">
                <a:latin typeface="Arial"/>
                <a:cs typeface="Arial"/>
              </a:rPr>
              <a:t>293</a:t>
            </a:r>
            <a:endParaRPr sz="11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320"/>
              </a:spcBef>
            </a:pPr>
            <a:r>
              <a:rPr sz="1100" b="1" spc="-90" dirty="0">
                <a:latin typeface="Arial"/>
                <a:cs typeface="Arial"/>
              </a:rPr>
              <a:t>1.7K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8535219" y="3648942"/>
            <a:ext cx="304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58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11382896" y="1493112"/>
            <a:ext cx="94615" cy="818515"/>
            <a:chOff x="11382896" y="1493112"/>
            <a:chExt cx="94615" cy="818515"/>
          </a:xfrm>
        </p:grpSpPr>
        <p:sp>
          <p:nvSpPr>
            <p:cNvPr id="147" name="object 147"/>
            <p:cNvSpPr/>
            <p:nvPr/>
          </p:nvSpPr>
          <p:spPr>
            <a:xfrm>
              <a:off x="11382896" y="1493112"/>
              <a:ext cx="94267" cy="94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382896" y="1734310"/>
              <a:ext cx="94267" cy="97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1382896" y="1978887"/>
              <a:ext cx="94267" cy="94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382896" y="2217012"/>
              <a:ext cx="94267" cy="940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11485212" y="1362287"/>
            <a:ext cx="813435" cy="9874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75"/>
              </a:spcBef>
            </a:pP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Order </a:t>
            </a:r>
            <a:r>
              <a:rPr sz="1000" spc="-110" dirty="0">
                <a:solidFill>
                  <a:srgbClr val="605D5C"/>
                </a:solidFill>
                <a:latin typeface="Arial Black"/>
                <a:cs typeface="Arial Black"/>
              </a:rPr>
              <a:t>Count  </a:t>
            </a:r>
            <a:r>
              <a:rPr sz="1000" spc="-8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00" spc="-80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00" spc="-16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ount</a:t>
            </a:r>
            <a:r>
              <a:rPr sz="1000" spc="-26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1000" spc="-140" dirty="0">
                <a:solidFill>
                  <a:srgbClr val="605D5C"/>
                </a:solidFill>
                <a:latin typeface="Arial Black"/>
                <a:cs typeface="Arial Black"/>
              </a:rPr>
              <a:t>Y  </a:t>
            </a:r>
            <a:r>
              <a:rPr sz="1000" spc="-105" dirty="0">
                <a:solidFill>
                  <a:srgbClr val="605D5C"/>
                </a:solidFill>
                <a:latin typeface="Arial Black"/>
                <a:cs typeface="Arial Black"/>
              </a:rPr>
              <a:t>OrderDiffL  </a:t>
            </a:r>
            <a:r>
              <a:rPr sz="1000" spc="-125" dirty="0">
                <a:solidFill>
                  <a:srgbClr val="605D5C"/>
                </a:solidFill>
                <a:latin typeface="Arial Black"/>
                <a:cs typeface="Arial Black"/>
              </a:rPr>
              <a:t>OrderDiffLY%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53" name="object 153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733095"/>
              <a:ext cx="12115800" cy="733425"/>
            </a:xfrm>
            <a:custGeom>
              <a:avLst/>
              <a:gdLst/>
              <a:ahLst/>
              <a:cxnLst/>
              <a:rect l="l" t="t" r="r" b="b"/>
              <a:pathLst>
                <a:path w="12115800" h="733425">
                  <a:moveTo>
                    <a:pt x="12115800" y="733425"/>
                  </a:moveTo>
                  <a:lnTo>
                    <a:pt x="0" y="733425"/>
                  </a:lnTo>
                  <a:lnTo>
                    <a:pt x="0" y="0"/>
                  </a:lnTo>
                  <a:lnTo>
                    <a:pt x="12115800" y="0"/>
                  </a:lnTo>
                  <a:lnTo>
                    <a:pt x="12115800" y="733425"/>
                  </a:lnTo>
                  <a:close/>
                </a:path>
              </a:pathLst>
            </a:custGeom>
            <a:solidFill>
              <a:srgbClr val="E6E6E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68912" y="285813"/>
            <a:ext cx="2112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Growth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28675" y="4910536"/>
            <a:ext cx="9439275" cy="1534795"/>
            <a:chOff x="828675" y="4910536"/>
            <a:chExt cx="9439275" cy="1534795"/>
          </a:xfrm>
        </p:grpSpPr>
        <p:sp>
          <p:nvSpPr>
            <p:cNvPr id="8" name="object 8"/>
            <p:cNvSpPr/>
            <p:nvPr/>
          </p:nvSpPr>
          <p:spPr>
            <a:xfrm>
              <a:off x="828675" y="643536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12"/>
                  </a:lnTo>
                  <a:lnTo>
                    <a:pt x="3324225" y="9512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12"/>
                  </a:lnTo>
                  <a:lnTo>
                    <a:pt x="3381375" y="9512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12"/>
                  </a:lnTo>
                  <a:lnTo>
                    <a:pt x="3438525" y="9512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12"/>
                  </a:lnTo>
                  <a:lnTo>
                    <a:pt x="3495675" y="9512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12"/>
                  </a:lnTo>
                  <a:lnTo>
                    <a:pt x="3552825" y="9512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12"/>
                  </a:lnTo>
                  <a:lnTo>
                    <a:pt x="3609975" y="9512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12"/>
                  </a:lnTo>
                  <a:lnTo>
                    <a:pt x="3895725" y="9512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12"/>
                  </a:lnTo>
                  <a:lnTo>
                    <a:pt x="3952875" y="9512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12"/>
                  </a:lnTo>
                  <a:lnTo>
                    <a:pt x="4010025" y="9512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9175" y="643536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12"/>
                  </a:lnTo>
                  <a:lnTo>
                    <a:pt x="3324225" y="9512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12"/>
                  </a:lnTo>
                  <a:lnTo>
                    <a:pt x="3381375" y="9512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12"/>
                  </a:lnTo>
                  <a:lnTo>
                    <a:pt x="3438525" y="9512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12"/>
                  </a:lnTo>
                  <a:lnTo>
                    <a:pt x="3495675" y="9512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12"/>
                  </a:lnTo>
                  <a:lnTo>
                    <a:pt x="3552825" y="9512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12"/>
                  </a:lnTo>
                  <a:lnTo>
                    <a:pt x="3609975" y="9512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12"/>
                  </a:lnTo>
                  <a:lnTo>
                    <a:pt x="3895725" y="9512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12"/>
                  </a:lnTo>
                  <a:lnTo>
                    <a:pt x="3952875" y="9512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12"/>
                  </a:lnTo>
                  <a:lnTo>
                    <a:pt x="4010025" y="9512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675" y="5734875"/>
              <a:ext cx="9439275" cy="710565"/>
            </a:xfrm>
            <a:custGeom>
              <a:avLst/>
              <a:gdLst/>
              <a:ahLst/>
              <a:cxnLst/>
              <a:rect l="l" t="t" r="r" b="b"/>
              <a:pathLst>
                <a:path w="9439275" h="710564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9439275" h="710564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9439275" h="710564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9439275" h="710564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9439275" h="710564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9439275" h="710564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9439275" h="710564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9439275" h="710564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9439275" h="710564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9439275" h="710564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9439275" h="710564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9439275" h="710564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9439275" h="710564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9439275" h="710564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9439275" h="710564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9439275" h="710564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9439275" h="710564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9439275" h="710564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9439275" h="71056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9439275" h="71056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9439275" h="71056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9439275" h="71056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9439275" h="71056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9439275" h="71056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9439275" h="71056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9439275" h="71056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9439275" h="71056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9439275" h="71056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9439275" h="71056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9439275" h="710564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9439275" h="71056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9439275" h="71056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9439275" h="710564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9439275" h="710564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9439275" h="710564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9439275" h="710564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9439275" h="710564">
                  <a:moveTo>
                    <a:pt x="2066925" y="0"/>
                  </a:moveTo>
                  <a:lnTo>
                    <a:pt x="2057400" y="0"/>
                  </a:lnTo>
                  <a:lnTo>
                    <a:pt x="2057400" y="812"/>
                  </a:lnTo>
                  <a:lnTo>
                    <a:pt x="2066925" y="812"/>
                  </a:lnTo>
                  <a:lnTo>
                    <a:pt x="2066925" y="0"/>
                  </a:lnTo>
                  <a:close/>
                </a:path>
                <a:path w="9439275" h="710564">
                  <a:moveTo>
                    <a:pt x="2124075" y="0"/>
                  </a:moveTo>
                  <a:lnTo>
                    <a:pt x="2114550" y="0"/>
                  </a:lnTo>
                  <a:lnTo>
                    <a:pt x="2114550" y="812"/>
                  </a:lnTo>
                  <a:lnTo>
                    <a:pt x="2124075" y="812"/>
                  </a:lnTo>
                  <a:lnTo>
                    <a:pt x="2124075" y="0"/>
                  </a:lnTo>
                  <a:close/>
                </a:path>
                <a:path w="9439275" h="710564">
                  <a:moveTo>
                    <a:pt x="2181225" y="0"/>
                  </a:moveTo>
                  <a:lnTo>
                    <a:pt x="2171700" y="0"/>
                  </a:lnTo>
                  <a:lnTo>
                    <a:pt x="2171700" y="812"/>
                  </a:lnTo>
                  <a:lnTo>
                    <a:pt x="2181225" y="812"/>
                  </a:lnTo>
                  <a:lnTo>
                    <a:pt x="2181225" y="0"/>
                  </a:lnTo>
                  <a:close/>
                </a:path>
                <a:path w="9439275" h="710564">
                  <a:moveTo>
                    <a:pt x="2238375" y="0"/>
                  </a:moveTo>
                  <a:lnTo>
                    <a:pt x="2228850" y="0"/>
                  </a:lnTo>
                  <a:lnTo>
                    <a:pt x="2228850" y="812"/>
                  </a:lnTo>
                  <a:lnTo>
                    <a:pt x="2238375" y="812"/>
                  </a:lnTo>
                  <a:lnTo>
                    <a:pt x="2238375" y="0"/>
                  </a:lnTo>
                  <a:close/>
                </a:path>
                <a:path w="9439275" h="710564">
                  <a:moveTo>
                    <a:pt x="2295525" y="0"/>
                  </a:moveTo>
                  <a:lnTo>
                    <a:pt x="2286000" y="0"/>
                  </a:lnTo>
                  <a:lnTo>
                    <a:pt x="2286000" y="812"/>
                  </a:lnTo>
                  <a:lnTo>
                    <a:pt x="2295525" y="812"/>
                  </a:lnTo>
                  <a:lnTo>
                    <a:pt x="2295525" y="0"/>
                  </a:lnTo>
                  <a:close/>
                </a:path>
                <a:path w="9439275" h="710564">
                  <a:moveTo>
                    <a:pt x="2352675" y="0"/>
                  </a:moveTo>
                  <a:lnTo>
                    <a:pt x="2343150" y="0"/>
                  </a:lnTo>
                  <a:lnTo>
                    <a:pt x="2343150" y="812"/>
                  </a:lnTo>
                  <a:lnTo>
                    <a:pt x="2352675" y="812"/>
                  </a:lnTo>
                  <a:lnTo>
                    <a:pt x="2352675" y="0"/>
                  </a:lnTo>
                  <a:close/>
                </a:path>
                <a:path w="9439275" h="710564">
                  <a:moveTo>
                    <a:pt x="2409825" y="0"/>
                  </a:moveTo>
                  <a:lnTo>
                    <a:pt x="2400300" y="0"/>
                  </a:lnTo>
                  <a:lnTo>
                    <a:pt x="2400300" y="812"/>
                  </a:lnTo>
                  <a:lnTo>
                    <a:pt x="2409825" y="812"/>
                  </a:lnTo>
                  <a:lnTo>
                    <a:pt x="2409825" y="0"/>
                  </a:lnTo>
                  <a:close/>
                </a:path>
                <a:path w="9439275" h="710564">
                  <a:moveTo>
                    <a:pt x="2466975" y="0"/>
                  </a:moveTo>
                  <a:lnTo>
                    <a:pt x="2457450" y="0"/>
                  </a:lnTo>
                  <a:lnTo>
                    <a:pt x="2457450" y="812"/>
                  </a:lnTo>
                  <a:lnTo>
                    <a:pt x="2466975" y="812"/>
                  </a:lnTo>
                  <a:lnTo>
                    <a:pt x="2466975" y="0"/>
                  </a:lnTo>
                  <a:close/>
                </a:path>
                <a:path w="9439275" h="710564">
                  <a:moveTo>
                    <a:pt x="2524125" y="0"/>
                  </a:moveTo>
                  <a:lnTo>
                    <a:pt x="2514600" y="0"/>
                  </a:lnTo>
                  <a:lnTo>
                    <a:pt x="2514600" y="812"/>
                  </a:lnTo>
                  <a:lnTo>
                    <a:pt x="2524125" y="812"/>
                  </a:lnTo>
                  <a:lnTo>
                    <a:pt x="2524125" y="0"/>
                  </a:lnTo>
                  <a:close/>
                </a:path>
                <a:path w="9439275" h="710564">
                  <a:moveTo>
                    <a:pt x="8010525" y="700493"/>
                  </a:moveTo>
                  <a:lnTo>
                    <a:pt x="8001000" y="700493"/>
                  </a:lnTo>
                  <a:lnTo>
                    <a:pt x="8001000" y="710006"/>
                  </a:lnTo>
                  <a:lnTo>
                    <a:pt x="8010525" y="710006"/>
                  </a:lnTo>
                  <a:lnTo>
                    <a:pt x="8010525" y="700493"/>
                  </a:lnTo>
                  <a:close/>
                </a:path>
                <a:path w="9439275" h="710564">
                  <a:moveTo>
                    <a:pt x="8067675" y="700493"/>
                  </a:moveTo>
                  <a:lnTo>
                    <a:pt x="8058150" y="700493"/>
                  </a:lnTo>
                  <a:lnTo>
                    <a:pt x="8058150" y="710006"/>
                  </a:lnTo>
                  <a:lnTo>
                    <a:pt x="8067675" y="710006"/>
                  </a:lnTo>
                  <a:lnTo>
                    <a:pt x="8067675" y="700493"/>
                  </a:lnTo>
                  <a:close/>
                </a:path>
                <a:path w="9439275" h="710564">
                  <a:moveTo>
                    <a:pt x="8124825" y="700493"/>
                  </a:moveTo>
                  <a:lnTo>
                    <a:pt x="8115300" y="700493"/>
                  </a:lnTo>
                  <a:lnTo>
                    <a:pt x="8115300" y="710006"/>
                  </a:lnTo>
                  <a:lnTo>
                    <a:pt x="8124825" y="710006"/>
                  </a:lnTo>
                  <a:lnTo>
                    <a:pt x="8124825" y="700493"/>
                  </a:lnTo>
                  <a:close/>
                </a:path>
                <a:path w="9439275" h="710564">
                  <a:moveTo>
                    <a:pt x="8181975" y="700493"/>
                  </a:moveTo>
                  <a:lnTo>
                    <a:pt x="8172450" y="700493"/>
                  </a:lnTo>
                  <a:lnTo>
                    <a:pt x="8172450" y="710006"/>
                  </a:lnTo>
                  <a:lnTo>
                    <a:pt x="8181975" y="710006"/>
                  </a:lnTo>
                  <a:lnTo>
                    <a:pt x="8181975" y="700493"/>
                  </a:lnTo>
                  <a:close/>
                </a:path>
                <a:path w="9439275" h="710564">
                  <a:moveTo>
                    <a:pt x="8239125" y="700493"/>
                  </a:moveTo>
                  <a:lnTo>
                    <a:pt x="8229600" y="700493"/>
                  </a:lnTo>
                  <a:lnTo>
                    <a:pt x="8229600" y="710006"/>
                  </a:lnTo>
                  <a:lnTo>
                    <a:pt x="8239125" y="710006"/>
                  </a:lnTo>
                  <a:lnTo>
                    <a:pt x="8239125" y="700493"/>
                  </a:lnTo>
                  <a:close/>
                </a:path>
                <a:path w="9439275" h="710564">
                  <a:moveTo>
                    <a:pt x="8296275" y="700493"/>
                  </a:moveTo>
                  <a:lnTo>
                    <a:pt x="8286750" y="700493"/>
                  </a:lnTo>
                  <a:lnTo>
                    <a:pt x="8286750" y="710006"/>
                  </a:lnTo>
                  <a:lnTo>
                    <a:pt x="8296275" y="710006"/>
                  </a:lnTo>
                  <a:lnTo>
                    <a:pt x="8296275" y="700493"/>
                  </a:lnTo>
                  <a:close/>
                </a:path>
                <a:path w="9439275" h="710564">
                  <a:moveTo>
                    <a:pt x="8353425" y="700493"/>
                  </a:moveTo>
                  <a:lnTo>
                    <a:pt x="8343900" y="700493"/>
                  </a:lnTo>
                  <a:lnTo>
                    <a:pt x="8343900" y="710006"/>
                  </a:lnTo>
                  <a:lnTo>
                    <a:pt x="8353425" y="710006"/>
                  </a:lnTo>
                  <a:lnTo>
                    <a:pt x="8353425" y="700493"/>
                  </a:lnTo>
                  <a:close/>
                </a:path>
                <a:path w="9439275" h="710564">
                  <a:moveTo>
                    <a:pt x="8410575" y="700493"/>
                  </a:moveTo>
                  <a:lnTo>
                    <a:pt x="8401050" y="700493"/>
                  </a:lnTo>
                  <a:lnTo>
                    <a:pt x="8401050" y="710006"/>
                  </a:lnTo>
                  <a:lnTo>
                    <a:pt x="8410575" y="710006"/>
                  </a:lnTo>
                  <a:lnTo>
                    <a:pt x="8410575" y="700493"/>
                  </a:lnTo>
                  <a:close/>
                </a:path>
                <a:path w="9439275" h="710564">
                  <a:moveTo>
                    <a:pt x="8467725" y="700493"/>
                  </a:moveTo>
                  <a:lnTo>
                    <a:pt x="8458200" y="700493"/>
                  </a:lnTo>
                  <a:lnTo>
                    <a:pt x="8458200" y="710006"/>
                  </a:lnTo>
                  <a:lnTo>
                    <a:pt x="8467725" y="710006"/>
                  </a:lnTo>
                  <a:lnTo>
                    <a:pt x="8467725" y="700493"/>
                  </a:lnTo>
                  <a:close/>
                </a:path>
                <a:path w="9439275" h="710564">
                  <a:moveTo>
                    <a:pt x="8524875" y="700493"/>
                  </a:moveTo>
                  <a:lnTo>
                    <a:pt x="8515350" y="700493"/>
                  </a:lnTo>
                  <a:lnTo>
                    <a:pt x="8515350" y="710006"/>
                  </a:lnTo>
                  <a:lnTo>
                    <a:pt x="8524875" y="710006"/>
                  </a:lnTo>
                  <a:lnTo>
                    <a:pt x="8524875" y="700493"/>
                  </a:lnTo>
                  <a:close/>
                </a:path>
                <a:path w="9439275" h="710564">
                  <a:moveTo>
                    <a:pt x="8582025" y="700493"/>
                  </a:moveTo>
                  <a:lnTo>
                    <a:pt x="8572500" y="700493"/>
                  </a:lnTo>
                  <a:lnTo>
                    <a:pt x="8572500" y="710006"/>
                  </a:lnTo>
                  <a:lnTo>
                    <a:pt x="8582025" y="710006"/>
                  </a:lnTo>
                  <a:lnTo>
                    <a:pt x="8582025" y="700493"/>
                  </a:lnTo>
                  <a:close/>
                </a:path>
                <a:path w="9439275" h="710564">
                  <a:moveTo>
                    <a:pt x="8639175" y="700493"/>
                  </a:moveTo>
                  <a:lnTo>
                    <a:pt x="8629650" y="700493"/>
                  </a:lnTo>
                  <a:lnTo>
                    <a:pt x="8629650" y="710006"/>
                  </a:lnTo>
                  <a:lnTo>
                    <a:pt x="8639175" y="710006"/>
                  </a:lnTo>
                  <a:lnTo>
                    <a:pt x="8639175" y="700493"/>
                  </a:lnTo>
                  <a:close/>
                </a:path>
                <a:path w="9439275" h="710564">
                  <a:moveTo>
                    <a:pt x="8696325" y="700493"/>
                  </a:moveTo>
                  <a:lnTo>
                    <a:pt x="8686800" y="700493"/>
                  </a:lnTo>
                  <a:lnTo>
                    <a:pt x="8686800" y="710006"/>
                  </a:lnTo>
                  <a:lnTo>
                    <a:pt x="8696325" y="710006"/>
                  </a:lnTo>
                  <a:lnTo>
                    <a:pt x="8696325" y="700493"/>
                  </a:lnTo>
                  <a:close/>
                </a:path>
                <a:path w="9439275" h="710564">
                  <a:moveTo>
                    <a:pt x="8753475" y="700493"/>
                  </a:moveTo>
                  <a:lnTo>
                    <a:pt x="8743950" y="700493"/>
                  </a:lnTo>
                  <a:lnTo>
                    <a:pt x="8743950" y="710006"/>
                  </a:lnTo>
                  <a:lnTo>
                    <a:pt x="8753475" y="710006"/>
                  </a:lnTo>
                  <a:lnTo>
                    <a:pt x="8753475" y="700493"/>
                  </a:lnTo>
                  <a:close/>
                </a:path>
                <a:path w="9439275" h="710564">
                  <a:moveTo>
                    <a:pt x="8810625" y="700493"/>
                  </a:moveTo>
                  <a:lnTo>
                    <a:pt x="8801100" y="700493"/>
                  </a:lnTo>
                  <a:lnTo>
                    <a:pt x="8801100" y="710006"/>
                  </a:lnTo>
                  <a:lnTo>
                    <a:pt x="8810625" y="710006"/>
                  </a:lnTo>
                  <a:lnTo>
                    <a:pt x="8810625" y="700493"/>
                  </a:lnTo>
                  <a:close/>
                </a:path>
                <a:path w="9439275" h="710564">
                  <a:moveTo>
                    <a:pt x="8867775" y="700493"/>
                  </a:moveTo>
                  <a:lnTo>
                    <a:pt x="8858250" y="700493"/>
                  </a:lnTo>
                  <a:lnTo>
                    <a:pt x="8858250" y="710006"/>
                  </a:lnTo>
                  <a:lnTo>
                    <a:pt x="8867775" y="710006"/>
                  </a:lnTo>
                  <a:lnTo>
                    <a:pt x="8867775" y="700493"/>
                  </a:lnTo>
                  <a:close/>
                </a:path>
                <a:path w="9439275" h="710564">
                  <a:moveTo>
                    <a:pt x="8924925" y="700493"/>
                  </a:moveTo>
                  <a:lnTo>
                    <a:pt x="8915400" y="700493"/>
                  </a:lnTo>
                  <a:lnTo>
                    <a:pt x="8915400" y="710006"/>
                  </a:lnTo>
                  <a:lnTo>
                    <a:pt x="8924925" y="710006"/>
                  </a:lnTo>
                  <a:lnTo>
                    <a:pt x="8924925" y="700493"/>
                  </a:lnTo>
                  <a:close/>
                </a:path>
                <a:path w="9439275" h="710564">
                  <a:moveTo>
                    <a:pt x="8982075" y="700493"/>
                  </a:moveTo>
                  <a:lnTo>
                    <a:pt x="8972550" y="700493"/>
                  </a:lnTo>
                  <a:lnTo>
                    <a:pt x="8972550" y="710006"/>
                  </a:lnTo>
                  <a:lnTo>
                    <a:pt x="8982075" y="710006"/>
                  </a:lnTo>
                  <a:lnTo>
                    <a:pt x="8982075" y="700493"/>
                  </a:lnTo>
                  <a:close/>
                </a:path>
                <a:path w="9439275" h="710564">
                  <a:moveTo>
                    <a:pt x="9039225" y="700493"/>
                  </a:moveTo>
                  <a:lnTo>
                    <a:pt x="9029700" y="700493"/>
                  </a:lnTo>
                  <a:lnTo>
                    <a:pt x="9029700" y="710006"/>
                  </a:lnTo>
                  <a:lnTo>
                    <a:pt x="9039225" y="710006"/>
                  </a:lnTo>
                  <a:lnTo>
                    <a:pt x="9039225" y="700493"/>
                  </a:lnTo>
                  <a:close/>
                </a:path>
                <a:path w="9439275" h="710564">
                  <a:moveTo>
                    <a:pt x="9096375" y="700493"/>
                  </a:moveTo>
                  <a:lnTo>
                    <a:pt x="9086850" y="700493"/>
                  </a:lnTo>
                  <a:lnTo>
                    <a:pt x="9086850" y="710006"/>
                  </a:lnTo>
                  <a:lnTo>
                    <a:pt x="9096375" y="710006"/>
                  </a:lnTo>
                  <a:lnTo>
                    <a:pt x="9096375" y="700493"/>
                  </a:lnTo>
                  <a:close/>
                </a:path>
                <a:path w="9439275" h="710564">
                  <a:moveTo>
                    <a:pt x="9153525" y="700493"/>
                  </a:moveTo>
                  <a:lnTo>
                    <a:pt x="9144000" y="700493"/>
                  </a:lnTo>
                  <a:lnTo>
                    <a:pt x="9144000" y="710006"/>
                  </a:lnTo>
                  <a:lnTo>
                    <a:pt x="9153525" y="710006"/>
                  </a:lnTo>
                  <a:lnTo>
                    <a:pt x="9153525" y="700493"/>
                  </a:lnTo>
                  <a:close/>
                </a:path>
                <a:path w="9439275" h="710564">
                  <a:moveTo>
                    <a:pt x="9210675" y="700493"/>
                  </a:moveTo>
                  <a:lnTo>
                    <a:pt x="9201150" y="700493"/>
                  </a:lnTo>
                  <a:lnTo>
                    <a:pt x="9201150" y="710006"/>
                  </a:lnTo>
                  <a:lnTo>
                    <a:pt x="9210675" y="710006"/>
                  </a:lnTo>
                  <a:lnTo>
                    <a:pt x="9210675" y="700493"/>
                  </a:lnTo>
                  <a:close/>
                </a:path>
                <a:path w="9439275" h="710564">
                  <a:moveTo>
                    <a:pt x="9267825" y="700493"/>
                  </a:moveTo>
                  <a:lnTo>
                    <a:pt x="9258300" y="700493"/>
                  </a:lnTo>
                  <a:lnTo>
                    <a:pt x="9258300" y="710006"/>
                  </a:lnTo>
                  <a:lnTo>
                    <a:pt x="9267825" y="710006"/>
                  </a:lnTo>
                  <a:lnTo>
                    <a:pt x="9267825" y="700493"/>
                  </a:lnTo>
                  <a:close/>
                </a:path>
                <a:path w="9439275" h="710564">
                  <a:moveTo>
                    <a:pt x="9324975" y="700493"/>
                  </a:moveTo>
                  <a:lnTo>
                    <a:pt x="9315450" y="700493"/>
                  </a:lnTo>
                  <a:lnTo>
                    <a:pt x="9315450" y="710006"/>
                  </a:lnTo>
                  <a:lnTo>
                    <a:pt x="9324975" y="710006"/>
                  </a:lnTo>
                  <a:lnTo>
                    <a:pt x="9324975" y="700493"/>
                  </a:lnTo>
                  <a:close/>
                </a:path>
                <a:path w="9439275" h="710564">
                  <a:moveTo>
                    <a:pt x="9382125" y="700493"/>
                  </a:moveTo>
                  <a:lnTo>
                    <a:pt x="9372600" y="700493"/>
                  </a:lnTo>
                  <a:lnTo>
                    <a:pt x="9372600" y="710006"/>
                  </a:lnTo>
                  <a:lnTo>
                    <a:pt x="9382125" y="710006"/>
                  </a:lnTo>
                  <a:lnTo>
                    <a:pt x="9382125" y="700493"/>
                  </a:lnTo>
                  <a:close/>
                </a:path>
                <a:path w="9439275" h="710564">
                  <a:moveTo>
                    <a:pt x="9439275" y="700493"/>
                  </a:moveTo>
                  <a:lnTo>
                    <a:pt x="9429750" y="700493"/>
                  </a:lnTo>
                  <a:lnTo>
                    <a:pt x="9429750" y="710006"/>
                  </a:lnTo>
                  <a:lnTo>
                    <a:pt x="9439275" y="710006"/>
                  </a:lnTo>
                  <a:lnTo>
                    <a:pt x="9439275" y="70049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675" y="5034381"/>
              <a:ext cx="9439275" cy="710565"/>
            </a:xfrm>
            <a:custGeom>
              <a:avLst/>
              <a:gdLst/>
              <a:ahLst/>
              <a:cxnLst/>
              <a:rect l="l" t="t" r="r" b="b"/>
              <a:pathLst>
                <a:path w="9439275" h="71056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9439275" h="71056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9439275" h="71056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9439275" h="71056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9439275" h="71056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9439275" h="71056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9439275" h="71056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9439275" h="71056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9439275" h="71056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9439275" h="71056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9439275" h="71056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9439275" h="71056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9439275" h="71056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9439275" h="71056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9439275" h="71056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9439275" h="71056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9439275" h="71056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9439275" h="710564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9439275" h="71056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9439275" h="71056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9439275" h="71056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9439275" h="71056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9439275" h="71056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9439275" h="710564">
                  <a:moveTo>
                    <a:pt x="2524125" y="700493"/>
                  </a:moveTo>
                  <a:lnTo>
                    <a:pt x="2514600" y="700493"/>
                  </a:lnTo>
                  <a:lnTo>
                    <a:pt x="2514600" y="701306"/>
                  </a:lnTo>
                  <a:lnTo>
                    <a:pt x="2524125" y="701306"/>
                  </a:lnTo>
                  <a:lnTo>
                    <a:pt x="2524125" y="700493"/>
                  </a:lnTo>
                  <a:close/>
                </a:path>
                <a:path w="9439275" h="710564">
                  <a:moveTo>
                    <a:pt x="2581275" y="700493"/>
                  </a:moveTo>
                  <a:lnTo>
                    <a:pt x="2571750" y="700493"/>
                  </a:lnTo>
                  <a:lnTo>
                    <a:pt x="2571750" y="710006"/>
                  </a:lnTo>
                  <a:lnTo>
                    <a:pt x="2581275" y="710006"/>
                  </a:lnTo>
                  <a:lnTo>
                    <a:pt x="2581275" y="700493"/>
                  </a:lnTo>
                  <a:close/>
                </a:path>
                <a:path w="9439275" h="710564">
                  <a:moveTo>
                    <a:pt x="2638425" y="700493"/>
                  </a:moveTo>
                  <a:lnTo>
                    <a:pt x="2628900" y="700493"/>
                  </a:lnTo>
                  <a:lnTo>
                    <a:pt x="2628900" y="710006"/>
                  </a:lnTo>
                  <a:lnTo>
                    <a:pt x="2638425" y="710006"/>
                  </a:lnTo>
                  <a:lnTo>
                    <a:pt x="2638425" y="700493"/>
                  </a:lnTo>
                  <a:close/>
                </a:path>
                <a:path w="9439275" h="710564">
                  <a:moveTo>
                    <a:pt x="2695575" y="700493"/>
                  </a:moveTo>
                  <a:lnTo>
                    <a:pt x="2686050" y="700493"/>
                  </a:lnTo>
                  <a:lnTo>
                    <a:pt x="2686050" y="710006"/>
                  </a:lnTo>
                  <a:lnTo>
                    <a:pt x="2695575" y="710006"/>
                  </a:lnTo>
                  <a:lnTo>
                    <a:pt x="2695575" y="700493"/>
                  </a:lnTo>
                  <a:close/>
                </a:path>
                <a:path w="9439275" h="710564">
                  <a:moveTo>
                    <a:pt x="2752725" y="700493"/>
                  </a:moveTo>
                  <a:lnTo>
                    <a:pt x="2743200" y="700493"/>
                  </a:lnTo>
                  <a:lnTo>
                    <a:pt x="2743200" y="710006"/>
                  </a:lnTo>
                  <a:lnTo>
                    <a:pt x="2752725" y="710006"/>
                  </a:lnTo>
                  <a:lnTo>
                    <a:pt x="2752725" y="700493"/>
                  </a:lnTo>
                  <a:close/>
                </a:path>
                <a:path w="9439275" h="710564">
                  <a:moveTo>
                    <a:pt x="2809875" y="700493"/>
                  </a:moveTo>
                  <a:lnTo>
                    <a:pt x="2800350" y="700493"/>
                  </a:lnTo>
                  <a:lnTo>
                    <a:pt x="2800350" y="710006"/>
                  </a:lnTo>
                  <a:lnTo>
                    <a:pt x="2809875" y="710006"/>
                  </a:lnTo>
                  <a:lnTo>
                    <a:pt x="2809875" y="700493"/>
                  </a:lnTo>
                  <a:close/>
                </a:path>
                <a:path w="9439275" h="710564">
                  <a:moveTo>
                    <a:pt x="2867025" y="700493"/>
                  </a:moveTo>
                  <a:lnTo>
                    <a:pt x="2857500" y="700493"/>
                  </a:lnTo>
                  <a:lnTo>
                    <a:pt x="2857500" y="710006"/>
                  </a:lnTo>
                  <a:lnTo>
                    <a:pt x="2867025" y="710006"/>
                  </a:lnTo>
                  <a:lnTo>
                    <a:pt x="2867025" y="700493"/>
                  </a:lnTo>
                  <a:close/>
                </a:path>
                <a:path w="9439275" h="710564">
                  <a:moveTo>
                    <a:pt x="2924175" y="700493"/>
                  </a:moveTo>
                  <a:lnTo>
                    <a:pt x="2914650" y="700493"/>
                  </a:lnTo>
                  <a:lnTo>
                    <a:pt x="2914650" y="710006"/>
                  </a:lnTo>
                  <a:lnTo>
                    <a:pt x="2924175" y="710006"/>
                  </a:lnTo>
                  <a:lnTo>
                    <a:pt x="2924175" y="700493"/>
                  </a:lnTo>
                  <a:close/>
                </a:path>
                <a:path w="9439275" h="710564">
                  <a:moveTo>
                    <a:pt x="2981325" y="700493"/>
                  </a:moveTo>
                  <a:lnTo>
                    <a:pt x="2971800" y="700493"/>
                  </a:lnTo>
                  <a:lnTo>
                    <a:pt x="2971800" y="710006"/>
                  </a:lnTo>
                  <a:lnTo>
                    <a:pt x="2981325" y="710006"/>
                  </a:lnTo>
                  <a:lnTo>
                    <a:pt x="2981325" y="700493"/>
                  </a:lnTo>
                  <a:close/>
                </a:path>
                <a:path w="9439275" h="710564">
                  <a:moveTo>
                    <a:pt x="3038475" y="700493"/>
                  </a:moveTo>
                  <a:lnTo>
                    <a:pt x="3028950" y="700493"/>
                  </a:lnTo>
                  <a:lnTo>
                    <a:pt x="3028950" y="710006"/>
                  </a:lnTo>
                  <a:lnTo>
                    <a:pt x="3038475" y="710006"/>
                  </a:lnTo>
                  <a:lnTo>
                    <a:pt x="3038475" y="700493"/>
                  </a:lnTo>
                  <a:close/>
                </a:path>
                <a:path w="9439275" h="710564">
                  <a:moveTo>
                    <a:pt x="3095625" y="700493"/>
                  </a:moveTo>
                  <a:lnTo>
                    <a:pt x="3086100" y="700493"/>
                  </a:lnTo>
                  <a:lnTo>
                    <a:pt x="3086100" y="710006"/>
                  </a:lnTo>
                  <a:lnTo>
                    <a:pt x="3095625" y="710006"/>
                  </a:lnTo>
                  <a:lnTo>
                    <a:pt x="3095625" y="700493"/>
                  </a:lnTo>
                  <a:close/>
                </a:path>
                <a:path w="9439275" h="710564">
                  <a:moveTo>
                    <a:pt x="3152775" y="700493"/>
                  </a:moveTo>
                  <a:lnTo>
                    <a:pt x="3143250" y="700493"/>
                  </a:lnTo>
                  <a:lnTo>
                    <a:pt x="3143250" y="710006"/>
                  </a:lnTo>
                  <a:lnTo>
                    <a:pt x="3152775" y="710006"/>
                  </a:lnTo>
                  <a:lnTo>
                    <a:pt x="3152775" y="700493"/>
                  </a:lnTo>
                  <a:close/>
                </a:path>
                <a:path w="9439275" h="710564">
                  <a:moveTo>
                    <a:pt x="3209925" y="700493"/>
                  </a:moveTo>
                  <a:lnTo>
                    <a:pt x="3200400" y="700493"/>
                  </a:lnTo>
                  <a:lnTo>
                    <a:pt x="3200400" y="710006"/>
                  </a:lnTo>
                  <a:lnTo>
                    <a:pt x="3209925" y="710006"/>
                  </a:lnTo>
                  <a:lnTo>
                    <a:pt x="3209925" y="700493"/>
                  </a:lnTo>
                  <a:close/>
                </a:path>
                <a:path w="9439275" h="710564">
                  <a:moveTo>
                    <a:pt x="3267075" y="700493"/>
                  </a:moveTo>
                  <a:lnTo>
                    <a:pt x="3257550" y="700493"/>
                  </a:lnTo>
                  <a:lnTo>
                    <a:pt x="3257550" y="710006"/>
                  </a:lnTo>
                  <a:lnTo>
                    <a:pt x="3267075" y="710006"/>
                  </a:lnTo>
                  <a:lnTo>
                    <a:pt x="3267075" y="700493"/>
                  </a:lnTo>
                  <a:close/>
                </a:path>
                <a:path w="9439275" h="710564">
                  <a:moveTo>
                    <a:pt x="3324225" y="700493"/>
                  </a:moveTo>
                  <a:lnTo>
                    <a:pt x="3314700" y="700493"/>
                  </a:lnTo>
                  <a:lnTo>
                    <a:pt x="3314700" y="710006"/>
                  </a:lnTo>
                  <a:lnTo>
                    <a:pt x="3324225" y="710006"/>
                  </a:lnTo>
                  <a:lnTo>
                    <a:pt x="3324225" y="700493"/>
                  </a:lnTo>
                  <a:close/>
                </a:path>
                <a:path w="9439275" h="710564">
                  <a:moveTo>
                    <a:pt x="3381375" y="700493"/>
                  </a:moveTo>
                  <a:lnTo>
                    <a:pt x="3371850" y="700493"/>
                  </a:lnTo>
                  <a:lnTo>
                    <a:pt x="3371850" y="710006"/>
                  </a:lnTo>
                  <a:lnTo>
                    <a:pt x="3381375" y="710006"/>
                  </a:lnTo>
                  <a:lnTo>
                    <a:pt x="3381375" y="700493"/>
                  </a:lnTo>
                  <a:close/>
                </a:path>
                <a:path w="9439275" h="710564">
                  <a:moveTo>
                    <a:pt x="3438525" y="700493"/>
                  </a:moveTo>
                  <a:lnTo>
                    <a:pt x="3429000" y="700493"/>
                  </a:lnTo>
                  <a:lnTo>
                    <a:pt x="3429000" y="710006"/>
                  </a:lnTo>
                  <a:lnTo>
                    <a:pt x="3438525" y="710006"/>
                  </a:lnTo>
                  <a:lnTo>
                    <a:pt x="3438525" y="700493"/>
                  </a:lnTo>
                  <a:close/>
                </a:path>
                <a:path w="9439275" h="710564">
                  <a:moveTo>
                    <a:pt x="3495675" y="700493"/>
                  </a:moveTo>
                  <a:lnTo>
                    <a:pt x="3486150" y="700493"/>
                  </a:lnTo>
                  <a:lnTo>
                    <a:pt x="3486150" y="710006"/>
                  </a:lnTo>
                  <a:lnTo>
                    <a:pt x="3495675" y="710006"/>
                  </a:lnTo>
                  <a:lnTo>
                    <a:pt x="3495675" y="700493"/>
                  </a:lnTo>
                  <a:close/>
                </a:path>
                <a:path w="9439275" h="710564">
                  <a:moveTo>
                    <a:pt x="3552825" y="700493"/>
                  </a:moveTo>
                  <a:lnTo>
                    <a:pt x="3543300" y="700493"/>
                  </a:lnTo>
                  <a:lnTo>
                    <a:pt x="3543300" y="710006"/>
                  </a:lnTo>
                  <a:lnTo>
                    <a:pt x="3552825" y="710006"/>
                  </a:lnTo>
                  <a:lnTo>
                    <a:pt x="3552825" y="700493"/>
                  </a:lnTo>
                  <a:close/>
                </a:path>
                <a:path w="9439275" h="710564">
                  <a:moveTo>
                    <a:pt x="3609975" y="700493"/>
                  </a:moveTo>
                  <a:lnTo>
                    <a:pt x="3600450" y="700493"/>
                  </a:lnTo>
                  <a:lnTo>
                    <a:pt x="3600450" y="710006"/>
                  </a:lnTo>
                  <a:lnTo>
                    <a:pt x="3609975" y="710006"/>
                  </a:lnTo>
                  <a:lnTo>
                    <a:pt x="3609975" y="700493"/>
                  </a:lnTo>
                  <a:close/>
                </a:path>
                <a:path w="9439275" h="710564">
                  <a:moveTo>
                    <a:pt x="3667125" y="700493"/>
                  </a:moveTo>
                  <a:lnTo>
                    <a:pt x="3657600" y="700493"/>
                  </a:lnTo>
                  <a:lnTo>
                    <a:pt x="3657600" y="710006"/>
                  </a:lnTo>
                  <a:lnTo>
                    <a:pt x="3667125" y="710006"/>
                  </a:lnTo>
                  <a:lnTo>
                    <a:pt x="3667125" y="700493"/>
                  </a:lnTo>
                  <a:close/>
                </a:path>
                <a:path w="9439275" h="710564">
                  <a:moveTo>
                    <a:pt x="3724275" y="700493"/>
                  </a:moveTo>
                  <a:lnTo>
                    <a:pt x="3714750" y="700493"/>
                  </a:lnTo>
                  <a:lnTo>
                    <a:pt x="3714750" y="710006"/>
                  </a:lnTo>
                  <a:lnTo>
                    <a:pt x="3724275" y="710006"/>
                  </a:lnTo>
                  <a:lnTo>
                    <a:pt x="3724275" y="700493"/>
                  </a:lnTo>
                  <a:close/>
                </a:path>
                <a:path w="9439275" h="710564">
                  <a:moveTo>
                    <a:pt x="3781425" y="700493"/>
                  </a:moveTo>
                  <a:lnTo>
                    <a:pt x="3771900" y="700493"/>
                  </a:lnTo>
                  <a:lnTo>
                    <a:pt x="3771900" y="710006"/>
                  </a:lnTo>
                  <a:lnTo>
                    <a:pt x="3781425" y="710006"/>
                  </a:lnTo>
                  <a:lnTo>
                    <a:pt x="3781425" y="700493"/>
                  </a:lnTo>
                  <a:close/>
                </a:path>
                <a:path w="9439275" h="710564">
                  <a:moveTo>
                    <a:pt x="3838575" y="700493"/>
                  </a:moveTo>
                  <a:lnTo>
                    <a:pt x="3829050" y="700493"/>
                  </a:lnTo>
                  <a:lnTo>
                    <a:pt x="3829050" y="710006"/>
                  </a:lnTo>
                  <a:lnTo>
                    <a:pt x="3838575" y="710006"/>
                  </a:lnTo>
                  <a:lnTo>
                    <a:pt x="3838575" y="700493"/>
                  </a:lnTo>
                  <a:close/>
                </a:path>
                <a:path w="9439275" h="710564">
                  <a:moveTo>
                    <a:pt x="4352925" y="700493"/>
                  </a:moveTo>
                  <a:lnTo>
                    <a:pt x="4350448" y="700493"/>
                  </a:lnTo>
                  <a:lnTo>
                    <a:pt x="4350448" y="710006"/>
                  </a:lnTo>
                  <a:lnTo>
                    <a:pt x="4352925" y="710006"/>
                  </a:lnTo>
                  <a:lnTo>
                    <a:pt x="4352925" y="700493"/>
                  </a:lnTo>
                  <a:close/>
                </a:path>
                <a:path w="9439275" h="710564">
                  <a:moveTo>
                    <a:pt x="4410075" y="700493"/>
                  </a:moveTo>
                  <a:lnTo>
                    <a:pt x="4400550" y="700493"/>
                  </a:lnTo>
                  <a:lnTo>
                    <a:pt x="4400550" y="710006"/>
                  </a:lnTo>
                  <a:lnTo>
                    <a:pt x="4410075" y="710006"/>
                  </a:lnTo>
                  <a:lnTo>
                    <a:pt x="4410075" y="700493"/>
                  </a:lnTo>
                  <a:close/>
                </a:path>
                <a:path w="9439275" h="710564">
                  <a:moveTo>
                    <a:pt x="4467225" y="700493"/>
                  </a:moveTo>
                  <a:lnTo>
                    <a:pt x="4457700" y="700493"/>
                  </a:lnTo>
                  <a:lnTo>
                    <a:pt x="4457700" y="710006"/>
                  </a:lnTo>
                  <a:lnTo>
                    <a:pt x="4467225" y="710006"/>
                  </a:lnTo>
                  <a:lnTo>
                    <a:pt x="4467225" y="700493"/>
                  </a:lnTo>
                  <a:close/>
                </a:path>
                <a:path w="9439275" h="710564">
                  <a:moveTo>
                    <a:pt x="4981575" y="700493"/>
                  </a:moveTo>
                  <a:lnTo>
                    <a:pt x="4972050" y="700493"/>
                  </a:lnTo>
                  <a:lnTo>
                    <a:pt x="4972050" y="710006"/>
                  </a:lnTo>
                  <a:lnTo>
                    <a:pt x="4981575" y="710006"/>
                  </a:lnTo>
                  <a:lnTo>
                    <a:pt x="4981575" y="700493"/>
                  </a:lnTo>
                  <a:close/>
                </a:path>
                <a:path w="9439275" h="710564">
                  <a:moveTo>
                    <a:pt x="5038725" y="700493"/>
                  </a:moveTo>
                  <a:lnTo>
                    <a:pt x="5029200" y="700493"/>
                  </a:lnTo>
                  <a:lnTo>
                    <a:pt x="5029200" y="710006"/>
                  </a:lnTo>
                  <a:lnTo>
                    <a:pt x="5038725" y="710006"/>
                  </a:lnTo>
                  <a:lnTo>
                    <a:pt x="5038725" y="700493"/>
                  </a:lnTo>
                  <a:close/>
                </a:path>
                <a:path w="9439275" h="710564">
                  <a:moveTo>
                    <a:pt x="5610225" y="700493"/>
                  </a:moveTo>
                  <a:lnTo>
                    <a:pt x="5600700" y="700493"/>
                  </a:lnTo>
                  <a:lnTo>
                    <a:pt x="5600700" y="710006"/>
                  </a:lnTo>
                  <a:lnTo>
                    <a:pt x="5610225" y="710006"/>
                  </a:lnTo>
                  <a:lnTo>
                    <a:pt x="5610225" y="700493"/>
                  </a:lnTo>
                  <a:close/>
                </a:path>
                <a:path w="9439275" h="710564">
                  <a:moveTo>
                    <a:pt x="5667375" y="700493"/>
                  </a:moveTo>
                  <a:lnTo>
                    <a:pt x="5657850" y="700493"/>
                  </a:lnTo>
                  <a:lnTo>
                    <a:pt x="5657850" y="710006"/>
                  </a:lnTo>
                  <a:lnTo>
                    <a:pt x="5667375" y="710006"/>
                  </a:lnTo>
                  <a:lnTo>
                    <a:pt x="5667375" y="700493"/>
                  </a:lnTo>
                  <a:close/>
                </a:path>
                <a:path w="9439275" h="710564">
                  <a:moveTo>
                    <a:pt x="6181725" y="700493"/>
                  </a:moveTo>
                  <a:lnTo>
                    <a:pt x="6172200" y="700493"/>
                  </a:lnTo>
                  <a:lnTo>
                    <a:pt x="6172200" y="710006"/>
                  </a:lnTo>
                  <a:lnTo>
                    <a:pt x="6181725" y="710006"/>
                  </a:lnTo>
                  <a:lnTo>
                    <a:pt x="6181725" y="700493"/>
                  </a:lnTo>
                  <a:close/>
                </a:path>
                <a:path w="9439275" h="710564">
                  <a:moveTo>
                    <a:pt x="6238875" y="700493"/>
                  </a:moveTo>
                  <a:lnTo>
                    <a:pt x="6229350" y="700493"/>
                  </a:lnTo>
                  <a:lnTo>
                    <a:pt x="6229350" y="710006"/>
                  </a:lnTo>
                  <a:lnTo>
                    <a:pt x="6238875" y="710006"/>
                  </a:lnTo>
                  <a:lnTo>
                    <a:pt x="6238875" y="700493"/>
                  </a:lnTo>
                  <a:close/>
                </a:path>
                <a:path w="9439275" h="710564">
                  <a:moveTo>
                    <a:pt x="6292850" y="700493"/>
                  </a:moveTo>
                  <a:lnTo>
                    <a:pt x="6286500" y="700493"/>
                  </a:lnTo>
                  <a:lnTo>
                    <a:pt x="6286500" y="710006"/>
                  </a:lnTo>
                  <a:lnTo>
                    <a:pt x="6292850" y="710006"/>
                  </a:lnTo>
                  <a:lnTo>
                    <a:pt x="6292850" y="700493"/>
                  </a:lnTo>
                  <a:close/>
                </a:path>
                <a:path w="9439275" h="710564">
                  <a:moveTo>
                    <a:pt x="6810375" y="700493"/>
                  </a:moveTo>
                  <a:lnTo>
                    <a:pt x="6800850" y="700493"/>
                  </a:lnTo>
                  <a:lnTo>
                    <a:pt x="6800850" y="710006"/>
                  </a:lnTo>
                  <a:lnTo>
                    <a:pt x="6810375" y="710006"/>
                  </a:lnTo>
                  <a:lnTo>
                    <a:pt x="6810375" y="700493"/>
                  </a:lnTo>
                  <a:close/>
                </a:path>
                <a:path w="9439275" h="710564">
                  <a:moveTo>
                    <a:pt x="6867525" y="700493"/>
                  </a:moveTo>
                  <a:lnTo>
                    <a:pt x="6858000" y="700493"/>
                  </a:lnTo>
                  <a:lnTo>
                    <a:pt x="6858000" y="710006"/>
                  </a:lnTo>
                  <a:lnTo>
                    <a:pt x="6867525" y="710006"/>
                  </a:lnTo>
                  <a:lnTo>
                    <a:pt x="6867525" y="700493"/>
                  </a:lnTo>
                  <a:close/>
                </a:path>
                <a:path w="9439275" h="710564">
                  <a:moveTo>
                    <a:pt x="7381875" y="700493"/>
                  </a:moveTo>
                  <a:lnTo>
                    <a:pt x="7375855" y="700493"/>
                  </a:lnTo>
                  <a:lnTo>
                    <a:pt x="7375855" y="710006"/>
                  </a:lnTo>
                  <a:lnTo>
                    <a:pt x="7381875" y="710006"/>
                  </a:lnTo>
                  <a:lnTo>
                    <a:pt x="7381875" y="700493"/>
                  </a:lnTo>
                  <a:close/>
                </a:path>
                <a:path w="9439275" h="710564">
                  <a:moveTo>
                    <a:pt x="7439025" y="700493"/>
                  </a:moveTo>
                  <a:lnTo>
                    <a:pt x="7429500" y="700493"/>
                  </a:lnTo>
                  <a:lnTo>
                    <a:pt x="7429500" y="710006"/>
                  </a:lnTo>
                  <a:lnTo>
                    <a:pt x="7439025" y="710006"/>
                  </a:lnTo>
                  <a:lnTo>
                    <a:pt x="7439025" y="700493"/>
                  </a:lnTo>
                  <a:close/>
                </a:path>
                <a:path w="9439275" h="710564">
                  <a:moveTo>
                    <a:pt x="7496175" y="700493"/>
                  </a:moveTo>
                  <a:lnTo>
                    <a:pt x="7486650" y="700493"/>
                  </a:lnTo>
                  <a:lnTo>
                    <a:pt x="7486650" y="710006"/>
                  </a:lnTo>
                  <a:lnTo>
                    <a:pt x="7496175" y="710006"/>
                  </a:lnTo>
                  <a:lnTo>
                    <a:pt x="7496175" y="700493"/>
                  </a:lnTo>
                  <a:close/>
                </a:path>
                <a:path w="9439275" h="710564">
                  <a:moveTo>
                    <a:pt x="8010525" y="700493"/>
                  </a:moveTo>
                  <a:lnTo>
                    <a:pt x="8001000" y="700493"/>
                  </a:lnTo>
                  <a:lnTo>
                    <a:pt x="8001000" y="710006"/>
                  </a:lnTo>
                  <a:lnTo>
                    <a:pt x="8010525" y="710006"/>
                  </a:lnTo>
                  <a:lnTo>
                    <a:pt x="8010525" y="700493"/>
                  </a:lnTo>
                  <a:close/>
                </a:path>
                <a:path w="9439275" h="710564">
                  <a:moveTo>
                    <a:pt x="8067675" y="700493"/>
                  </a:moveTo>
                  <a:lnTo>
                    <a:pt x="8058150" y="700493"/>
                  </a:lnTo>
                  <a:lnTo>
                    <a:pt x="8058150" y="710006"/>
                  </a:lnTo>
                  <a:lnTo>
                    <a:pt x="8067675" y="710006"/>
                  </a:lnTo>
                  <a:lnTo>
                    <a:pt x="8067675" y="700493"/>
                  </a:lnTo>
                  <a:close/>
                </a:path>
                <a:path w="9439275" h="710564">
                  <a:moveTo>
                    <a:pt x="8639175" y="700493"/>
                  </a:moveTo>
                  <a:lnTo>
                    <a:pt x="8629650" y="700493"/>
                  </a:lnTo>
                  <a:lnTo>
                    <a:pt x="8629650" y="710006"/>
                  </a:lnTo>
                  <a:lnTo>
                    <a:pt x="8639175" y="710006"/>
                  </a:lnTo>
                  <a:lnTo>
                    <a:pt x="8639175" y="700493"/>
                  </a:lnTo>
                  <a:close/>
                </a:path>
                <a:path w="9439275" h="710564">
                  <a:moveTo>
                    <a:pt x="8696325" y="700493"/>
                  </a:moveTo>
                  <a:lnTo>
                    <a:pt x="8686800" y="700493"/>
                  </a:lnTo>
                  <a:lnTo>
                    <a:pt x="8686800" y="710006"/>
                  </a:lnTo>
                  <a:lnTo>
                    <a:pt x="8696325" y="710006"/>
                  </a:lnTo>
                  <a:lnTo>
                    <a:pt x="8696325" y="700493"/>
                  </a:lnTo>
                  <a:close/>
                </a:path>
                <a:path w="9439275" h="710564">
                  <a:moveTo>
                    <a:pt x="9210675" y="700493"/>
                  </a:moveTo>
                  <a:lnTo>
                    <a:pt x="9201150" y="700493"/>
                  </a:lnTo>
                  <a:lnTo>
                    <a:pt x="9201150" y="710006"/>
                  </a:lnTo>
                  <a:lnTo>
                    <a:pt x="9210675" y="710006"/>
                  </a:lnTo>
                  <a:lnTo>
                    <a:pt x="9210675" y="700493"/>
                  </a:lnTo>
                  <a:close/>
                </a:path>
                <a:path w="9439275" h="710564">
                  <a:moveTo>
                    <a:pt x="9267825" y="700493"/>
                  </a:moveTo>
                  <a:lnTo>
                    <a:pt x="9258300" y="700493"/>
                  </a:lnTo>
                  <a:lnTo>
                    <a:pt x="9258300" y="710006"/>
                  </a:lnTo>
                  <a:lnTo>
                    <a:pt x="9267825" y="710006"/>
                  </a:lnTo>
                  <a:lnTo>
                    <a:pt x="9267825" y="700493"/>
                  </a:lnTo>
                  <a:close/>
                </a:path>
                <a:path w="9439275" h="710564">
                  <a:moveTo>
                    <a:pt x="9324975" y="700493"/>
                  </a:moveTo>
                  <a:lnTo>
                    <a:pt x="9315450" y="700493"/>
                  </a:lnTo>
                  <a:lnTo>
                    <a:pt x="9315450" y="710006"/>
                  </a:lnTo>
                  <a:lnTo>
                    <a:pt x="9324975" y="710006"/>
                  </a:lnTo>
                  <a:lnTo>
                    <a:pt x="9324975" y="700493"/>
                  </a:lnTo>
                  <a:close/>
                </a:path>
                <a:path w="9439275" h="710564">
                  <a:moveTo>
                    <a:pt x="9382125" y="700493"/>
                  </a:moveTo>
                  <a:lnTo>
                    <a:pt x="9372600" y="700493"/>
                  </a:lnTo>
                  <a:lnTo>
                    <a:pt x="9372600" y="710006"/>
                  </a:lnTo>
                  <a:lnTo>
                    <a:pt x="9382125" y="710006"/>
                  </a:lnTo>
                  <a:lnTo>
                    <a:pt x="9382125" y="700493"/>
                  </a:lnTo>
                  <a:close/>
                </a:path>
                <a:path w="9439275" h="710564">
                  <a:moveTo>
                    <a:pt x="9439275" y="700493"/>
                  </a:moveTo>
                  <a:lnTo>
                    <a:pt x="9429750" y="700493"/>
                  </a:lnTo>
                  <a:lnTo>
                    <a:pt x="9429750" y="710006"/>
                  </a:lnTo>
                  <a:lnTo>
                    <a:pt x="9439275" y="710006"/>
                  </a:lnTo>
                  <a:lnTo>
                    <a:pt x="9439275" y="70049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5975" y="5034381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6475" y="5034381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86975" y="4910543"/>
              <a:ext cx="180975" cy="1336040"/>
            </a:xfrm>
            <a:custGeom>
              <a:avLst/>
              <a:gdLst/>
              <a:ahLst/>
              <a:cxnLst/>
              <a:rect l="l" t="t" r="r" b="b"/>
              <a:pathLst>
                <a:path w="180975" h="1336039">
                  <a:moveTo>
                    <a:pt x="9525" y="123837"/>
                  </a:moveTo>
                  <a:lnTo>
                    <a:pt x="0" y="123837"/>
                  </a:lnTo>
                  <a:lnTo>
                    <a:pt x="0" y="133362"/>
                  </a:lnTo>
                  <a:lnTo>
                    <a:pt x="9525" y="133362"/>
                  </a:lnTo>
                  <a:lnTo>
                    <a:pt x="9525" y="123837"/>
                  </a:lnTo>
                  <a:close/>
                </a:path>
                <a:path w="180975" h="1336039">
                  <a:moveTo>
                    <a:pt x="66675" y="123837"/>
                  </a:moveTo>
                  <a:lnTo>
                    <a:pt x="57150" y="123837"/>
                  </a:lnTo>
                  <a:lnTo>
                    <a:pt x="57150" y="133362"/>
                  </a:lnTo>
                  <a:lnTo>
                    <a:pt x="66675" y="133362"/>
                  </a:lnTo>
                  <a:lnTo>
                    <a:pt x="66675" y="123837"/>
                  </a:lnTo>
                  <a:close/>
                </a:path>
                <a:path w="180975" h="1336039">
                  <a:moveTo>
                    <a:pt x="123825" y="123837"/>
                  </a:moveTo>
                  <a:lnTo>
                    <a:pt x="114300" y="123837"/>
                  </a:lnTo>
                  <a:lnTo>
                    <a:pt x="114300" y="133362"/>
                  </a:lnTo>
                  <a:lnTo>
                    <a:pt x="123825" y="133362"/>
                  </a:lnTo>
                  <a:lnTo>
                    <a:pt x="123825" y="123837"/>
                  </a:lnTo>
                  <a:close/>
                </a:path>
                <a:path w="180975" h="1336039">
                  <a:moveTo>
                    <a:pt x="180975" y="1325943"/>
                  </a:moveTo>
                  <a:lnTo>
                    <a:pt x="171450" y="1325943"/>
                  </a:lnTo>
                  <a:lnTo>
                    <a:pt x="171450" y="1335455"/>
                  </a:lnTo>
                  <a:lnTo>
                    <a:pt x="180975" y="1335455"/>
                  </a:lnTo>
                  <a:lnTo>
                    <a:pt x="180975" y="1325943"/>
                  </a:lnTo>
                  <a:close/>
                </a:path>
                <a:path w="180975" h="1336039">
                  <a:moveTo>
                    <a:pt x="180975" y="662965"/>
                  </a:moveTo>
                  <a:lnTo>
                    <a:pt x="171450" y="662965"/>
                  </a:lnTo>
                  <a:lnTo>
                    <a:pt x="171450" y="672490"/>
                  </a:lnTo>
                  <a:lnTo>
                    <a:pt x="180975" y="672490"/>
                  </a:lnTo>
                  <a:lnTo>
                    <a:pt x="180975" y="662965"/>
                  </a:lnTo>
                  <a:close/>
                </a:path>
                <a:path w="180975" h="1336039">
                  <a:moveTo>
                    <a:pt x="180975" y="123837"/>
                  </a:moveTo>
                  <a:lnTo>
                    <a:pt x="171450" y="123837"/>
                  </a:lnTo>
                  <a:lnTo>
                    <a:pt x="171450" y="133362"/>
                  </a:lnTo>
                  <a:lnTo>
                    <a:pt x="180975" y="133362"/>
                  </a:lnTo>
                  <a:lnTo>
                    <a:pt x="180975" y="123837"/>
                  </a:lnTo>
                  <a:close/>
                </a:path>
                <a:path w="180975" h="1336039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0194" y="6349789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194" y="5649298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5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194" y="4948807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1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50500" y="6150907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50500" y="5487937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50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50500" y="4824966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100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5714" y="6813044"/>
            <a:ext cx="9855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252423"/>
                </a:solidFill>
                <a:latin typeface="Arial"/>
                <a:cs typeface="Arial"/>
              </a:rPr>
              <a:t>DateYear </a:t>
            </a:r>
            <a:r>
              <a:rPr sz="900" spc="-65" dirty="0">
                <a:solidFill>
                  <a:srgbClr val="252423"/>
                </a:solidFill>
                <a:latin typeface="Arial"/>
                <a:cs typeface="Arial"/>
              </a:rPr>
              <a:t>Date</a:t>
            </a:r>
            <a:r>
              <a:rPr sz="900" spc="-75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965" y="5406915"/>
            <a:ext cx="177800" cy="46609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b="1" spc="-25" dirty="0">
                <a:solidFill>
                  <a:srgbClr val="094680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094680"/>
                </a:solidFill>
                <a:latin typeface="Arial"/>
                <a:cs typeface="Arial"/>
              </a:rPr>
              <a:t>e</a:t>
            </a:r>
            <a:r>
              <a:rPr sz="900" b="1" spc="-10" dirty="0">
                <a:solidFill>
                  <a:srgbClr val="094680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094680"/>
                </a:solidFill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594861" y="4973705"/>
            <a:ext cx="139700" cy="1332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z="900" dirty="0">
                <a:solidFill>
                  <a:srgbClr val="252423"/>
                </a:solidFill>
                <a:latin typeface="Arial"/>
                <a:cs typeface="Arial"/>
              </a:rPr>
              <a:t>Re</a:t>
            </a:r>
            <a:r>
              <a:rPr sz="900" spc="-20" dirty="0">
                <a:solidFill>
                  <a:srgbClr val="252423"/>
                </a:solidFill>
                <a:latin typeface="Arial"/>
                <a:cs typeface="Arial"/>
              </a:rPr>
              <a:t>v</a:t>
            </a:r>
            <a:r>
              <a:rPr sz="900" dirty="0">
                <a:solidFill>
                  <a:srgbClr val="252423"/>
                </a:solidFill>
                <a:latin typeface="Arial"/>
                <a:cs typeface="Arial"/>
              </a:rPr>
              <a:t>enueChangeLastMonth%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9940" y="6521649"/>
            <a:ext cx="171259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19"/>
              </a:spcBef>
              <a:tabLst>
                <a:tab pos="714375" algn="l"/>
                <a:tab pos="1185545" algn="l"/>
              </a:tabLst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	2017	2017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78815" algn="l"/>
              </a:tabLst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	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8459" y="6536944"/>
            <a:ext cx="519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6630" y="6536944"/>
            <a:ext cx="533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2444" y="6536944"/>
            <a:ext cx="491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51811" y="6521649"/>
            <a:ext cx="38290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44932" y="6521649"/>
            <a:ext cx="407034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280" dirty="0">
                <a:solidFill>
                  <a:srgbClr val="605D5C"/>
                </a:solidFill>
                <a:latin typeface="Arial Black"/>
                <a:cs typeface="Arial Black"/>
              </a:rPr>
              <a:t>J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nu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0594" y="6521649"/>
            <a:ext cx="35039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11100"/>
              </a:lnSpc>
              <a:spcBef>
                <a:spcPts val="100"/>
              </a:spcBef>
              <a:tabLst>
                <a:tab pos="678815" algn="l"/>
                <a:tab pos="714375" algn="l"/>
                <a:tab pos="1185545" algn="l"/>
              </a:tabLst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		2018	2018 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 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 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	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92462" y="6521649"/>
            <a:ext cx="382905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9"/>
              </a:spcBef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70482" y="4823782"/>
            <a:ext cx="8949690" cy="1627505"/>
            <a:chOff x="1070482" y="4823782"/>
            <a:chExt cx="8949690" cy="1627505"/>
          </a:xfrm>
        </p:grpSpPr>
        <p:sp>
          <p:nvSpPr>
            <p:cNvPr id="33" name="object 33"/>
            <p:cNvSpPr/>
            <p:nvPr/>
          </p:nvSpPr>
          <p:spPr>
            <a:xfrm>
              <a:off x="1070708" y="6100380"/>
              <a:ext cx="478155" cy="335280"/>
            </a:xfrm>
            <a:custGeom>
              <a:avLst/>
              <a:gdLst/>
              <a:ahLst/>
              <a:cxnLst/>
              <a:rect l="l" t="t" r="r" b="b"/>
              <a:pathLst>
                <a:path w="478155" h="335279">
                  <a:moveTo>
                    <a:pt x="477937" y="334973"/>
                  </a:moveTo>
                  <a:lnTo>
                    <a:pt x="0" y="334973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334973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75789" y="5925958"/>
              <a:ext cx="478155" cy="509905"/>
            </a:xfrm>
            <a:custGeom>
              <a:avLst/>
              <a:gdLst/>
              <a:ahLst/>
              <a:cxnLst/>
              <a:rect l="l" t="t" r="r" b="b"/>
              <a:pathLst>
                <a:path w="478155" h="509904">
                  <a:moveTo>
                    <a:pt x="477937" y="509401"/>
                  </a:moveTo>
                  <a:lnTo>
                    <a:pt x="0" y="509401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509401"/>
                  </a:lnTo>
                  <a:close/>
                </a:path>
              </a:pathLst>
            </a:custGeom>
            <a:solidFill>
              <a:srgbClr val="AA4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80875" y="5947739"/>
              <a:ext cx="478155" cy="487680"/>
            </a:xfrm>
            <a:custGeom>
              <a:avLst/>
              <a:gdLst/>
              <a:ahLst/>
              <a:cxnLst/>
              <a:rect l="l" t="t" r="r" b="b"/>
              <a:pathLst>
                <a:path w="478155" h="487679">
                  <a:moveTo>
                    <a:pt x="477937" y="487612"/>
                  </a:moveTo>
                  <a:lnTo>
                    <a:pt x="0" y="487612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487612"/>
                  </a:lnTo>
                  <a:close/>
                </a:path>
              </a:pathLst>
            </a:custGeom>
            <a:solidFill>
              <a:srgbClr val="A63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85951" y="5735679"/>
              <a:ext cx="478155" cy="699770"/>
            </a:xfrm>
            <a:custGeom>
              <a:avLst/>
              <a:gdLst/>
              <a:ahLst/>
              <a:cxnLst/>
              <a:rect l="l" t="t" r="r" b="b"/>
              <a:pathLst>
                <a:path w="478154" h="699770">
                  <a:moveTo>
                    <a:pt x="477937" y="699676"/>
                  </a:moveTo>
                  <a:lnTo>
                    <a:pt x="0" y="699676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699676"/>
                  </a:lnTo>
                  <a:close/>
                </a:path>
              </a:pathLst>
            </a:custGeom>
            <a:solidFill>
              <a:srgbClr val="C28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91036" y="5836290"/>
              <a:ext cx="478155" cy="599440"/>
            </a:xfrm>
            <a:custGeom>
              <a:avLst/>
              <a:gdLst/>
              <a:ahLst/>
              <a:cxnLst/>
              <a:rect l="l" t="t" r="r" b="b"/>
              <a:pathLst>
                <a:path w="478154" h="599439">
                  <a:moveTo>
                    <a:pt x="477937" y="599063"/>
                  </a:moveTo>
                  <a:lnTo>
                    <a:pt x="0" y="599063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599063"/>
                  </a:lnTo>
                  <a:close/>
                </a:path>
              </a:pathLst>
            </a:custGeom>
            <a:solidFill>
              <a:srgbClr val="B560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96111" y="5747749"/>
              <a:ext cx="478155" cy="687705"/>
            </a:xfrm>
            <a:custGeom>
              <a:avLst/>
              <a:gdLst/>
              <a:ahLst/>
              <a:cxnLst/>
              <a:rect l="l" t="t" r="r" b="b"/>
              <a:pathLst>
                <a:path w="478154" h="687704">
                  <a:moveTo>
                    <a:pt x="477937" y="687605"/>
                  </a:moveTo>
                  <a:lnTo>
                    <a:pt x="0" y="687605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687605"/>
                  </a:lnTo>
                  <a:close/>
                </a:path>
              </a:pathLst>
            </a:custGeom>
            <a:solidFill>
              <a:srgbClr val="C27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1197" y="5645322"/>
              <a:ext cx="478155" cy="790575"/>
            </a:xfrm>
            <a:custGeom>
              <a:avLst/>
              <a:gdLst/>
              <a:ahLst/>
              <a:cxnLst/>
              <a:rect l="l" t="t" r="r" b="b"/>
              <a:pathLst>
                <a:path w="478154" h="790575">
                  <a:moveTo>
                    <a:pt x="477937" y="790032"/>
                  </a:moveTo>
                  <a:lnTo>
                    <a:pt x="0" y="790032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790032"/>
                  </a:lnTo>
                  <a:close/>
                </a:path>
              </a:pathLst>
            </a:custGeom>
            <a:solidFill>
              <a:srgbClr val="CF9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06282" y="5116382"/>
              <a:ext cx="478155" cy="1319530"/>
            </a:xfrm>
            <a:custGeom>
              <a:avLst/>
              <a:gdLst/>
              <a:ahLst/>
              <a:cxnLst/>
              <a:rect l="l" t="t" r="r" b="b"/>
              <a:pathLst>
                <a:path w="478154" h="1319529">
                  <a:moveTo>
                    <a:pt x="477937" y="1318975"/>
                  </a:moveTo>
                  <a:lnTo>
                    <a:pt x="0" y="1318975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1318975"/>
                  </a:lnTo>
                  <a:close/>
                </a:path>
              </a:pathLst>
            </a:custGeom>
            <a:solidFill>
              <a:srgbClr val="537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11357" y="5262736"/>
              <a:ext cx="478155" cy="1172845"/>
            </a:xfrm>
            <a:custGeom>
              <a:avLst/>
              <a:gdLst/>
              <a:ahLst/>
              <a:cxnLst/>
              <a:rect l="l" t="t" r="r" b="b"/>
              <a:pathLst>
                <a:path w="478154" h="1172845">
                  <a:moveTo>
                    <a:pt x="477937" y="1172616"/>
                  </a:moveTo>
                  <a:lnTo>
                    <a:pt x="0" y="1172616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1172616"/>
                  </a:lnTo>
                  <a:close/>
                </a:path>
              </a:pathLst>
            </a:custGeom>
            <a:solidFill>
              <a:srgbClr val="7D8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16442" y="5063682"/>
              <a:ext cx="478155" cy="1372235"/>
            </a:xfrm>
            <a:custGeom>
              <a:avLst/>
              <a:gdLst/>
              <a:ahLst/>
              <a:cxnLst/>
              <a:rect l="l" t="t" r="r" b="b"/>
              <a:pathLst>
                <a:path w="478154" h="1372235">
                  <a:moveTo>
                    <a:pt x="477937" y="1371667"/>
                  </a:moveTo>
                  <a:lnTo>
                    <a:pt x="0" y="1371667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1371667"/>
                  </a:lnTo>
                  <a:close/>
                </a:path>
              </a:pathLst>
            </a:custGeom>
            <a:solidFill>
              <a:srgbClr val="426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21525" y="5045405"/>
              <a:ext cx="1083310" cy="1390015"/>
            </a:xfrm>
            <a:custGeom>
              <a:avLst/>
              <a:gdLst/>
              <a:ahLst/>
              <a:cxnLst/>
              <a:rect l="l" t="t" r="r" b="b"/>
              <a:pathLst>
                <a:path w="1083309" h="1390014">
                  <a:moveTo>
                    <a:pt x="477939" y="63"/>
                  </a:moveTo>
                  <a:lnTo>
                    <a:pt x="0" y="63"/>
                  </a:lnTo>
                  <a:lnTo>
                    <a:pt x="0" y="1389951"/>
                  </a:lnTo>
                  <a:lnTo>
                    <a:pt x="477939" y="1389951"/>
                  </a:lnTo>
                  <a:lnTo>
                    <a:pt x="477939" y="63"/>
                  </a:lnTo>
                  <a:close/>
                </a:path>
                <a:path w="1083309" h="1390014">
                  <a:moveTo>
                    <a:pt x="1083005" y="0"/>
                  </a:moveTo>
                  <a:lnTo>
                    <a:pt x="605078" y="0"/>
                  </a:lnTo>
                  <a:lnTo>
                    <a:pt x="605078" y="1389951"/>
                  </a:lnTo>
                  <a:lnTo>
                    <a:pt x="1083005" y="1389951"/>
                  </a:lnTo>
                  <a:lnTo>
                    <a:pt x="1083005" y="0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31688" y="5225932"/>
              <a:ext cx="478155" cy="1209675"/>
            </a:xfrm>
            <a:custGeom>
              <a:avLst/>
              <a:gdLst/>
              <a:ahLst/>
              <a:cxnLst/>
              <a:rect l="l" t="t" r="r" b="b"/>
              <a:pathLst>
                <a:path w="478154" h="1209675">
                  <a:moveTo>
                    <a:pt x="477937" y="1209420"/>
                  </a:moveTo>
                  <a:lnTo>
                    <a:pt x="0" y="1209420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1209420"/>
                  </a:lnTo>
                  <a:close/>
                </a:path>
              </a:pathLst>
            </a:custGeom>
            <a:solidFill>
              <a:srgbClr val="738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36774" y="5205284"/>
              <a:ext cx="478155" cy="1230630"/>
            </a:xfrm>
            <a:custGeom>
              <a:avLst/>
              <a:gdLst/>
              <a:ahLst/>
              <a:cxnLst/>
              <a:rect l="l" t="t" r="r" b="b"/>
              <a:pathLst>
                <a:path w="478154" h="1230629">
                  <a:moveTo>
                    <a:pt x="477937" y="1230069"/>
                  </a:moveTo>
                  <a:lnTo>
                    <a:pt x="0" y="1230069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1230069"/>
                  </a:lnTo>
                  <a:close/>
                </a:path>
              </a:pathLst>
            </a:custGeom>
            <a:solidFill>
              <a:srgbClr val="6D8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41849" y="5246114"/>
              <a:ext cx="478155" cy="1189355"/>
            </a:xfrm>
            <a:custGeom>
              <a:avLst/>
              <a:gdLst/>
              <a:ahLst/>
              <a:cxnLst/>
              <a:rect l="l" t="t" r="r" b="b"/>
              <a:pathLst>
                <a:path w="478154" h="1189354">
                  <a:moveTo>
                    <a:pt x="477937" y="1189238"/>
                  </a:moveTo>
                  <a:lnTo>
                    <a:pt x="0" y="1189238"/>
                  </a:lnTo>
                  <a:lnTo>
                    <a:pt x="0" y="0"/>
                  </a:lnTo>
                  <a:lnTo>
                    <a:pt x="477937" y="0"/>
                  </a:lnTo>
                  <a:lnTo>
                    <a:pt x="477937" y="1189238"/>
                  </a:lnTo>
                  <a:close/>
                </a:path>
              </a:pathLst>
            </a:custGeom>
            <a:solidFill>
              <a:srgbClr val="788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2740" y="4870722"/>
              <a:ext cx="8471535" cy="1557020"/>
            </a:xfrm>
            <a:custGeom>
              <a:avLst/>
              <a:gdLst/>
              <a:ahLst/>
              <a:cxnLst/>
              <a:rect l="l" t="t" r="r" b="b"/>
              <a:pathLst>
                <a:path w="8471535" h="1557020">
                  <a:moveTo>
                    <a:pt x="0" y="0"/>
                  </a:moveTo>
                  <a:lnTo>
                    <a:pt x="605080" y="675302"/>
                  </a:lnTo>
                  <a:lnTo>
                    <a:pt x="1210165" y="1422454"/>
                  </a:lnTo>
                  <a:lnTo>
                    <a:pt x="1815241" y="789088"/>
                  </a:lnTo>
                  <a:lnTo>
                    <a:pt x="2420326" y="1556408"/>
                  </a:lnTo>
                  <a:lnTo>
                    <a:pt x="3025411" y="1169759"/>
                  </a:lnTo>
                  <a:lnTo>
                    <a:pt x="3630487" y="1168227"/>
                  </a:lnTo>
                  <a:lnTo>
                    <a:pt x="4235572" y="991614"/>
                  </a:lnTo>
                  <a:lnTo>
                    <a:pt x="4840657" y="1512864"/>
                  </a:lnTo>
                  <a:lnTo>
                    <a:pt x="5445733" y="1140657"/>
                  </a:lnTo>
                  <a:lnTo>
                    <a:pt x="6050818" y="1348123"/>
                  </a:lnTo>
                  <a:lnTo>
                    <a:pt x="6655903" y="1365687"/>
                  </a:lnTo>
                  <a:lnTo>
                    <a:pt x="7260978" y="1537958"/>
                  </a:lnTo>
                  <a:lnTo>
                    <a:pt x="7866064" y="1343106"/>
                  </a:lnTo>
                  <a:lnTo>
                    <a:pt x="8471139" y="1409755"/>
                  </a:lnTo>
                </a:path>
              </a:pathLst>
            </a:custGeom>
            <a:ln w="47600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70470" y="4823790"/>
              <a:ext cx="8948420" cy="1546225"/>
            </a:xfrm>
            <a:custGeom>
              <a:avLst/>
              <a:gdLst/>
              <a:ahLst/>
              <a:cxnLst/>
              <a:rect l="l" t="t" r="r" b="b"/>
              <a:pathLst>
                <a:path w="8948420" h="1546225">
                  <a:moveTo>
                    <a:pt x="452653" y="137083"/>
                  </a:moveTo>
                  <a:lnTo>
                    <a:pt x="424459" y="105029"/>
                  </a:lnTo>
                  <a:lnTo>
                    <a:pt x="419608" y="104051"/>
                  </a:lnTo>
                  <a:lnTo>
                    <a:pt x="64922" y="104051"/>
                  </a:lnTo>
                  <a:lnTo>
                    <a:pt x="32842" y="132232"/>
                  </a:lnTo>
                  <a:lnTo>
                    <a:pt x="31877" y="137083"/>
                  </a:lnTo>
                  <a:lnTo>
                    <a:pt x="31877" y="280466"/>
                  </a:lnTo>
                  <a:lnTo>
                    <a:pt x="60058" y="312521"/>
                  </a:lnTo>
                  <a:lnTo>
                    <a:pt x="64922" y="313499"/>
                  </a:lnTo>
                  <a:lnTo>
                    <a:pt x="419608" y="313499"/>
                  </a:lnTo>
                  <a:lnTo>
                    <a:pt x="451688" y="285318"/>
                  </a:lnTo>
                  <a:lnTo>
                    <a:pt x="452653" y="280466"/>
                  </a:lnTo>
                  <a:lnTo>
                    <a:pt x="452653" y="137083"/>
                  </a:lnTo>
                  <a:close/>
                </a:path>
                <a:path w="8948420" h="1546225">
                  <a:moveTo>
                    <a:pt x="478396" y="1069733"/>
                  </a:moveTo>
                  <a:lnTo>
                    <a:pt x="450202" y="1037666"/>
                  </a:lnTo>
                  <a:lnTo>
                    <a:pt x="445350" y="1036701"/>
                  </a:lnTo>
                  <a:lnTo>
                    <a:pt x="33058" y="1036701"/>
                  </a:lnTo>
                  <a:lnTo>
                    <a:pt x="977" y="1064869"/>
                  </a:lnTo>
                  <a:lnTo>
                    <a:pt x="0" y="1069733"/>
                  </a:lnTo>
                  <a:lnTo>
                    <a:pt x="0" y="1186446"/>
                  </a:lnTo>
                  <a:lnTo>
                    <a:pt x="28194" y="1218501"/>
                  </a:lnTo>
                  <a:lnTo>
                    <a:pt x="33058" y="1219479"/>
                  </a:lnTo>
                  <a:lnTo>
                    <a:pt x="445350" y="1219479"/>
                  </a:lnTo>
                  <a:lnTo>
                    <a:pt x="477431" y="1191310"/>
                  </a:lnTo>
                  <a:lnTo>
                    <a:pt x="478396" y="1186446"/>
                  </a:lnTo>
                  <a:lnTo>
                    <a:pt x="478396" y="1069733"/>
                  </a:lnTo>
                  <a:close/>
                </a:path>
                <a:path w="8948420" h="1546225">
                  <a:moveTo>
                    <a:pt x="1029639" y="488708"/>
                  </a:moveTo>
                  <a:lnTo>
                    <a:pt x="1001458" y="456653"/>
                  </a:lnTo>
                  <a:lnTo>
                    <a:pt x="996594" y="455688"/>
                  </a:lnTo>
                  <a:lnTo>
                    <a:pt x="698093" y="455688"/>
                  </a:lnTo>
                  <a:lnTo>
                    <a:pt x="666013" y="483857"/>
                  </a:lnTo>
                  <a:lnTo>
                    <a:pt x="665048" y="488708"/>
                  </a:lnTo>
                  <a:lnTo>
                    <a:pt x="665048" y="632091"/>
                  </a:lnTo>
                  <a:lnTo>
                    <a:pt x="693229" y="664159"/>
                  </a:lnTo>
                  <a:lnTo>
                    <a:pt x="698093" y="665124"/>
                  </a:lnTo>
                  <a:lnTo>
                    <a:pt x="996594" y="665124"/>
                  </a:lnTo>
                  <a:lnTo>
                    <a:pt x="1028687" y="636955"/>
                  </a:lnTo>
                  <a:lnTo>
                    <a:pt x="1029639" y="632091"/>
                  </a:lnTo>
                  <a:lnTo>
                    <a:pt x="1029639" y="488708"/>
                  </a:lnTo>
                  <a:close/>
                </a:path>
                <a:path w="8948420" h="1546225">
                  <a:moveTo>
                    <a:pt x="1082446" y="895299"/>
                  </a:moveTo>
                  <a:lnTo>
                    <a:pt x="1054252" y="863231"/>
                  </a:lnTo>
                  <a:lnTo>
                    <a:pt x="1049401" y="862266"/>
                  </a:lnTo>
                  <a:lnTo>
                    <a:pt x="639165" y="862266"/>
                  </a:lnTo>
                  <a:lnTo>
                    <a:pt x="607085" y="890447"/>
                  </a:lnTo>
                  <a:lnTo>
                    <a:pt x="606120" y="895299"/>
                  </a:lnTo>
                  <a:lnTo>
                    <a:pt x="606120" y="1012024"/>
                  </a:lnTo>
                  <a:lnTo>
                    <a:pt x="634301" y="1044079"/>
                  </a:lnTo>
                  <a:lnTo>
                    <a:pt x="639165" y="1045057"/>
                  </a:lnTo>
                  <a:lnTo>
                    <a:pt x="1049401" y="1045057"/>
                  </a:lnTo>
                  <a:lnTo>
                    <a:pt x="1081481" y="1016876"/>
                  </a:lnTo>
                  <a:lnTo>
                    <a:pt x="1082446" y="1012024"/>
                  </a:lnTo>
                  <a:lnTo>
                    <a:pt x="1082446" y="895299"/>
                  </a:lnTo>
                  <a:close/>
                </a:path>
                <a:path w="8948420" h="1546225">
                  <a:moveTo>
                    <a:pt x="1625485" y="1235875"/>
                  </a:moveTo>
                  <a:lnTo>
                    <a:pt x="1597291" y="1203807"/>
                  </a:lnTo>
                  <a:lnTo>
                    <a:pt x="1592440" y="1202842"/>
                  </a:lnTo>
                  <a:lnTo>
                    <a:pt x="1312418" y="1202842"/>
                  </a:lnTo>
                  <a:lnTo>
                    <a:pt x="1280337" y="1231011"/>
                  </a:lnTo>
                  <a:lnTo>
                    <a:pt x="1279372" y="1235875"/>
                  </a:lnTo>
                  <a:lnTo>
                    <a:pt x="1279372" y="1379245"/>
                  </a:lnTo>
                  <a:lnTo>
                    <a:pt x="1307553" y="1411312"/>
                  </a:lnTo>
                  <a:lnTo>
                    <a:pt x="1312418" y="1412278"/>
                  </a:lnTo>
                  <a:lnTo>
                    <a:pt x="1592440" y="1412278"/>
                  </a:lnTo>
                  <a:lnTo>
                    <a:pt x="1624520" y="1384109"/>
                  </a:lnTo>
                  <a:lnTo>
                    <a:pt x="1625485" y="1379245"/>
                  </a:lnTo>
                  <a:lnTo>
                    <a:pt x="1625485" y="1235875"/>
                  </a:lnTo>
                  <a:close/>
                </a:path>
                <a:path w="8948420" h="1546225">
                  <a:moveTo>
                    <a:pt x="1687360" y="917092"/>
                  </a:moveTo>
                  <a:lnTo>
                    <a:pt x="1659166" y="885024"/>
                  </a:lnTo>
                  <a:lnTo>
                    <a:pt x="1654314" y="884059"/>
                  </a:lnTo>
                  <a:lnTo>
                    <a:pt x="1244409" y="884059"/>
                  </a:lnTo>
                  <a:lnTo>
                    <a:pt x="1212329" y="912228"/>
                  </a:lnTo>
                  <a:lnTo>
                    <a:pt x="1211376" y="917092"/>
                  </a:lnTo>
                  <a:lnTo>
                    <a:pt x="1211376" y="1033818"/>
                  </a:lnTo>
                  <a:lnTo>
                    <a:pt x="1239558" y="1065872"/>
                  </a:lnTo>
                  <a:lnTo>
                    <a:pt x="1244409" y="1066838"/>
                  </a:lnTo>
                  <a:lnTo>
                    <a:pt x="1654314" y="1066838"/>
                  </a:lnTo>
                  <a:lnTo>
                    <a:pt x="1686394" y="1038669"/>
                  </a:lnTo>
                  <a:lnTo>
                    <a:pt x="1687360" y="1033818"/>
                  </a:lnTo>
                  <a:lnTo>
                    <a:pt x="1687360" y="917092"/>
                  </a:lnTo>
                  <a:close/>
                </a:path>
                <a:path w="8948420" h="1546225">
                  <a:moveTo>
                    <a:pt x="2241270" y="926172"/>
                  </a:moveTo>
                  <a:lnTo>
                    <a:pt x="2213089" y="894118"/>
                  </a:lnTo>
                  <a:lnTo>
                    <a:pt x="2208225" y="893140"/>
                  </a:lnTo>
                  <a:lnTo>
                    <a:pt x="1906790" y="893140"/>
                  </a:lnTo>
                  <a:lnTo>
                    <a:pt x="1874710" y="921321"/>
                  </a:lnTo>
                  <a:lnTo>
                    <a:pt x="1873745" y="926172"/>
                  </a:lnTo>
                  <a:lnTo>
                    <a:pt x="1873745" y="1069543"/>
                  </a:lnTo>
                  <a:lnTo>
                    <a:pt x="1901939" y="1101610"/>
                  </a:lnTo>
                  <a:lnTo>
                    <a:pt x="1906790" y="1102588"/>
                  </a:lnTo>
                  <a:lnTo>
                    <a:pt x="2208225" y="1102588"/>
                  </a:lnTo>
                  <a:lnTo>
                    <a:pt x="2240305" y="1074420"/>
                  </a:lnTo>
                  <a:lnTo>
                    <a:pt x="2241270" y="1069543"/>
                  </a:lnTo>
                  <a:lnTo>
                    <a:pt x="2241270" y="926172"/>
                  </a:lnTo>
                  <a:close/>
                </a:path>
                <a:path w="8948420" h="1546225">
                  <a:moveTo>
                    <a:pt x="2292439" y="705027"/>
                  </a:moveTo>
                  <a:lnTo>
                    <a:pt x="2264257" y="672960"/>
                  </a:lnTo>
                  <a:lnTo>
                    <a:pt x="2259393" y="671995"/>
                  </a:lnTo>
                  <a:lnTo>
                    <a:pt x="1849501" y="671995"/>
                  </a:lnTo>
                  <a:lnTo>
                    <a:pt x="1817420" y="700163"/>
                  </a:lnTo>
                  <a:lnTo>
                    <a:pt x="1816442" y="705027"/>
                  </a:lnTo>
                  <a:lnTo>
                    <a:pt x="1816442" y="821740"/>
                  </a:lnTo>
                  <a:lnTo>
                    <a:pt x="1844636" y="853808"/>
                  </a:lnTo>
                  <a:lnTo>
                    <a:pt x="1849501" y="854773"/>
                  </a:lnTo>
                  <a:lnTo>
                    <a:pt x="2259393" y="854773"/>
                  </a:lnTo>
                  <a:lnTo>
                    <a:pt x="2291473" y="826604"/>
                  </a:lnTo>
                  <a:lnTo>
                    <a:pt x="2292439" y="821740"/>
                  </a:lnTo>
                  <a:lnTo>
                    <a:pt x="2292439" y="705027"/>
                  </a:lnTo>
                  <a:close/>
                </a:path>
                <a:path w="8948420" h="1546225">
                  <a:moveTo>
                    <a:pt x="2863735" y="1369822"/>
                  </a:moveTo>
                  <a:lnTo>
                    <a:pt x="2835554" y="1337767"/>
                  </a:lnTo>
                  <a:lnTo>
                    <a:pt x="2830703" y="1336789"/>
                  </a:lnTo>
                  <a:lnTo>
                    <a:pt x="2494496" y="1336789"/>
                  </a:lnTo>
                  <a:lnTo>
                    <a:pt x="2462403" y="1364970"/>
                  </a:lnTo>
                  <a:lnTo>
                    <a:pt x="2461437" y="1369822"/>
                  </a:lnTo>
                  <a:lnTo>
                    <a:pt x="2461437" y="1513205"/>
                  </a:lnTo>
                  <a:lnTo>
                    <a:pt x="2489631" y="1545259"/>
                  </a:lnTo>
                  <a:lnTo>
                    <a:pt x="2494496" y="1546225"/>
                  </a:lnTo>
                  <a:lnTo>
                    <a:pt x="2830703" y="1546225"/>
                  </a:lnTo>
                  <a:lnTo>
                    <a:pt x="2862783" y="1518056"/>
                  </a:lnTo>
                  <a:lnTo>
                    <a:pt x="2863735" y="1513205"/>
                  </a:lnTo>
                  <a:lnTo>
                    <a:pt x="2863735" y="1369822"/>
                  </a:lnTo>
                  <a:close/>
                </a:path>
                <a:path w="8948420" h="1546225">
                  <a:moveTo>
                    <a:pt x="2898724" y="805637"/>
                  </a:moveTo>
                  <a:lnTo>
                    <a:pt x="2870530" y="773569"/>
                  </a:lnTo>
                  <a:lnTo>
                    <a:pt x="2865678" y="772604"/>
                  </a:lnTo>
                  <a:lnTo>
                    <a:pt x="2453386" y="772604"/>
                  </a:lnTo>
                  <a:lnTo>
                    <a:pt x="2421305" y="800785"/>
                  </a:lnTo>
                  <a:lnTo>
                    <a:pt x="2420328" y="805637"/>
                  </a:lnTo>
                  <a:lnTo>
                    <a:pt x="2420328" y="922362"/>
                  </a:lnTo>
                  <a:lnTo>
                    <a:pt x="2448522" y="954417"/>
                  </a:lnTo>
                  <a:lnTo>
                    <a:pt x="2453386" y="955395"/>
                  </a:lnTo>
                  <a:lnTo>
                    <a:pt x="2865678" y="955395"/>
                  </a:lnTo>
                  <a:lnTo>
                    <a:pt x="2897759" y="927214"/>
                  </a:lnTo>
                  <a:lnTo>
                    <a:pt x="2898724" y="922362"/>
                  </a:lnTo>
                  <a:lnTo>
                    <a:pt x="2898724" y="805637"/>
                  </a:lnTo>
                  <a:close/>
                </a:path>
                <a:path w="8948420" h="1546225">
                  <a:moveTo>
                    <a:pt x="3439299" y="983170"/>
                  </a:moveTo>
                  <a:lnTo>
                    <a:pt x="3411118" y="951115"/>
                  </a:lnTo>
                  <a:lnTo>
                    <a:pt x="3406254" y="950150"/>
                  </a:lnTo>
                  <a:lnTo>
                    <a:pt x="3129102" y="950150"/>
                  </a:lnTo>
                  <a:lnTo>
                    <a:pt x="3097022" y="978319"/>
                  </a:lnTo>
                  <a:lnTo>
                    <a:pt x="3096044" y="983170"/>
                  </a:lnTo>
                  <a:lnTo>
                    <a:pt x="3096044" y="1126553"/>
                  </a:lnTo>
                  <a:lnTo>
                    <a:pt x="3124225" y="1158621"/>
                  </a:lnTo>
                  <a:lnTo>
                    <a:pt x="3129102" y="1159573"/>
                  </a:lnTo>
                  <a:lnTo>
                    <a:pt x="3406254" y="1159573"/>
                  </a:lnTo>
                  <a:lnTo>
                    <a:pt x="3438334" y="1131404"/>
                  </a:lnTo>
                  <a:lnTo>
                    <a:pt x="3439299" y="1126553"/>
                  </a:lnTo>
                  <a:lnTo>
                    <a:pt x="3439299" y="983170"/>
                  </a:lnTo>
                  <a:close/>
                </a:path>
                <a:path w="8948420" h="1546225">
                  <a:moveTo>
                    <a:pt x="3503968" y="717092"/>
                  </a:moveTo>
                  <a:lnTo>
                    <a:pt x="3475786" y="685025"/>
                  </a:lnTo>
                  <a:lnTo>
                    <a:pt x="3470922" y="684060"/>
                  </a:lnTo>
                  <a:lnTo>
                    <a:pt x="3058299" y="684060"/>
                  </a:lnTo>
                  <a:lnTo>
                    <a:pt x="3026219" y="712241"/>
                  </a:lnTo>
                  <a:lnTo>
                    <a:pt x="3025241" y="717092"/>
                  </a:lnTo>
                  <a:lnTo>
                    <a:pt x="3025241" y="833818"/>
                  </a:lnTo>
                  <a:lnTo>
                    <a:pt x="3053435" y="865886"/>
                  </a:lnTo>
                  <a:lnTo>
                    <a:pt x="3058299" y="866851"/>
                  </a:lnTo>
                  <a:lnTo>
                    <a:pt x="3470922" y="866851"/>
                  </a:lnTo>
                  <a:lnTo>
                    <a:pt x="3503003" y="838669"/>
                  </a:lnTo>
                  <a:lnTo>
                    <a:pt x="3503968" y="833818"/>
                  </a:lnTo>
                  <a:lnTo>
                    <a:pt x="3503968" y="717092"/>
                  </a:lnTo>
                  <a:close/>
                </a:path>
                <a:path w="8948420" h="1546225">
                  <a:moveTo>
                    <a:pt x="4044378" y="981646"/>
                  </a:moveTo>
                  <a:lnTo>
                    <a:pt x="4016197" y="949579"/>
                  </a:lnTo>
                  <a:lnTo>
                    <a:pt x="4011333" y="948613"/>
                  </a:lnTo>
                  <a:lnTo>
                    <a:pt x="3734168" y="948613"/>
                  </a:lnTo>
                  <a:lnTo>
                    <a:pt x="3702088" y="976782"/>
                  </a:lnTo>
                  <a:lnTo>
                    <a:pt x="3701135" y="981646"/>
                  </a:lnTo>
                  <a:lnTo>
                    <a:pt x="3701135" y="1125016"/>
                  </a:lnTo>
                  <a:lnTo>
                    <a:pt x="3729317" y="1157084"/>
                  </a:lnTo>
                  <a:lnTo>
                    <a:pt x="3734168" y="1158049"/>
                  </a:lnTo>
                  <a:lnTo>
                    <a:pt x="4011333" y="1158049"/>
                  </a:lnTo>
                  <a:lnTo>
                    <a:pt x="4043413" y="1129880"/>
                  </a:lnTo>
                  <a:lnTo>
                    <a:pt x="4044378" y="1125016"/>
                  </a:lnTo>
                  <a:lnTo>
                    <a:pt x="4044378" y="981646"/>
                  </a:lnTo>
                  <a:close/>
                </a:path>
                <a:path w="8948420" h="1546225">
                  <a:moveTo>
                    <a:pt x="4107853" y="614667"/>
                  </a:moveTo>
                  <a:lnTo>
                    <a:pt x="4079659" y="582599"/>
                  </a:lnTo>
                  <a:lnTo>
                    <a:pt x="4074807" y="581634"/>
                  </a:lnTo>
                  <a:lnTo>
                    <a:pt x="3664572" y="581634"/>
                  </a:lnTo>
                  <a:lnTo>
                    <a:pt x="3632492" y="609815"/>
                  </a:lnTo>
                  <a:lnTo>
                    <a:pt x="3631527" y="614667"/>
                  </a:lnTo>
                  <a:lnTo>
                    <a:pt x="3631527" y="731393"/>
                  </a:lnTo>
                  <a:lnTo>
                    <a:pt x="3659721" y="763447"/>
                  </a:lnTo>
                  <a:lnTo>
                    <a:pt x="3664572" y="764413"/>
                  </a:lnTo>
                  <a:lnTo>
                    <a:pt x="4074807" y="764413"/>
                  </a:lnTo>
                  <a:lnTo>
                    <a:pt x="4106888" y="736244"/>
                  </a:lnTo>
                  <a:lnTo>
                    <a:pt x="4107853" y="731393"/>
                  </a:lnTo>
                  <a:lnTo>
                    <a:pt x="4107853" y="614667"/>
                  </a:lnTo>
                  <a:close/>
                </a:path>
                <a:path w="8948420" h="1546225">
                  <a:moveTo>
                    <a:pt x="4660138" y="805027"/>
                  </a:moveTo>
                  <a:lnTo>
                    <a:pt x="4631956" y="772960"/>
                  </a:lnTo>
                  <a:lnTo>
                    <a:pt x="4627080" y="771994"/>
                  </a:lnTo>
                  <a:lnTo>
                    <a:pt x="4328592" y="771994"/>
                  </a:lnTo>
                  <a:lnTo>
                    <a:pt x="4296511" y="800176"/>
                  </a:lnTo>
                  <a:lnTo>
                    <a:pt x="4295533" y="805027"/>
                  </a:lnTo>
                  <a:lnTo>
                    <a:pt x="4295533" y="948410"/>
                  </a:lnTo>
                  <a:lnTo>
                    <a:pt x="4323727" y="980478"/>
                  </a:lnTo>
                  <a:lnTo>
                    <a:pt x="4328592" y="981430"/>
                  </a:lnTo>
                  <a:lnTo>
                    <a:pt x="4627080" y="981430"/>
                  </a:lnTo>
                  <a:lnTo>
                    <a:pt x="4659160" y="953262"/>
                  </a:lnTo>
                  <a:lnTo>
                    <a:pt x="4660138" y="948410"/>
                  </a:lnTo>
                  <a:lnTo>
                    <a:pt x="4660138" y="805027"/>
                  </a:lnTo>
                  <a:close/>
                </a:path>
                <a:path w="8948420" h="1546225">
                  <a:moveTo>
                    <a:pt x="4714138" y="85725"/>
                  </a:moveTo>
                  <a:lnTo>
                    <a:pt x="4685944" y="53670"/>
                  </a:lnTo>
                  <a:lnTo>
                    <a:pt x="4681093" y="52692"/>
                  </a:lnTo>
                  <a:lnTo>
                    <a:pt x="4268457" y="52692"/>
                  </a:lnTo>
                  <a:lnTo>
                    <a:pt x="4236377" y="80873"/>
                  </a:lnTo>
                  <a:lnTo>
                    <a:pt x="4235412" y="85725"/>
                  </a:lnTo>
                  <a:lnTo>
                    <a:pt x="4235412" y="202450"/>
                  </a:lnTo>
                  <a:lnTo>
                    <a:pt x="4263606" y="234518"/>
                  </a:lnTo>
                  <a:lnTo>
                    <a:pt x="4268457" y="235483"/>
                  </a:lnTo>
                  <a:lnTo>
                    <a:pt x="4681093" y="235483"/>
                  </a:lnTo>
                  <a:lnTo>
                    <a:pt x="4713173" y="207302"/>
                  </a:lnTo>
                  <a:lnTo>
                    <a:pt x="4714138" y="202450"/>
                  </a:lnTo>
                  <a:lnTo>
                    <a:pt x="4714138" y="85725"/>
                  </a:lnTo>
                  <a:close/>
                </a:path>
                <a:path w="8948420" h="1546225">
                  <a:moveTo>
                    <a:pt x="5271935" y="1326286"/>
                  </a:moveTo>
                  <a:lnTo>
                    <a:pt x="5243741" y="1294218"/>
                  </a:lnTo>
                  <a:lnTo>
                    <a:pt x="5238889" y="1293241"/>
                  </a:lnTo>
                  <a:lnTo>
                    <a:pt x="4926952" y="1293241"/>
                  </a:lnTo>
                  <a:lnTo>
                    <a:pt x="4894872" y="1321422"/>
                  </a:lnTo>
                  <a:lnTo>
                    <a:pt x="4893907" y="1326286"/>
                  </a:lnTo>
                  <a:lnTo>
                    <a:pt x="4893907" y="1469656"/>
                  </a:lnTo>
                  <a:lnTo>
                    <a:pt x="4922088" y="1501724"/>
                  </a:lnTo>
                  <a:lnTo>
                    <a:pt x="4926952" y="1502689"/>
                  </a:lnTo>
                  <a:lnTo>
                    <a:pt x="5238889" y="1502689"/>
                  </a:lnTo>
                  <a:lnTo>
                    <a:pt x="5270970" y="1474508"/>
                  </a:lnTo>
                  <a:lnTo>
                    <a:pt x="5271935" y="1469656"/>
                  </a:lnTo>
                  <a:lnTo>
                    <a:pt x="5271935" y="1326286"/>
                  </a:lnTo>
                  <a:close/>
                </a:path>
                <a:path w="8948420" h="1546225">
                  <a:moveTo>
                    <a:pt x="5319052" y="232079"/>
                  </a:moveTo>
                  <a:lnTo>
                    <a:pt x="5290858" y="200025"/>
                  </a:lnTo>
                  <a:lnTo>
                    <a:pt x="5286006" y="199047"/>
                  </a:lnTo>
                  <a:lnTo>
                    <a:pt x="4873701" y="199047"/>
                  </a:lnTo>
                  <a:lnTo>
                    <a:pt x="4841621" y="227228"/>
                  </a:lnTo>
                  <a:lnTo>
                    <a:pt x="4840668" y="232079"/>
                  </a:lnTo>
                  <a:lnTo>
                    <a:pt x="4840668" y="348805"/>
                  </a:lnTo>
                  <a:lnTo>
                    <a:pt x="4868850" y="380873"/>
                  </a:lnTo>
                  <a:lnTo>
                    <a:pt x="4873701" y="381838"/>
                  </a:lnTo>
                  <a:lnTo>
                    <a:pt x="5286006" y="381838"/>
                  </a:lnTo>
                  <a:lnTo>
                    <a:pt x="5318087" y="353656"/>
                  </a:lnTo>
                  <a:lnTo>
                    <a:pt x="5319052" y="348805"/>
                  </a:lnTo>
                  <a:lnTo>
                    <a:pt x="5319052" y="232079"/>
                  </a:lnTo>
                  <a:close/>
                </a:path>
                <a:path w="8948420" h="1546225">
                  <a:moveTo>
                    <a:pt x="5858294" y="954074"/>
                  </a:moveTo>
                  <a:lnTo>
                    <a:pt x="5830113" y="922007"/>
                  </a:lnTo>
                  <a:lnTo>
                    <a:pt x="5825248" y="921042"/>
                  </a:lnTo>
                  <a:lnTo>
                    <a:pt x="5550751" y="921042"/>
                  </a:lnTo>
                  <a:lnTo>
                    <a:pt x="5518670" y="949210"/>
                  </a:lnTo>
                  <a:lnTo>
                    <a:pt x="5517705" y="954074"/>
                  </a:lnTo>
                  <a:lnTo>
                    <a:pt x="5517705" y="1097457"/>
                  </a:lnTo>
                  <a:lnTo>
                    <a:pt x="5545887" y="1129512"/>
                  </a:lnTo>
                  <a:lnTo>
                    <a:pt x="5550751" y="1130477"/>
                  </a:lnTo>
                  <a:lnTo>
                    <a:pt x="5825248" y="1130477"/>
                  </a:lnTo>
                  <a:lnTo>
                    <a:pt x="5857329" y="1102309"/>
                  </a:lnTo>
                  <a:lnTo>
                    <a:pt x="5858294" y="1097457"/>
                  </a:lnTo>
                  <a:lnTo>
                    <a:pt x="5858294" y="954074"/>
                  </a:lnTo>
                  <a:close/>
                </a:path>
                <a:path w="8948420" h="1546225">
                  <a:moveTo>
                    <a:pt x="5923089" y="33032"/>
                  </a:moveTo>
                  <a:lnTo>
                    <a:pt x="5894908" y="965"/>
                  </a:lnTo>
                  <a:lnTo>
                    <a:pt x="5890057" y="0"/>
                  </a:lnTo>
                  <a:lnTo>
                    <a:pt x="5479821" y="0"/>
                  </a:lnTo>
                  <a:lnTo>
                    <a:pt x="5447741" y="28168"/>
                  </a:lnTo>
                  <a:lnTo>
                    <a:pt x="5446776" y="33032"/>
                  </a:lnTo>
                  <a:lnTo>
                    <a:pt x="5446776" y="149745"/>
                  </a:lnTo>
                  <a:lnTo>
                    <a:pt x="5474957" y="181813"/>
                  </a:lnTo>
                  <a:lnTo>
                    <a:pt x="5479821" y="182778"/>
                  </a:lnTo>
                  <a:lnTo>
                    <a:pt x="5890057" y="182778"/>
                  </a:lnTo>
                  <a:lnTo>
                    <a:pt x="5922137" y="154609"/>
                  </a:lnTo>
                  <a:lnTo>
                    <a:pt x="5923089" y="149745"/>
                  </a:lnTo>
                  <a:lnTo>
                    <a:pt x="5923089" y="33032"/>
                  </a:lnTo>
                  <a:close/>
                </a:path>
                <a:path w="8948420" h="1546225">
                  <a:moveTo>
                    <a:pt x="6425946" y="1161542"/>
                  </a:moveTo>
                  <a:lnTo>
                    <a:pt x="6397765" y="1129474"/>
                  </a:lnTo>
                  <a:lnTo>
                    <a:pt x="6392900" y="1128509"/>
                  </a:lnTo>
                  <a:lnTo>
                    <a:pt x="6193256" y="1128509"/>
                  </a:lnTo>
                  <a:lnTo>
                    <a:pt x="6161176" y="1156677"/>
                  </a:lnTo>
                  <a:lnTo>
                    <a:pt x="6160224" y="1161542"/>
                  </a:lnTo>
                  <a:lnTo>
                    <a:pt x="6160224" y="1304912"/>
                  </a:lnTo>
                  <a:lnTo>
                    <a:pt x="6188405" y="1336979"/>
                  </a:lnTo>
                  <a:lnTo>
                    <a:pt x="6193256" y="1337945"/>
                  </a:lnTo>
                  <a:lnTo>
                    <a:pt x="6392900" y="1337945"/>
                  </a:lnTo>
                  <a:lnTo>
                    <a:pt x="6424981" y="1309776"/>
                  </a:lnTo>
                  <a:lnTo>
                    <a:pt x="6425946" y="1304912"/>
                  </a:lnTo>
                  <a:lnTo>
                    <a:pt x="6425946" y="1161542"/>
                  </a:lnTo>
                  <a:close/>
                </a:path>
                <a:path w="8948420" h="1546225">
                  <a:moveTo>
                    <a:pt x="6528346" y="311823"/>
                  </a:moveTo>
                  <a:lnTo>
                    <a:pt x="6500152" y="279755"/>
                  </a:lnTo>
                  <a:lnTo>
                    <a:pt x="6495301" y="278790"/>
                  </a:lnTo>
                  <a:lnTo>
                    <a:pt x="6084735" y="278790"/>
                  </a:lnTo>
                  <a:lnTo>
                    <a:pt x="6052655" y="306959"/>
                  </a:lnTo>
                  <a:lnTo>
                    <a:pt x="6051689" y="311823"/>
                  </a:lnTo>
                  <a:lnTo>
                    <a:pt x="6051689" y="428548"/>
                  </a:lnTo>
                  <a:lnTo>
                    <a:pt x="6079871" y="460603"/>
                  </a:lnTo>
                  <a:lnTo>
                    <a:pt x="6084735" y="461568"/>
                  </a:lnTo>
                  <a:lnTo>
                    <a:pt x="6495301" y="461568"/>
                  </a:lnTo>
                  <a:lnTo>
                    <a:pt x="6527381" y="433400"/>
                  </a:lnTo>
                  <a:lnTo>
                    <a:pt x="6528346" y="428548"/>
                  </a:lnTo>
                  <a:lnTo>
                    <a:pt x="6528346" y="311823"/>
                  </a:lnTo>
                  <a:close/>
                </a:path>
                <a:path w="8948420" h="1546225">
                  <a:moveTo>
                    <a:pt x="7041705" y="1179093"/>
                  </a:moveTo>
                  <a:lnTo>
                    <a:pt x="7013511" y="1147025"/>
                  </a:lnTo>
                  <a:lnTo>
                    <a:pt x="7008647" y="1146073"/>
                  </a:lnTo>
                  <a:lnTo>
                    <a:pt x="6787680" y="1146073"/>
                  </a:lnTo>
                  <a:lnTo>
                    <a:pt x="6755600" y="1174242"/>
                  </a:lnTo>
                  <a:lnTo>
                    <a:pt x="6754622" y="1179093"/>
                  </a:lnTo>
                  <a:lnTo>
                    <a:pt x="6754622" y="1322476"/>
                  </a:lnTo>
                  <a:lnTo>
                    <a:pt x="6782816" y="1354531"/>
                  </a:lnTo>
                  <a:lnTo>
                    <a:pt x="6787680" y="1355509"/>
                  </a:lnTo>
                  <a:lnTo>
                    <a:pt x="7008647" y="1355509"/>
                  </a:lnTo>
                  <a:lnTo>
                    <a:pt x="7040727" y="1327340"/>
                  </a:lnTo>
                  <a:lnTo>
                    <a:pt x="7041705" y="1322476"/>
                  </a:lnTo>
                  <a:lnTo>
                    <a:pt x="7041705" y="1179093"/>
                  </a:lnTo>
                  <a:close/>
                </a:path>
                <a:path w="8948420" h="1546225">
                  <a:moveTo>
                    <a:pt x="7133425" y="311759"/>
                  </a:moveTo>
                  <a:lnTo>
                    <a:pt x="7105243" y="279704"/>
                  </a:lnTo>
                  <a:lnTo>
                    <a:pt x="7100379" y="278739"/>
                  </a:lnTo>
                  <a:lnTo>
                    <a:pt x="6689814" y="278739"/>
                  </a:lnTo>
                  <a:lnTo>
                    <a:pt x="6657734" y="306908"/>
                  </a:lnTo>
                  <a:lnTo>
                    <a:pt x="6656768" y="311759"/>
                  </a:lnTo>
                  <a:lnTo>
                    <a:pt x="6656768" y="428485"/>
                  </a:lnTo>
                  <a:lnTo>
                    <a:pt x="6684962" y="460552"/>
                  </a:lnTo>
                  <a:lnTo>
                    <a:pt x="6689814" y="461518"/>
                  </a:lnTo>
                  <a:lnTo>
                    <a:pt x="7100379" y="461518"/>
                  </a:lnTo>
                  <a:lnTo>
                    <a:pt x="7132460" y="433349"/>
                  </a:lnTo>
                  <a:lnTo>
                    <a:pt x="7133425" y="428485"/>
                  </a:lnTo>
                  <a:lnTo>
                    <a:pt x="7133425" y="311759"/>
                  </a:lnTo>
                  <a:close/>
                </a:path>
                <a:path w="8948420" h="1546225">
                  <a:moveTo>
                    <a:pt x="7702931" y="1351368"/>
                  </a:moveTo>
                  <a:lnTo>
                    <a:pt x="7674737" y="1319314"/>
                  </a:lnTo>
                  <a:lnTo>
                    <a:pt x="7669885" y="1318336"/>
                  </a:lnTo>
                  <a:lnTo>
                    <a:pt x="7336612" y="1318336"/>
                  </a:lnTo>
                  <a:lnTo>
                    <a:pt x="7304519" y="1346504"/>
                  </a:lnTo>
                  <a:lnTo>
                    <a:pt x="7303567" y="1351368"/>
                  </a:lnTo>
                  <a:lnTo>
                    <a:pt x="7303567" y="1494751"/>
                  </a:lnTo>
                  <a:lnTo>
                    <a:pt x="7331748" y="1526819"/>
                  </a:lnTo>
                  <a:lnTo>
                    <a:pt x="7336612" y="1527771"/>
                  </a:lnTo>
                  <a:lnTo>
                    <a:pt x="7669885" y="1527771"/>
                  </a:lnTo>
                  <a:lnTo>
                    <a:pt x="7701966" y="1499603"/>
                  </a:lnTo>
                  <a:lnTo>
                    <a:pt x="7702931" y="1494751"/>
                  </a:lnTo>
                  <a:lnTo>
                    <a:pt x="7702931" y="1351368"/>
                  </a:lnTo>
                  <a:close/>
                </a:path>
                <a:path w="8948420" h="1546225">
                  <a:moveTo>
                    <a:pt x="7738338" y="195275"/>
                  </a:moveTo>
                  <a:lnTo>
                    <a:pt x="7710157" y="163220"/>
                  </a:lnTo>
                  <a:lnTo>
                    <a:pt x="7705293" y="162242"/>
                  </a:lnTo>
                  <a:lnTo>
                    <a:pt x="7295070" y="162242"/>
                  </a:lnTo>
                  <a:lnTo>
                    <a:pt x="7262990" y="190423"/>
                  </a:lnTo>
                  <a:lnTo>
                    <a:pt x="7262025" y="195275"/>
                  </a:lnTo>
                  <a:lnTo>
                    <a:pt x="7262025" y="312000"/>
                  </a:lnTo>
                  <a:lnTo>
                    <a:pt x="7290206" y="344068"/>
                  </a:lnTo>
                  <a:lnTo>
                    <a:pt x="7295070" y="345033"/>
                  </a:lnTo>
                  <a:lnTo>
                    <a:pt x="7705293" y="345033"/>
                  </a:lnTo>
                  <a:lnTo>
                    <a:pt x="7737373" y="316852"/>
                  </a:lnTo>
                  <a:lnTo>
                    <a:pt x="7738338" y="312000"/>
                  </a:lnTo>
                  <a:lnTo>
                    <a:pt x="7738338" y="195275"/>
                  </a:lnTo>
                  <a:close/>
                </a:path>
                <a:path w="8948420" h="1546225">
                  <a:moveTo>
                    <a:pt x="8251863" y="1156512"/>
                  </a:moveTo>
                  <a:lnTo>
                    <a:pt x="8223682" y="1124445"/>
                  </a:lnTo>
                  <a:lnTo>
                    <a:pt x="8218818" y="1123492"/>
                  </a:lnTo>
                  <a:lnTo>
                    <a:pt x="7997838" y="1123492"/>
                  </a:lnTo>
                  <a:lnTo>
                    <a:pt x="7965757" y="1151661"/>
                  </a:lnTo>
                  <a:lnTo>
                    <a:pt x="7964792" y="1156512"/>
                  </a:lnTo>
                  <a:lnTo>
                    <a:pt x="7964792" y="1299895"/>
                  </a:lnTo>
                  <a:lnTo>
                    <a:pt x="7992986" y="1331950"/>
                  </a:lnTo>
                  <a:lnTo>
                    <a:pt x="7997838" y="1332928"/>
                  </a:lnTo>
                  <a:lnTo>
                    <a:pt x="8218818" y="1332928"/>
                  </a:lnTo>
                  <a:lnTo>
                    <a:pt x="8250898" y="1304759"/>
                  </a:lnTo>
                  <a:lnTo>
                    <a:pt x="8251863" y="1299895"/>
                  </a:lnTo>
                  <a:lnTo>
                    <a:pt x="8251863" y="1156512"/>
                  </a:lnTo>
                  <a:close/>
                </a:path>
                <a:path w="8948420" h="1546225">
                  <a:moveTo>
                    <a:pt x="8343252" y="174625"/>
                  </a:moveTo>
                  <a:lnTo>
                    <a:pt x="8315071" y="142570"/>
                  </a:lnTo>
                  <a:lnTo>
                    <a:pt x="8310207" y="141605"/>
                  </a:lnTo>
                  <a:lnTo>
                    <a:pt x="7900314" y="141605"/>
                  </a:lnTo>
                  <a:lnTo>
                    <a:pt x="7868234" y="169773"/>
                  </a:lnTo>
                  <a:lnTo>
                    <a:pt x="7867269" y="174625"/>
                  </a:lnTo>
                  <a:lnTo>
                    <a:pt x="7867269" y="291350"/>
                  </a:lnTo>
                  <a:lnTo>
                    <a:pt x="7895450" y="323418"/>
                  </a:lnTo>
                  <a:lnTo>
                    <a:pt x="7900314" y="324383"/>
                  </a:lnTo>
                  <a:lnTo>
                    <a:pt x="8310207" y="324383"/>
                  </a:lnTo>
                  <a:lnTo>
                    <a:pt x="8342287" y="296214"/>
                  </a:lnTo>
                  <a:lnTo>
                    <a:pt x="8343252" y="291350"/>
                  </a:lnTo>
                  <a:lnTo>
                    <a:pt x="8343252" y="174625"/>
                  </a:lnTo>
                  <a:close/>
                </a:path>
                <a:path w="8948420" h="1546225">
                  <a:moveTo>
                    <a:pt x="8884996" y="1223162"/>
                  </a:moveTo>
                  <a:lnTo>
                    <a:pt x="8856815" y="1191094"/>
                  </a:lnTo>
                  <a:lnTo>
                    <a:pt x="8851951" y="1190142"/>
                  </a:lnTo>
                  <a:lnTo>
                    <a:pt x="8574862" y="1190142"/>
                  </a:lnTo>
                  <a:lnTo>
                    <a:pt x="8542782" y="1218311"/>
                  </a:lnTo>
                  <a:lnTo>
                    <a:pt x="8541817" y="1223162"/>
                  </a:lnTo>
                  <a:lnTo>
                    <a:pt x="8541817" y="1366545"/>
                  </a:lnTo>
                  <a:lnTo>
                    <a:pt x="8570011" y="1398600"/>
                  </a:lnTo>
                  <a:lnTo>
                    <a:pt x="8574862" y="1399578"/>
                  </a:lnTo>
                  <a:lnTo>
                    <a:pt x="8851951" y="1399578"/>
                  </a:lnTo>
                  <a:lnTo>
                    <a:pt x="8884031" y="1371396"/>
                  </a:lnTo>
                  <a:lnTo>
                    <a:pt x="8884996" y="1366545"/>
                  </a:lnTo>
                  <a:lnTo>
                    <a:pt x="8884996" y="1223162"/>
                  </a:lnTo>
                  <a:close/>
                </a:path>
                <a:path w="8948420" h="1546225">
                  <a:moveTo>
                    <a:pt x="8948344" y="215455"/>
                  </a:moveTo>
                  <a:lnTo>
                    <a:pt x="8920150" y="183400"/>
                  </a:lnTo>
                  <a:lnTo>
                    <a:pt x="8915298" y="182435"/>
                  </a:lnTo>
                  <a:lnTo>
                    <a:pt x="8505393" y="182435"/>
                  </a:lnTo>
                  <a:lnTo>
                    <a:pt x="8473313" y="210604"/>
                  </a:lnTo>
                  <a:lnTo>
                    <a:pt x="8472348" y="215455"/>
                  </a:lnTo>
                  <a:lnTo>
                    <a:pt x="8472348" y="332181"/>
                  </a:lnTo>
                  <a:lnTo>
                    <a:pt x="8500542" y="364248"/>
                  </a:lnTo>
                  <a:lnTo>
                    <a:pt x="8505393" y="365213"/>
                  </a:lnTo>
                  <a:lnTo>
                    <a:pt x="8915298" y="365213"/>
                  </a:lnTo>
                  <a:lnTo>
                    <a:pt x="8947379" y="337045"/>
                  </a:lnTo>
                  <a:lnTo>
                    <a:pt x="8948344" y="332181"/>
                  </a:lnTo>
                  <a:lnTo>
                    <a:pt x="8948344" y="215455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34056" y="5878314"/>
            <a:ext cx="351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40171" y="5703877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45418" y="5725670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35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50510" y="5513590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50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54369" y="5614205"/>
            <a:ext cx="351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-5" dirty="0">
                <a:latin typeface="Arial"/>
                <a:cs typeface="Arial"/>
              </a:rPr>
              <a:t>3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59291" y="5525660"/>
            <a:ext cx="351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dirty="0">
                <a:latin typeface="Arial"/>
                <a:cs typeface="Arial"/>
              </a:rPr>
              <a:t>9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65580" y="5423248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5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69469" y="4894298"/>
            <a:ext cx="351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74726" y="5040663"/>
            <a:ext cx="351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spc="15" dirty="0">
                <a:latin typeface="Arial"/>
                <a:cs typeface="Arial"/>
              </a:rPr>
              <a:t>4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80816" y="4841598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85738" y="5120398"/>
            <a:ext cx="349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99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90827" y="5120337"/>
            <a:ext cx="349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dirty="0">
                <a:latin typeface="Arial"/>
                <a:cs typeface="Arial"/>
              </a:rPr>
              <a:t>99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396083" y="5003873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</a:t>
            </a: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01308" y="4983208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88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606398" y="5024051"/>
            <a:ext cx="349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0</a:t>
            </a:r>
            <a:r>
              <a:rPr sz="900" b="1" spc="-35" dirty="0">
                <a:latin typeface="Arial"/>
                <a:cs typeface="Arial"/>
              </a:rPr>
              <a:t>.</a:t>
            </a:r>
            <a:r>
              <a:rPr sz="900" b="1" spc="-5" dirty="0">
                <a:latin typeface="Arial"/>
                <a:cs typeface="Arial"/>
              </a:rPr>
              <a:t>85</a:t>
            </a:r>
            <a:r>
              <a:rPr sz="900" b="1" spc="8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94392" y="4946905"/>
            <a:ext cx="2368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704356" y="6032968"/>
            <a:ext cx="1593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23961" y="6179638"/>
            <a:ext cx="2184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2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41896" y="6045679"/>
            <a:ext cx="1625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2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36264" y="5736002"/>
            <a:ext cx="1835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58056" y="5614844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80238" y="5763891"/>
            <a:ext cx="156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25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56427" y="6136082"/>
            <a:ext cx="1943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170" dirty="0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466078" y="6161198"/>
            <a:ext cx="2159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127334" y="5966339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63672" y="5791445"/>
            <a:ext cx="1593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17156" y="5988925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27574" y="5298523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52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58583" y="5792999"/>
            <a:ext cx="1593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22771" y="5971338"/>
            <a:ext cx="819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0723526" y="4829815"/>
            <a:ext cx="99060" cy="323850"/>
            <a:chOff x="10723526" y="4829815"/>
            <a:chExt cx="99060" cy="323850"/>
          </a:xfrm>
        </p:grpSpPr>
        <p:sp>
          <p:nvSpPr>
            <p:cNvPr id="80" name="object 80"/>
            <p:cNvSpPr/>
            <p:nvPr/>
          </p:nvSpPr>
          <p:spPr>
            <a:xfrm>
              <a:off x="10723526" y="4829815"/>
              <a:ext cx="98587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23526" y="5058415"/>
              <a:ext cx="98587" cy="95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822844" y="4793493"/>
            <a:ext cx="147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Revenue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RevenueChangeLastMonth%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3525" y="746418"/>
            <a:ext cx="11353800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spc="-20" dirty="0">
                <a:solidFill>
                  <a:srgbClr val="971604"/>
                </a:solidFill>
                <a:latin typeface="Arial Black"/>
                <a:cs typeface="Arial Black"/>
              </a:rPr>
              <a:t>We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can see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that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sales increase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are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not consistent.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The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latter </a:t>
            </a:r>
            <a:r>
              <a:rPr sz="1400" spc="15" dirty="0">
                <a:solidFill>
                  <a:srgbClr val="971604"/>
                </a:solidFill>
                <a:latin typeface="Arial Black"/>
                <a:cs typeface="Arial Black"/>
              </a:rPr>
              <a:t>part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of the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year shows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very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small increase and </a:t>
            </a:r>
            <a:r>
              <a:rPr sz="1400" spc="-20" dirty="0">
                <a:solidFill>
                  <a:srgbClr val="971604"/>
                </a:solidFill>
                <a:latin typeface="Arial Black"/>
                <a:cs typeface="Arial Black"/>
              </a:rPr>
              <a:t>even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  decrease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from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 prior</a:t>
            </a:r>
            <a:r>
              <a:rPr sz="1400" spc="-3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month.</a:t>
            </a:r>
            <a:endParaRPr sz="1400">
              <a:latin typeface="Arial Black"/>
              <a:cs typeface="Arial Black"/>
            </a:endParaRPr>
          </a:p>
          <a:p>
            <a:pPr marL="768350" algn="ctr">
              <a:lnSpc>
                <a:spcPct val="100000"/>
              </a:lnSpc>
              <a:spcBef>
                <a:spcPts val="1685"/>
              </a:spcBef>
            </a:pPr>
            <a:r>
              <a:rPr sz="1500" b="1" spc="30" dirty="0">
                <a:solidFill>
                  <a:srgbClr val="A1333C"/>
                </a:solidFill>
                <a:latin typeface="Arial"/>
                <a:cs typeface="Arial"/>
              </a:rPr>
              <a:t>Monthly </a:t>
            </a:r>
            <a:r>
              <a:rPr sz="1500" b="1" spc="-35" dirty="0">
                <a:solidFill>
                  <a:srgbClr val="A1333C"/>
                </a:solidFill>
                <a:latin typeface="Arial"/>
                <a:cs typeface="Arial"/>
              </a:rPr>
              <a:t>Change </a:t>
            </a:r>
            <a:r>
              <a:rPr sz="1500" b="1" spc="20" dirty="0">
                <a:solidFill>
                  <a:srgbClr val="A1333C"/>
                </a:solidFill>
                <a:latin typeface="Arial"/>
                <a:cs typeface="Arial"/>
              </a:rPr>
              <a:t>In</a:t>
            </a:r>
            <a:r>
              <a:rPr sz="1500" b="1" spc="-15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-40" dirty="0">
                <a:solidFill>
                  <a:srgbClr val="A1333C"/>
                </a:solidFill>
                <a:latin typeface="Arial"/>
                <a:cs typeface="Arial"/>
              </a:rPr>
              <a:t>Revenue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76300" y="1830694"/>
            <a:ext cx="9782175" cy="2039620"/>
            <a:chOff x="876300" y="1830694"/>
            <a:chExt cx="9782175" cy="2039620"/>
          </a:xfrm>
        </p:grpSpPr>
        <p:sp>
          <p:nvSpPr>
            <p:cNvPr id="85" name="object 85"/>
            <p:cNvSpPr/>
            <p:nvPr/>
          </p:nvSpPr>
          <p:spPr>
            <a:xfrm>
              <a:off x="876300" y="3548430"/>
              <a:ext cx="4238625" cy="9525"/>
            </a:xfrm>
            <a:custGeom>
              <a:avLst/>
              <a:gdLst/>
              <a:ahLst/>
              <a:cxnLst/>
              <a:rect l="l" t="t" r="r" b="b"/>
              <a:pathLst>
                <a:path w="42386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2386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42386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42386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42386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42386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42386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42386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42386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42386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42386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42386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42386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42386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42386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42386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42386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42386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42386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42386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42386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42386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42386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42386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42386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42386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42386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42386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42386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42386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42386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42386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42386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42386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42386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42386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42386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42386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42386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42386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42386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42386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42386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42386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42386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42386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42386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42386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42386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42386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42386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42386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42386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42386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42386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42386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42386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42386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42386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12"/>
                  </a:lnTo>
                  <a:lnTo>
                    <a:pt x="3324225" y="9512"/>
                  </a:lnTo>
                  <a:lnTo>
                    <a:pt x="3324225" y="0"/>
                  </a:lnTo>
                  <a:close/>
                </a:path>
                <a:path w="42386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12"/>
                  </a:lnTo>
                  <a:lnTo>
                    <a:pt x="3381375" y="9512"/>
                  </a:lnTo>
                  <a:lnTo>
                    <a:pt x="3381375" y="0"/>
                  </a:lnTo>
                  <a:close/>
                </a:path>
                <a:path w="42386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42386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42386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42386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42386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12"/>
                  </a:lnTo>
                  <a:lnTo>
                    <a:pt x="3895725" y="9512"/>
                  </a:lnTo>
                  <a:lnTo>
                    <a:pt x="3895725" y="0"/>
                  </a:lnTo>
                  <a:close/>
                </a:path>
                <a:path w="42386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12"/>
                  </a:lnTo>
                  <a:lnTo>
                    <a:pt x="3952875" y="9512"/>
                  </a:lnTo>
                  <a:lnTo>
                    <a:pt x="3952875" y="0"/>
                  </a:lnTo>
                  <a:close/>
                </a:path>
                <a:path w="42386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12"/>
                  </a:lnTo>
                  <a:lnTo>
                    <a:pt x="4010025" y="9512"/>
                  </a:lnTo>
                  <a:lnTo>
                    <a:pt x="4010025" y="0"/>
                  </a:lnTo>
                  <a:close/>
                </a:path>
                <a:path w="4238625" h="9525">
                  <a:moveTo>
                    <a:pt x="4067175" y="0"/>
                  </a:moveTo>
                  <a:lnTo>
                    <a:pt x="4057650" y="0"/>
                  </a:lnTo>
                  <a:lnTo>
                    <a:pt x="4057650" y="9512"/>
                  </a:lnTo>
                  <a:lnTo>
                    <a:pt x="4067175" y="9512"/>
                  </a:lnTo>
                  <a:lnTo>
                    <a:pt x="4067175" y="0"/>
                  </a:lnTo>
                  <a:close/>
                </a:path>
                <a:path w="4238625" h="952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12"/>
                  </a:lnTo>
                  <a:lnTo>
                    <a:pt x="4124325" y="9512"/>
                  </a:lnTo>
                  <a:lnTo>
                    <a:pt x="4124325" y="0"/>
                  </a:lnTo>
                  <a:close/>
                </a:path>
                <a:path w="423862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12"/>
                  </a:lnTo>
                  <a:lnTo>
                    <a:pt x="4181475" y="9512"/>
                  </a:lnTo>
                  <a:lnTo>
                    <a:pt x="4181475" y="0"/>
                  </a:lnTo>
                  <a:close/>
                </a:path>
                <a:path w="423862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12"/>
                  </a:lnTo>
                  <a:lnTo>
                    <a:pt x="4238625" y="9512"/>
                  </a:lnTo>
                  <a:lnTo>
                    <a:pt x="42386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05400" y="3548430"/>
              <a:ext cx="4467225" cy="9525"/>
            </a:xfrm>
            <a:custGeom>
              <a:avLst/>
              <a:gdLst/>
              <a:ahLst/>
              <a:cxnLst/>
              <a:rect l="l" t="t" r="r" b="b"/>
              <a:pathLst>
                <a:path w="44672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4672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44672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44672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44672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44672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44672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44672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44672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44672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44672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44672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44672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44672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44672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44672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44672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44672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44672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44672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44672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44672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44672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44672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44672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44672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44672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4467225" h="9525">
                  <a:moveTo>
                    <a:pt x="1781175" y="0"/>
                  </a:moveTo>
                  <a:lnTo>
                    <a:pt x="1776018" y="0"/>
                  </a:lnTo>
                  <a:lnTo>
                    <a:pt x="1776018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44672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44672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44672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44672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44672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44672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44672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44672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44672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44672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44672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44672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44672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44672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44672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44672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44672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44672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44672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44672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44672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44672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44672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44672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44672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44672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44672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12"/>
                  </a:lnTo>
                  <a:lnTo>
                    <a:pt x="3324225" y="9512"/>
                  </a:lnTo>
                  <a:lnTo>
                    <a:pt x="3324225" y="0"/>
                  </a:lnTo>
                  <a:close/>
                </a:path>
                <a:path w="44672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12"/>
                  </a:lnTo>
                  <a:lnTo>
                    <a:pt x="3381375" y="9512"/>
                  </a:lnTo>
                  <a:lnTo>
                    <a:pt x="3381375" y="0"/>
                  </a:lnTo>
                  <a:close/>
                </a:path>
                <a:path w="44672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12"/>
                  </a:lnTo>
                  <a:lnTo>
                    <a:pt x="3438525" y="9512"/>
                  </a:lnTo>
                  <a:lnTo>
                    <a:pt x="3438525" y="0"/>
                  </a:lnTo>
                  <a:close/>
                </a:path>
                <a:path w="44672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12"/>
                  </a:lnTo>
                  <a:lnTo>
                    <a:pt x="3495675" y="9512"/>
                  </a:lnTo>
                  <a:lnTo>
                    <a:pt x="3495675" y="0"/>
                  </a:lnTo>
                  <a:close/>
                </a:path>
                <a:path w="44672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12"/>
                  </a:lnTo>
                  <a:lnTo>
                    <a:pt x="3552825" y="9512"/>
                  </a:lnTo>
                  <a:lnTo>
                    <a:pt x="3552825" y="0"/>
                  </a:lnTo>
                  <a:close/>
                </a:path>
                <a:path w="44672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12"/>
                  </a:lnTo>
                  <a:lnTo>
                    <a:pt x="3609975" y="9512"/>
                  </a:lnTo>
                  <a:lnTo>
                    <a:pt x="3609975" y="0"/>
                  </a:lnTo>
                  <a:close/>
                </a:path>
                <a:path w="44672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44672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44672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44672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44672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12"/>
                  </a:lnTo>
                  <a:lnTo>
                    <a:pt x="3895725" y="9512"/>
                  </a:lnTo>
                  <a:lnTo>
                    <a:pt x="3895725" y="0"/>
                  </a:lnTo>
                  <a:close/>
                </a:path>
                <a:path w="446722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12"/>
                  </a:lnTo>
                  <a:lnTo>
                    <a:pt x="4181475" y="9512"/>
                  </a:lnTo>
                  <a:lnTo>
                    <a:pt x="4181475" y="0"/>
                  </a:lnTo>
                  <a:close/>
                </a:path>
                <a:path w="446722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12"/>
                  </a:lnTo>
                  <a:lnTo>
                    <a:pt x="4238625" y="9512"/>
                  </a:lnTo>
                  <a:lnTo>
                    <a:pt x="4238625" y="0"/>
                  </a:lnTo>
                  <a:close/>
                </a:path>
                <a:path w="4467225" h="9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12"/>
                  </a:lnTo>
                  <a:lnTo>
                    <a:pt x="4295775" y="9512"/>
                  </a:lnTo>
                  <a:lnTo>
                    <a:pt x="4295775" y="0"/>
                  </a:lnTo>
                  <a:close/>
                </a:path>
                <a:path w="4467225" h="95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12"/>
                  </a:lnTo>
                  <a:lnTo>
                    <a:pt x="4352925" y="9512"/>
                  </a:lnTo>
                  <a:lnTo>
                    <a:pt x="4352925" y="0"/>
                  </a:lnTo>
                  <a:close/>
                </a:path>
                <a:path w="446722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12"/>
                  </a:lnTo>
                  <a:lnTo>
                    <a:pt x="4410075" y="9512"/>
                  </a:lnTo>
                  <a:lnTo>
                    <a:pt x="4410075" y="0"/>
                  </a:lnTo>
                  <a:close/>
                </a:path>
                <a:path w="4467225" h="9525">
                  <a:moveTo>
                    <a:pt x="4467225" y="0"/>
                  </a:moveTo>
                  <a:lnTo>
                    <a:pt x="4457700" y="0"/>
                  </a:lnTo>
                  <a:lnTo>
                    <a:pt x="4457700" y="9512"/>
                  </a:lnTo>
                  <a:lnTo>
                    <a:pt x="4467225" y="9512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76300" y="2816148"/>
              <a:ext cx="9782175" cy="742315"/>
            </a:xfrm>
            <a:custGeom>
              <a:avLst/>
              <a:gdLst/>
              <a:ahLst/>
              <a:cxnLst/>
              <a:rect l="l" t="t" r="r" b="b"/>
              <a:pathLst>
                <a:path w="9782175" h="742314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9782175" h="742314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9782175" h="742314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9782175" h="742314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9782175" h="742314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9782175" h="742314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9782175" h="742314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9782175" h="742314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9782175" h="742314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9782175" h="742314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9782175" h="742314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9782175" h="742314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9782175" h="742314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9782175" h="742314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9782175" h="742314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9782175" h="742314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9782175" h="742314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9782175" h="742314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9782175" h="74231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9782175" h="74231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9782175" h="74231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9782175" h="74231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9782175" h="74231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9782175" h="74231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9782175" h="74231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9782175" h="74231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9782175" h="74231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9782175" h="74231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9782175" h="74231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9782175" h="742314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9782175" h="74231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9782175" h="74231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9782175" h="742314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9782175" h="742314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9782175" h="742314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9782175" h="742314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9782175" h="742314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9782175" h="742314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9782175" h="742314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9782175" h="742314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9782175" h="742314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9782175" h="742314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9782175" h="742314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9782175" h="742314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9782175" h="742314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9782175" h="742314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9782175" h="742314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9782175" h="742314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9782175" h="742314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9782175" h="742314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9782175" h="742314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9782175" h="742314">
                  <a:moveTo>
                    <a:pt x="8696325" y="732282"/>
                  </a:moveTo>
                  <a:lnTo>
                    <a:pt x="8686800" y="732282"/>
                  </a:lnTo>
                  <a:lnTo>
                    <a:pt x="8686800" y="741794"/>
                  </a:lnTo>
                  <a:lnTo>
                    <a:pt x="8696325" y="741794"/>
                  </a:lnTo>
                  <a:lnTo>
                    <a:pt x="8696325" y="732282"/>
                  </a:lnTo>
                  <a:close/>
                </a:path>
                <a:path w="9782175" h="742314">
                  <a:moveTo>
                    <a:pt x="8753475" y="732282"/>
                  </a:moveTo>
                  <a:lnTo>
                    <a:pt x="8743950" y="732282"/>
                  </a:lnTo>
                  <a:lnTo>
                    <a:pt x="8743950" y="741794"/>
                  </a:lnTo>
                  <a:lnTo>
                    <a:pt x="8753475" y="741794"/>
                  </a:lnTo>
                  <a:lnTo>
                    <a:pt x="8753475" y="732282"/>
                  </a:lnTo>
                  <a:close/>
                </a:path>
                <a:path w="9782175" h="742314">
                  <a:moveTo>
                    <a:pt x="8810625" y="732282"/>
                  </a:moveTo>
                  <a:lnTo>
                    <a:pt x="8801100" y="732282"/>
                  </a:lnTo>
                  <a:lnTo>
                    <a:pt x="8801100" y="741794"/>
                  </a:lnTo>
                  <a:lnTo>
                    <a:pt x="8810625" y="741794"/>
                  </a:lnTo>
                  <a:lnTo>
                    <a:pt x="8810625" y="732282"/>
                  </a:lnTo>
                  <a:close/>
                </a:path>
                <a:path w="9782175" h="742314">
                  <a:moveTo>
                    <a:pt x="8867775" y="732282"/>
                  </a:moveTo>
                  <a:lnTo>
                    <a:pt x="8858250" y="732282"/>
                  </a:lnTo>
                  <a:lnTo>
                    <a:pt x="8858250" y="741794"/>
                  </a:lnTo>
                  <a:lnTo>
                    <a:pt x="8867775" y="741794"/>
                  </a:lnTo>
                  <a:lnTo>
                    <a:pt x="8867775" y="732282"/>
                  </a:lnTo>
                  <a:close/>
                </a:path>
                <a:path w="9782175" h="742314">
                  <a:moveTo>
                    <a:pt x="8924925" y="732282"/>
                  </a:moveTo>
                  <a:lnTo>
                    <a:pt x="8915400" y="732282"/>
                  </a:lnTo>
                  <a:lnTo>
                    <a:pt x="8915400" y="741794"/>
                  </a:lnTo>
                  <a:lnTo>
                    <a:pt x="8924925" y="741794"/>
                  </a:lnTo>
                  <a:lnTo>
                    <a:pt x="8924925" y="732282"/>
                  </a:lnTo>
                  <a:close/>
                </a:path>
                <a:path w="9782175" h="742314">
                  <a:moveTo>
                    <a:pt x="8982075" y="732282"/>
                  </a:moveTo>
                  <a:lnTo>
                    <a:pt x="8972550" y="732282"/>
                  </a:lnTo>
                  <a:lnTo>
                    <a:pt x="8972550" y="741794"/>
                  </a:lnTo>
                  <a:lnTo>
                    <a:pt x="8982075" y="741794"/>
                  </a:lnTo>
                  <a:lnTo>
                    <a:pt x="8982075" y="732282"/>
                  </a:lnTo>
                  <a:close/>
                </a:path>
                <a:path w="9782175" h="742314">
                  <a:moveTo>
                    <a:pt x="9039225" y="732282"/>
                  </a:moveTo>
                  <a:lnTo>
                    <a:pt x="9029700" y="732282"/>
                  </a:lnTo>
                  <a:lnTo>
                    <a:pt x="9029700" y="741794"/>
                  </a:lnTo>
                  <a:lnTo>
                    <a:pt x="9039225" y="741794"/>
                  </a:lnTo>
                  <a:lnTo>
                    <a:pt x="9039225" y="732282"/>
                  </a:lnTo>
                  <a:close/>
                </a:path>
                <a:path w="9782175" h="742314">
                  <a:moveTo>
                    <a:pt x="9096375" y="732282"/>
                  </a:moveTo>
                  <a:lnTo>
                    <a:pt x="9086850" y="732282"/>
                  </a:lnTo>
                  <a:lnTo>
                    <a:pt x="9086850" y="741794"/>
                  </a:lnTo>
                  <a:lnTo>
                    <a:pt x="9096375" y="741794"/>
                  </a:lnTo>
                  <a:lnTo>
                    <a:pt x="9096375" y="732282"/>
                  </a:lnTo>
                  <a:close/>
                </a:path>
                <a:path w="9782175" h="742314">
                  <a:moveTo>
                    <a:pt x="9153525" y="732282"/>
                  </a:moveTo>
                  <a:lnTo>
                    <a:pt x="9144000" y="732282"/>
                  </a:lnTo>
                  <a:lnTo>
                    <a:pt x="9144000" y="741794"/>
                  </a:lnTo>
                  <a:lnTo>
                    <a:pt x="9153525" y="741794"/>
                  </a:lnTo>
                  <a:lnTo>
                    <a:pt x="9153525" y="732282"/>
                  </a:lnTo>
                  <a:close/>
                </a:path>
                <a:path w="9782175" h="742314">
                  <a:moveTo>
                    <a:pt x="9210675" y="732282"/>
                  </a:moveTo>
                  <a:lnTo>
                    <a:pt x="9201150" y="732282"/>
                  </a:lnTo>
                  <a:lnTo>
                    <a:pt x="9201150" y="741794"/>
                  </a:lnTo>
                  <a:lnTo>
                    <a:pt x="9210675" y="741794"/>
                  </a:lnTo>
                  <a:lnTo>
                    <a:pt x="9210675" y="732282"/>
                  </a:lnTo>
                  <a:close/>
                </a:path>
                <a:path w="9782175" h="742314">
                  <a:moveTo>
                    <a:pt x="9267825" y="732282"/>
                  </a:moveTo>
                  <a:lnTo>
                    <a:pt x="9258300" y="732282"/>
                  </a:lnTo>
                  <a:lnTo>
                    <a:pt x="9258300" y="741794"/>
                  </a:lnTo>
                  <a:lnTo>
                    <a:pt x="9267825" y="741794"/>
                  </a:lnTo>
                  <a:lnTo>
                    <a:pt x="9267825" y="732282"/>
                  </a:lnTo>
                  <a:close/>
                </a:path>
                <a:path w="9782175" h="742314">
                  <a:moveTo>
                    <a:pt x="9324975" y="732282"/>
                  </a:moveTo>
                  <a:lnTo>
                    <a:pt x="9315450" y="732282"/>
                  </a:lnTo>
                  <a:lnTo>
                    <a:pt x="9315450" y="741794"/>
                  </a:lnTo>
                  <a:lnTo>
                    <a:pt x="9324975" y="741794"/>
                  </a:lnTo>
                  <a:lnTo>
                    <a:pt x="9324975" y="732282"/>
                  </a:lnTo>
                  <a:close/>
                </a:path>
                <a:path w="9782175" h="742314">
                  <a:moveTo>
                    <a:pt x="9382125" y="732282"/>
                  </a:moveTo>
                  <a:lnTo>
                    <a:pt x="9372600" y="732282"/>
                  </a:lnTo>
                  <a:lnTo>
                    <a:pt x="9372600" y="741794"/>
                  </a:lnTo>
                  <a:lnTo>
                    <a:pt x="9382125" y="741794"/>
                  </a:lnTo>
                  <a:lnTo>
                    <a:pt x="9382125" y="732282"/>
                  </a:lnTo>
                  <a:close/>
                </a:path>
                <a:path w="9782175" h="742314">
                  <a:moveTo>
                    <a:pt x="9439275" y="732282"/>
                  </a:moveTo>
                  <a:lnTo>
                    <a:pt x="9429750" y="732282"/>
                  </a:lnTo>
                  <a:lnTo>
                    <a:pt x="9429750" y="741794"/>
                  </a:lnTo>
                  <a:lnTo>
                    <a:pt x="9439275" y="741794"/>
                  </a:lnTo>
                  <a:lnTo>
                    <a:pt x="9439275" y="732282"/>
                  </a:lnTo>
                  <a:close/>
                </a:path>
                <a:path w="9782175" h="742314">
                  <a:moveTo>
                    <a:pt x="9496425" y="732282"/>
                  </a:moveTo>
                  <a:lnTo>
                    <a:pt x="9486900" y="732282"/>
                  </a:lnTo>
                  <a:lnTo>
                    <a:pt x="9486900" y="741794"/>
                  </a:lnTo>
                  <a:lnTo>
                    <a:pt x="9496425" y="741794"/>
                  </a:lnTo>
                  <a:lnTo>
                    <a:pt x="9496425" y="732282"/>
                  </a:lnTo>
                  <a:close/>
                </a:path>
                <a:path w="9782175" h="742314">
                  <a:moveTo>
                    <a:pt x="9553575" y="732282"/>
                  </a:moveTo>
                  <a:lnTo>
                    <a:pt x="9544050" y="732282"/>
                  </a:lnTo>
                  <a:lnTo>
                    <a:pt x="9544050" y="741794"/>
                  </a:lnTo>
                  <a:lnTo>
                    <a:pt x="9553575" y="741794"/>
                  </a:lnTo>
                  <a:lnTo>
                    <a:pt x="9553575" y="732282"/>
                  </a:lnTo>
                  <a:close/>
                </a:path>
                <a:path w="9782175" h="742314">
                  <a:moveTo>
                    <a:pt x="9610725" y="732282"/>
                  </a:moveTo>
                  <a:lnTo>
                    <a:pt x="9601200" y="732282"/>
                  </a:lnTo>
                  <a:lnTo>
                    <a:pt x="9601200" y="741794"/>
                  </a:lnTo>
                  <a:lnTo>
                    <a:pt x="9610725" y="741794"/>
                  </a:lnTo>
                  <a:lnTo>
                    <a:pt x="9610725" y="732282"/>
                  </a:lnTo>
                  <a:close/>
                </a:path>
                <a:path w="9782175" h="742314">
                  <a:moveTo>
                    <a:pt x="9667875" y="732282"/>
                  </a:moveTo>
                  <a:lnTo>
                    <a:pt x="9658350" y="732282"/>
                  </a:lnTo>
                  <a:lnTo>
                    <a:pt x="9658350" y="741794"/>
                  </a:lnTo>
                  <a:lnTo>
                    <a:pt x="9667875" y="741794"/>
                  </a:lnTo>
                  <a:lnTo>
                    <a:pt x="9667875" y="732282"/>
                  </a:lnTo>
                  <a:close/>
                </a:path>
                <a:path w="9782175" h="742314">
                  <a:moveTo>
                    <a:pt x="9725025" y="732282"/>
                  </a:moveTo>
                  <a:lnTo>
                    <a:pt x="9715500" y="732282"/>
                  </a:lnTo>
                  <a:lnTo>
                    <a:pt x="9715500" y="741794"/>
                  </a:lnTo>
                  <a:lnTo>
                    <a:pt x="9725025" y="741794"/>
                  </a:lnTo>
                  <a:lnTo>
                    <a:pt x="9725025" y="732282"/>
                  </a:lnTo>
                  <a:close/>
                </a:path>
                <a:path w="9782175" h="742314">
                  <a:moveTo>
                    <a:pt x="9782175" y="732282"/>
                  </a:moveTo>
                  <a:lnTo>
                    <a:pt x="9772650" y="732282"/>
                  </a:lnTo>
                  <a:lnTo>
                    <a:pt x="9772650" y="741794"/>
                  </a:lnTo>
                  <a:lnTo>
                    <a:pt x="9782175" y="741794"/>
                  </a:lnTo>
                  <a:lnTo>
                    <a:pt x="9782175" y="73228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33800" y="2816148"/>
              <a:ext cx="5381625" cy="9525"/>
            </a:xfrm>
            <a:custGeom>
              <a:avLst/>
              <a:gdLst/>
              <a:ahLst/>
              <a:cxnLst/>
              <a:rect l="l" t="t" r="r" b="b"/>
              <a:pathLst>
                <a:path w="53816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53816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53816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53816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53816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53816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53816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863"/>
                  </a:lnTo>
                  <a:lnTo>
                    <a:pt x="352425" y="863"/>
                  </a:lnTo>
                  <a:lnTo>
                    <a:pt x="352425" y="0"/>
                  </a:lnTo>
                  <a:close/>
                </a:path>
                <a:path w="53816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863"/>
                  </a:lnTo>
                  <a:lnTo>
                    <a:pt x="409575" y="863"/>
                  </a:lnTo>
                  <a:lnTo>
                    <a:pt x="409575" y="0"/>
                  </a:lnTo>
                  <a:close/>
                </a:path>
                <a:path w="53816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863"/>
                  </a:lnTo>
                  <a:lnTo>
                    <a:pt x="466725" y="863"/>
                  </a:lnTo>
                  <a:lnTo>
                    <a:pt x="466725" y="0"/>
                  </a:lnTo>
                  <a:close/>
                </a:path>
                <a:path w="53816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863"/>
                  </a:lnTo>
                  <a:lnTo>
                    <a:pt x="523875" y="863"/>
                  </a:lnTo>
                  <a:lnTo>
                    <a:pt x="523875" y="0"/>
                  </a:lnTo>
                  <a:close/>
                </a:path>
                <a:path w="53816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53816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53816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53816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53816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53816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53816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53816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53816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53816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53816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53816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53816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53816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53816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53816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53816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53816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53816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53816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53816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53816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53816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53816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53816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53816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53816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53816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53816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53816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53816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53816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53816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53816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53816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53816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53816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53816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53816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53816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53816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12"/>
                  </a:lnTo>
                  <a:lnTo>
                    <a:pt x="3552825" y="9512"/>
                  </a:lnTo>
                  <a:lnTo>
                    <a:pt x="3552825" y="0"/>
                  </a:lnTo>
                  <a:close/>
                </a:path>
                <a:path w="53816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12"/>
                  </a:lnTo>
                  <a:lnTo>
                    <a:pt x="3609975" y="9512"/>
                  </a:lnTo>
                  <a:lnTo>
                    <a:pt x="3609975" y="0"/>
                  </a:lnTo>
                  <a:close/>
                </a:path>
                <a:path w="53816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53816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53816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53816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5381625" h="9525">
                  <a:moveTo>
                    <a:pt x="4124325" y="0"/>
                  </a:moveTo>
                  <a:lnTo>
                    <a:pt x="4114800" y="0"/>
                  </a:lnTo>
                  <a:lnTo>
                    <a:pt x="4114800" y="9512"/>
                  </a:lnTo>
                  <a:lnTo>
                    <a:pt x="4124325" y="9512"/>
                  </a:lnTo>
                  <a:lnTo>
                    <a:pt x="4124325" y="0"/>
                  </a:lnTo>
                  <a:close/>
                </a:path>
                <a:path w="5381625" h="9525">
                  <a:moveTo>
                    <a:pt x="4181475" y="0"/>
                  </a:moveTo>
                  <a:lnTo>
                    <a:pt x="4171950" y="0"/>
                  </a:lnTo>
                  <a:lnTo>
                    <a:pt x="4171950" y="9512"/>
                  </a:lnTo>
                  <a:lnTo>
                    <a:pt x="4181475" y="9512"/>
                  </a:lnTo>
                  <a:lnTo>
                    <a:pt x="4181475" y="0"/>
                  </a:lnTo>
                  <a:close/>
                </a:path>
                <a:path w="5381625" h="9525">
                  <a:moveTo>
                    <a:pt x="4238625" y="0"/>
                  </a:moveTo>
                  <a:lnTo>
                    <a:pt x="4229100" y="0"/>
                  </a:lnTo>
                  <a:lnTo>
                    <a:pt x="4229100" y="9512"/>
                  </a:lnTo>
                  <a:lnTo>
                    <a:pt x="4238625" y="9512"/>
                  </a:lnTo>
                  <a:lnTo>
                    <a:pt x="4238625" y="0"/>
                  </a:lnTo>
                  <a:close/>
                </a:path>
                <a:path w="5381625" h="9525">
                  <a:moveTo>
                    <a:pt x="4295775" y="0"/>
                  </a:moveTo>
                  <a:lnTo>
                    <a:pt x="4286250" y="0"/>
                  </a:lnTo>
                  <a:lnTo>
                    <a:pt x="4286250" y="9512"/>
                  </a:lnTo>
                  <a:lnTo>
                    <a:pt x="4295775" y="9512"/>
                  </a:lnTo>
                  <a:lnTo>
                    <a:pt x="4295775" y="0"/>
                  </a:lnTo>
                  <a:close/>
                </a:path>
                <a:path w="5381625" h="9525">
                  <a:moveTo>
                    <a:pt x="4352925" y="0"/>
                  </a:moveTo>
                  <a:lnTo>
                    <a:pt x="4343400" y="0"/>
                  </a:lnTo>
                  <a:lnTo>
                    <a:pt x="4343400" y="9512"/>
                  </a:lnTo>
                  <a:lnTo>
                    <a:pt x="4352925" y="9512"/>
                  </a:lnTo>
                  <a:lnTo>
                    <a:pt x="4352925" y="0"/>
                  </a:lnTo>
                  <a:close/>
                </a:path>
                <a:path w="5381625" h="9525">
                  <a:moveTo>
                    <a:pt x="4410075" y="0"/>
                  </a:moveTo>
                  <a:lnTo>
                    <a:pt x="4400550" y="0"/>
                  </a:lnTo>
                  <a:lnTo>
                    <a:pt x="4400550" y="9512"/>
                  </a:lnTo>
                  <a:lnTo>
                    <a:pt x="4410075" y="9512"/>
                  </a:lnTo>
                  <a:lnTo>
                    <a:pt x="4410075" y="0"/>
                  </a:lnTo>
                  <a:close/>
                </a:path>
                <a:path w="5381625" h="9525">
                  <a:moveTo>
                    <a:pt x="4695825" y="0"/>
                  </a:moveTo>
                  <a:lnTo>
                    <a:pt x="4686300" y="0"/>
                  </a:lnTo>
                  <a:lnTo>
                    <a:pt x="4686300" y="9512"/>
                  </a:lnTo>
                  <a:lnTo>
                    <a:pt x="4695825" y="9512"/>
                  </a:lnTo>
                  <a:lnTo>
                    <a:pt x="4695825" y="0"/>
                  </a:lnTo>
                  <a:close/>
                </a:path>
                <a:path w="5381625" h="9525">
                  <a:moveTo>
                    <a:pt x="4752975" y="0"/>
                  </a:moveTo>
                  <a:lnTo>
                    <a:pt x="4743450" y="0"/>
                  </a:lnTo>
                  <a:lnTo>
                    <a:pt x="4743450" y="9512"/>
                  </a:lnTo>
                  <a:lnTo>
                    <a:pt x="4752975" y="9512"/>
                  </a:lnTo>
                  <a:lnTo>
                    <a:pt x="4752975" y="0"/>
                  </a:lnTo>
                  <a:close/>
                </a:path>
                <a:path w="5381625" h="9525">
                  <a:moveTo>
                    <a:pt x="4810125" y="0"/>
                  </a:moveTo>
                  <a:lnTo>
                    <a:pt x="4800600" y="0"/>
                  </a:lnTo>
                  <a:lnTo>
                    <a:pt x="4800600" y="9512"/>
                  </a:lnTo>
                  <a:lnTo>
                    <a:pt x="4810125" y="9512"/>
                  </a:lnTo>
                  <a:lnTo>
                    <a:pt x="4810125" y="0"/>
                  </a:lnTo>
                  <a:close/>
                </a:path>
                <a:path w="5381625" h="9525">
                  <a:moveTo>
                    <a:pt x="4867275" y="0"/>
                  </a:moveTo>
                  <a:lnTo>
                    <a:pt x="4857750" y="0"/>
                  </a:lnTo>
                  <a:lnTo>
                    <a:pt x="4857750" y="9512"/>
                  </a:lnTo>
                  <a:lnTo>
                    <a:pt x="4867275" y="9512"/>
                  </a:lnTo>
                  <a:lnTo>
                    <a:pt x="4867275" y="0"/>
                  </a:lnTo>
                  <a:close/>
                </a:path>
                <a:path w="5381625" h="9525">
                  <a:moveTo>
                    <a:pt x="4924425" y="0"/>
                  </a:moveTo>
                  <a:lnTo>
                    <a:pt x="4914900" y="0"/>
                  </a:lnTo>
                  <a:lnTo>
                    <a:pt x="4914900" y="9512"/>
                  </a:lnTo>
                  <a:lnTo>
                    <a:pt x="4924425" y="9512"/>
                  </a:lnTo>
                  <a:lnTo>
                    <a:pt x="4924425" y="0"/>
                  </a:lnTo>
                  <a:close/>
                </a:path>
                <a:path w="5381625" h="9525">
                  <a:moveTo>
                    <a:pt x="4981575" y="0"/>
                  </a:moveTo>
                  <a:lnTo>
                    <a:pt x="4972050" y="0"/>
                  </a:lnTo>
                  <a:lnTo>
                    <a:pt x="4972050" y="9512"/>
                  </a:lnTo>
                  <a:lnTo>
                    <a:pt x="4981575" y="9512"/>
                  </a:lnTo>
                  <a:lnTo>
                    <a:pt x="4981575" y="0"/>
                  </a:lnTo>
                  <a:close/>
                </a:path>
                <a:path w="5381625" h="9525">
                  <a:moveTo>
                    <a:pt x="5038725" y="0"/>
                  </a:moveTo>
                  <a:lnTo>
                    <a:pt x="5029200" y="0"/>
                  </a:lnTo>
                  <a:lnTo>
                    <a:pt x="5029200" y="9512"/>
                  </a:lnTo>
                  <a:lnTo>
                    <a:pt x="5038725" y="9512"/>
                  </a:lnTo>
                  <a:lnTo>
                    <a:pt x="5038725" y="0"/>
                  </a:lnTo>
                  <a:close/>
                </a:path>
                <a:path w="5381625" h="9525">
                  <a:moveTo>
                    <a:pt x="5324475" y="0"/>
                  </a:moveTo>
                  <a:lnTo>
                    <a:pt x="5314950" y="0"/>
                  </a:lnTo>
                  <a:lnTo>
                    <a:pt x="5314950" y="9512"/>
                  </a:lnTo>
                  <a:lnTo>
                    <a:pt x="5324475" y="9512"/>
                  </a:lnTo>
                  <a:lnTo>
                    <a:pt x="5324475" y="0"/>
                  </a:lnTo>
                  <a:close/>
                </a:path>
                <a:path w="5381625" h="9525">
                  <a:moveTo>
                    <a:pt x="5381625" y="0"/>
                  </a:moveTo>
                  <a:lnTo>
                    <a:pt x="5372100" y="0"/>
                  </a:lnTo>
                  <a:lnTo>
                    <a:pt x="5372100" y="9512"/>
                  </a:lnTo>
                  <a:lnTo>
                    <a:pt x="5381625" y="9512"/>
                  </a:lnTo>
                  <a:lnTo>
                    <a:pt x="53816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76300" y="2083853"/>
              <a:ext cx="9782175" cy="742315"/>
            </a:xfrm>
            <a:custGeom>
              <a:avLst/>
              <a:gdLst/>
              <a:ahLst/>
              <a:cxnLst/>
              <a:rect l="l" t="t" r="r" b="b"/>
              <a:pathLst>
                <a:path w="9782175" h="742314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9782175" h="742314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9782175" h="742314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9782175" h="742314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9782175" h="742314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9782175" h="742314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9782175" h="742314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9782175" h="742314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9782175" h="742314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9782175" h="742314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9782175" h="742314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9782175" h="742314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9782175" h="742314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9782175" h="742314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9782175" h="742314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9782175" h="742314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9782175" h="742314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9782175" h="742314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9782175" h="742314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9782175" h="742314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9782175" h="742314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9782175" h="742314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9782175" h="742314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9782175" h="742314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9782175" h="742314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9782175" h="742314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9782175" h="742314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9782175" h="742314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9782175" h="742314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9782175" h="742314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9782175" h="742314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9782175" h="742314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9782175" h="742314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9782175" h="742314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9782175" h="742314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9782175" h="742314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9782175" h="742314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9782175" h="742314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9782175" h="742314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9782175" h="742314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9782175" h="742314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9782175" h="742314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9782175" h="742314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9782175" h="742314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9782175" h="742314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9782175" h="742314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9782175" h="742314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9782175" h="742314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9782175" h="742314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9782175" h="742314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9782175" h="742314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9782175" h="742314">
                  <a:moveTo>
                    <a:pt x="8239125" y="732294"/>
                  </a:moveTo>
                  <a:lnTo>
                    <a:pt x="8229600" y="732294"/>
                  </a:lnTo>
                  <a:lnTo>
                    <a:pt x="8229600" y="741807"/>
                  </a:lnTo>
                  <a:lnTo>
                    <a:pt x="8239125" y="741807"/>
                  </a:lnTo>
                  <a:lnTo>
                    <a:pt x="8239125" y="732294"/>
                  </a:lnTo>
                  <a:close/>
                </a:path>
                <a:path w="9782175" h="742314">
                  <a:moveTo>
                    <a:pt x="8296275" y="732294"/>
                  </a:moveTo>
                  <a:lnTo>
                    <a:pt x="8286750" y="732294"/>
                  </a:lnTo>
                  <a:lnTo>
                    <a:pt x="8286750" y="741807"/>
                  </a:lnTo>
                  <a:lnTo>
                    <a:pt x="8296275" y="741807"/>
                  </a:lnTo>
                  <a:lnTo>
                    <a:pt x="8296275" y="732294"/>
                  </a:lnTo>
                  <a:close/>
                </a:path>
                <a:path w="9782175" h="742314">
                  <a:moveTo>
                    <a:pt x="8353425" y="732294"/>
                  </a:moveTo>
                  <a:lnTo>
                    <a:pt x="8343900" y="732294"/>
                  </a:lnTo>
                  <a:lnTo>
                    <a:pt x="8343900" y="741807"/>
                  </a:lnTo>
                  <a:lnTo>
                    <a:pt x="8353425" y="741807"/>
                  </a:lnTo>
                  <a:lnTo>
                    <a:pt x="8353425" y="732294"/>
                  </a:lnTo>
                  <a:close/>
                </a:path>
                <a:path w="9782175" h="742314">
                  <a:moveTo>
                    <a:pt x="8410575" y="732294"/>
                  </a:moveTo>
                  <a:lnTo>
                    <a:pt x="8401050" y="732294"/>
                  </a:lnTo>
                  <a:lnTo>
                    <a:pt x="8401050" y="741807"/>
                  </a:lnTo>
                  <a:lnTo>
                    <a:pt x="8410575" y="741807"/>
                  </a:lnTo>
                  <a:lnTo>
                    <a:pt x="8410575" y="732294"/>
                  </a:lnTo>
                  <a:close/>
                </a:path>
                <a:path w="9782175" h="742314">
                  <a:moveTo>
                    <a:pt x="8467725" y="732294"/>
                  </a:moveTo>
                  <a:lnTo>
                    <a:pt x="8458200" y="732294"/>
                  </a:lnTo>
                  <a:lnTo>
                    <a:pt x="8458200" y="741807"/>
                  </a:lnTo>
                  <a:lnTo>
                    <a:pt x="8467725" y="741807"/>
                  </a:lnTo>
                  <a:lnTo>
                    <a:pt x="8467725" y="732294"/>
                  </a:lnTo>
                  <a:close/>
                </a:path>
                <a:path w="9782175" h="742314">
                  <a:moveTo>
                    <a:pt x="8753475" y="732294"/>
                  </a:moveTo>
                  <a:lnTo>
                    <a:pt x="8743950" y="732294"/>
                  </a:lnTo>
                  <a:lnTo>
                    <a:pt x="8743950" y="741807"/>
                  </a:lnTo>
                  <a:lnTo>
                    <a:pt x="8753475" y="741807"/>
                  </a:lnTo>
                  <a:lnTo>
                    <a:pt x="8753475" y="732294"/>
                  </a:lnTo>
                  <a:close/>
                </a:path>
                <a:path w="9782175" h="742314">
                  <a:moveTo>
                    <a:pt x="8810625" y="732294"/>
                  </a:moveTo>
                  <a:lnTo>
                    <a:pt x="8801100" y="732294"/>
                  </a:lnTo>
                  <a:lnTo>
                    <a:pt x="8801100" y="741807"/>
                  </a:lnTo>
                  <a:lnTo>
                    <a:pt x="8810625" y="741807"/>
                  </a:lnTo>
                  <a:lnTo>
                    <a:pt x="8810625" y="732294"/>
                  </a:lnTo>
                  <a:close/>
                </a:path>
                <a:path w="9782175" h="742314">
                  <a:moveTo>
                    <a:pt x="8867775" y="732294"/>
                  </a:moveTo>
                  <a:lnTo>
                    <a:pt x="8858250" y="732294"/>
                  </a:lnTo>
                  <a:lnTo>
                    <a:pt x="8858250" y="741807"/>
                  </a:lnTo>
                  <a:lnTo>
                    <a:pt x="8867775" y="741807"/>
                  </a:lnTo>
                  <a:lnTo>
                    <a:pt x="8867775" y="732294"/>
                  </a:lnTo>
                  <a:close/>
                </a:path>
                <a:path w="9782175" h="742314">
                  <a:moveTo>
                    <a:pt x="8924925" y="732294"/>
                  </a:moveTo>
                  <a:lnTo>
                    <a:pt x="8915400" y="732294"/>
                  </a:lnTo>
                  <a:lnTo>
                    <a:pt x="8915400" y="741807"/>
                  </a:lnTo>
                  <a:lnTo>
                    <a:pt x="8924925" y="741807"/>
                  </a:lnTo>
                  <a:lnTo>
                    <a:pt x="8924925" y="732294"/>
                  </a:lnTo>
                  <a:close/>
                </a:path>
                <a:path w="9782175" h="742314">
                  <a:moveTo>
                    <a:pt x="8982075" y="732294"/>
                  </a:moveTo>
                  <a:lnTo>
                    <a:pt x="8972550" y="732294"/>
                  </a:lnTo>
                  <a:lnTo>
                    <a:pt x="8972550" y="741807"/>
                  </a:lnTo>
                  <a:lnTo>
                    <a:pt x="8982075" y="741807"/>
                  </a:lnTo>
                  <a:lnTo>
                    <a:pt x="8982075" y="732294"/>
                  </a:lnTo>
                  <a:close/>
                </a:path>
                <a:path w="9782175" h="742314">
                  <a:moveTo>
                    <a:pt x="9039225" y="732294"/>
                  </a:moveTo>
                  <a:lnTo>
                    <a:pt x="9029700" y="732294"/>
                  </a:lnTo>
                  <a:lnTo>
                    <a:pt x="9029700" y="741807"/>
                  </a:lnTo>
                  <a:lnTo>
                    <a:pt x="9039225" y="741807"/>
                  </a:lnTo>
                  <a:lnTo>
                    <a:pt x="9039225" y="732294"/>
                  </a:lnTo>
                  <a:close/>
                </a:path>
                <a:path w="9782175" h="742314">
                  <a:moveTo>
                    <a:pt x="9324975" y="732294"/>
                  </a:moveTo>
                  <a:lnTo>
                    <a:pt x="9315450" y="732294"/>
                  </a:lnTo>
                  <a:lnTo>
                    <a:pt x="9315450" y="741807"/>
                  </a:lnTo>
                  <a:lnTo>
                    <a:pt x="9324975" y="741807"/>
                  </a:lnTo>
                  <a:lnTo>
                    <a:pt x="9324975" y="732294"/>
                  </a:lnTo>
                  <a:close/>
                </a:path>
                <a:path w="9782175" h="742314">
                  <a:moveTo>
                    <a:pt x="9382125" y="732294"/>
                  </a:moveTo>
                  <a:lnTo>
                    <a:pt x="9372600" y="732294"/>
                  </a:lnTo>
                  <a:lnTo>
                    <a:pt x="9372600" y="741807"/>
                  </a:lnTo>
                  <a:lnTo>
                    <a:pt x="9382125" y="741807"/>
                  </a:lnTo>
                  <a:lnTo>
                    <a:pt x="9382125" y="732294"/>
                  </a:lnTo>
                  <a:close/>
                </a:path>
                <a:path w="9782175" h="742314">
                  <a:moveTo>
                    <a:pt x="9439275" y="732294"/>
                  </a:moveTo>
                  <a:lnTo>
                    <a:pt x="9429750" y="732294"/>
                  </a:lnTo>
                  <a:lnTo>
                    <a:pt x="9429750" y="741807"/>
                  </a:lnTo>
                  <a:lnTo>
                    <a:pt x="9439275" y="741807"/>
                  </a:lnTo>
                  <a:lnTo>
                    <a:pt x="9439275" y="732294"/>
                  </a:lnTo>
                  <a:close/>
                </a:path>
                <a:path w="9782175" h="742314">
                  <a:moveTo>
                    <a:pt x="9496425" y="732294"/>
                  </a:moveTo>
                  <a:lnTo>
                    <a:pt x="9486900" y="732294"/>
                  </a:lnTo>
                  <a:lnTo>
                    <a:pt x="9486900" y="741807"/>
                  </a:lnTo>
                  <a:lnTo>
                    <a:pt x="9496425" y="741807"/>
                  </a:lnTo>
                  <a:lnTo>
                    <a:pt x="9496425" y="732294"/>
                  </a:lnTo>
                  <a:close/>
                </a:path>
                <a:path w="9782175" h="742314">
                  <a:moveTo>
                    <a:pt x="9553575" y="732294"/>
                  </a:moveTo>
                  <a:lnTo>
                    <a:pt x="9544050" y="732294"/>
                  </a:lnTo>
                  <a:lnTo>
                    <a:pt x="9544050" y="741807"/>
                  </a:lnTo>
                  <a:lnTo>
                    <a:pt x="9553575" y="741807"/>
                  </a:lnTo>
                  <a:lnTo>
                    <a:pt x="9553575" y="732294"/>
                  </a:lnTo>
                  <a:close/>
                </a:path>
                <a:path w="9782175" h="742314">
                  <a:moveTo>
                    <a:pt x="9610725" y="732294"/>
                  </a:moveTo>
                  <a:lnTo>
                    <a:pt x="9601200" y="732294"/>
                  </a:lnTo>
                  <a:lnTo>
                    <a:pt x="9601200" y="741807"/>
                  </a:lnTo>
                  <a:lnTo>
                    <a:pt x="9610725" y="741807"/>
                  </a:lnTo>
                  <a:lnTo>
                    <a:pt x="9610725" y="732294"/>
                  </a:lnTo>
                  <a:close/>
                </a:path>
                <a:path w="9782175" h="742314">
                  <a:moveTo>
                    <a:pt x="9667875" y="732294"/>
                  </a:moveTo>
                  <a:lnTo>
                    <a:pt x="9658350" y="732294"/>
                  </a:lnTo>
                  <a:lnTo>
                    <a:pt x="9658350" y="741807"/>
                  </a:lnTo>
                  <a:lnTo>
                    <a:pt x="9667875" y="741807"/>
                  </a:lnTo>
                  <a:lnTo>
                    <a:pt x="9667875" y="732294"/>
                  </a:lnTo>
                  <a:close/>
                </a:path>
                <a:path w="9782175" h="742314">
                  <a:moveTo>
                    <a:pt x="9725025" y="732294"/>
                  </a:moveTo>
                  <a:lnTo>
                    <a:pt x="9715500" y="732294"/>
                  </a:lnTo>
                  <a:lnTo>
                    <a:pt x="9715500" y="741807"/>
                  </a:lnTo>
                  <a:lnTo>
                    <a:pt x="9725025" y="741807"/>
                  </a:lnTo>
                  <a:lnTo>
                    <a:pt x="9725025" y="732294"/>
                  </a:lnTo>
                  <a:close/>
                </a:path>
                <a:path w="9782175" h="742314">
                  <a:moveTo>
                    <a:pt x="9782175" y="732294"/>
                  </a:moveTo>
                  <a:lnTo>
                    <a:pt x="9772650" y="732294"/>
                  </a:lnTo>
                  <a:lnTo>
                    <a:pt x="9772650" y="741807"/>
                  </a:lnTo>
                  <a:lnTo>
                    <a:pt x="9782175" y="741807"/>
                  </a:lnTo>
                  <a:lnTo>
                    <a:pt x="9782175" y="73229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733800" y="208385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12"/>
                  </a:lnTo>
                  <a:lnTo>
                    <a:pt x="2981325" y="9512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12"/>
                  </a:lnTo>
                  <a:lnTo>
                    <a:pt x="3038475" y="9512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12"/>
                  </a:lnTo>
                  <a:lnTo>
                    <a:pt x="3095625" y="9512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12"/>
                  </a:lnTo>
                  <a:lnTo>
                    <a:pt x="3152775" y="9512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12"/>
                  </a:lnTo>
                  <a:lnTo>
                    <a:pt x="3209925" y="9512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12"/>
                  </a:lnTo>
                  <a:lnTo>
                    <a:pt x="3267075" y="9512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12"/>
                  </a:lnTo>
                  <a:lnTo>
                    <a:pt x="3324225" y="9512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12"/>
                  </a:lnTo>
                  <a:lnTo>
                    <a:pt x="3381375" y="9512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12"/>
                  </a:lnTo>
                  <a:lnTo>
                    <a:pt x="3438525" y="9512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12"/>
                  </a:lnTo>
                  <a:lnTo>
                    <a:pt x="3495675" y="9512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12"/>
                  </a:lnTo>
                  <a:lnTo>
                    <a:pt x="3552825" y="9512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12"/>
                  </a:lnTo>
                  <a:lnTo>
                    <a:pt x="3609975" y="9512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12"/>
                  </a:lnTo>
                  <a:lnTo>
                    <a:pt x="3667125" y="9512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12"/>
                  </a:lnTo>
                  <a:lnTo>
                    <a:pt x="3724275" y="9512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12"/>
                  </a:lnTo>
                  <a:lnTo>
                    <a:pt x="3781425" y="9512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12"/>
                  </a:lnTo>
                  <a:lnTo>
                    <a:pt x="3838575" y="9512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12"/>
                  </a:lnTo>
                  <a:lnTo>
                    <a:pt x="3895725" y="9512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12"/>
                  </a:lnTo>
                  <a:lnTo>
                    <a:pt x="3952875" y="9512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12"/>
                  </a:lnTo>
                  <a:lnTo>
                    <a:pt x="4010025" y="9512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34300" y="2083853"/>
              <a:ext cx="2924175" cy="9525"/>
            </a:xfrm>
            <a:custGeom>
              <a:avLst/>
              <a:gdLst/>
              <a:ahLst/>
              <a:cxnLst/>
              <a:rect l="l" t="t" r="r" b="b"/>
              <a:pathLst>
                <a:path w="292417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29241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29241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12"/>
                  </a:lnTo>
                  <a:lnTo>
                    <a:pt x="123825" y="9512"/>
                  </a:lnTo>
                  <a:lnTo>
                    <a:pt x="123825" y="0"/>
                  </a:lnTo>
                  <a:close/>
                </a:path>
                <a:path w="29241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12"/>
                  </a:lnTo>
                  <a:lnTo>
                    <a:pt x="180975" y="9512"/>
                  </a:lnTo>
                  <a:lnTo>
                    <a:pt x="180975" y="0"/>
                  </a:lnTo>
                  <a:close/>
                </a:path>
                <a:path w="29241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12"/>
                  </a:lnTo>
                  <a:lnTo>
                    <a:pt x="238125" y="9512"/>
                  </a:lnTo>
                  <a:lnTo>
                    <a:pt x="238125" y="0"/>
                  </a:lnTo>
                  <a:close/>
                </a:path>
                <a:path w="29241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12"/>
                  </a:lnTo>
                  <a:lnTo>
                    <a:pt x="295275" y="9512"/>
                  </a:lnTo>
                  <a:lnTo>
                    <a:pt x="295275" y="0"/>
                  </a:lnTo>
                  <a:close/>
                </a:path>
                <a:path w="29241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12"/>
                  </a:lnTo>
                  <a:lnTo>
                    <a:pt x="352425" y="9512"/>
                  </a:lnTo>
                  <a:lnTo>
                    <a:pt x="352425" y="0"/>
                  </a:lnTo>
                  <a:close/>
                </a:path>
                <a:path w="29241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12"/>
                  </a:lnTo>
                  <a:lnTo>
                    <a:pt x="409575" y="9512"/>
                  </a:lnTo>
                  <a:lnTo>
                    <a:pt x="409575" y="0"/>
                  </a:lnTo>
                  <a:close/>
                </a:path>
                <a:path w="29241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12"/>
                  </a:lnTo>
                  <a:lnTo>
                    <a:pt x="466725" y="9512"/>
                  </a:lnTo>
                  <a:lnTo>
                    <a:pt x="466725" y="0"/>
                  </a:lnTo>
                  <a:close/>
                </a:path>
                <a:path w="29241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12"/>
                  </a:lnTo>
                  <a:lnTo>
                    <a:pt x="523875" y="9512"/>
                  </a:lnTo>
                  <a:lnTo>
                    <a:pt x="523875" y="0"/>
                  </a:lnTo>
                  <a:close/>
                </a:path>
                <a:path w="29241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12"/>
                  </a:lnTo>
                  <a:lnTo>
                    <a:pt x="581025" y="9512"/>
                  </a:lnTo>
                  <a:lnTo>
                    <a:pt x="581025" y="0"/>
                  </a:lnTo>
                  <a:close/>
                </a:path>
                <a:path w="29241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12"/>
                  </a:lnTo>
                  <a:lnTo>
                    <a:pt x="638175" y="9512"/>
                  </a:lnTo>
                  <a:lnTo>
                    <a:pt x="638175" y="0"/>
                  </a:lnTo>
                  <a:close/>
                </a:path>
                <a:path w="29241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12"/>
                  </a:lnTo>
                  <a:lnTo>
                    <a:pt x="695325" y="9512"/>
                  </a:lnTo>
                  <a:lnTo>
                    <a:pt x="695325" y="0"/>
                  </a:lnTo>
                  <a:close/>
                </a:path>
                <a:path w="29241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12"/>
                  </a:lnTo>
                  <a:lnTo>
                    <a:pt x="752475" y="9512"/>
                  </a:lnTo>
                  <a:lnTo>
                    <a:pt x="752475" y="0"/>
                  </a:lnTo>
                  <a:close/>
                </a:path>
                <a:path w="29241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12"/>
                  </a:lnTo>
                  <a:lnTo>
                    <a:pt x="809625" y="9512"/>
                  </a:lnTo>
                  <a:lnTo>
                    <a:pt x="809625" y="0"/>
                  </a:lnTo>
                  <a:close/>
                </a:path>
                <a:path w="29241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12"/>
                  </a:lnTo>
                  <a:lnTo>
                    <a:pt x="866775" y="9512"/>
                  </a:lnTo>
                  <a:lnTo>
                    <a:pt x="866775" y="0"/>
                  </a:lnTo>
                  <a:close/>
                </a:path>
                <a:path w="29241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12"/>
                  </a:lnTo>
                  <a:lnTo>
                    <a:pt x="923925" y="9512"/>
                  </a:lnTo>
                  <a:lnTo>
                    <a:pt x="923925" y="0"/>
                  </a:lnTo>
                  <a:close/>
                </a:path>
                <a:path w="29241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12"/>
                  </a:lnTo>
                  <a:lnTo>
                    <a:pt x="981075" y="9512"/>
                  </a:lnTo>
                  <a:lnTo>
                    <a:pt x="981075" y="0"/>
                  </a:lnTo>
                  <a:close/>
                </a:path>
                <a:path w="29241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12"/>
                  </a:lnTo>
                  <a:lnTo>
                    <a:pt x="1038225" y="9512"/>
                  </a:lnTo>
                  <a:lnTo>
                    <a:pt x="1038225" y="0"/>
                  </a:lnTo>
                  <a:close/>
                </a:path>
                <a:path w="29241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12"/>
                  </a:lnTo>
                  <a:lnTo>
                    <a:pt x="1095375" y="9512"/>
                  </a:lnTo>
                  <a:lnTo>
                    <a:pt x="1095375" y="0"/>
                  </a:lnTo>
                  <a:close/>
                </a:path>
                <a:path w="29241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12"/>
                  </a:lnTo>
                  <a:lnTo>
                    <a:pt x="1152525" y="9512"/>
                  </a:lnTo>
                  <a:lnTo>
                    <a:pt x="1152525" y="0"/>
                  </a:lnTo>
                  <a:close/>
                </a:path>
                <a:path w="29241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12"/>
                  </a:lnTo>
                  <a:lnTo>
                    <a:pt x="1209675" y="9512"/>
                  </a:lnTo>
                  <a:lnTo>
                    <a:pt x="1209675" y="0"/>
                  </a:lnTo>
                  <a:close/>
                </a:path>
                <a:path w="29241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12"/>
                  </a:lnTo>
                  <a:lnTo>
                    <a:pt x="1266825" y="9512"/>
                  </a:lnTo>
                  <a:lnTo>
                    <a:pt x="1266825" y="0"/>
                  </a:lnTo>
                  <a:close/>
                </a:path>
                <a:path w="29241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12"/>
                  </a:lnTo>
                  <a:lnTo>
                    <a:pt x="1323975" y="9512"/>
                  </a:lnTo>
                  <a:lnTo>
                    <a:pt x="1323975" y="0"/>
                  </a:lnTo>
                  <a:close/>
                </a:path>
                <a:path w="29241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12"/>
                  </a:lnTo>
                  <a:lnTo>
                    <a:pt x="1381125" y="9512"/>
                  </a:lnTo>
                  <a:lnTo>
                    <a:pt x="1381125" y="0"/>
                  </a:lnTo>
                  <a:close/>
                </a:path>
                <a:path w="29241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12"/>
                  </a:lnTo>
                  <a:lnTo>
                    <a:pt x="1438275" y="9512"/>
                  </a:lnTo>
                  <a:lnTo>
                    <a:pt x="1438275" y="0"/>
                  </a:lnTo>
                  <a:close/>
                </a:path>
                <a:path w="29241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12"/>
                  </a:lnTo>
                  <a:lnTo>
                    <a:pt x="1495425" y="9512"/>
                  </a:lnTo>
                  <a:lnTo>
                    <a:pt x="1495425" y="0"/>
                  </a:lnTo>
                  <a:close/>
                </a:path>
                <a:path w="29241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12"/>
                  </a:lnTo>
                  <a:lnTo>
                    <a:pt x="1552575" y="9512"/>
                  </a:lnTo>
                  <a:lnTo>
                    <a:pt x="1552575" y="0"/>
                  </a:lnTo>
                  <a:close/>
                </a:path>
                <a:path w="29241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12"/>
                  </a:lnTo>
                  <a:lnTo>
                    <a:pt x="1609725" y="9512"/>
                  </a:lnTo>
                  <a:lnTo>
                    <a:pt x="1609725" y="0"/>
                  </a:lnTo>
                  <a:close/>
                </a:path>
                <a:path w="29241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12"/>
                  </a:lnTo>
                  <a:lnTo>
                    <a:pt x="1666875" y="9512"/>
                  </a:lnTo>
                  <a:lnTo>
                    <a:pt x="1666875" y="0"/>
                  </a:lnTo>
                  <a:close/>
                </a:path>
                <a:path w="29241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12"/>
                  </a:lnTo>
                  <a:lnTo>
                    <a:pt x="1724025" y="9512"/>
                  </a:lnTo>
                  <a:lnTo>
                    <a:pt x="1724025" y="0"/>
                  </a:lnTo>
                  <a:close/>
                </a:path>
                <a:path w="29241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12"/>
                  </a:lnTo>
                  <a:lnTo>
                    <a:pt x="1781175" y="9512"/>
                  </a:lnTo>
                  <a:lnTo>
                    <a:pt x="1781175" y="0"/>
                  </a:lnTo>
                  <a:close/>
                </a:path>
                <a:path w="29241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12"/>
                  </a:lnTo>
                  <a:lnTo>
                    <a:pt x="1838325" y="9512"/>
                  </a:lnTo>
                  <a:lnTo>
                    <a:pt x="1838325" y="0"/>
                  </a:lnTo>
                  <a:close/>
                </a:path>
                <a:path w="29241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12"/>
                  </a:lnTo>
                  <a:lnTo>
                    <a:pt x="1895475" y="9512"/>
                  </a:lnTo>
                  <a:lnTo>
                    <a:pt x="1895475" y="0"/>
                  </a:lnTo>
                  <a:close/>
                </a:path>
                <a:path w="29241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12"/>
                  </a:lnTo>
                  <a:lnTo>
                    <a:pt x="1952625" y="9512"/>
                  </a:lnTo>
                  <a:lnTo>
                    <a:pt x="1952625" y="0"/>
                  </a:lnTo>
                  <a:close/>
                </a:path>
                <a:path w="29241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12"/>
                  </a:lnTo>
                  <a:lnTo>
                    <a:pt x="2009775" y="9512"/>
                  </a:lnTo>
                  <a:lnTo>
                    <a:pt x="2009775" y="0"/>
                  </a:lnTo>
                  <a:close/>
                </a:path>
                <a:path w="292417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12"/>
                  </a:lnTo>
                  <a:lnTo>
                    <a:pt x="2066925" y="9512"/>
                  </a:lnTo>
                  <a:lnTo>
                    <a:pt x="2066925" y="0"/>
                  </a:lnTo>
                  <a:close/>
                </a:path>
                <a:path w="292417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12"/>
                  </a:lnTo>
                  <a:lnTo>
                    <a:pt x="2124075" y="9512"/>
                  </a:lnTo>
                  <a:lnTo>
                    <a:pt x="2124075" y="0"/>
                  </a:lnTo>
                  <a:close/>
                </a:path>
                <a:path w="292417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12"/>
                  </a:lnTo>
                  <a:lnTo>
                    <a:pt x="2181225" y="9512"/>
                  </a:lnTo>
                  <a:lnTo>
                    <a:pt x="2181225" y="0"/>
                  </a:lnTo>
                  <a:close/>
                </a:path>
                <a:path w="292417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12"/>
                  </a:lnTo>
                  <a:lnTo>
                    <a:pt x="2238375" y="9512"/>
                  </a:lnTo>
                  <a:lnTo>
                    <a:pt x="2238375" y="0"/>
                  </a:lnTo>
                  <a:close/>
                </a:path>
                <a:path w="292417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12"/>
                  </a:lnTo>
                  <a:lnTo>
                    <a:pt x="2295525" y="9512"/>
                  </a:lnTo>
                  <a:lnTo>
                    <a:pt x="2295525" y="0"/>
                  </a:lnTo>
                  <a:close/>
                </a:path>
                <a:path w="292417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12"/>
                  </a:lnTo>
                  <a:lnTo>
                    <a:pt x="2352675" y="9512"/>
                  </a:lnTo>
                  <a:lnTo>
                    <a:pt x="2352675" y="0"/>
                  </a:lnTo>
                  <a:close/>
                </a:path>
                <a:path w="292417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12"/>
                  </a:lnTo>
                  <a:lnTo>
                    <a:pt x="2409825" y="9512"/>
                  </a:lnTo>
                  <a:lnTo>
                    <a:pt x="2409825" y="0"/>
                  </a:lnTo>
                  <a:close/>
                </a:path>
                <a:path w="292417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12"/>
                  </a:lnTo>
                  <a:lnTo>
                    <a:pt x="2466975" y="9512"/>
                  </a:lnTo>
                  <a:lnTo>
                    <a:pt x="2466975" y="0"/>
                  </a:lnTo>
                  <a:close/>
                </a:path>
                <a:path w="292417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  <a:path w="292417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12"/>
                  </a:lnTo>
                  <a:lnTo>
                    <a:pt x="2581275" y="9512"/>
                  </a:lnTo>
                  <a:lnTo>
                    <a:pt x="2581275" y="0"/>
                  </a:lnTo>
                  <a:close/>
                </a:path>
                <a:path w="292417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12"/>
                  </a:lnTo>
                  <a:lnTo>
                    <a:pt x="2638425" y="9512"/>
                  </a:lnTo>
                  <a:lnTo>
                    <a:pt x="2638425" y="0"/>
                  </a:lnTo>
                  <a:close/>
                </a:path>
                <a:path w="292417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12"/>
                  </a:lnTo>
                  <a:lnTo>
                    <a:pt x="2695575" y="9512"/>
                  </a:lnTo>
                  <a:lnTo>
                    <a:pt x="2695575" y="0"/>
                  </a:lnTo>
                  <a:close/>
                </a:path>
                <a:path w="292417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12"/>
                  </a:lnTo>
                  <a:lnTo>
                    <a:pt x="2752725" y="9512"/>
                  </a:lnTo>
                  <a:lnTo>
                    <a:pt x="2752725" y="0"/>
                  </a:lnTo>
                  <a:close/>
                </a:path>
                <a:path w="292417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12"/>
                  </a:lnTo>
                  <a:lnTo>
                    <a:pt x="2809875" y="9512"/>
                  </a:lnTo>
                  <a:lnTo>
                    <a:pt x="2809875" y="0"/>
                  </a:lnTo>
                  <a:close/>
                </a:path>
                <a:path w="292417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12"/>
                  </a:lnTo>
                  <a:lnTo>
                    <a:pt x="2867025" y="9512"/>
                  </a:lnTo>
                  <a:lnTo>
                    <a:pt x="2867025" y="0"/>
                  </a:lnTo>
                  <a:close/>
                </a:path>
                <a:path w="292417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12"/>
                  </a:lnTo>
                  <a:lnTo>
                    <a:pt x="2924175" y="9512"/>
                  </a:lnTo>
                  <a:lnTo>
                    <a:pt x="29241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01292" y="2095398"/>
              <a:ext cx="8482965" cy="1453515"/>
            </a:xfrm>
            <a:custGeom>
              <a:avLst/>
              <a:gdLst/>
              <a:ahLst/>
              <a:cxnLst/>
              <a:rect l="l" t="t" r="r" b="b"/>
              <a:pathLst>
                <a:path w="8482965" h="1453514">
                  <a:moveTo>
                    <a:pt x="232918" y="1280541"/>
                  </a:moveTo>
                  <a:lnTo>
                    <a:pt x="0" y="1280541"/>
                  </a:lnTo>
                  <a:lnTo>
                    <a:pt x="0" y="1453045"/>
                  </a:lnTo>
                  <a:lnTo>
                    <a:pt x="232918" y="1453045"/>
                  </a:lnTo>
                  <a:lnTo>
                    <a:pt x="232918" y="1280541"/>
                  </a:lnTo>
                  <a:close/>
                </a:path>
                <a:path w="8482965" h="1453514">
                  <a:moveTo>
                    <a:pt x="822198" y="1102868"/>
                  </a:moveTo>
                  <a:lnTo>
                    <a:pt x="589292" y="1102868"/>
                  </a:lnTo>
                  <a:lnTo>
                    <a:pt x="589292" y="1453045"/>
                  </a:lnTo>
                  <a:lnTo>
                    <a:pt x="822198" y="1453045"/>
                  </a:lnTo>
                  <a:lnTo>
                    <a:pt x="822198" y="1102868"/>
                  </a:lnTo>
                  <a:close/>
                </a:path>
                <a:path w="8482965" h="1453514">
                  <a:moveTo>
                    <a:pt x="1411490" y="920521"/>
                  </a:moveTo>
                  <a:lnTo>
                    <a:pt x="1178572" y="920521"/>
                  </a:lnTo>
                  <a:lnTo>
                    <a:pt x="1178572" y="1453045"/>
                  </a:lnTo>
                  <a:lnTo>
                    <a:pt x="1411490" y="1453045"/>
                  </a:lnTo>
                  <a:lnTo>
                    <a:pt x="1411490" y="920521"/>
                  </a:lnTo>
                  <a:close/>
                </a:path>
                <a:path w="8482965" h="1453514">
                  <a:moveTo>
                    <a:pt x="2000783" y="943292"/>
                  </a:moveTo>
                  <a:lnTo>
                    <a:pt x="1767865" y="943292"/>
                  </a:lnTo>
                  <a:lnTo>
                    <a:pt x="1767865" y="1453045"/>
                  </a:lnTo>
                  <a:lnTo>
                    <a:pt x="2000783" y="1453045"/>
                  </a:lnTo>
                  <a:lnTo>
                    <a:pt x="2000783" y="943292"/>
                  </a:lnTo>
                  <a:close/>
                </a:path>
                <a:path w="8482965" h="1453514">
                  <a:moveTo>
                    <a:pt x="2590063" y="721614"/>
                  </a:moveTo>
                  <a:lnTo>
                    <a:pt x="2357158" y="721614"/>
                  </a:lnTo>
                  <a:lnTo>
                    <a:pt x="2357158" y="1453045"/>
                  </a:lnTo>
                  <a:lnTo>
                    <a:pt x="2590063" y="1453045"/>
                  </a:lnTo>
                  <a:lnTo>
                    <a:pt x="2590063" y="721614"/>
                  </a:lnTo>
                  <a:close/>
                </a:path>
                <a:path w="8482965" h="1453514">
                  <a:moveTo>
                    <a:pt x="3179356" y="826782"/>
                  </a:moveTo>
                  <a:lnTo>
                    <a:pt x="2946450" y="826782"/>
                  </a:lnTo>
                  <a:lnTo>
                    <a:pt x="2946450" y="1453045"/>
                  </a:lnTo>
                  <a:lnTo>
                    <a:pt x="3179356" y="1453045"/>
                  </a:lnTo>
                  <a:lnTo>
                    <a:pt x="3179356" y="826782"/>
                  </a:lnTo>
                  <a:close/>
                </a:path>
                <a:path w="8482965" h="1453514">
                  <a:moveTo>
                    <a:pt x="3768636" y="734225"/>
                  </a:moveTo>
                  <a:lnTo>
                    <a:pt x="3535730" y="734225"/>
                  </a:lnTo>
                  <a:lnTo>
                    <a:pt x="3535730" y="1453045"/>
                  </a:lnTo>
                  <a:lnTo>
                    <a:pt x="3768636" y="1453045"/>
                  </a:lnTo>
                  <a:lnTo>
                    <a:pt x="3768636" y="734225"/>
                  </a:lnTo>
                  <a:close/>
                </a:path>
                <a:path w="8482965" h="1453514">
                  <a:moveTo>
                    <a:pt x="4357929" y="377634"/>
                  </a:moveTo>
                  <a:lnTo>
                    <a:pt x="4125023" y="377634"/>
                  </a:lnTo>
                  <a:lnTo>
                    <a:pt x="4125023" y="1453045"/>
                  </a:lnTo>
                  <a:lnTo>
                    <a:pt x="4357929" y="1453045"/>
                  </a:lnTo>
                  <a:lnTo>
                    <a:pt x="4357929" y="377634"/>
                  </a:lnTo>
                  <a:close/>
                </a:path>
                <a:path w="8482965" h="1453514">
                  <a:moveTo>
                    <a:pt x="4947209" y="74193"/>
                  </a:moveTo>
                  <a:lnTo>
                    <a:pt x="4714303" y="74193"/>
                  </a:lnTo>
                  <a:lnTo>
                    <a:pt x="4714303" y="1453045"/>
                  </a:lnTo>
                  <a:lnTo>
                    <a:pt x="4947209" y="1453045"/>
                  </a:lnTo>
                  <a:lnTo>
                    <a:pt x="4947209" y="74193"/>
                  </a:lnTo>
                  <a:close/>
                </a:path>
                <a:path w="8482965" h="1453514">
                  <a:moveTo>
                    <a:pt x="5536501" y="227190"/>
                  </a:moveTo>
                  <a:lnTo>
                    <a:pt x="5303596" y="227190"/>
                  </a:lnTo>
                  <a:lnTo>
                    <a:pt x="5303596" y="1453045"/>
                  </a:lnTo>
                  <a:lnTo>
                    <a:pt x="5536501" y="1453045"/>
                  </a:lnTo>
                  <a:lnTo>
                    <a:pt x="5536501" y="227190"/>
                  </a:lnTo>
                  <a:close/>
                </a:path>
                <a:path w="8482965" h="1453514">
                  <a:moveTo>
                    <a:pt x="6125794" y="19100"/>
                  </a:moveTo>
                  <a:lnTo>
                    <a:pt x="5892876" y="19100"/>
                  </a:lnTo>
                  <a:lnTo>
                    <a:pt x="5892876" y="1453045"/>
                  </a:lnTo>
                  <a:lnTo>
                    <a:pt x="6125794" y="1453045"/>
                  </a:lnTo>
                  <a:lnTo>
                    <a:pt x="6125794" y="19100"/>
                  </a:lnTo>
                  <a:close/>
                </a:path>
                <a:path w="8482965" h="1453514">
                  <a:moveTo>
                    <a:pt x="6715087" y="50"/>
                  </a:moveTo>
                  <a:lnTo>
                    <a:pt x="6482169" y="50"/>
                  </a:lnTo>
                  <a:lnTo>
                    <a:pt x="6482169" y="1453045"/>
                  </a:lnTo>
                  <a:lnTo>
                    <a:pt x="6715087" y="1453045"/>
                  </a:lnTo>
                  <a:lnTo>
                    <a:pt x="6715087" y="50"/>
                  </a:lnTo>
                  <a:close/>
                </a:path>
                <a:path w="8482965" h="1453514">
                  <a:moveTo>
                    <a:pt x="7304367" y="0"/>
                  </a:moveTo>
                  <a:lnTo>
                    <a:pt x="7071461" y="0"/>
                  </a:lnTo>
                  <a:lnTo>
                    <a:pt x="7071461" y="1453045"/>
                  </a:lnTo>
                  <a:lnTo>
                    <a:pt x="7304367" y="1453045"/>
                  </a:lnTo>
                  <a:lnTo>
                    <a:pt x="7304367" y="0"/>
                  </a:lnTo>
                  <a:close/>
                </a:path>
                <a:path w="8482965" h="1453514">
                  <a:moveTo>
                    <a:pt x="7893659" y="188722"/>
                  </a:moveTo>
                  <a:lnTo>
                    <a:pt x="7660754" y="188722"/>
                  </a:lnTo>
                  <a:lnTo>
                    <a:pt x="7660754" y="1453045"/>
                  </a:lnTo>
                  <a:lnTo>
                    <a:pt x="7893659" y="1453045"/>
                  </a:lnTo>
                  <a:lnTo>
                    <a:pt x="7893659" y="188722"/>
                  </a:lnTo>
                  <a:close/>
                </a:path>
                <a:path w="8482965" h="1453514">
                  <a:moveTo>
                    <a:pt x="8482940" y="167132"/>
                  </a:moveTo>
                  <a:lnTo>
                    <a:pt x="8250034" y="167132"/>
                  </a:lnTo>
                  <a:lnTo>
                    <a:pt x="8250034" y="1453045"/>
                  </a:lnTo>
                  <a:lnTo>
                    <a:pt x="8482940" y="1453045"/>
                  </a:lnTo>
                  <a:lnTo>
                    <a:pt x="8482940" y="16713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344917" y="3245002"/>
              <a:ext cx="9072245" cy="492759"/>
            </a:xfrm>
            <a:custGeom>
              <a:avLst/>
              <a:gdLst/>
              <a:ahLst/>
              <a:cxnLst/>
              <a:rect l="l" t="t" r="r" b="b"/>
              <a:pathLst>
                <a:path w="9072245" h="492760">
                  <a:moveTo>
                    <a:pt x="232905" y="130937"/>
                  </a:moveTo>
                  <a:lnTo>
                    <a:pt x="0" y="130937"/>
                  </a:lnTo>
                  <a:lnTo>
                    <a:pt x="0" y="303441"/>
                  </a:lnTo>
                  <a:lnTo>
                    <a:pt x="232905" y="303441"/>
                  </a:lnTo>
                  <a:lnTo>
                    <a:pt x="232905" y="130937"/>
                  </a:lnTo>
                  <a:close/>
                </a:path>
                <a:path w="9072245" h="492760">
                  <a:moveTo>
                    <a:pt x="822198" y="125755"/>
                  </a:moveTo>
                  <a:lnTo>
                    <a:pt x="589292" y="125755"/>
                  </a:lnTo>
                  <a:lnTo>
                    <a:pt x="589292" y="303441"/>
                  </a:lnTo>
                  <a:lnTo>
                    <a:pt x="822198" y="303441"/>
                  </a:lnTo>
                  <a:lnTo>
                    <a:pt x="822198" y="125755"/>
                  </a:lnTo>
                  <a:close/>
                </a:path>
                <a:path w="9072245" h="492760">
                  <a:moveTo>
                    <a:pt x="1411478" y="121094"/>
                  </a:moveTo>
                  <a:lnTo>
                    <a:pt x="1178572" y="121094"/>
                  </a:lnTo>
                  <a:lnTo>
                    <a:pt x="1178572" y="303428"/>
                  </a:lnTo>
                  <a:lnTo>
                    <a:pt x="1411478" y="303428"/>
                  </a:lnTo>
                  <a:lnTo>
                    <a:pt x="1411478" y="121094"/>
                  </a:lnTo>
                  <a:close/>
                </a:path>
                <a:path w="9072245" h="492760">
                  <a:moveTo>
                    <a:pt x="2000770" y="303441"/>
                  </a:moveTo>
                  <a:lnTo>
                    <a:pt x="1767865" y="303441"/>
                  </a:lnTo>
                  <a:lnTo>
                    <a:pt x="1767865" y="326212"/>
                  </a:lnTo>
                  <a:lnTo>
                    <a:pt x="2000770" y="326212"/>
                  </a:lnTo>
                  <a:lnTo>
                    <a:pt x="2000770" y="303441"/>
                  </a:lnTo>
                  <a:close/>
                </a:path>
                <a:path w="9072245" h="492760">
                  <a:moveTo>
                    <a:pt x="2590063" y="81749"/>
                  </a:moveTo>
                  <a:lnTo>
                    <a:pt x="2357145" y="81749"/>
                  </a:lnTo>
                  <a:lnTo>
                    <a:pt x="2357145" y="303441"/>
                  </a:lnTo>
                  <a:lnTo>
                    <a:pt x="2590063" y="303441"/>
                  </a:lnTo>
                  <a:lnTo>
                    <a:pt x="2590063" y="81749"/>
                  </a:lnTo>
                  <a:close/>
                </a:path>
                <a:path w="9072245" h="492760">
                  <a:moveTo>
                    <a:pt x="3179356" y="303441"/>
                  </a:moveTo>
                  <a:lnTo>
                    <a:pt x="2946438" y="303441"/>
                  </a:lnTo>
                  <a:lnTo>
                    <a:pt x="2946438" y="408622"/>
                  </a:lnTo>
                  <a:lnTo>
                    <a:pt x="3179356" y="408622"/>
                  </a:lnTo>
                  <a:lnTo>
                    <a:pt x="3179356" y="303441"/>
                  </a:lnTo>
                  <a:close/>
                </a:path>
                <a:path w="9072245" h="492760">
                  <a:moveTo>
                    <a:pt x="3768636" y="210870"/>
                  </a:moveTo>
                  <a:lnTo>
                    <a:pt x="3535730" y="210870"/>
                  </a:lnTo>
                  <a:lnTo>
                    <a:pt x="3535730" y="303441"/>
                  </a:lnTo>
                  <a:lnTo>
                    <a:pt x="3768636" y="303441"/>
                  </a:lnTo>
                  <a:lnTo>
                    <a:pt x="3768636" y="210870"/>
                  </a:lnTo>
                  <a:close/>
                </a:path>
                <a:path w="9072245" h="492760">
                  <a:moveTo>
                    <a:pt x="4357929" y="196354"/>
                  </a:moveTo>
                  <a:lnTo>
                    <a:pt x="4125023" y="196354"/>
                  </a:lnTo>
                  <a:lnTo>
                    <a:pt x="4125023" y="303441"/>
                  </a:lnTo>
                  <a:lnTo>
                    <a:pt x="4357929" y="303441"/>
                  </a:lnTo>
                  <a:lnTo>
                    <a:pt x="4357929" y="196354"/>
                  </a:lnTo>
                  <a:close/>
                </a:path>
                <a:path w="9072245" h="492760">
                  <a:moveTo>
                    <a:pt x="4947209" y="0"/>
                  </a:moveTo>
                  <a:lnTo>
                    <a:pt x="4714303" y="0"/>
                  </a:lnTo>
                  <a:lnTo>
                    <a:pt x="4714303" y="303441"/>
                  </a:lnTo>
                  <a:lnTo>
                    <a:pt x="4947209" y="303441"/>
                  </a:lnTo>
                  <a:lnTo>
                    <a:pt x="4947209" y="0"/>
                  </a:lnTo>
                  <a:close/>
                </a:path>
                <a:path w="9072245" h="492760">
                  <a:moveTo>
                    <a:pt x="5536501" y="303441"/>
                  </a:moveTo>
                  <a:lnTo>
                    <a:pt x="5303596" y="303441"/>
                  </a:lnTo>
                  <a:lnTo>
                    <a:pt x="5303596" y="456438"/>
                  </a:lnTo>
                  <a:lnTo>
                    <a:pt x="5536501" y="456438"/>
                  </a:lnTo>
                  <a:lnTo>
                    <a:pt x="5536501" y="303441"/>
                  </a:lnTo>
                  <a:close/>
                </a:path>
                <a:path w="9072245" h="492760">
                  <a:moveTo>
                    <a:pt x="6125781" y="95351"/>
                  </a:moveTo>
                  <a:lnTo>
                    <a:pt x="5892876" y="95351"/>
                  </a:lnTo>
                  <a:lnTo>
                    <a:pt x="5892876" y="303441"/>
                  </a:lnTo>
                  <a:lnTo>
                    <a:pt x="6125781" y="303441"/>
                  </a:lnTo>
                  <a:lnTo>
                    <a:pt x="6125781" y="95351"/>
                  </a:lnTo>
                  <a:close/>
                </a:path>
                <a:path w="9072245" h="492760">
                  <a:moveTo>
                    <a:pt x="6715074" y="284378"/>
                  </a:moveTo>
                  <a:lnTo>
                    <a:pt x="6482169" y="284378"/>
                  </a:lnTo>
                  <a:lnTo>
                    <a:pt x="6482169" y="303441"/>
                  </a:lnTo>
                  <a:lnTo>
                    <a:pt x="6715074" y="303441"/>
                  </a:lnTo>
                  <a:lnTo>
                    <a:pt x="6715074" y="284378"/>
                  </a:lnTo>
                  <a:close/>
                </a:path>
                <a:path w="9072245" h="492760">
                  <a:moveTo>
                    <a:pt x="7304367" y="293928"/>
                  </a:moveTo>
                  <a:lnTo>
                    <a:pt x="7071449" y="293928"/>
                  </a:lnTo>
                  <a:lnTo>
                    <a:pt x="7071449" y="303441"/>
                  </a:lnTo>
                  <a:lnTo>
                    <a:pt x="7304367" y="303441"/>
                  </a:lnTo>
                  <a:lnTo>
                    <a:pt x="7304367" y="293928"/>
                  </a:lnTo>
                  <a:close/>
                </a:path>
                <a:path w="9072245" h="492760">
                  <a:moveTo>
                    <a:pt x="7893647" y="303441"/>
                  </a:moveTo>
                  <a:lnTo>
                    <a:pt x="7660741" y="303441"/>
                  </a:lnTo>
                  <a:lnTo>
                    <a:pt x="7660741" y="492163"/>
                  </a:lnTo>
                  <a:lnTo>
                    <a:pt x="7893647" y="492163"/>
                  </a:lnTo>
                  <a:lnTo>
                    <a:pt x="7893647" y="303441"/>
                  </a:lnTo>
                  <a:close/>
                </a:path>
                <a:path w="9072245" h="492760">
                  <a:moveTo>
                    <a:pt x="8482940" y="281851"/>
                  </a:moveTo>
                  <a:lnTo>
                    <a:pt x="8250034" y="281851"/>
                  </a:lnTo>
                  <a:lnTo>
                    <a:pt x="8250034" y="303441"/>
                  </a:lnTo>
                  <a:lnTo>
                    <a:pt x="8482940" y="303441"/>
                  </a:lnTo>
                  <a:lnTo>
                    <a:pt x="8482940" y="281851"/>
                  </a:lnTo>
                  <a:close/>
                </a:path>
                <a:path w="9072245" h="492760">
                  <a:moveTo>
                    <a:pt x="9072220" y="303441"/>
                  </a:moveTo>
                  <a:lnTo>
                    <a:pt x="8839314" y="303441"/>
                  </a:lnTo>
                  <a:lnTo>
                    <a:pt x="8839314" y="346113"/>
                  </a:lnTo>
                  <a:lnTo>
                    <a:pt x="9072220" y="346113"/>
                  </a:lnTo>
                  <a:lnTo>
                    <a:pt x="9072220" y="303441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554556" y="1830704"/>
              <a:ext cx="9048115" cy="2039620"/>
            </a:xfrm>
            <a:custGeom>
              <a:avLst/>
              <a:gdLst/>
              <a:ahLst/>
              <a:cxnLst/>
              <a:rect l="l" t="t" r="r" b="b"/>
              <a:pathLst>
                <a:path w="9048115" h="2039620">
                  <a:moveTo>
                    <a:pt x="526389" y="1311897"/>
                  </a:moveTo>
                  <a:lnTo>
                    <a:pt x="498195" y="1279867"/>
                  </a:lnTo>
                  <a:lnTo>
                    <a:pt x="493331" y="1278890"/>
                  </a:lnTo>
                  <a:lnTo>
                    <a:pt x="33058" y="1278890"/>
                  </a:lnTo>
                  <a:lnTo>
                    <a:pt x="977" y="1307045"/>
                  </a:lnTo>
                  <a:lnTo>
                    <a:pt x="0" y="1311897"/>
                  </a:lnTo>
                  <a:lnTo>
                    <a:pt x="0" y="1455166"/>
                  </a:lnTo>
                  <a:lnTo>
                    <a:pt x="28194" y="1487195"/>
                  </a:lnTo>
                  <a:lnTo>
                    <a:pt x="33058" y="1488160"/>
                  </a:lnTo>
                  <a:lnTo>
                    <a:pt x="493331" y="1488160"/>
                  </a:lnTo>
                  <a:lnTo>
                    <a:pt x="525411" y="1460017"/>
                  </a:lnTo>
                  <a:lnTo>
                    <a:pt x="526389" y="1455166"/>
                  </a:lnTo>
                  <a:lnTo>
                    <a:pt x="526389" y="1311897"/>
                  </a:lnTo>
                  <a:close/>
                </a:path>
                <a:path w="9048115" h="2039620">
                  <a:moveTo>
                    <a:pt x="1127810" y="1134224"/>
                  </a:moveTo>
                  <a:lnTo>
                    <a:pt x="1099616" y="1102182"/>
                  </a:lnTo>
                  <a:lnTo>
                    <a:pt x="1094765" y="1101217"/>
                  </a:lnTo>
                  <a:lnTo>
                    <a:pt x="610209" y="1101217"/>
                  </a:lnTo>
                  <a:lnTo>
                    <a:pt x="578129" y="1129360"/>
                  </a:lnTo>
                  <a:lnTo>
                    <a:pt x="577164" y="1134224"/>
                  </a:lnTo>
                  <a:lnTo>
                    <a:pt x="577164" y="1277480"/>
                  </a:lnTo>
                  <a:lnTo>
                    <a:pt x="605345" y="1309509"/>
                  </a:lnTo>
                  <a:lnTo>
                    <a:pt x="610209" y="1310487"/>
                  </a:lnTo>
                  <a:lnTo>
                    <a:pt x="1094765" y="1310487"/>
                  </a:lnTo>
                  <a:lnTo>
                    <a:pt x="1126845" y="1282331"/>
                  </a:lnTo>
                  <a:lnTo>
                    <a:pt x="1127810" y="1277480"/>
                  </a:lnTo>
                  <a:lnTo>
                    <a:pt x="1127810" y="1134224"/>
                  </a:lnTo>
                  <a:close/>
                </a:path>
                <a:path w="9048115" h="2039620">
                  <a:moveTo>
                    <a:pt x="1715833" y="951877"/>
                  </a:moveTo>
                  <a:lnTo>
                    <a:pt x="1687639" y="919835"/>
                  </a:lnTo>
                  <a:lnTo>
                    <a:pt x="1682788" y="918870"/>
                  </a:lnTo>
                  <a:lnTo>
                    <a:pt x="1200759" y="918870"/>
                  </a:lnTo>
                  <a:lnTo>
                    <a:pt x="1168679" y="947026"/>
                  </a:lnTo>
                  <a:lnTo>
                    <a:pt x="1167701" y="951877"/>
                  </a:lnTo>
                  <a:lnTo>
                    <a:pt x="1167701" y="1095133"/>
                  </a:lnTo>
                  <a:lnTo>
                    <a:pt x="1195895" y="1127175"/>
                  </a:lnTo>
                  <a:lnTo>
                    <a:pt x="1200759" y="1128141"/>
                  </a:lnTo>
                  <a:lnTo>
                    <a:pt x="1682788" y="1128141"/>
                  </a:lnTo>
                  <a:lnTo>
                    <a:pt x="1714868" y="1099985"/>
                  </a:lnTo>
                  <a:lnTo>
                    <a:pt x="1715833" y="1095133"/>
                  </a:lnTo>
                  <a:lnTo>
                    <a:pt x="1715833" y="951877"/>
                  </a:lnTo>
                  <a:close/>
                </a:path>
                <a:path w="9048115" h="2039620">
                  <a:moveTo>
                    <a:pt x="1976589" y="1830590"/>
                  </a:moveTo>
                  <a:lnTo>
                    <a:pt x="1948408" y="1798548"/>
                  </a:lnTo>
                  <a:lnTo>
                    <a:pt x="1943557" y="1797583"/>
                  </a:lnTo>
                  <a:lnTo>
                    <a:pt x="1405813" y="1797583"/>
                  </a:lnTo>
                  <a:lnTo>
                    <a:pt x="1373733" y="1825739"/>
                  </a:lnTo>
                  <a:lnTo>
                    <a:pt x="1372768" y="1830590"/>
                  </a:lnTo>
                  <a:lnTo>
                    <a:pt x="1372768" y="1973846"/>
                  </a:lnTo>
                  <a:lnTo>
                    <a:pt x="1400949" y="2005888"/>
                  </a:lnTo>
                  <a:lnTo>
                    <a:pt x="1405813" y="2006854"/>
                  </a:lnTo>
                  <a:lnTo>
                    <a:pt x="1943557" y="2006854"/>
                  </a:lnTo>
                  <a:lnTo>
                    <a:pt x="1975637" y="1978698"/>
                  </a:lnTo>
                  <a:lnTo>
                    <a:pt x="1976589" y="1973846"/>
                  </a:lnTo>
                  <a:lnTo>
                    <a:pt x="1976589" y="1830590"/>
                  </a:lnTo>
                  <a:close/>
                </a:path>
                <a:path w="9048115" h="2039620">
                  <a:moveTo>
                    <a:pt x="2304923" y="974648"/>
                  </a:moveTo>
                  <a:lnTo>
                    <a:pt x="2276729" y="942619"/>
                  </a:lnTo>
                  <a:lnTo>
                    <a:pt x="2271865" y="941654"/>
                  </a:lnTo>
                  <a:lnTo>
                    <a:pt x="1790242" y="941654"/>
                  </a:lnTo>
                  <a:lnTo>
                    <a:pt x="1758162" y="969797"/>
                  </a:lnTo>
                  <a:lnTo>
                    <a:pt x="1757197" y="974648"/>
                  </a:lnTo>
                  <a:lnTo>
                    <a:pt x="1757197" y="1117917"/>
                  </a:lnTo>
                  <a:lnTo>
                    <a:pt x="1785391" y="1149946"/>
                  </a:lnTo>
                  <a:lnTo>
                    <a:pt x="1790242" y="1150924"/>
                  </a:lnTo>
                  <a:lnTo>
                    <a:pt x="2271865" y="1150924"/>
                  </a:lnTo>
                  <a:lnTo>
                    <a:pt x="2303945" y="1122768"/>
                  </a:lnTo>
                  <a:lnTo>
                    <a:pt x="2304923" y="1117917"/>
                  </a:lnTo>
                  <a:lnTo>
                    <a:pt x="2304923" y="974648"/>
                  </a:lnTo>
                  <a:close/>
                </a:path>
                <a:path w="9048115" h="2039620">
                  <a:moveTo>
                    <a:pt x="2527160" y="1262710"/>
                  </a:moveTo>
                  <a:lnTo>
                    <a:pt x="2498966" y="1230680"/>
                  </a:lnTo>
                  <a:lnTo>
                    <a:pt x="2494102" y="1229702"/>
                  </a:lnTo>
                  <a:lnTo>
                    <a:pt x="2033828" y="1229702"/>
                  </a:lnTo>
                  <a:lnTo>
                    <a:pt x="2001748" y="1257858"/>
                  </a:lnTo>
                  <a:lnTo>
                    <a:pt x="2000783" y="1262710"/>
                  </a:lnTo>
                  <a:lnTo>
                    <a:pt x="2000783" y="1405966"/>
                  </a:lnTo>
                  <a:lnTo>
                    <a:pt x="2028964" y="1438008"/>
                  </a:lnTo>
                  <a:lnTo>
                    <a:pt x="2033828" y="1438973"/>
                  </a:lnTo>
                  <a:lnTo>
                    <a:pt x="2494102" y="1438973"/>
                  </a:lnTo>
                  <a:lnTo>
                    <a:pt x="2526182" y="1410830"/>
                  </a:lnTo>
                  <a:lnTo>
                    <a:pt x="2527160" y="1405966"/>
                  </a:lnTo>
                  <a:lnTo>
                    <a:pt x="2527160" y="1262710"/>
                  </a:lnTo>
                  <a:close/>
                </a:path>
                <a:path w="9048115" h="2039620">
                  <a:moveTo>
                    <a:pt x="2894203" y="752970"/>
                  </a:moveTo>
                  <a:lnTo>
                    <a:pt x="2866021" y="720928"/>
                  </a:lnTo>
                  <a:lnTo>
                    <a:pt x="2861157" y="719963"/>
                  </a:lnTo>
                  <a:lnTo>
                    <a:pt x="2379535" y="719963"/>
                  </a:lnTo>
                  <a:lnTo>
                    <a:pt x="2347455" y="748106"/>
                  </a:lnTo>
                  <a:lnTo>
                    <a:pt x="2346490" y="752970"/>
                  </a:lnTo>
                  <a:lnTo>
                    <a:pt x="2346490" y="896226"/>
                  </a:lnTo>
                  <a:lnTo>
                    <a:pt x="2374671" y="928255"/>
                  </a:lnTo>
                  <a:lnTo>
                    <a:pt x="2379535" y="929220"/>
                  </a:lnTo>
                  <a:lnTo>
                    <a:pt x="2861157" y="929220"/>
                  </a:lnTo>
                  <a:lnTo>
                    <a:pt x="2893237" y="901077"/>
                  </a:lnTo>
                  <a:lnTo>
                    <a:pt x="2894203" y="896226"/>
                  </a:lnTo>
                  <a:lnTo>
                    <a:pt x="2894203" y="752970"/>
                  </a:lnTo>
                  <a:close/>
                </a:path>
                <a:path w="9048115" h="2039620">
                  <a:moveTo>
                    <a:pt x="3153841" y="1862924"/>
                  </a:moveTo>
                  <a:lnTo>
                    <a:pt x="3125647" y="1830895"/>
                  </a:lnTo>
                  <a:lnTo>
                    <a:pt x="3120796" y="1829917"/>
                  </a:lnTo>
                  <a:lnTo>
                    <a:pt x="2585720" y="1829917"/>
                  </a:lnTo>
                  <a:lnTo>
                    <a:pt x="2553639" y="1858073"/>
                  </a:lnTo>
                  <a:lnTo>
                    <a:pt x="2552662" y="1862924"/>
                  </a:lnTo>
                  <a:lnTo>
                    <a:pt x="2552662" y="2006193"/>
                  </a:lnTo>
                  <a:lnTo>
                    <a:pt x="2580856" y="2038223"/>
                  </a:lnTo>
                  <a:lnTo>
                    <a:pt x="2585720" y="2039188"/>
                  </a:lnTo>
                  <a:lnTo>
                    <a:pt x="3120796" y="2039188"/>
                  </a:lnTo>
                  <a:lnTo>
                    <a:pt x="3152876" y="2011045"/>
                  </a:lnTo>
                  <a:lnTo>
                    <a:pt x="3153841" y="2006193"/>
                  </a:lnTo>
                  <a:lnTo>
                    <a:pt x="3153841" y="1862924"/>
                  </a:lnTo>
                  <a:close/>
                </a:path>
                <a:path w="9048115" h="2039620">
                  <a:moveTo>
                    <a:pt x="3484956" y="858139"/>
                  </a:moveTo>
                  <a:lnTo>
                    <a:pt x="3456775" y="826109"/>
                  </a:lnTo>
                  <a:lnTo>
                    <a:pt x="3451910" y="825144"/>
                  </a:lnTo>
                  <a:lnTo>
                    <a:pt x="2967355" y="825144"/>
                  </a:lnTo>
                  <a:lnTo>
                    <a:pt x="2935274" y="853287"/>
                  </a:lnTo>
                  <a:lnTo>
                    <a:pt x="2934309" y="858139"/>
                  </a:lnTo>
                  <a:lnTo>
                    <a:pt x="2934309" y="1001407"/>
                  </a:lnTo>
                  <a:lnTo>
                    <a:pt x="2962503" y="1033449"/>
                  </a:lnTo>
                  <a:lnTo>
                    <a:pt x="2967355" y="1034402"/>
                  </a:lnTo>
                  <a:lnTo>
                    <a:pt x="3451910" y="1034402"/>
                  </a:lnTo>
                  <a:lnTo>
                    <a:pt x="3483991" y="1006259"/>
                  </a:lnTo>
                  <a:lnTo>
                    <a:pt x="3484956" y="1001407"/>
                  </a:lnTo>
                  <a:lnTo>
                    <a:pt x="3484956" y="858139"/>
                  </a:lnTo>
                  <a:close/>
                </a:path>
                <a:path w="9048115" h="2039620">
                  <a:moveTo>
                    <a:pt x="3716604" y="1391843"/>
                  </a:moveTo>
                  <a:lnTo>
                    <a:pt x="3688423" y="1359801"/>
                  </a:lnTo>
                  <a:lnTo>
                    <a:pt x="3683558" y="1358836"/>
                  </a:lnTo>
                  <a:lnTo>
                    <a:pt x="3201530" y="1358836"/>
                  </a:lnTo>
                  <a:lnTo>
                    <a:pt x="3169450" y="1386979"/>
                  </a:lnTo>
                  <a:lnTo>
                    <a:pt x="3168472" y="1391843"/>
                  </a:lnTo>
                  <a:lnTo>
                    <a:pt x="3168472" y="1535099"/>
                  </a:lnTo>
                  <a:lnTo>
                    <a:pt x="3196666" y="1567141"/>
                  </a:lnTo>
                  <a:lnTo>
                    <a:pt x="3201530" y="1568094"/>
                  </a:lnTo>
                  <a:lnTo>
                    <a:pt x="3683558" y="1568094"/>
                  </a:lnTo>
                  <a:lnTo>
                    <a:pt x="3715639" y="1539951"/>
                  </a:lnTo>
                  <a:lnTo>
                    <a:pt x="3716604" y="1535099"/>
                  </a:lnTo>
                  <a:lnTo>
                    <a:pt x="3716604" y="1391843"/>
                  </a:lnTo>
                  <a:close/>
                </a:path>
                <a:path w="9048115" h="2039620">
                  <a:moveTo>
                    <a:pt x="4074452" y="765581"/>
                  </a:moveTo>
                  <a:lnTo>
                    <a:pt x="4046258" y="733539"/>
                  </a:lnTo>
                  <a:lnTo>
                    <a:pt x="4041406" y="732574"/>
                  </a:lnTo>
                  <a:lnTo>
                    <a:pt x="3556444" y="732574"/>
                  </a:lnTo>
                  <a:lnTo>
                    <a:pt x="3524364" y="760730"/>
                  </a:lnTo>
                  <a:lnTo>
                    <a:pt x="3523386" y="765581"/>
                  </a:lnTo>
                  <a:lnTo>
                    <a:pt x="3523386" y="908837"/>
                  </a:lnTo>
                  <a:lnTo>
                    <a:pt x="3551580" y="940879"/>
                  </a:lnTo>
                  <a:lnTo>
                    <a:pt x="3556444" y="941844"/>
                  </a:lnTo>
                  <a:lnTo>
                    <a:pt x="4041406" y="941844"/>
                  </a:lnTo>
                  <a:lnTo>
                    <a:pt x="4073487" y="913701"/>
                  </a:lnTo>
                  <a:lnTo>
                    <a:pt x="4074452" y="908837"/>
                  </a:lnTo>
                  <a:lnTo>
                    <a:pt x="4074452" y="765581"/>
                  </a:lnTo>
                  <a:close/>
                </a:path>
                <a:path w="9048115" h="2039620">
                  <a:moveTo>
                    <a:pt x="4304360" y="1377327"/>
                  </a:moveTo>
                  <a:lnTo>
                    <a:pt x="4276166" y="1345285"/>
                  </a:lnTo>
                  <a:lnTo>
                    <a:pt x="4271315" y="1344320"/>
                  </a:lnTo>
                  <a:lnTo>
                    <a:pt x="3792347" y="1344320"/>
                  </a:lnTo>
                  <a:lnTo>
                    <a:pt x="3760266" y="1372476"/>
                  </a:lnTo>
                  <a:lnTo>
                    <a:pt x="3759301" y="1377327"/>
                  </a:lnTo>
                  <a:lnTo>
                    <a:pt x="3759301" y="1520583"/>
                  </a:lnTo>
                  <a:lnTo>
                    <a:pt x="3787483" y="1552625"/>
                  </a:lnTo>
                  <a:lnTo>
                    <a:pt x="3792347" y="1553578"/>
                  </a:lnTo>
                  <a:lnTo>
                    <a:pt x="4271315" y="1553578"/>
                  </a:lnTo>
                  <a:lnTo>
                    <a:pt x="4303395" y="1525435"/>
                  </a:lnTo>
                  <a:lnTo>
                    <a:pt x="4304360" y="1520583"/>
                  </a:lnTo>
                  <a:lnTo>
                    <a:pt x="4304360" y="1377327"/>
                  </a:lnTo>
                  <a:close/>
                </a:path>
                <a:path w="9048115" h="2039620">
                  <a:moveTo>
                    <a:pt x="4660735" y="408990"/>
                  </a:moveTo>
                  <a:lnTo>
                    <a:pt x="4632553" y="376961"/>
                  </a:lnTo>
                  <a:lnTo>
                    <a:pt x="4627689" y="375996"/>
                  </a:lnTo>
                  <a:lnTo>
                    <a:pt x="4148721" y="375996"/>
                  </a:lnTo>
                  <a:lnTo>
                    <a:pt x="4116641" y="404139"/>
                  </a:lnTo>
                  <a:lnTo>
                    <a:pt x="4115676" y="408990"/>
                  </a:lnTo>
                  <a:lnTo>
                    <a:pt x="4115676" y="552259"/>
                  </a:lnTo>
                  <a:lnTo>
                    <a:pt x="4143870" y="584288"/>
                  </a:lnTo>
                  <a:lnTo>
                    <a:pt x="4148721" y="585254"/>
                  </a:lnTo>
                  <a:lnTo>
                    <a:pt x="4627689" y="585254"/>
                  </a:lnTo>
                  <a:lnTo>
                    <a:pt x="4659769" y="557110"/>
                  </a:lnTo>
                  <a:lnTo>
                    <a:pt x="4660735" y="552259"/>
                  </a:lnTo>
                  <a:lnTo>
                    <a:pt x="4660735" y="408990"/>
                  </a:lnTo>
                  <a:close/>
                </a:path>
                <a:path w="9048115" h="2039620">
                  <a:moveTo>
                    <a:pt x="4884305" y="1180973"/>
                  </a:moveTo>
                  <a:lnTo>
                    <a:pt x="4856111" y="1148930"/>
                  </a:lnTo>
                  <a:lnTo>
                    <a:pt x="4851260" y="1147965"/>
                  </a:lnTo>
                  <a:lnTo>
                    <a:pt x="4390974" y="1147965"/>
                  </a:lnTo>
                  <a:lnTo>
                    <a:pt x="4358894" y="1176108"/>
                  </a:lnTo>
                  <a:lnTo>
                    <a:pt x="4357929" y="1180973"/>
                  </a:lnTo>
                  <a:lnTo>
                    <a:pt x="4357929" y="1324216"/>
                  </a:lnTo>
                  <a:lnTo>
                    <a:pt x="4386110" y="1356271"/>
                  </a:lnTo>
                  <a:lnTo>
                    <a:pt x="4390974" y="1357223"/>
                  </a:lnTo>
                  <a:lnTo>
                    <a:pt x="4851260" y="1357223"/>
                  </a:lnTo>
                  <a:lnTo>
                    <a:pt x="4883340" y="1329080"/>
                  </a:lnTo>
                  <a:lnTo>
                    <a:pt x="4884305" y="1324216"/>
                  </a:lnTo>
                  <a:lnTo>
                    <a:pt x="4884305" y="1180973"/>
                  </a:lnTo>
                  <a:close/>
                </a:path>
                <a:path w="9048115" h="2039620">
                  <a:moveTo>
                    <a:pt x="5253025" y="105562"/>
                  </a:moveTo>
                  <a:lnTo>
                    <a:pt x="5224843" y="73520"/>
                  </a:lnTo>
                  <a:lnTo>
                    <a:pt x="5219979" y="72555"/>
                  </a:lnTo>
                  <a:lnTo>
                    <a:pt x="4735017" y="72555"/>
                  </a:lnTo>
                  <a:lnTo>
                    <a:pt x="4702937" y="100698"/>
                  </a:lnTo>
                  <a:lnTo>
                    <a:pt x="4701959" y="105562"/>
                  </a:lnTo>
                  <a:lnTo>
                    <a:pt x="4701959" y="248818"/>
                  </a:lnTo>
                  <a:lnTo>
                    <a:pt x="4730153" y="280847"/>
                  </a:lnTo>
                  <a:lnTo>
                    <a:pt x="4735017" y="281825"/>
                  </a:lnTo>
                  <a:lnTo>
                    <a:pt x="5219979" y="281825"/>
                  </a:lnTo>
                  <a:lnTo>
                    <a:pt x="5252059" y="253669"/>
                  </a:lnTo>
                  <a:lnTo>
                    <a:pt x="5253025" y="248818"/>
                  </a:lnTo>
                  <a:lnTo>
                    <a:pt x="5253025" y="105562"/>
                  </a:lnTo>
                  <a:close/>
                </a:path>
                <a:path w="9048115" h="2039620">
                  <a:moveTo>
                    <a:pt x="5501652" y="1862924"/>
                  </a:moveTo>
                  <a:lnTo>
                    <a:pt x="5473458" y="1830895"/>
                  </a:lnTo>
                  <a:lnTo>
                    <a:pt x="5468607" y="1829917"/>
                  </a:lnTo>
                  <a:lnTo>
                    <a:pt x="4952200" y="1829917"/>
                  </a:lnTo>
                  <a:lnTo>
                    <a:pt x="4920119" y="1858073"/>
                  </a:lnTo>
                  <a:lnTo>
                    <a:pt x="4919154" y="1862924"/>
                  </a:lnTo>
                  <a:lnTo>
                    <a:pt x="4919154" y="2006193"/>
                  </a:lnTo>
                  <a:lnTo>
                    <a:pt x="4947348" y="2038223"/>
                  </a:lnTo>
                  <a:lnTo>
                    <a:pt x="4952200" y="2039188"/>
                  </a:lnTo>
                  <a:lnTo>
                    <a:pt x="5468607" y="2039188"/>
                  </a:lnTo>
                  <a:lnTo>
                    <a:pt x="5500687" y="2011045"/>
                  </a:lnTo>
                  <a:lnTo>
                    <a:pt x="5501652" y="2006193"/>
                  </a:lnTo>
                  <a:lnTo>
                    <a:pt x="5501652" y="1862924"/>
                  </a:lnTo>
                  <a:close/>
                </a:path>
                <a:path w="9048115" h="2039620">
                  <a:moveTo>
                    <a:pt x="5842101" y="258559"/>
                  </a:moveTo>
                  <a:lnTo>
                    <a:pt x="5813920" y="226517"/>
                  </a:lnTo>
                  <a:lnTo>
                    <a:pt x="5809069" y="225552"/>
                  </a:lnTo>
                  <a:lnTo>
                    <a:pt x="5324513" y="225552"/>
                  </a:lnTo>
                  <a:lnTo>
                    <a:pt x="5292433" y="253695"/>
                  </a:lnTo>
                  <a:lnTo>
                    <a:pt x="5291455" y="258559"/>
                  </a:lnTo>
                  <a:lnTo>
                    <a:pt x="5291455" y="401815"/>
                  </a:lnTo>
                  <a:lnTo>
                    <a:pt x="5319649" y="433844"/>
                  </a:lnTo>
                  <a:lnTo>
                    <a:pt x="5324513" y="434822"/>
                  </a:lnTo>
                  <a:lnTo>
                    <a:pt x="5809069" y="434822"/>
                  </a:lnTo>
                  <a:lnTo>
                    <a:pt x="5841149" y="406666"/>
                  </a:lnTo>
                  <a:lnTo>
                    <a:pt x="5842101" y="401815"/>
                  </a:lnTo>
                  <a:lnTo>
                    <a:pt x="5842101" y="258559"/>
                  </a:lnTo>
                  <a:close/>
                </a:path>
                <a:path w="9048115" h="2039620">
                  <a:moveTo>
                    <a:pt x="6064339" y="1276311"/>
                  </a:moveTo>
                  <a:lnTo>
                    <a:pt x="6036157" y="1244269"/>
                  </a:lnTo>
                  <a:lnTo>
                    <a:pt x="6031306" y="1243304"/>
                  </a:lnTo>
                  <a:lnTo>
                    <a:pt x="5568086" y="1243304"/>
                  </a:lnTo>
                  <a:lnTo>
                    <a:pt x="5536006" y="1271460"/>
                  </a:lnTo>
                  <a:lnTo>
                    <a:pt x="5535041" y="1276311"/>
                  </a:lnTo>
                  <a:lnTo>
                    <a:pt x="5535041" y="1419567"/>
                  </a:lnTo>
                  <a:lnTo>
                    <a:pt x="5563222" y="1451610"/>
                  </a:lnTo>
                  <a:lnTo>
                    <a:pt x="5568086" y="1452575"/>
                  </a:lnTo>
                  <a:lnTo>
                    <a:pt x="6031306" y="1452575"/>
                  </a:lnTo>
                  <a:lnTo>
                    <a:pt x="6063386" y="1424432"/>
                  </a:lnTo>
                  <a:lnTo>
                    <a:pt x="6064339" y="1419567"/>
                  </a:lnTo>
                  <a:lnTo>
                    <a:pt x="6064339" y="1276311"/>
                  </a:lnTo>
                  <a:close/>
                </a:path>
                <a:path w="9048115" h="2039620">
                  <a:moveTo>
                    <a:pt x="6430137" y="50469"/>
                  </a:moveTo>
                  <a:lnTo>
                    <a:pt x="6401943" y="18427"/>
                  </a:lnTo>
                  <a:lnTo>
                    <a:pt x="6397091" y="17462"/>
                  </a:lnTo>
                  <a:lnTo>
                    <a:pt x="5915063" y="17462"/>
                  </a:lnTo>
                  <a:lnTo>
                    <a:pt x="5882983" y="45605"/>
                  </a:lnTo>
                  <a:lnTo>
                    <a:pt x="5882005" y="50469"/>
                  </a:lnTo>
                  <a:lnTo>
                    <a:pt x="5882005" y="193725"/>
                  </a:lnTo>
                  <a:lnTo>
                    <a:pt x="5910199" y="225767"/>
                  </a:lnTo>
                  <a:lnTo>
                    <a:pt x="5915063" y="226733"/>
                  </a:lnTo>
                  <a:lnTo>
                    <a:pt x="6397091" y="226733"/>
                  </a:lnTo>
                  <a:lnTo>
                    <a:pt x="6429172" y="198577"/>
                  </a:lnTo>
                  <a:lnTo>
                    <a:pt x="6430137" y="193725"/>
                  </a:lnTo>
                  <a:lnTo>
                    <a:pt x="6430137" y="50469"/>
                  </a:lnTo>
                  <a:close/>
                </a:path>
                <a:path w="9048115" h="2039620">
                  <a:moveTo>
                    <a:pt x="6652171" y="1465351"/>
                  </a:moveTo>
                  <a:lnTo>
                    <a:pt x="6623990" y="1433309"/>
                  </a:lnTo>
                  <a:lnTo>
                    <a:pt x="6619113" y="1432344"/>
                  </a:lnTo>
                  <a:lnTo>
                    <a:pt x="6158839" y="1432344"/>
                  </a:lnTo>
                  <a:lnTo>
                    <a:pt x="6126759" y="1460500"/>
                  </a:lnTo>
                  <a:lnTo>
                    <a:pt x="6125794" y="1465351"/>
                  </a:lnTo>
                  <a:lnTo>
                    <a:pt x="6125794" y="1608607"/>
                  </a:lnTo>
                  <a:lnTo>
                    <a:pt x="6153988" y="1640649"/>
                  </a:lnTo>
                  <a:lnTo>
                    <a:pt x="6158839" y="1641614"/>
                  </a:lnTo>
                  <a:lnTo>
                    <a:pt x="6619113" y="1641614"/>
                  </a:lnTo>
                  <a:lnTo>
                    <a:pt x="6651206" y="1613458"/>
                  </a:lnTo>
                  <a:lnTo>
                    <a:pt x="6652171" y="1608607"/>
                  </a:lnTo>
                  <a:lnTo>
                    <a:pt x="6652171" y="1465351"/>
                  </a:lnTo>
                  <a:close/>
                </a:path>
                <a:path w="9048115" h="2039620">
                  <a:moveTo>
                    <a:pt x="7019620" y="32994"/>
                  </a:moveTo>
                  <a:lnTo>
                    <a:pt x="6991439" y="965"/>
                  </a:lnTo>
                  <a:lnTo>
                    <a:pt x="6986587" y="0"/>
                  </a:lnTo>
                  <a:lnTo>
                    <a:pt x="6504140" y="0"/>
                  </a:lnTo>
                  <a:lnTo>
                    <a:pt x="6472060" y="28143"/>
                  </a:lnTo>
                  <a:lnTo>
                    <a:pt x="6471094" y="32994"/>
                  </a:lnTo>
                  <a:lnTo>
                    <a:pt x="6471094" y="176263"/>
                  </a:lnTo>
                  <a:lnTo>
                    <a:pt x="6499276" y="208292"/>
                  </a:lnTo>
                  <a:lnTo>
                    <a:pt x="6504140" y="209257"/>
                  </a:lnTo>
                  <a:lnTo>
                    <a:pt x="6986587" y="209257"/>
                  </a:lnTo>
                  <a:lnTo>
                    <a:pt x="7018668" y="181114"/>
                  </a:lnTo>
                  <a:lnTo>
                    <a:pt x="7019620" y="176263"/>
                  </a:lnTo>
                  <a:lnTo>
                    <a:pt x="7019620" y="32994"/>
                  </a:lnTo>
                  <a:close/>
                </a:path>
                <a:path w="9048115" h="2039620">
                  <a:moveTo>
                    <a:pt x="7252132" y="1474889"/>
                  </a:moveTo>
                  <a:lnTo>
                    <a:pt x="7223938" y="1442859"/>
                  </a:lnTo>
                  <a:lnTo>
                    <a:pt x="7219074" y="1441881"/>
                  </a:lnTo>
                  <a:lnTo>
                    <a:pt x="6737451" y="1441881"/>
                  </a:lnTo>
                  <a:lnTo>
                    <a:pt x="6705371" y="1470025"/>
                  </a:lnTo>
                  <a:lnTo>
                    <a:pt x="6704419" y="1474889"/>
                  </a:lnTo>
                  <a:lnTo>
                    <a:pt x="6704419" y="1618157"/>
                  </a:lnTo>
                  <a:lnTo>
                    <a:pt x="6732600" y="1650187"/>
                  </a:lnTo>
                  <a:lnTo>
                    <a:pt x="6737451" y="1651152"/>
                  </a:lnTo>
                  <a:lnTo>
                    <a:pt x="7219074" y="1651152"/>
                  </a:lnTo>
                  <a:lnTo>
                    <a:pt x="7251154" y="1623009"/>
                  </a:lnTo>
                  <a:lnTo>
                    <a:pt x="7252132" y="1618157"/>
                  </a:lnTo>
                  <a:lnTo>
                    <a:pt x="7252132" y="1474889"/>
                  </a:lnTo>
                  <a:close/>
                </a:path>
                <a:path w="9048115" h="2039620">
                  <a:moveTo>
                    <a:pt x="7608913" y="32994"/>
                  </a:moveTo>
                  <a:lnTo>
                    <a:pt x="7580719" y="965"/>
                  </a:lnTo>
                  <a:lnTo>
                    <a:pt x="7575867" y="0"/>
                  </a:lnTo>
                  <a:lnTo>
                    <a:pt x="7093420" y="0"/>
                  </a:lnTo>
                  <a:lnTo>
                    <a:pt x="7061340" y="28143"/>
                  </a:lnTo>
                  <a:lnTo>
                    <a:pt x="7060387" y="32994"/>
                  </a:lnTo>
                  <a:lnTo>
                    <a:pt x="7060387" y="176263"/>
                  </a:lnTo>
                  <a:lnTo>
                    <a:pt x="7088568" y="208292"/>
                  </a:lnTo>
                  <a:lnTo>
                    <a:pt x="7093420" y="209257"/>
                  </a:lnTo>
                  <a:lnTo>
                    <a:pt x="7575867" y="209257"/>
                  </a:lnTo>
                  <a:lnTo>
                    <a:pt x="7607948" y="181114"/>
                  </a:lnTo>
                  <a:lnTo>
                    <a:pt x="7608913" y="176263"/>
                  </a:lnTo>
                  <a:lnTo>
                    <a:pt x="7608913" y="32994"/>
                  </a:lnTo>
                  <a:close/>
                </a:path>
                <a:path w="9048115" h="2039620">
                  <a:moveTo>
                    <a:pt x="7858811" y="1862924"/>
                  </a:moveTo>
                  <a:lnTo>
                    <a:pt x="7830617" y="1830895"/>
                  </a:lnTo>
                  <a:lnTo>
                    <a:pt x="7825753" y="1829917"/>
                  </a:lnTo>
                  <a:lnTo>
                    <a:pt x="7309358" y="1829917"/>
                  </a:lnTo>
                  <a:lnTo>
                    <a:pt x="7277278" y="1858073"/>
                  </a:lnTo>
                  <a:lnTo>
                    <a:pt x="7276312" y="1862924"/>
                  </a:lnTo>
                  <a:lnTo>
                    <a:pt x="7276312" y="2006193"/>
                  </a:lnTo>
                  <a:lnTo>
                    <a:pt x="7304494" y="2038223"/>
                  </a:lnTo>
                  <a:lnTo>
                    <a:pt x="7309358" y="2039188"/>
                  </a:lnTo>
                  <a:lnTo>
                    <a:pt x="7825753" y="2039188"/>
                  </a:lnTo>
                  <a:lnTo>
                    <a:pt x="7857833" y="2011045"/>
                  </a:lnTo>
                  <a:lnTo>
                    <a:pt x="7858811" y="2006193"/>
                  </a:lnTo>
                  <a:lnTo>
                    <a:pt x="7858811" y="1862924"/>
                  </a:lnTo>
                  <a:close/>
                </a:path>
                <a:path w="9048115" h="2039620">
                  <a:moveTo>
                    <a:pt x="8198002" y="220078"/>
                  </a:moveTo>
                  <a:lnTo>
                    <a:pt x="8169808" y="188036"/>
                  </a:lnTo>
                  <a:lnTo>
                    <a:pt x="8164944" y="187071"/>
                  </a:lnTo>
                  <a:lnTo>
                    <a:pt x="7682916" y="187071"/>
                  </a:lnTo>
                  <a:lnTo>
                    <a:pt x="7650835" y="215226"/>
                  </a:lnTo>
                  <a:lnTo>
                    <a:pt x="7649870" y="220078"/>
                  </a:lnTo>
                  <a:lnTo>
                    <a:pt x="7649870" y="363334"/>
                  </a:lnTo>
                  <a:lnTo>
                    <a:pt x="7678064" y="395376"/>
                  </a:lnTo>
                  <a:lnTo>
                    <a:pt x="7682916" y="396341"/>
                  </a:lnTo>
                  <a:lnTo>
                    <a:pt x="8164944" y="396341"/>
                  </a:lnTo>
                  <a:lnTo>
                    <a:pt x="8197024" y="368198"/>
                  </a:lnTo>
                  <a:lnTo>
                    <a:pt x="8198002" y="363334"/>
                  </a:lnTo>
                  <a:lnTo>
                    <a:pt x="8198002" y="220078"/>
                  </a:lnTo>
                  <a:close/>
                </a:path>
                <a:path w="9048115" h="2039620">
                  <a:moveTo>
                    <a:pt x="8420024" y="1462824"/>
                  </a:moveTo>
                  <a:lnTo>
                    <a:pt x="8391842" y="1430769"/>
                  </a:lnTo>
                  <a:lnTo>
                    <a:pt x="8386991" y="1429816"/>
                  </a:lnTo>
                  <a:lnTo>
                    <a:pt x="7926705" y="1429816"/>
                  </a:lnTo>
                  <a:lnTo>
                    <a:pt x="7894625" y="1457960"/>
                  </a:lnTo>
                  <a:lnTo>
                    <a:pt x="7893659" y="1462824"/>
                  </a:lnTo>
                  <a:lnTo>
                    <a:pt x="7893659" y="1606067"/>
                  </a:lnTo>
                  <a:lnTo>
                    <a:pt x="7921841" y="1638109"/>
                  </a:lnTo>
                  <a:lnTo>
                    <a:pt x="7926705" y="1639074"/>
                  </a:lnTo>
                  <a:lnTo>
                    <a:pt x="8386991" y="1639074"/>
                  </a:lnTo>
                  <a:lnTo>
                    <a:pt x="8419071" y="1610931"/>
                  </a:lnTo>
                  <a:lnTo>
                    <a:pt x="8420024" y="1606067"/>
                  </a:lnTo>
                  <a:lnTo>
                    <a:pt x="8420024" y="1462824"/>
                  </a:lnTo>
                  <a:close/>
                </a:path>
                <a:path w="9048115" h="2039620">
                  <a:moveTo>
                    <a:pt x="8787079" y="198488"/>
                  </a:moveTo>
                  <a:lnTo>
                    <a:pt x="8758885" y="166458"/>
                  </a:lnTo>
                  <a:lnTo>
                    <a:pt x="8754034" y="165493"/>
                  </a:lnTo>
                  <a:lnTo>
                    <a:pt x="8272412" y="165493"/>
                  </a:lnTo>
                  <a:lnTo>
                    <a:pt x="8240331" y="193636"/>
                  </a:lnTo>
                  <a:lnTo>
                    <a:pt x="8239366" y="198488"/>
                  </a:lnTo>
                  <a:lnTo>
                    <a:pt x="8239366" y="341757"/>
                  </a:lnTo>
                  <a:lnTo>
                    <a:pt x="8267547" y="373786"/>
                  </a:lnTo>
                  <a:lnTo>
                    <a:pt x="8272412" y="374751"/>
                  </a:lnTo>
                  <a:lnTo>
                    <a:pt x="8754034" y="374751"/>
                  </a:lnTo>
                  <a:lnTo>
                    <a:pt x="8786114" y="346608"/>
                  </a:lnTo>
                  <a:lnTo>
                    <a:pt x="8787079" y="341757"/>
                  </a:lnTo>
                  <a:lnTo>
                    <a:pt x="8787079" y="198488"/>
                  </a:lnTo>
                  <a:close/>
                </a:path>
                <a:path w="9048115" h="2039620">
                  <a:moveTo>
                    <a:pt x="9048001" y="1850491"/>
                  </a:moveTo>
                  <a:lnTo>
                    <a:pt x="9019908" y="1818462"/>
                  </a:lnTo>
                  <a:lnTo>
                    <a:pt x="9015044" y="1817484"/>
                  </a:lnTo>
                  <a:lnTo>
                    <a:pt x="8477263" y="1817484"/>
                  </a:lnTo>
                  <a:lnTo>
                    <a:pt x="8445182" y="1845640"/>
                  </a:lnTo>
                  <a:lnTo>
                    <a:pt x="8444217" y="1850491"/>
                  </a:lnTo>
                  <a:lnTo>
                    <a:pt x="8444217" y="1993760"/>
                  </a:lnTo>
                  <a:lnTo>
                    <a:pt x="8472411" y="2025789"/>
                  </a:lnTo>
                  <a:lnTo>
                    <a:pt x="8477263" y="2026754"/>
                  </a:lnTo>
                  <a:lnTo>
                    <a:pt x="9015044" y="2026754"/>
                  </a:lnTo>
                  <a:lnTo>
                    <a:pt x="9047048" y="1998611"/>
                  </a:lnTo>
                  <a:lnTo>
                    <a:pt x="9048001" y="1993760"/>
                  </a:lnTo>
                  <a:lnTo>
                    <a:pt x="9048001" y="1850491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17819" y="3462909"/>
            <a:ext cx="276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7819" y="2730633"/>
            <a:ext cx="276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7819" y="1998342"/>
            <a:ext cx="276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.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393203" y="4154535"/>
            <a:ext cx="3863340" cy="5600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525"/>
              </a:spcBef>
            </a:pPr>
            <a:r>
              <a:rPr sz="1200" spc="-95" dirty="0">
                <a:solidFill>
                  <a:srgbClr val="252423"/>
                </a:solidFill>
                <a:latin typeface="Arial"/>
                <a:cs typeface="Arial"/>
              </a:rPr>
              <a:t>DateYear </a:t>
            </a:r>
            <a:r>
              <a:rPr sz="1200" spc="-85" dirty="0">
                <a:solidFill>
                  <a:srgbClr val="252423"/>
                </a:solidFill>
                <a:latin typeface="Arial"/>
                <a:cs typeface="Arial"/>
              </a:rPr>
              <a:t>Date</a:t>
            </a:r>
            <a:r>
              <a:rPr sz="1200" spc="-30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Arial"/>
                <a:cs typeface="Arial"/>
              </a:rPr>
              <a:t>Month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500" b="1" spc="-40" dirty="0">
                <a:solidFill>
                  <a:srgbClr val="A1333C"/>
                </a:solidFill>
                <a:latin typeface="Arial"/>
                <a:cs typeface="Arial"/>
              </a:rPr>
              <a:t>Revenue </a:t>
            </a:r>
            <a:r>
              <a:rPr sz="1500" b="1" spc="-10" dirty="0">
                <a:solidFill>
                  <a:srgbClr val="A1333C"/>
                </a:solidFill>
                <a:latin typeface="Arial"/>
                <a:cs typeface="Arial"/>
              </a:rPr>
              <a:t>and </a:t>
            </a:r>
            <a:r>
              <a:rPr sz="1500" b="1" spc="-40" dirty="0">
                <a:solidFill>
                  <a:srgbClr val="A1333C"/>
                </a:solidFill>
                <a:latin typeface="Arial"/>
                <a:cs typeface="Arial"/>
              </a:rPr>
              <a:t>Revenue </a:t>
            </a:r>
            <a:r>
              <a:rPr sz="1500" b="1" spc="-35" dirty="0">
                <a:solidFill>
                  <a:srgbClr val="A1333C"/>
                </a:solidFill>
                <a:latin typeface="Arial"/>
                <a:cs typeface="Arial"/>
              </a:rPr>
              <a:t>Change % </a:t>
            </a:r>
            <a:r>
              <a:rPr sz="1500" b="1" spc="-75" dirty="0">
                <a:solidFill>
                  <a:srgbClr val="A1333C"/>
                </a:solidFill>
                <a:latin typeface="Arial"/>
                <a:cs typeface="Arial"/>
              </a:rPr>
              <a:t>By</a:t>
            </a:r>
            <a:r>
              <a:rPr sz="1500" b="1" spc="95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45" dirty="0">
                <a:solidFill>
                  <a:srgbClr val="A1333C"/>
                </a:solidFill>
                <a:latin typeface="Arial"/>
                <a:cs typeface="Arial"/>
              </a:rPr>
              <a:t>Month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2894" y="1862155"/>
            <a:ext cx="228600" cy="197675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50" dirty="0">
                <a:solidFill>
                  <a:srgbClr val="094680"/>
                </a:solidFill>
                <a:latin typeface="Arial"/>
                <a:cs typeface="Arial"/>
              </a:rPr>
              <a:t>RevenueLM </a:t>
            </a:r>
            <a:r>
              <a:rPr sz="1200" b="1" spc="-30" dirty="0">
                <a:solidFill>
                  <a:srgbClr val="094680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094680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094680"/>
                </a:solidFill>
                <a:latin typeface="Arial"/>
                <a:cs typeface="Arial"/>
              </a:rPr>
              <a:t>RevenueC…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144358" y="3927576"/>
            <a:ext cx="407034" cy="3302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15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704219" y="3927576"/>
            <a:ext cx="3425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11000"/>
              </a:lnSpc>
              <a:spcBef>
                <a:spcPts val="100"/>
              </a:spcBef>
              <a:tabLst>
                <a:tab pos="662940" algn="l"/>
                <a:tab pos="698500" algn="l"/>
                <a:tab pos="1154430" algn="l"/>
              </a:tabLst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		2017	2017 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 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 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	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81310" y="3927576"/>
            <a:ext cx="382905" cy="3302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5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2017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58672" y="3927576"/>
            <a:ext cx="407034" cy="3302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15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January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418515" y="3927576"/>
            <a:ext cx="3425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11000"/>
              </a:lnSpc>
              <a:spcBef>
                <a:spcPts val="100"/>
              </a:spcBef>
              <a:tabLst>
                <a:tab pos="662940" algn="l"/>
                <a:tab pos="698500" algn="l"/>
                <a:tab pos="1154430" algn="l"/>
              </a:tabLst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		2018	2018 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April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May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 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June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 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July 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February	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March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995620" y="3927576"/>
            <a:ext cx="382905" cy="3302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5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2018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618006" y="3128613"/>
            <a:ext cx="4000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195153" y="2950945"/>
            <a:ext cx="424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2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785704" y="2768595"/>
            <a:ext cx="4216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64482" y="2569683"/>
            <a:ext cx="4210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50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552315" y="2674863"/>
            <a:ext cx="424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141381" y="2582302"/>
            <a:ext cx="4248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733682" y="2225713"/>
            <a:ext cx="4184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319951" y="1922275"/>
            <a:ext cx="4248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20" dirty="0">
                <a:latin typeface="Arial"/>
                <a:cs typeface="Arial"/>
              </a:rPr>
              <a:t>4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648516" y="2075273"/>
            <a:ext cx="9461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5"/>
              </a:spcBef>
            </a:pPr>
            <a:r>
              <a:rPr sz="1100" b="1" spc="15" dirty="0">
                <a:latin typeface="Arial"/>
                <a:cs typeface="Arial"/>
              </a:rPr>
              <a:t>0.84M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500018" y="1867183"/>
            <a:ext cx="4216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089083" y="1849718"/>
            <a:ext cx="4222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99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678383" y="1849718"/>
            <a:ext cx="4222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dirty="0">
                <a:latin typeface="Arial"/>
                <a:cs typeface="Arial"/>
              </a:rPr>
              <a:t>99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280558" y="2036798"/>
            <a:ext cx="4089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870064" y="2015212"/>
            <a:ext cx="4083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88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990743" y="3647321"/>
            <a:ext cx="477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02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375182" y="2791373"/>
            <a:ext cx="64325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latin typeface="Arial"/>
                <a:cs typeface="Arial"/>
              </a:rPr>
              <a:t>0.35M</a:t>
            </a:r>
            <a:endParaRPr sz="1100">
              <a:latin typeface="Arial"/>
              <a:cs typeface="Arial"/>
            </a:endParaRPr>
          </a:p>
          <a:p>
            <a:pPr marL="255904">
              <a:lnSpc>
                <a:spcPct val="100000"/>
              </a:lnSpc>
              <a:spcBef>
                <a:spcPts val="950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5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70643" y="3679630"/>
            <a:ext cx="4743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25" dirty="0">
                <a:latin typeface="Arial"/>
                <a:cs typeface="Arial"/>
              </a:rPr>
              <a:t>7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647742" y="3208562"/>
            <a:ext cx="5600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6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237026" y="3194053"/>
            <a:ext cx="5899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100" b="1" spc="5" dirty="0">
                <a:latin typeface="Arial"/>
                <a:cs typeface="Arial"/>
              </a:rPr>
              <a:t>0.07M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826318" y="2997671"/>
            <a:ext cx="5892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latin typeface="Arial"/>
                <a:cs typeface="Arial"/>
              </a:rPr>
              <a:t>0.21M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537158" y="3679630"/>
            <a:ext cx="4559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004894" y="3093042"/>
            <a:ext cx="5892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sz="1100" b="1" spc="-20" dirty="0">
                <a:latin typeface="Arial"/>
                <a:cs typeface="Arial"/>
              </a:rPr>
              <a:t>0.14M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756494" y="3282079"/>
            <a:ext cx="42735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latin typeface="Arial"/>
                <a:cs typeface="Arial"/>
              </a:rPr>
              <a:t>0.01M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335121" y="3291620"/>
            <a:ext cx="4381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latin typeface="Arial"/>
                <a:cs typeface="Arial"/>
              </a:rPr>
              <a:t>0.00M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894298" y="3679630"/>
            <a:ext cx="4559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17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362046" y="3279550"/>
            <a:ext cx="5892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latin typeface="Arial"/>
                <a:cs typeface="Arial"/>
              </a:rPr>
              <a:t>0.01M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062194" y="3667225"/>
            <a:ext cx="477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75" dirty="0">
                <a:latin typeface="Arial"/>
                <a:cs typeface="Arial"/>
              </a:rPr>
              <a:t>-</a:t>
            </a:r>
            <a:r>
              <a:rPr sz="1100" b="1" spc="-5" dirty="0">
                <a:latin typeface="Arial"/>
                <a:cs typeface="Arial"/>
              </a:rPr>
              <a:t>0</a:t>
            </a:r>
            <a:r>
              <a:rPr sz="1100" b="1" spc="-45" dirty="0">
                <a:latin typeface="Arial"/>
                <a:cs typeface="Arial"/>
              </a:rPr>
              <a:t>.</a:t>
            </a:r>
            <a:r>
              <a:rPr sz="1100" b="1" spc="-5" dirty="0">
                <a:latin typeface="Arial"/>
                <a:cs typeface="Arial"/>
              </a:rPr>
              <a:t>03</a:t>
            </a:r>
            <a:r>
              <a:rPr sz="1100" b="1" spc="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0668536" y="1850463"/>
            <a:ext cx="94615" cy="339090"/>
            <a:chOff x="10668536" y="1850463"/>
            <a:chExt cx="94615" cy="339090"/>
          </a:xfrm>
        </p:grpSpPr>
        <p:sp>
          <p:nvSpPr>
            <p:cNvPr id="134" name="object 134"/>
            <p:cNvSpPr/>
            <p:nvPr/>
          </p:nvSpPr>
          <p:spPr>
            <a:xfrm>
              <a:off x="10668536" y="1850463"/>
              <a:ext cx="94267" cy="94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668536" y="2091661"/>
              <a:ext cx="94267" cy="97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10770837" y="1719640"/>
            <a:ext cx="152590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spc="-140" dirty="0">
                <a:solidFill>
                  <a:srgbClr val="605D5C"/>
                </a:solidFill>
                <a:latin typeface="Arial Black"/>
                <a:cs typeface="Arial Black"/>
              </a:rPr>
              <a:t>RevenueLM  </a:t>
            </a:r>
            <a:r>
              <a:rPr sz="1000" spc="-21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00" spc="-135" dirty="0">
                <a:solidFill>
                  <a:srgbClr val="605D5C"/>
                </a:solidFill>
                <a:latin typeface="Arial Black"/>
                <a:cs typeface="Arial Black"/>
              </a:rPr>
              <a:t>v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00" spc="-105" dirty="0">
                <a:solidFill>
                  <a:srgbClr val="605D5C"/>
                </a:solidFill>
                <a:latin typeface="Arial Black"/>
                <a:cs typeface="Arial Black"/>
              </a:rPr>
              <a:t>nu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00" spc="-16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1000" spc="-105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1000" spc="-16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00" spc="-105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1000" spc="-8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1000" spc="-20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1000" spc="-16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1000" spc="-19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1000" spc="-105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1000" spc="-5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1000" spc="-100" dirty="0">
                <a:solidFill>
                  <a:srgbClr val="605D5C"/>
                </a:solidFill>
                <a:latin typeface="Arial Black"/>
                <a:cs typeface="Arial Black"/>
              </a:rPr>
              <a:t>ont</a:t>
            </a:r>
            <a:r>
              <a:rPr sz="1000" spc="-105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38" name="object 138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7489" y="285813"/>
            <a:ext cx="2477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Where </a:t>
            </a:r>
            <a:r>
              <a:rPr spc="-114" dirty="0"/>
              <a:t>To</a:t>
            </a:r>
            <a:r>
              <a:rPr spc="-75" dirty="0"/>
              <a:t> </a:t>
            </a:r>
            <a:r>
              <a:rPr spc="-55" dirty="0"/>
              <a:t>Advertise?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8600" y="228599"/>
            <a:ext cx="9698355" cy="6811009"/>
            <a:chOff x="228600" y="228599"/>
            <a:chExt cx="9698355" cy="6811009"/>
          </a:xfrm>
        </p:grpSpPr>
        <p:sp>
          <p:nvSpPr>
            <p:cNvPr id="6" name="object 6"/>
            <p:cNvSpPr/>
            <p:nvPr/>
          </p:nvSpPr>
          <p:spPr>
            <a:xfrm>
              <a:off x="3773546" y="885840"/>
              <a:ext cx="6153150" cy="6153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609600"/>
            <a:ext cx="12192000" cy="6477000"/>
            <a:chOff x="228600" y="609600"/>
            <a:chExt cx="12192000" cy="6477000"/>
          </a:xfrm>
        </p:grpSpPr>
        <p:sp>
          <p:nvSpPr>
            <p:cNvPr id="4" name="object 4"/>
            <p:cNvSpPr/>
            <p:nvPr/>
          </p:nvSpPr>
          <p:spPr>
            <a:xfrm>
              <a:off x="228600" y="609600"/>
              <a:ext cx="12192000" cy="6477000"/>
            </a:xfrm>
            <a:custGeom>
              <a:avLst/>
              <a:gdLst/>
              <a:ahLst/>
              <a:cxnLst/>
              <a:rect l="l" t="t" r="r" b="b"/>
              <a:pathLst>
                <a:path w="12192000" h="6477000">
                  <a:moveTo>
                    <a:pt x="0" y="6477000"/>
                  </a:moveTo>
                  <a:lnTo>
                    <a:pt x="12192000" y="6477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35" y="1313121"/>
              <a:ext cx="6524625" cy="180975"/>
            </a:xfrm>
            <a:custGeom>
              <a:avLst/>
              <a:gdLst/>
              <a:ahLst/>
              <a:cxnLst/>
              <a:rect l="l" t="t" r="r" b="b"/>
              <a:pathLst>
                <a:path w="6524625" h="180975">
                  <a:moveTo>
                    <a:pt x="652462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6524625" y="0"/>
                  </a:lnTo>
                  <a:lnTo>
                    <a:pt x="6524625" y="180975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5836" y="1275084"/>
            <a:ext cx="1894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A1333C"/>
                </a:solidFill>
                <a:latin typeface="Arial"/>
                <a:cs typeface="Arial"/>
              </a:rPr>
              <a:t>Revenue </a:t>
            </a:r>
            <a:r>
              <a:rPr sz="1400" spc="-75" dirty="0">
                <a:solidFill>
                  <a:srgbClr val="A1333C"/>
                </a:solidFill>
                <a:latin typeface="Arial"/>
                <a:cs typeface="Arial"/>
              </a:rPr>
              <a:t>by </a:t>
            </a:r>
            <a:r>
              <a:rPr sz="1400" spc="-65" dirty="0">
                <a:solidFill>
                  <a:srgbClr val="A1333C"/>
                </a:solidFill>
                <a:latin typeface="Arial"/>
                <a:cs typeface="Arial"/>
              </a:rPr>
              <a:t>Location</a:t>
            </a:r>
            <a:r>
              <a:rPr sz="1400" spc="-75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A1333C"/>
                </a:solidFill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6260" y="1541721"/>
            <a:ext cx="6430010" cy="5496560"/>
            <a:chOff x="276260" y="1541721"/>
            <a:chExt cx="6430010" cy="5496560"/>
          </a:xfrm>
        </p:grpSpPr>
        <p:sp>
          <p:nvSpPr>
            <p:cNvPr id="8" name="object 8"/>
            <p:cNvSpPr/>
            <p:nvPr/>
          </p:nvSpPr>
          <p:spPr>
            <a:xfrm>
              <a:off x="276260" y="1541721"/>
              <a:ext cx="6429390" cy="54959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3033" y="3008328"/>
              <a:ext cx="165012" cy="165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2356" y="4300037"/>
              <a:ext cx="146696" cy="1467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0238" y="3304082"/>
              <a:ext cx="132151" cy="132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0075" y="4045794"/>
              <a:ext cx="131151" cy="1311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3972" y="3380103"/>
              <a:ext cx="2451782" cy="29282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8233" y="6431772"/>
              <a:ext cx="121285" cy="121285"/>
            </a:xfrm>
            <a:custGeom>
              <a:avLst/>
              <a:gdLst/>
              <a:ahLst/>
              <a:cxnLst/>
              <a:rect l="l" t="t" r="r" b="b"/>
              <a:pathLst>
                <a:path w="121285" h="121284">
                  <a:moveTo>
                    <a:pt x="64465" y="121017"/>
                  </a:moveTo>
                  <a:lnTo>
                    <a:pt x="56517" y="121017"/>
                  </a:lnTo>
                  <a:lnTo>
                    <a:pt x="52585" y="120626"/>
                  </a:lnTo>
                  <a:lnTo>
                    <a:pt x="14907" y="100485"/>
                  </a:lnTo>
                  <a:lnTo>
                    <a:pt x="0" y="64479"/>
                  </a:lnTo>
                  <a:lnTo>
                    <a:pt x="0" y="56537"/>
                  </a:lnTo>
                  <a:lnTo>
                    <a:pt x="14907" y="20531"/>
                  </a:lnTo>
                  <a:lnTo>
                    <a:pt x="52585" y="390"/>
                  </a:lnTo>
                  <a:lnTo>
                    <a:pt x="56517" y="0"/>
                  </a:lnTo>
                  <a:lnTo>
                    <a:pt x="64465" y="0"/>
                  </a:lnTo>
                  <a:lnTo>
                    <a:pt x="100449" y="14912"/>
                  </a:lnTo>
                  <a:lnTo>
                    <a:pt x="120592" y="52595"/>
                  </a:lnTo>
                  <a:lnTo>
                    <a:pt x="120973" y="56537"/>
                  </a:lnTo>
                  <a:lnTo>
                    <a:pt x="120973" y="64479"/>
                  </a:lnTo>
                  <a:lnTo>
                    <a:pt x="106066" y="100485"/>
                  </a:lnTo>
                  <a:lnTo>
                    <a:pt x="68397" y="120626"/>
                  </a:lnTo>
                  <a:close/>
                </a:path>
              </a:pathLst>
            </a:custGeom>
            <a:solidFill>
              <a:srgbClr val="A1333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8233" y="6431772"/>
              <a:ext cx="121285" cy="121285"/>
            </a:xfrm>
            <a:custGeom>
              <a:avLst/>
              <a:gdLst/>
              <a:ahLst/>
              <a:cxnLst/>
              <a:rect l="l" t="t" r="r" b="b"/>
              <a:pathLst>
                <a:path w="121285" h="121284">
                  <a:moveTo>
                    <a:pt x="120973" y="60508"/>
                  </a:moveTo>
                  <a:lnTo>
                    <a:pt x="120973" y="64479"/>
                  </a:lnTo>
                  <a:lnTo>
                    <a:pt x="120592" y="68412"/>
                  </a:lnTo>
                  <a:lnTo>
                    <a:pt x="119812" y="72307"/>
                  </a:lnTo>
                  <a:lnTo>
                    <a:pt x="119041" y="76211"/>
                  </a:lnTo>
                  <a:lnTo>
                    <a:pt x="97393" y="108608"/>
                  </a:lnTo>
                  <a:lnTo>
                    <a:pt x="83638" y="116408"/>
                  </a:lnTo>
                  <a:lnTo>
                    <a:pt x="79963" y="117931"/>
                  </a:lnTo>
                  <a:lnTo>
                    <a:pt x="76184" y="119084"/>
                  </a:lnTo>
                  <a:lnTo>
                    <a:pt x="72290" y="119855"/>
                  </a:lnTo>
                  <a:lnTo>
                    <a:pt x="68397" y="120626"/>
                  </a:lnTo>
                  <a:lnTo>
                    <a:pt x="64465" y="121017"/>
                  </a:lnTo>
                  <a:lnTo>
                    <a:pt x="60486" y="121017"/>
                  </a:lnTo>
                  <a:lnTo>
                    <a:pt x="56517" y="121017"/>
                  </a:lnTo>
                  <a:lnTo>
                    <a:pt x="37344" y="116408"/>
                  </a:lnTo>
                  <a:lnTo>
                    <a:pt x="33670" y="114894"/>
                  </a:lnTo>
                  <a:lnTo>
                    <a:pt x="30186" y="113027"/>
                  </a:lnTo>
                  <a:lnTo>
                    <a:pt x="26883" y="110818"/>
                  </a:lnTo>
                  <a:lnTo>
                    <a:pt x="23579" y="108608"/>
                  </a:lnTo>
                  <a:lnTo>
                    <a:pt x="10195" y="94124"/>
                  </a:lnTo>
                  <a:lnTo>
                    <a:pt x="7986" y="90820"/>
                  </a:lnTo>
                  <a:lnTo>
                    <a:pt x="6130" y="87334"/>
                  </a:lnTo>
                  <a:lnTo>
                    <a:pt x="4607" y="83658"/>
                  </a:lnTo>
                  <a:lnTo>
                    <a:pt x="3084" y="79992"/>
                  </a:lnTo>
                  <a:lnTo>
                    <a:pt x="1941" y="76211"/>
                  </a:lnTo>
                  <a:lnTo>
                    <a:pt x="1161" y="72307"/>
                  </a:lnTo>
                  <a:lnTo>
                    <a:pt x="390" y="68412"/>
                  </a:lnTo>
                  <a:lnTo>
                    <a:pt x="0" y="64479"/>
                  </a:lnTo>
                  <a:lnTo>
                    <a:pt x="0" y="60508"/>
                  </a:lnTo>
                  <a:lnTo>
                    <a:pt x="0" y="56537"/>
                  </a:lnTo>
                  <a:lnTo>
                    <a:pt x="14907" y="20531"/>
                  </a:lnTo>
                  <a:lnTo>
                    <a:pt x="17715" y="17722"/>
                  </a:lnTo>
                  <a:lnTo>
                    <a:pt x="20524" y="14912"/>
                  </a:lnTo>
                  <a:lnTo>
                    <a:pt x="23579" y="12398"/>
                  </a:lnTo>
                  <a:lnTo>
                    <a:pt x="26883" y="10199"/>
                  </a:lnTo>
                  <a:lnTo>
                    <a:pt x="30186" y="7989"/>
                  </a:lnTo>
                  <a:lnTo>
                    <a:pt x="48692" y="1161"/>
                  </a:lnTo>
                  <a:lnTo>
                    <a:pt x="52585" y="390"/>
                  </a:lnTo>
                  <a:lnTo>
                    <a:pt x="56517" y="0"/>
                  </a:lnTo>
                  <a:lnTo>
                    <a:pt x="60486" y="0"/>
                  </a:lnTo>
                  <a:lnTo>
                    <a:pt x="64465" y="0"/>
                  </a:lnTo>
                  <a:lnTo>
                    <a:pt x="68397" y="390"/>
                  </a:lnTo>
                  <a:lnTo>
                    <a:pt x="72290" y="1161"/>
                  </a:lnTo>
                  <a:lnTo>
                    <a:pt x="76184" y="1933"/>
                  </a:lnTo>
                  <a:lnTo>
                    <a:pt x="94100" y="10199"/>
                  </a:lnTo>
                  <a:lnTo>
                    <a:pt x="97393" y="12398"/>
                  </a:lnTo>
                  <a:lnTo>
                    <a:pt x="100449" y="14912"/>
                  </a:lnTo>
                  <a:lnTo>
                    <a:pt x="103257" y="17722"/>
                  </a:lnTo>
                  <a:lnTo>
                    <a:pt x="106066" y="20531"/>
                  </a:lnTo>
                  <a:lnTo>
                    <a:pt x="119812" y="48700"/>
                  </a:lnTo>
                  <a:lnTo>
                    <a:pt x="120592" y="52595"/>
                  </a:lnTo>
                  <a:lnTo>
                    <a:pt x="120973" y="56537"/>
                  </a:lnTo>
                  <a:lnTo>
                    <a:pt x="120973" y="60508"/>
                  </a:lnTo>
                  <a:close/>
                </a:path>
              </a:pathLst>
            </a:custGeom>
            <a:ln w="9521">
              <a:solidFill>
                <a:srgbClr val="6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85093" y="3157581"/>
              <a:ext cx="145507" cy="1417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64325" y="3941232"/>
              <a:ext cx="129876" cy="1299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8796" y="3179513"/>
              <a:ext cx="129723" cy="1297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8575" y="6391005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4047" y="120236"/>
                  </a:moveTo>
                  <a:lnTo>
                    <a:pt x="56155" y="120236"/>
                  </a:lnTo>
                  <a:lnTo>
                    <a:pt x="52242" y="119855"/>
                  </a:lnTo>
                  <a:lnTo>
                    <a:pt x="14812" y="99838"/>
                  </a:lnTo>
                  <a:lnTo>
                    <a:pt x="0" y="64070"/>
                  </a:lnTo>
                  <a:lnTo>
                    <a:pt x="0" y="56166"/>
                  </a:lnTo>
                  <a:lnTo>
                    <a:pt x="14812" y="20398"/>
                  </a:lnTo>
                  <a:lnTo>
                    <a:pt x="52242" y="380"/>
                  </a:lnTo>
                  <a:lnTo>
                    <a:pt x="56155" y="0"/>
                  </a:lnTo>
                  <a:lnTo>
                    <a:pt x="64047" y="0"/>
                  </a:lnTo>
                  <a:lnTo>
                    <a:pt x="99802" y="14817"/>
                  </a:lnTo>
                  <a:lnTo>
                    <a:pt x="119812" y="52261"/>
                  </a:lnTo>
                  <a:lnTo>
                    <a:pt x="120202" y="56166"/>
                  </a:lnTo>
                  <a:lnTo>
                    <a:pt x="120202" y="64070"/>
                  </a:lnTo>
                  <a:lnTo>
                    <a:pt x="105390" y="99838"/>
                  </a:lnTo>
                  <a:lnTo>
                    <a:pt x="67950" y="119855"/>
                  </a:lnTo>
                  <a:close/>
                </a:path>
              </a:pathLst>
            </a:custGeom>
            <a:solidFill>
              <a:srgbClr val="A1333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8575" y="6391005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120202" y="60118"/>
                  </a:moveTo>
                  <a:lnTo>
                    <a:pt x="120202" y="64070"/>
                  </a:lnTo>
                  <a:lnTo>
                    <a:pt x="119812" y="67974"/>
                  </a:lnTo>
                  <a:lnTo>
                    <a:pt x="119041" y="71850"/>
                  </a:lnTo>
                  <a:lnTo>
                    <a:pt x="118270" y="75716"/>
                  </a:lnTo>
                  <a:lnTo>
                    <a:pt x="117137" y="79478"/>
                  </a:lnTo>
                  <a:lnTo>
                    <a:pt x="115623" y="83125"/>
                  </a:lnTo>
                  <a:lnTo>
                    <a:pt x="114110" y="86772"/>
                  </a:lnTo>
                  <a:lnTo>
                    <a:pt x="93490" y="110104"/>
                  </a:lnTo>
                  <a:lnTo>
                    <a:pt x="90206" y="112303"/>
                  </a:lnTo>
                  <a:lnTo>
                    <a:pt x="64047" y="120236"/>
                  </a:lnTo>
                  <a:lnTo>
                    <a:pt x="60096" y="120236"/>
                  </a:lnTo>
                  <a:lnTo>
                    <a:pt x="56155" y="120236"/>
                  </a:lnTo>
                  <a:lnTo>
                    <a:pt x="52242" y="119855"/>
                  </a:lnTo>
                  <a:lnTo>
                    <a:pt x="48378" y="119084"/>
                  </a:lnTo>
                  <a:lnTo>
                    <a:pt x="44503" y="118312"/>
                  </a:lnTo>
                  <a:lnTo>
                    <a:pt x="26711" y="110104"/>
                  </a:lnTo>
                  <a:lnTo>
                    <a:pt x="23427" y="107913"/>
                  </a:lnTo>
                  <a:lnTo>
                    <a:pt x="20390" y="105418"/>
                  </a:lnTo>
                  <a:lnTo>
                    <a:pt x="17601" y="102628"/>
                  </a:lnTo>
                  <a:lnTo>
                    <a:pt x="14812" y="99838"/>
                  </a:lnTo>
                  <a:lnTo>
                    <a:pt x="12318" y="96800"/>
                  </a:lnTo>
                  <a:lnTo>
                    <a:pt x="10128" y="93515"/>
                  </a:lnTo>
                  <a:lnTo>
                    <a:pt x="7939" y="90239"/>
                  </a:lnTo>
                  <a:lnTo>
                    <a:pt x="6082" y="86772"/>
                  </a:lnTo>
                  <a:lnTo>
                    <a:pt x="4578" y="83125"/>
                  </a:lnTo>
                  <a:lnTo>
                    <a:pt x="3065" y="79478"/>
                  </a:lnTo>
                  <a:lnTo>
                    <a:pt x="1922" y="75716"/>
                  </a:lnTo>
                  <a:lnTo>
                    <a:pt x="1151" y="71850"/>
                  </a:lnTo>
                  <a:lnTo>
                    <a:pt x="390" y="67974"/>
                  </a:lnTo>
                  <a:lnTo>
                    <a:pt x="0" y="64070"/>
                  </a:lnTo>
                  <a:lnTo>
                    <a:pt x="0" y="60118"/>
                  </a:lnTo>
                  <a:lnTo>
                    <a:pt x="0" y="56166"/>
                  </a:lnTo>
                  <a:lnTo>
                    <a:pt x="4578" y="37110"/>
                  </a:lnTo>
                  <a:lnTo>
                    <a:pt x="6082" y="33463"/>
                  </a:lnTo>
                  <a:lnTo>
                    <a:pt x="7939" y="29997"/>
                  </a:lnTo>
                  <a:lnTo>
                    <a:pt x="10128" y="26721"/>
                  </a:lnTo>
                  <a:lnTo>
                    <a:pt x="12318" y="23435"/>
                  </a:lnTo>
                  <a:lnTo>
                    <a:pt x="14812" y="20398"/>
                  </a:lnTo>
                  <a:lnTo>
                    <a:pt x="17601" y="17607"/>
                  </a:lnTo>
                  <a:lnTo>
                    <a:pt x="20390" y="14817"/>
                  </a:lnTo>
                  <a:lnTo>
                    <a:pt x="23427" y="12322"/>
                  </a:lnTo>
                  <a:lnTo>
                    <a:pt x="26711" y="10132"/>
                  </a:lnTo>
                  <a:lnTo>
                    <a:pt x="29995" y="7932"/>
                  </a:lnTo>
                  <a:lnTo>
                    <a:pt x="48378" y="1152"/>
                  </a:lnTo>
                  <a:lnTo>
                    <a:pt x="52242" y="380"/>
                  </a:lnTo>
                  <a:lnTo>
                    <a:pt x="56155" y="0"/>
                  </a:lnTo>
                  <a:lnTo>
                    <a:pt x="60096" y="0"/>
                  </a:lnTo>
                  <a:lnTo>
                    <a:pt x="64047" y="0"/>
                  </a:lnTo>
                  <a:lnTo>
                    <a:pt x="67950" y="380"/>
                  </a:lnTo>
                  <a:lnTo>
                    <a:pt x="71824" y="1152"/>
                  </a:lnTo>
                  <a:lnTo>
                    <a:pt x="75698" y="1923"/>
                  </a:lnTo>
                  <a:lnTo>
                    <a:pt x="93490" y="10132"/>
                  </a:lnTo>
                  <a:lnTo>
                    <a:pt x="96765" y="12322"/>
                  </a:lnTo>
                  <a:lnTo>
                    <a:pt x="115623" y="37110"/>
                  </a:lnTo>
                  <a:lnTo>
                    <a:pt x="117137" y="40758"/>
                  </a:lnTo>
                  <a:lnTo>
                    <a:pt x="118270" y="44519"/>
                  </a:lnTo>
                  <a:lnTo>
                    <a:pt x="119041" y="48385"/>
                  </a:lnTo>
                  <a:lnTo>
                    <a:pt x="119812" y="52261"/>
                  </a:lnTo>
                  <a:lnTo>
                    <a:pt x="120202" y="56166"/>
                  </a:lnTo>
                  <a:lnTo>
                    <a:pt x="120202" y="60118"/>
                  </a:lnTo>
                  <a:close/>
                </a:path>
              </a:pathLst>
            </a:custGeom>
            <a:ln w="9521">
              <a:solidFill>
                <a:srgbClr val="6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450" y="6865035"/>
              <a:ext cx="480870" cy="795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3886" y="6850593"/>
              <a:ext cx="93442" cy="934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3258" y="6863021"/>
            <a:ext cx="119761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"/>
                <a:cs typeface="Arial"/>
              </a:rPr>
              <a:t>© </a:t>
            </a:r>
            <a:r>
              <a:rPr sz="975" spc="15" baseline="4273" dirty="0">
                <a:latin typeface="Arial"/>
                <a:cs typeface="Arial"/>
              </a:rPr>
              <a:t>2022 </a:t>
            </a:r>
            <a:r>
              <a:rPr sz="975" spc="-127" baseline="4273" dirty="0">
                <a:latin typeface="Arial"/>
                <a:cs typeface="Arial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127" baseline="4273" dirty="0">
                <a:latin typeface="Arial"/>
                <a:cs typeface="Arial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75" spc="-127" baseline="4273" dirty="0">
                <a:latin typeface="Arial"/>
                <a:cs typeface="Arial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127" baseline="4273" dirty="0">
                <a:latin typeface="Arial"/>
                <a:cs typeface="Arial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75" spc="-127" baseline="4273" dirty="0">
                <a:latin typeface="Arial"/>
                <a:cs typeface="Arial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75" spc="-127" baseline="4273" dirty="0">
                <a:latin typeface="Arial"/>
                <a:cs typeface="Arial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5" spc="-67" baseline="4273" dirty="0">
                <a:latin typeface="Arial"/>
                <a:cs typeface="Arial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67" baseline="4273" dirty="0">
                <a:latin typeface="Arial"/>
                <a:cs typeface="Arial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67" baseline="4273" dirty="0">
                <a:latin typeface="Arial"/>
                <a:cs typeface="Arial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75" spc="-67" baseline="4273" dirty="0">
                <a:latin typeface="Arial"/>
                <a:cs typeface="Arial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67" baseline="4273" dirty="0">
                <a:latin typeface="Arial"/>
                <a:cs typeface="Arial"/>
              </a:rPr>
              <a:t>on</a:t>
            </a:r>
            <a:endParaRPr sz="975" baseline="4273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8635" y="228600"/>
            <a:ext cx="12192000" cy="381000"/>
            <a:chOff x="228635" y="228600"/>
            <a:chExt cx="12192000" cy="381000"/>
          </a:xfrm>
        </p:grpSpPr>
        <p:sp>
          <p:nvSpPr>
            <p:cNvPr id="25" name="object 25"/>
            <p:cNvSpPr/>
            <p:nvPr/>
          </p:nvSpPr>
          <p:spPr>
            <a:xfrm>
              <a:off x="228635" y="228600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20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810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96810" y="276225"/>
              <a:ext cx="76200" cy="238125"/>
            </a:xfrm>
            <a:custGeom>
              <a:avLst/>
              <a:gdLst/>
              <a:ahLst/>
              <a:cxnLst/>
              <a:rect l="l" t="t" r="r" b="b"/>
              <a:pathLst>
                <a:path w="76200" h="238125">
                  <a:moveTo>
                    <a:pt x="76200" y="238125"/>
                  </a:moveTo>
                  <a:lnTo>
                    <a:pt x="0" y="238125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38125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709944" y="285813"/>
            <a:ext cx="3157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2018 </a:t>
            </a:r>
            <a:r>
              <a:rPr spc="-55" dirty="0"/>
              <a:t>Revenue </a:t>
            </a:r>
            <a:r>
              <a:rPr spc="-100" dirty="0"/>
              <a:t>By</a:t>
            </a:r>
            <a:r>
              <a:rPr spc="-40" dirty="0"/>
              <a:t> </a:t>
            </a:r>
            <a:r>
              <a:rPr spc="-35" dirty="0"/>
              <a:t>Location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228635" y="611370"/>
            <a:ext cx="11991975" cy="466725"/>
          </a:xfrm>
          <a:custGeom>
            <a:avLst/>
            <a:gdLst/>
            <a:ahLst/>
            <a:cxnLst/>
            <a:rect l="l" t="t" r="r" b="b"/>
            <a:pathLst>
              <a:path w="11991975" h="466725">
                <a:moveTo>
                  <a:pt x="11991975" y="466725"/>
                </a:moveTo>
                <a:lnTo>
                  <a:pt x="0" y="466725"/>
                </a:lnTo>
                <a:lnTo>
                  <a:pt x="0" y="0"/>
                </a:lnTo>
                <a:lnTo>
                  <a:pt x="11991975" y="0"/>
                </a:lnTo>
                <a:lnTo>
                  <a:pt x="11991975" y="466725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3560" y="662202"/>
            <a:ext cx="10786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Sales </a:t>
            </a:r>
            <a:r>
              <a:rPr sz="1600" spc="5" dirty="0">
                <a:solidFill>
                  <a:srgbClr val="971604"/>
                </a:solidFill>
                <a:latin typeface="Arial Black"/>
                <a:cs typeface="Arial Black"/>
              </a:rPr>
              <a:t>are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concentrated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on the east coast, with the southeast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having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the greatest</a:t>
            </a:r>
            <a:r>
              <a:rPr sz="1600" spc="-1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concentration.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57020" y="1313121"/>
            <a:ext cx="5664200" cy="257175"/>
          </a:xfrm>
          <a:custGeom>
            <a:avLst/>
            <a:gdLst/>
            <a:ahLst/>
            <a:cxnLst/>
            <a:rect l="l" t="t" r="r" b="b"/>
            <a:pathLst>
              <a:path w="5664200" h="257175">
                <a:moveTo>
                  <a:pt x="0" y="0"/>
                </a:moveTo>
                <a:lnTo>
                  <a:pt x="5663580" y="0"/>
                </a:lnTo>
                <a:lnTo>
                  <a:pt x="566358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85103" y="1319471"/>
            <a:ext cx="321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A1333C"/>
                </a:solidFill>
                <a:latin typeface="Arial"/>
                <a:cs typeface="Arial"/>
              </a:rPr>
              <a:t>Percent </a:t>
            </a:r>
            <a:r>
              <a:rPr sz="1500" b="1" spc="25" dirty="0">
                <a:solidFill>
                  <a:srgbClr val="A1333C"/>
                </a:solidFill>
                <a:latin typeface="Arial"/>
                <a:cs typeface="Arial"/>
              </a:rPr>
              <a:t>of </a:t>
            </a:r>
            <a:r>
              <a:rPr sz="1500" b="1" spc="-25" dirty="0">
                <a:solidFill>
                  <a:srgbClr val="A1333C"/>
                </a:solidFill>
                <a:latin typeface="Arial"/>
                <a:cs typeface="Arial"/>
              </a:rPr>
              <a:t>Total </a:t>
            </a:r>
            <a:r>
              <a:rPr sz="1500" b="1" spc="-75" dirty="0">
                <a:solidFill>
                  <a:srgbClr val="A1333C"/>
                </a:solidFill>
                <a:latin typeface="Arial"/>
                <a:cs typeface="Arial"/>
              </a:rPr>
              <a:t>Sales By </a:t>
            </a:r>
            <a:r>
              <a:rPr sz="1500" b="1" spc="-20" dirty="0">
                <a:solidFill>
                  <a:srgbClr val="A1333C"/>
                </a:solidFill>
                <a:latin typeface="Arial"/>
                <a:cs typeface="Arial"/>
              </a:rPr>
              <a:t>State</a:t>
            </a:r>
            <a:r>
              <a:rPr sz="1500" b="1" spc="100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A1333C"/>
                </a:solidFill>
                <a:latin typeface="Arial"/>
                <a:cs typeface="Arial"/>
              </a:rPr>
              <a:t>2018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97357" y="1610618"/>
            <a:ext cx="5587365" cy="5434965"/>
            <a:chOff x="6797357" y="1610618"/>
            <a:chExt cx="5587365" cy="5434965"/>
          </a:xfrm>
        </p:grpSpPr>
        <p:sp>
          <p:nvSpPr>
            <p:cNvPr id="33" name="object 33"/>
            <p:cNvSpPr/>
            <p:nvPr/>
          </p:nvSpPr>
          <p:spPr>
            <a:xfrm>
              <a:off x="6804659" y="1617921"/>
              <a:ext cx="5572760" cy="5420360"/>
            </a:xfrm>
            <a:custGeom>
              <a:avLst/>
              <a:gdLst/>
              <a:ahLst/>
              <a:cxnLst/>
              <a:rect l="l" t="t" r="r" b="b"/>
              <a:pathLst>
                <a:path w="5572759" h="5420359">
                  <a:moveTo>
                    <a:pt x="0" y="0"/>
                  </a:moveTo>
                  <a:lnTo>
                    <a:pt x="5572209" y="0"/>
                  </a:lnTo>
                  <a:lnTo>
                    <a:pt x="5572209" y="5419861"/>
                  </a:lnTo>
                  <a:lnTo>
                    <a:pt x="0" y="541986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04659" y="1617921"/>
              <a:ext cx="3574415" cy="3403600"/>
            </a:xfrm>
            <a:custGeom>
              <a:avLst/>
              <a:gdLst/>
              <a:ahLst/>
              <a:cxnLst/>
              <a:rect l="l" t="t" r="r" b="b"/>
              <a:pathLst>
                <a:path w="3574415" h="3403600">
                  <a:moveTo>
                    <a:pt x="3574241" y="3403207"/>
                  </a:moveTo>
                  <a:lnTo>
                    <a:pt x="0" y="3403207"/>
                  </a:lnTo>
                  <a:lnTo>
                    <a:pt x="0" y="0"/>
                  </a:lnTo>
                  <a:lnTo>
                    <a:pt x="3574241" y="0"/>
                  </a:lnTo>
                  <a:lnTo>
                    <a:pt x="3574241" y="340320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04659" y="1617921"/>
              <a:ext cx="3574415" cy="3403600"/>
            </a:xfrm>
            <a:custGeom>
              <a:avLst/>
              <a:gdLst/>
              <a:ahLst/>
              <a:cxnLst/>
              <a:rect l="l" t="t" r="r" b="b"/>
              <a:pathLst>
                <a:path w="3574415" h="3403600">
                  <a:moveTo>
                    <a:pt x="0" y="0"/>
                  </a:moveTo>
                  <a:lnTo>
                    <a:pt x="3574241" y="0"/>
                  </a:lnTo>
                  <a:lnTo>
                    <a:pt x="3574241" y="3403207"/>
                  </a:lnTo>
                  <a:lnTo>
                    <a:pt x="0" y="3403207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4659" y="5021128"/>
              <a:ext cx="3574415" cy="1037590"/>
            </a:xfrm>
            <a:custGeom>
              <a:avLst/>
              <a:gdLst/>
              <a:ahLst/>
              <a:cxnLst/>
              <a:rect l="l" t="t" r="r" b="b"/>
              <a:pathLst>
                <a:path w="3574415" h="1037589">
                  <a:moveTo>
                    <a:pt x="3574241" y="1037538"/>
                  </a:moveTo>
                  <a:lnTo>
                    <a:pt x="0" y="1037538"/>
                  </a:lnTo>
                  <a:lnTo>
                    <a:pt x="0" y="0"/>
                  </a:lnTo>
                  <a:lnTo>
                    <a:pt x="3574241" y="0"/>
                  </a:lnTo>
                  <a:lnTo>
                    <a:pt x="3574241" y="1037538"/>
                  </a:lnTo>
                  <a:close/>
                </a:path>
              </a:pathLst>
            </a:custGeom>
            <a:solidFill>
              <a:srgbClr val="2BB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04659" y="5021128"/>
              <a:ext cx="3574415" cy="1037590"/>
            </a:xfrm>
            <a:custGeom>
              <a:avLst/>
              <a:gdLst/>
              <a:ahLst/>
              <a:cxnLst/>
              <a:rect l="l" t="t" r="r" b="b"/>
              <a:pathLst>
                <a:path w="3574415" h="1037589">
                  <a:moveTo>
                    <a:pt x="0" y="0"/>
                  </a:moveTo>
                  <a:lnTo>
                    <a:pt x="3574241" y="0"/>
                  </a:lnTo>
                  <a:lnTo>
                    <a:pt x="3574241" y="1037538"/>
                  </a:lnTo>
                  <a:lnTo>
                    <a:pt x="0" y="1037538"/>
                  </a:lnTo>
                  <a:lnTo>
                    <a:pt x="0" y="0"/>
                  </a:lnTo>
                  <a:close/>
                </a:path>
              </a:pathLst>
            </a:custGeom>
            <a:ln w="142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04659" y="6058676"/>
              <a:ext cx="3574415" cy="979169"/>
            </a:xfrm>
            <a:custGeom>
              <a:avLst/>
              <a:gdLst/>
              <a:ahLst/>
              <a:cxnLst/>
              <a:rect l="l" t="t" r="r" b="b"/>
              <a:pathLst>
                <a:path w="3574415" h="979170">
                  <a:moveTo>
                    <a:pt x="3574241" y="979106"/>
                  </a:moveTo>
                  <a:lnTo>
                    <a:pt x="0" y="979106"/>
                  </a:lnTo>
                  <a:lnTo>
                    <a:pt x="0" y="0"/>
                  </a:lnTo>
                  <a:lnTo>
                    <a:pt x="3574241" y="0"/>
                  </a:lnTo>
                  <a:lnTo>
                    <a:pt x="3574241" y="979106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04659" y="6058676"/>
              <a:ext cx="3574415" cy="979169"/>
            </a:xfrm>
            <a:custGeom>
              <a:avLst/>
              <a:gdLst/>
              <a:ahLst/>
              <a:cxnLst/>
              <a:rect l="l" t="t" r="r" b="b"/>
              <a:pathLst>
                <a:path w="3574415" h="979170">
                  <a:moveTo>
                    <a:pt x="0" y="0"/>
                  </a:moveTo>
                  <a:lnTo>
                    <a:pt x="3574241" y="0"/>
                  </a:lnTo>
                  <a:lnTo>
                    <a:pt x="3574241" y="979106"/>
                  </a:lnTo>
                  <a:lnTo>
                    <a:pt x="0" y="979106"/>
                  </a:lnTo>
                  <a:lnTo>
                    <a:pt x="0" y="0"/>
                  </a:lnTo>
                  <a:close/>
                </a:path>
              </a:pathLst>
            </a:custGeom>
            <a:ln w="142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378900" y="1617921"/>
              <a:ext cx="1003935" cy="1571625"/>
            </a:xfrm>
            <a:custGeom>
              <a:avLst/>
              <a:gdLst/>
              <a:ahLst/>
              <a:cxnLst/>
              <a:rect l="l" t="t" r="r" b="b"/>
              <a:pathLst>
                <a:path w="1003934" h="1571625">
                  <a:moveTo>
                    <a:pt x="1003446" y="1571068"/>
                  </a:moveTo>
                  <a:lnTo>
                    <a:pt x="0" y="1571068"/>
                  </a:lnTo>
                  <a:lnTo>
                    <a:pt x="0" y="0"/>
                  </a:lnTo>
                  <a:lnTo>
                    <a:pt x="1003446" y="0"/>
                  </a:lnTo>
                  <a:lnTo>
                    <a:pt x="1003446" y="157106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78900" y="1617921"/>
              <a:ext cx="1003935" cy="1571625"/>
            </a:xfrm>
            <a:custGeom>
              <a:avLst/>
              <a:gdLst/>
              <a:ahLst/>
              <a:cxnLst/>
              <a:rect l="l" t="t" r="r" b="b"/>
              <a:pathLst>
                <a:path w="1003934" h="1571625">
                  <a:moveTo>
                    <a:pt x="0" y="0"/>
                  </a:moveTo>
                  <a:lnTo>
                    <a:pt x="1003446" y="0"/>
                  </a:lnTo>
                  <a:lnTo>
                    <a:pt x="1003446" y="1571068"/>
                  </a:lnTo>
                  <a:lnTo>
                    <a:pt x="0" y="157106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382338" y="1617921"/>
              <a:ext cx="995044" cy="1571625"/>
            </a:xfrm>
            <a:custGeom>
              <a:avLst/>
              <a:gdLst/>
              <a:ahLst/>
              <a:cxnLst/>
              <a:rect l="l" t="t" r="r" b="b"/>
              <a:pathLst>
                <a:path w="995045" h="1571625">
                  <a:moveTo>
                    <a:pt x="994521" y="1571068"/>
                  </a:moveTo>
                  <a:lnTo>
                    <a:pt x="0" y="1571068"/>
                  </a:lnTo>
                  <a:lnTo>
                    <a:pt x="0" y="0"/>
                  </a:lnTo>
                  <a:lnTo>
                    <a:pt x="994521" y="0"/>
                  </a:lnTo>
                  <a:lnTo>
                    <a:pt x="994521" y="157106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82338" y="1617921"/>
              <a:ext cx="995044" cy="1571625"/>
            </a:xfrm>
            <a:custGeom>
              <a:avLst/>
              <a:gdLst/>
              <a:ahLst/>
              <a:cxnLst/>
              <a:rect l="l" t="t" r="r" b="b"/>
              <a:pathLst>
                <a:path w="995045" h="1571625">
                  <a:moveTo>
                    <a:pt x="0" y="0"/>
                  </a:moveTo>
                  <a:lnTo>
                    <a:pt x="994521" y="0"/>
                  </a:lnTo>
                  <a:lnTo>
                    <a:pt x="994521" y="1571068"/>
                  </a:lnTo>
                  <a:lnTo>
                    <a:pt x="0" y="157106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78900" y="3188989"/>
              <a:ext cx="1022985" cy="1146810"/>
            </a:xfrm>
            <a:custGeom>
              <a:avLst/>
              <a:gdLst/>
              <a:ahLst/>
              <a:cxnLst/>
              <a:rect l="l" t="t" r="r" b="b"/>
              <a:pathLst>
                <a:path w="1022984" h="1146810">
                  <a:moveTo>
                    <a:pt x="1022402" y="1146632"/>
                  </a:moveTo>
                  <a:lnTo>
                    <a:pt x="0" y="1146632"/>
                  </a:lnTo>
                  <a:lnTo>
                    <a:pt x="0" y="0"/>
                  </a:lnTo>
                  <a:lnTo>
                    <a:pt x="1022402" y="0"/>
                  </a:lnTo>
                  <a:lnTo>
                    <a:pt x="1022402" y="1146632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78900" y="3188989"/>
              <a:ext cx="1022985" cy="1146810"/>
            </a:xfrm>
            <a:custGeom>
              <a:avLst/>
              <a:gdLst/>
              <a:ahLst/>
              <a:cxnLst/>
              <a:rect l="l" t="t" r="r" b="b"/>
              <a:pathLst>
                <a:path w="1022984" h="1146810">
                  <a:moveTo>
                    <a:pt x="0" y="0"/>
                  </a:moveTo>
                  <a:lnTo>
                    <a:pt x="1022402" y="0"/>
                  </a:lnTo>
                  <a:lnTo>
                    <a:pt x="1022402" y="1146632"/>
                  </a:lnTo>
                  <a:lnTo>
                    <a:pt x="0" y="1146632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01303" y="3188989"/>
              <a:ext cx="975994" cy="1146810"/>
            </a:xfrm>
            <a:custGeom>
              <a:avLst/>
              <a:gdLst/>
              <a:ahLst/>
              <a:cxnLst/>
              <a:rect l="l" t="t" r="r" b="b"/>
              <a:pathLst>
                <a:path w="975995" h="1146810">
                  <a:moveTo>
                    <a:pt x="975565" y="1146632"/>
                  </a:moveTo>
                  <a:lnTo>
                    <a:pt x="0" y="1146632"/>
                  </a:lnTo>
                  <a:lnTo>
                    <a:pt x="0" y="0"/>
                  </a:lnTo>
                  <a:lnTo>
                    <a:pt x="975565" y="0"/>
                  </a:lnTo>
                  <a:lnTo>
                    <a:pt x="975565" y="114663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01303" y="3188989"/>
              <a:ext cx="975994" cy="1146810"/>
            </a:xfrm>
            <a:custGeom>
              <a:avLst/>
              <a:gdLst/>
              <a:ahLst/>
              <a:cxnLst/>
              <a:rect l="l" t="t" r="r" b="b"/>
              <a:pathLst>
                <a:path w="975995" h="1146810">
                  <a:moveTo>
                    <a:pt x="0" y="0"/>
                  </a:moveTo>
                  <a:lnTo>
                    <a:pt x="975565" y="0"/>
                  </a:lnTo>
                  <a:lnTo>
                    <a:pt x="975565" y="1146632"/>
                  </a:lnTo>
                  <a:lnTo>
                    <a:pt x="0" y="1146632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378900" y="4335622"/>
              <a:ext cx="677545" cy="946785"/>
            </a:xfrm>
            <a:custGeom>
              <a:avLst/>
              <a:gdLst/>
              <a:ahLst/>
              <a:cxnLst/>
              <a:rect l="l" t="t" r="r" b="b"/>
              <a:pathLst>
                <a:path w="677545" h="946785">
                  <a:moveTo>
                    <a:pt x="677327" y="946275"/>
                  </a:moveTo>
                  <a:lnTo>
                    <a:pt x="0" y="946275"/>
                  </a:lnTo>
                  <a:lnTo>
                    <a:pt x="0" y="0"/>
                  </a:lnTo>
                  <a:lnTo>
                    <a:pt x="677327" y="0"/>
                  </a:lnTo>
                  <a:lnTo>
                    <a:pt x="677327" y="946275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378900" y="4335622"/>
              <a:ext cx="677545" cy="946785"/>
            </a:xfrm>
            <a:custGeom>
              <a:avLst/>
              <a:gdLst/>
              <a:ahLst/>
              <a:cxnLst/>
              <a:rect l="l" t="t" r="r" b="b"/>
              <a:pathLst>
                <a:path w="677545" h="946785">
                  <a:moveTo>
                    <a:pt x="0" y="0"/>
                  </a:moveTo>
                  <a:lnTo>
                    <a:pt x="677327" y="0"/>
                  </a:lnTo>
                  <a:lnTo>
                    <a:pt x="677327" y="946275"/>
                  </a:lnTo>
                  <a:lnTo>
                    <a:pt x="0" y="946275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56222" y="4335622"/>
              <a:ext cx="668655" cy="946785"/>
            </a:xfrm>
            <a:custGeom>
              <a:avLst/>
              <a:gdLst/>
              <a:ahLst/>
              <a:cxnLst/>
              <a:rect l="l" t="t" r="r" b="b"/>
              <a:pathLst>
                <a:path w="668654" h="946785">
                  <a:moveTo>
                    <a:pt x="668401" y="946275"/>
                  </a:moveTo>
                  <a:lnTo>
                    <a:pt x="0" y="946275"/>
                  </a:lnTo>
                  <a:lnTo>
                    <a:pt x="0" y="0"/>
                  </a:lnTo>
                  <a:lnTo>
                    <a:pt x="668401" y="0"/>
                  </a:lnTo>
                  <a:lnTo>
                    <a:pt x="668401" y="946275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056222" y="4335622"/>
              <a:ext cx="668655" cy="946785"/>
            </a:xfrm>
            <a:custGeom>
              <a:avLst/>
              <a:gdLst/>
              <a:ahLst/>
              <a:cxnLst/>
              <a:rect l="l" t="t" r="r" b="b"/>
              <a:pathLst>
                <a:path w="668654" h="946785">
                  <a:moveTo>
                    <a:pt x="0" y="0"/>
                  </a:moveTo>
                  <a:lnTo>
                    <a:pt x="668401" y="0"/>
                  </a:lnTo>
                  <a:lnTo>
                    <a:pt x="668401" y="946275"/>
                  </a:lnTo>
                  <a:lnTo>
                    <a:pt x="0" y="946275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724628" y="4335622"/>
              <a:ext cx="652780" cy="946785"/>
            </a:xfrm>
            <a:custGeom>
              <a:avLst/>
              <a:gdLst/>
              <a:ahLst/>
              <a:cxnLst/>
              <a:rect l="l" t="t" r="r" b="b"/>
              <a:pathLst>
                <a:path w="652779" h="946785">
                  <a:moveTo>
                    <a:pt x="652239" y="946275"/>
                  </a:moveTo>
                  <a:lnTo>
                    <a:pt x="0" y="946275"/>
                  </a:lnTo>
                  <a:lnTo>
                    <a:pt x="0" y="0"/>
                  </a:lnTo>
                  <a:lnTo>
                    <a:pt x="652239" y="0"/>
                  </a:lnTo>
                  <a:lnTo>
                    <a:pt x="652239" y="946275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24628" y="4335622"/>
              <a:ext cx="652780" cy="946785"/>
            </a:xfrm>
            <a:custGeom>
              <a:avLst/>
              <a:gdLst/>
              <a:ahLst/>
              <a:cxnLst/>
              <a:rect l="l" t="t" r="r" b="b"/>
              <a:pathLst>
                <a:path w="652779" h="946785">
                  <a:moveTo>
                    <a:pt x="0" y="0"/>
                  </a:moveTo>
                  <a:lnTo>
                    <a:pt x="652239" y="0"/>
                  </a:lnTo>
                  <a:lnTo>
                    <a:pt x="652239" y="946275"/>
                  </a:lnTo>
                  <a:lnTo>
                    <a:pt x="0" y="946275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378900" y="5281893"/>
              <a:ext cx="788035" cy="718820"/>
            </a:xfrm>
            <a:custGeom>
              <a:avLst/>
              <a:gdLst/>
              <a:ahLst/>
              <a:cxnLst/>
              <a:rect l="l" t="t" r="r" b="b"/>
              <a:pathLst>
                <a:path w="788034" h="718820">
                  <a:moveTo>
                    <a:pt x="787841" y="718532"/>
                  </a:moveTo>
                  <a:lnTo>
                    <a:pt x="0" y="718532"/>
                  </a:lnTo>
                  <a:lnTo>
                    <a:pt x="0" y="0"/>
                  </a:lnTo>
                  <a:lnTo>
                    <a:pt x="787841" y="0"/>
                  </a:lnTo>
                  <a:lnTo>
                    <a:pt x="787841" y="718532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378900" y="5281893"/>
              <a:ext cx="788035" cy="718820"/>
            </a:xfrm>
            <a:custGeom>
              <a:avLst/>
              <a:gdLst/>
              <a:ahLst/>
              <a:cxnLst/>
              <a:rect l="l" t="t" r="r" b="b"/>
              <a:pathLst>
                <a:path w="788034" h="718820">
                  <a:moveTo>
                    <a:pt x="0" y="0"/>
                  </a:moveTo>
                  <a:lnTo>
                    <a:pt x="787841" y="0"/>
                  </a:lnTo>
                  <a:lnTo>
                    <a:pt x="787841" y="718532"/>
                  </a:lnTo>
                  <a:lnTo>
                    <a:pt x="0" y="718532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378900" y="6000425"/>
              <a:ext cx="788035" cy="584835"/>
            </a:xfrm>
            <a:custGeom>
              <a:avLst/>
              <a:gdLst/>
              <a:ahLst/>
              <a:cxnLst/>
              <a:rect l="l" t="t" r="r" b="b"/>
              <a:pathLst>
                <a:path w="788034" h="584834">
                  <a:moveTo>
                    <a:pt x="787841" y="584751"/>
                  </a:moveTo>
                  <a:lnTo>
                    <a:pt x="0" y="584751"/>
                  </a:lnTo>
                  <a:lnTo>
                    <a:pt x="0" y="0"/>
                  </a:lnTo>
                  <a:lnTo>
                    <a:pt x="787841" y="0"/>
                  </a:lnTo>
                  <a:lnTo>
                    <a:pt x="787841" y="584751"/>
                  </a:lnTo>
                  <a:close/>
                </a:path>
              </a:pathLst>
            </a:custGeom>
            <a:solidFill>
              <a:srgbClr val="15C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378900" y="6000425"/>
              <a:ext cx="788035" cy="584835"/>
            </a:xfrm>
            <a:custGeom>
              <a:avLst/>
              <a:gdLst/>
              <a:ahLst/>
              <a:cxnLst/>
              <a:rect l="l" t="t" r="r" b="b"/>
              <a:pathLst>
                <a:path w="788034" h="584834">
                  <a:moveTo>
                    <a:pt x="0" y="0"/>
                  </a:moveTo>
                  <a:lnTo>
                    <a:pt x="787841" y="0"/>
                  </a:lnTo>
                  <a:lnTo>
                    <a:pt x="787841" y="584751"/>
                  </a:lnTo>
                  <a:lnTo>
                    <a:pt x="0" y="584751"/>
                  </a:lnTo>
                  <a:lnTo>
                    <a:pt x="0" y="0"/>
                  </a:lnTo>
                  <a:close/>
                </a:path>
              </a:pathLst>
            </a:custGeom>
            <a:ln w="142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378900" y="6585178"/>
              <a:ext cx="788035" cy="452755"/>
            </a:xfrm>
            <a:custGeom>
              <a:avLst/>
              <a:gdLst/>
              <a:ahLst/>
              <a:cxnLst/>
              <a:rect l="l" t="t" r="r" b="b"/>
              <a:pathLst>
                <a:path w="788034" h="452754">
                  <a:moveTo>
                    <a:pt x="787841" y="452599"/>
                  </a:moveTo>
                  <a:lnTo>
                    <a:pt x="0" y="452599"/>
                  </a:lnTo>
                  <a:lnTo>
                    <a:pt x="0" y="0"/>
                  </a:lnTo>
                  <a:lnTo>
                    <a:pt x="787841" y="0"/>
                  </a:lnTo>
                  <a:lnTo>
                    <a:pt x="787841" y="452599"/>
                  </a:lnTo>
                  <a:close/>
                </a:path>
              </a:pathLst>
            </a:custGeom>
            <a:solidFill>
              <a:srgbClr val="40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378900" y="6585178"/>
              <a:ext cx="788035" cy="452755"/>
            </a:xfrm>
            <a:custGeom>
              <a:avLst/>
              <a:gdLst/>
              <a:ahLst/>
              <a:cxnLst/>
              <a:rect l="l" t="t" r="r" b="b"/>
              <a:pathLst>
                <a:path w="788034" h="452754">
                  <a:moveTo>
                    <a:pt x="0" y="0"/>
                  </a:moveTo>
                  <a:lnTo>
                    <a:pt x="787841" y="0"/>
                  </a:lnTo>
                  <a:lnTo>
                    <a:pt x="787841" y="452599"/>
                  </a:lnTo>
                  <a:lnTo>
                    <a:pt x="0" y="452599"/>
                  </a:lnTo>
                  <a:lnTo>
                    <a:pt x="0" y="0"/>
                  </a:lnTo>
                  <a:close/>
                </a:path>
              </a:pathLst>
            </a:custGeom>
            <a:ln w="142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66737" y="5281893"/>
              <a:ext cx="463550" cy="690245"/>
            </a:xfrm>
            <a:custGeom>
              <a:avLst/>
              <a:gdLst/>
              <a:ahLst/>
              <a:cxnLst/>
              <a:rect l="l" t="t" r="r" b="b"/>
              <a:pathLst>
                <a:path w="463550" h="690245">
                  <a:moveTo>
                    <a:pt x="463324" y="690222"/>
                  </a:moveTo>
                  <a:lnTo>
                    <a:pt x="0" y="690222"/>
                  </a:lnTo>
                  <a:lnTo>
                    <a:pt x="0" y="0"/>
                  </a:lnTo>
                  <a:lnTo>
                    <a:pt x="463324" y="0"/>
                  </a:lnTo>
                  <a:lnTo>
                    <a:pt x="463324" y="690222"/>
                  </a:lnTo>
                  <a:close/>
                </a:path>
              </a:pathLst>
            </a:custGeom>
            <a:solidFill>
              <a:srgbClr val="FFA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166737" y="5281893"/>
              <a:ext cx="463550" cy="690245"/>
            </a:xfrm>
            <a:custGeom>
              <a:avLst/>
              <a:gdLst/>
              <a:ahLst/>
              <a:cxnLst/>
              <a:rect l="l" t="t" r="r" b="b"/>
              <a:pathLst>
                <a:path w="463550" h="690245">
                  <a:moveTo>
                    <a:pt x="0" y="0"/>
                  </a:moveTo>
                  <a:lnTo>
                    <a:pt x="463324" y="0"/>
                  </a:lnTo>
                  <a:lnTo>
                    <a:pt x="463324" y="690222"/>
                  </a:lnTo>
                  <a:lnTo>
                    <a:pt x="0" y="69022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630058" y="5281893"/>
              <a:ext cx="376555" cy="690245"/>
            </a:xfrm>
            <a:custGeom>
              <a:avLst/>
              <a:gdLst/>
              <a:ahLst/>
              <a:cxnLst/>
              <a:rect l="l" t="t" r="r" b="b"/>
              <a:pathLst>
                <a:path w="376554" h="690245">
                  <a:moveTo>
                    <a:pt x="376289" y="690222"/>
                  </a:moveTo>
                  <a:lnTo>
                    <a:pt x="0" y="690222"/>
                  </a:lnTo>
                  <a:lnTo>
                    <a:pt x="0" y="0"/>
                  </a:lnTo>
                  <a:lnTo>
                    <a:pt x="376289" y="0"/>
                  </a:lnTo>
                  <a:lnTo>
                    <a:pt x="376289" y="690222"/>
                  </a:lnTo>
                  <a:close/>
                </a:path>
              </a:pathLst>
            </a:custGeom>
            <a:solidFill>
              <a:srgbClr val="BE5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630058" y="5281893"/>
              <a:ext cx="376555" cy="690245"/>
            </a:xfrm>
            <a:custGeom>
              <a:avLst/>
              <a:gdLst/>
              <a:ahLst/>
              <a:cxnLst/>
              <a:rect l="l" t="t" r="r" b="b"/>
              <a:pathLst>
                <a:path w="376554" h="690245">
                  <a:moveTo>
                    <a:pt x="0" y="0"/>
                  </a:moveTo>
                  <a:lnTo>
                    <a:pt x="376289" y="0"/>
                  </a:lnTo>
                  <a:lnTo>
                    <a:pt x="376289" y="690222"/>
                  </a:lnTo>
                  <a:lnTo>
                    <a:pt x="0" y="69022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006354" y="5281893"/>
              <a:ext cx="370840" cy="690245"/>
            </a:xfrm>
            <a:custGeom>
              <a:avLst/>
              <a:gdLst/>
              <a:ahLst/>
              <a:cxnLst/>
              <a:rect l="l" t="t" r="r" b="b"/>
              <a:pathLst>
                <a:path w="370840" h="690245">
                  <a:moveTo>
                    <a:pt x="370515" y="690222"/>
                  </a:moveTo>
                  <a:lnTo>
                    <a:pt x="0" y="690222"/>
                  </a:lnTo>
                  <a:lnTo>
                    <a:pt x="0" y="0"/>
                  </a:lnTo>
                  <a:lnTo>
                    <a:pt x="370515" y="0"/>
                  </a:lnTo>
                  <a:lnTo>
                    <a:pt x="370515" y="690222"/>
                  </a:lnTo>
                  <a:close/>
                </a:path>
              </a:pathLst>
            </a:custGeom>
            <a:solidFill>
              <a:srgbClr val="F47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006354" y="5281893"/>
              <a:ext cx="370840" cy="690245"/>
            </a:xfrm>
            <a:custGeom>
              <a:avLst/>
              <a:gdLst/>
              <a:ahLst/>
              <a:cxnLst/>
              <a:rect l="l" t="t" r="r" b="b"/>
              <a:pathLst>
                <a:path w="370840" h="690245">
                  <a:moveTo>
                    <a:pt x="0" y="0"/>
                  </a:moveTo>
                  <a:lnTo>
                    <a:pt x="370515" y="0"/>
                  </a:lnTo>
                  <a:lnTo>
                    <a:pt x="370515" y="690222"/>
                  </a:lnTo>
                  <a:lnTo>
                    <a:pt x="0" y="69022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66737" y="5972122"/>
              <a:ext cx="596900" cy="401320"/>
            </a:xfrm>
            <a:custGeom>
              <a:avLst/>
              <a:gdLst/>
              <a:ahLst/>
              <a:cxnLst/>
              <a:rect l="l" t="t" r="r" b="b"/>
              <a:pathLst>
                <a:path w="596900" h="401320">
                  <a:moveTo>
                    <a:pt x="596707" y="400693"/>
                  </a:moveTo>
                  <a:lnTo>
                    <a:pt x="0" y="400693"/>
                  </a:lnTo>
                  <a:lnTo>
                    <a:pt x="0" y="0"/>
                  </a:lnTo>
                  <a:lnTo>
                    <a:pt x="596707" y="0"/>
                  </a:lnTo>
                  <a:lnTo>
                    <a:pt x="596707" y="400693"/>
                  </a:lnTo>
                  <a:close/>
                </a:path>
              </a:pathLst>
            </a:custGeom>
            <a:solidFill>
              <a:srgbClr val="B4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166737" y="5972122"/>
              <a:ext cx="596900" cy="401320"/>
            </a:xfrm>
            <a:custGeom>
              <a:avLst/>
              <a:gdLst/>
              <a:ahLst/>
              <a:cxnLst/>
              <a:rect l="l" t="t" r="r" b="b"/>
              <a:pathLst>
                <a:path w="596900" h="401320">
                  <a:moveTo>
                    <a:pt x="0" y="0"/>
                  </a:moveTo>
                  <a:lnTo>
                    <a:pt x="596707" y="0"/>
                  </a:lnTo>
                  <a:lnTo>
                    <a:pt x="596707" y="400693"/>
                  </a:lnTo>
                  <a:lnTo>
                    <a:pt x="0" y="400693"/>
                  </a:lnTo>
                  <a:lnTo>
                    <a:pt x="0" y="0"/>
                  </a:lnTo>
                  <a:close/>
                </a:path>
              </a:pathLst>
            </a:custGeom>
            <a:ln w="142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66737" y="6372808"/>
              <a:ext cx="596900" cy="342265"/>
            </a:xfrm>
            <a:custGeom>
              <a:avLst/>
              <a:gdLst/>
              <a:ahLst/>
              <a:cxnLst/>
              <a:rect l="l" t="t" r="r" b="b"/>
              <a:pathLst>
                <a:path w="596900" h="342265">
                  <a:moveTo>
                    <a:pt x="596707" y="341935"/>
                  </a:moveTo>
                  <a:lnTo>
                    <a:pt x="0" y="341935"/>
                  </a:lnTo>
                  <a:lnTo>
                    <a:pt x="0" y="0"/>
                  </a:lnTo>
                  <a:lnTo>
                    <a:pt x="596707" y="0"/>
                  </a:lnTo>
                  <a:lnTo>
                    <a:pt x="596707" y="341935"/>
                  </a:lnTo>
                  <a:close/>
                </a:path>
              </a:pathLst>
            </a:custGeom>
            <a:solidFill>
              <a:srgbClr val="C3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166737" y="6372808"/>
              <a:ext cx="596900" cy="342265"/>
            </a:xfrm>
            <a:custGeom>
              <a:avLst/>
              <a:gdLst/>
              <a:ahLst/>
              <a:cxnLst/>
              <a:rect l="l" t="t" r="r" b="b"/>
              <a:pathLst>
                <a:path w="596900" h="342265">
                  <a:moveTo>
                    <a:pt x="0" y="0"/>
                  </a:moveTo>
                  <a:lnTo>
                    <a:pt x="596707" y="0"/>
                  </a:lnTo>
                  <a:lnTo>
                    <a:pt x="596707" y="341935"/>
                  </a:lnTo>
                  <a:lnTo>
                    <a:pt x="0" y="341935"/>
                  </a:lnTo>
                  <a:lnTo>
                    <a:pt x="0" y="0"/>
                  </a:lnTo>
                  <a:close/>
                </a:path>
              </a:pathLst>
            </a:custGeom>
            <a:ln w="142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66737" y="6714746"/>
              <a:ext cx="596900" cy="323215"/>
            </a:xfrm>
            <a:custGeom>
              <a:avLst/>
              <a:gdLst/>
              <a:ahLst/>
              <a:cxnLst/>
              <a:rect l="l" t="t" r="r" b="b"/>
              <a:pathLst>
                <a:path w="596900" h="323215">
                  <a:moveTo>
                    <a:pt x="596707" y="323030"/>
                  </a:moveTo>
                  <a:lnTo>
                    <a:pt x="0" y="323030"/>
                  </a:lnTo>
                  <a:lnTo>
                    <a:pt x="0" y="0"/>
                  </a:lnTo>
                  <a:lnTo>
                    <a:pt x="596707" y="0"/>
                  </a:lnTo>
                  <a:lnTo>
                    <a:pt x="596707" y="323030"/>
                  </a:lnTo>
                  <a:close/>
                </a:path>
              </a:pathLst>
            </a:custGeom>
            <a:solidFill>
              <a:srgbClr val="F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166737" y="6714746"/>
              <a:ext cx="596900" cy="323215"/>
            </a:xfrm>
            <a:custGeom>
              <a:avLst/>
              <a:gdLst/>
              <a:ahLst/>
              <a:cxnLst/>
              <a:rect l="l" t="t" r="r" b="b"/>
              <a:pathLst>
                <a:path w="596900" h="323215">
                  <a:moveTo>
                    <a:pt x="0" y="0"/>
                  </a:moveTo>
                  <a:lnTo>
                    <a:pt x="596707" y="0"/>
                  </a:lnTo>
                  <a:lnTo>
                    <a:pt x="596707" y="323030"/>
                  </a:lnTo>
                  <a:lnTo>
                    <a:pt x="0" y="323030"/>
                  </a:lnTo>
                  <a:lnTo>
                    <a:pt x="0" y="0"/>
                  </a:lnTo>
                  <a:close/>
                </a:path>
              </a:pathLst>
            </a:custGeom>
            <a:ln w="142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763444" y="5972122"/>
              <a:ext cx="350520" cy="425450"/>
            </a:xfrm>
            <a:custGeom>
              <a:avLst/>
              <a:gdLst/>
              <a:ahLst/>
              <a:cxnLst/>
              <a:rect l="l" t="t" r="r" b="b"/>
              <a:pathLst>
                <a:path w="350520" h="425450">
                  <a:moveTo>
                    <a:pt x="350363" y="425248"/>
                  </a:moveTo>
                  <a:lnTo>
                    <a:pt x="0" y="425248"/>
                  </a:lnTo>
                  <a:lnTo>
                    <a:pt x="0" y="0"/>
                  </a:lnTo>
                  <a:lnTo>
                    <a:pt x="350363" y="0"/>
                  </a:lnTo>
                  <a:lnTo>
                    <a:pt x="350363" y="425248"/>
                  </a:lnTo>
                  <a:close/>
                </a:path>
              </a:pathLst>
            </a:custGeom>
            <a:solidFill>
              <a:srgbClr val="00D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763444" y="5972122"/>
              <a:ext cx="350520" cy="425450"/>
            </a:xfrm>
            <a:custGeom>
              <a:avLst/>
              <a:gdLst/>
              <a:ahLst/>
              <a:cxnLst/>
              <a:rect l="l" t="t" r="r" b="b"/>
              <a:pathLst>
                <a:path w="350520" h="425450">
                  <a:moveTo>
                    <a:pt x="0" y="0"/>
                  </a:moveTo>
                  <a:lnTo>
                    <a:pt x="350363" y="0"/>
                  </a:lnTo>
                  <a:lnTo>
                    <a:pt x="350363" y="425248"/>
                  </a:lnTo>
                  <a:lnTo>
                    <a:pt x="0" y="425248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113812" y="5972122"/>
              <a:ext cx="263525" cy="425450"/>
            </a:xfrm>
            <a:custGeom>
              <a:avLst/>
              <a:gdLst/>
              <a:ahLst/>
              <a:cxnLst/>
              <a:rect l="l" t="t" r="r" b="b"/>
              <a:pathLst>
                <a:path w="263525" h="425450">
                  <a:moveTo>
                    <a:pt x="263056" y="425248"/>
                  </a:moveTo>
                  <a:lnTo>
                    <a:pt x="0" y="425248"/>
                  </a:lnTo>
                  <a:lnTo>
                    <a:pt x="0" y="0"/>
                  </a:lnTo>
                  <a:lnTo>
                    <a:pt x="263056" y="0"/>
                  </a:lnTo>
                  <a:lnTo>
                    <a:pt x="263056" y="425248"/>
                  </a:lnTo>
                  <a:close/>
                </a:path>
              </a:pathLst>
            </a:custGeom>
            <a:solidFill>
              <a:srgbClr val="5BD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113812" y="5972122"/>
              <a:ext cx="263525" cy="425450"/>
            </a:xfrm>
            <a:custGeom>
              <a:avLst/>
              <a:gdLst/>
              <a:ahLst/>
              <a:cxnLst/>
              <a:rect l="l" t="t" r="r" b="b"/>
              <a:pathLst>
                <a:path w="263525" h="425450">
                  <a:moveTo>
                    <a:pt x="0" y="0"/>
                  </a:moveTo>
                  <a:lnTo>
                    <a:pt x="263056" y="0"/>
                  </a:lnTo>
                  <a:lnTo>
                    <a:pt x="263056" y="425248"/>
                  </a:lnTo>
                  <a:lnTo>
                    <a:pt x="0" y="42524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763444" y="6397367"/>
              <a:ext cx="328295" cy="320040"/>
            </a:xfrm>
            <a:custGeom>
              <a:avLst/>
              <a:gdLst/>
              <a:ahLst/>
              <a:cxnLst/>
              <a:rect l="l" t="t" r="r" b="b"/>
              <a:pathLst>
                <a:path w="328295" h="320040">
                  <a:moveTo>
                    <a:pt x="328073" y="319872"/>
                  </a:moveTo>
                  <a:lnTo>
                    <a:pt x="0" y="319872"/>
                  </a:lnTo>
                  <a:lnTo>
                    <a:pt x="0" y="0"/>
                  </a:lnTo>
                  <a:lnTo>
                    <a:pt x="328073" y="0"/>
                  </a:lnTo>
                  <a:lnTo>
                    <a:pt x="328073" y="319872"/>
                  </a:lnTo>
                  <a:close/>
                </a:path>
              </a:pathLst>
            </a:custGeom>
            <a:solidFill>
              <a:srgbClr val="0090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763444" y="6397367"/>
              <a:ext cx="328295" cy="320040"/>
            </a:xfrm>
            <a:custGeom>
              <a:avLst/>
              <a:gdLst/>
              <a:ahLst/>
              <a:cxnLst/>
              <a:rect l="l" t="t" r="r" b="b"/>
              <a:pathLst>
                <a:path w="328295" h="320040">
                  <a:moveTo>
                    <a:pt x="0" y="0"/>
                  </a:moveTo>
                  <a:lnTo>
                    <a:pt x="328073" y="0"/>
                  </a:lnTo>
                  <a:lnTo>
                    <a:pt x="328073" y="319872"/>
                  </a:lnTo>
                  <a:lnTo>
                    <a:pt x="0" y="319872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091522" y="6397367"/>
              <a:ext cx="285750" cy="320040"/>
            </a:xfrm>
            <a:custGeom>
              <a:avLst/>
              <a:gdLst/>
              <a:ahLst/>
              <a:cxnLst/>
              <a:rect l="l" t="t" r="r" b="b"/>
              <a:pathLst>
                <a:path w="285750" h="320040">
                  <a:moveTo>
                    <a:pt x="285348" y="319872"/>
                  </a:moveTo>
                  <a:lnTo>
                    <a:pt x="0" y="319872"/>
                  </a:lnTo>
                  <a:lnTo>
                    <a:pt x="0" y="0"/>
                  </a:lnTo>
                  <a:lnTo>
                    <a:pt x="285348" y="0"/>
                  </a:lnTo>
                  <a:lnTo>
                    <a:pt x="285348" y="319872"/>
                  </a:lnTo>
                  <a:close/>
                </a:path>
              </a:pathLst>
            </a:custGeom>
            <a:solidFill>
              <a:srgbClr val="456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091522" y="6397367"/>
              <a:ext cx="285750" cy="320040"/>
            </a:xfrm>
            <a:custGeom>
              <a:avLst/>
              <a:gdLst/>
              <a:ahLst/>
              <a:cxnLst/>
              <a:rect l="l" t="t" r="r" b="b"/>
              <a:pathLst>
                <a:path w="285750" h="320040">
                  <a:moveTo>
                    <a:pt x="0" y="0"/>
                  </a:moveTo>
                  <a:lnTo>
                    <a:pt x="285348" y="0"/>
                  </a:lnTo>
                  <a:lnTo>
                    <a:pt x="285348" y="319872"/>
                  </a:lnTo>
                  <a:lnTo>
                    <a:pt x="0" y="319872"/>
                  </a:lnTo>
                  <a:lnTo>
                    <a:pt x="0" y="0"/>
                  </a:lnTo>
                  <a:close/>
                </a:path>
              </a:pathLst>
            </a:custGeom>
            <a:ln w="142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763444" y="6717242"/>
              <a:ext cx="370205" cy="188595"/>
            </a:xfrm>
            <a:custGeom>
              <a:avLst/>
              <a:gdLst/>
              <a:ahLst/>
              <a:cxnLst/>
              <a:rect l="l" t="t" r="r" b="b"/>
              <a:pathLst>
                <a:path w="370204" h="188595">
                  <a:moveTo>
                    <a:pt x="369719" y="188381"/>
                  </a:moveTo>
                  <a:lnTo>
                    <a:pt x="0" y="188381"/>
                  </a:lnTo>
                  <a:lnTo>
                    <a:pt x="0" y="0"/>
                  </a:lnTo>
                  <a:lnTo>
                    <a:pt x="369719" y="0"/>
                  </a:lnTo>
                  <a:lnTo>
                    <a:pt x="369719" y="188381"/>
                  </a:lnTo>
                  <a:close/>
                </a:path>
              </a:pathLst>
            </a:custGeom>
            <a:solidFill>
              <a:srgbClr val="FF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763444" y="6717242"/>
              <a:ext cx="370205" cy="188595"/>
            </a:xfrm>
            <a:custGeom>
              <a:avLst/>
              <a:gdLst/>
              <a:ahLst/>
              <a:cxnLst/>
              <a:rect l="l" t="t" r="r" b="b"/>
              <a:pathLst>
                <a:path w="370204" h="188595">
                  <a:moveTo>
                    <a:pt x="0" y="0"/>
                  </a:moveTo>
                  <a:lnTo>
                    <a:pt x="369719" y="0"/>
                  </a:lnTo>
                  <a:lnTo>
                    <a:pt x="369719" y="188381"/>
                  </a:lnTo>
                  <a:lnTo>
                    <a:pt x="0" y="188381"/>
                  </a:lnTo>
                  <a:lnTo>
                    <a:pt x="0" y="0"/>
                  </a:lnTo>
                  <a:close/>
                </a:path>
              </a:pathLst>
            </a:custGeom>
            <a:ln w="142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763444" y="6905624"/>
              <a:ext cx="370205" cy="132715"/>
            </a:xfrm>
            <a:custGeom>
              <a:avLst/>
              <a:gdLst/>
              <a:ahLst/>
              <a:cxnLst/>
              <a:rect l="l" t="t" r="r" b="b"/>
              <a:pathLst>
                <a:path w="370204" h="132715">
                  <a:moveTo>
                    <a:pt x="369719" y="132156"/>
                  </a:moveTo>
                  <a:lnTo>
                    <a:pt x="0" y="132156"/>
                  </a:lnTo>
                  <a:lnTo>
                    <a:pt x="0" y="0"/>
                  </a:lnTo>
                  <a:lnTo>
                    <a:pt x="369719" y="0"/>
                  </a:lnTo>
                  <a:lnTo>
                    <a:pt x="369719" y="132156"/>
                  </a:lnTo>
                  <a:close/>
                </a:path>
              </a:pathLst>
            </a:custGeom>
            <a:solidFill>
              <a:srgbClr val="99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763444" y="6905624"/>
              <a:ext cx="370205" cy="132715"/>
            </a:xfrm>
            <a:custGeom>
              <a:avLst/>
              <a:gdLst/>
              <a:ahLst/>
              <a:cxnLst/>
              <a:rect l="l" t="t" r="r" b="b"/>
              <a:pathLst>
                <a:path w="370204" h="132715">
                  <a:moveTo>
                    <a:pt x="0" y="0"/>
                  </a:moveTo>
                  <a:lnTo>
                    <a:pt x="369719" y="0"/>
                  </a:lnTo>
                  <a:lnTo>
                    <a:pt x="369719" y="132156"/>
                  </a:lnTo>
                  <a:lnTo>
                    <a:pt x="0" y="132156"/>
                  </a:lnTo>
                  <a:lnTo>
                    <a:pt x="0" y="0"/>
                  </a:lnTo>
                  <a:close/>
                </a:path>
              </a:pathLst>
            </a:custGeom>
            <a:ln w="142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126024" y="6710098"/>
              <a:ext cx="257990" cy="3276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133167" y="6947943"/>
              <a:ext cx="243840" cy="90170"/>
            </a:xfrm>
            <a:custGeom>
              <a:avLst/>
              <a:gdLst/>
              <a:ahLst/>
              <a:cxnLst/>
              <a:rect l="l" t="t" r="r" b="b"/>
              <a:pathLst>
                <a:path w="243840" h="90170">
                  <a:moveTo>
                    <a:pt x="0" y="0"/>
                  </a:moveTo>
                  <a:lnTo>
                    <a:pt x="243700" y="0"/>
                  </a:lnTo>
                  <a:lnTo>
                    <a:pt x="243700" y="89833"/>
                  </a:lnTo>
                  <a:lnTo>
                    <a:pt x="0" y="89833"/>
                  </a:lnTo>
                  <a:lnTo>
                    <a:pt x="0" y="0"/>
                  </a:lnTo>
                  <a:close/>
                </a:path>
              </a:pathLst>
            </a:custGeom>
            <a:ln w="142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839587" y="1652882"/>
            <a:ext cx="5753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45" dirty="0">
                <a:solidFill>
                  <a:srgbClr val="FFFFFF"/>
                </a:solidFill>
                <a:latin typeface="Arial Black"/>
                <a:cs typeface="Arial Black"/>
              </a:rPr>
              <a:t>Sao</a:t>
            </a:r>
            <a:r>
              <a:rPr sz="10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30" dirty="0">
                <a:solidFill>
                  <a:srgbClr val="FFFFFF"/>
                </a:solidFill>
                <a:latin typeface="Arial Black"/>
                <a:cs typeface="Arial Black"/>
              </a:rPr>
              <a:t>Paulo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39587" y="5056103"/>
            <a:ext cx="8147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solidFill>
                  <a:srgbClr val="FFFFFF"/>
                </a:solidFill>
                <a:latin typeface="Arial Black"/>
                <a:cs typeface="Arial Black"/>
              </a:rPr>
              <a:t>Rio </a:t>
            </a:r>
            <a:r>
              <a:rPr sz="1000" spc="-114" dirty="0">
                <a:solidFill>
                  <a:srgbClr val="FFFFFF"/>
                </a:solidFill>
                <a:latin typeface="Arial Black"/>
                <a:cs typeface="Arial Black"/>
              </a:rPr>
              <a:t>de</a:t>
            </a:r>
            <a:r>
              <a:rPr sz="10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 Black"/>
                <a:cs typeface="Arial Black"/>
              </a:rPr>
              <a:t>Janeiro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39587" y="6093646"/>
            <a:ext cx="7423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solidFill>
                  <a:srgbClr val="FFFFFF"/>
                </a:solidFill>
                <a:latin typeface="Arial Black"/>
                <a:cs typeface="Arial Black"/>
              </a:rPr>
              <a:t>Minas</a:t>
            </a:r>
            <a:r>
              <a:rPr sz="10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40" dirty="0">
                <a:solidFill>
                  <a:srgbClr val="FFFFFF"/>
                </a:solidFill>
                <a:latin typeface="Arial Black"/>
                <a:cs typeface="Arial Black"/>
              </a:rPr>
              <a:t>Gerais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413827" y="1652882"/>
            <a:ext cx="927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solidFill>
                  <a:srgbClr val="FFFFFF"/>
                </a:solidFill>
                <a:latin typeface="Arial Black"/>
                <a:cs typeface="Arial Black"/>
              </a:rPr>
              <a:t>Rio </a:t>
            </a:r>
            <a:r>
              <a:rPr sz="1000" spc="-125" dirty="0">
                <a:solidFill>
                  <a:srgbClr val="FFFFFF"/>
                </a:solidFill>
                <a:latin typeface="Arial Black"/>
                <a:cs typeface="Arial Black"/>
              </a:rPr>
              <a:t>Grande</a:t>
            </a: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 Black"/>
                <a:cs typeface="Arial Black"/>
              </a:rPr>
              <a:t>do…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417265" y="1652882"/>
            <a:ext cx="4019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000" spc="-10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000" spc="-10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413827" y="3223950"/>
            <a:ext cx="8343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45" dirty="0">
                <a:solidFill>
                  <a:srgbClr val="FFFFFF"/>
                </a:solidFill>
                <a:latin typeface="Arial Black"/>
                <a:cs typeface="Arial Black"/>
              </a:rPr>
              <a:t>Santa</a:t>
            </a:r>
            <a:r>
              <a:rPr sz="10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30" dirty="0">
                <a:solidFill>
                  <a:srgbClr val="FFFFFF"/>
                </a:solidFill>
                <a:latin typeface="Arial Black"/>
                <a:cs typeface="Arial Black"/>
              </a:rPr>
              <a:t>Catarina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436224" y="3223950"/>
            <a:ext cx="330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4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000" spc="-105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1000" spc="-9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413827" y="6620151"/>
            <a:ext cx="266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000" spc="-10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201668" y="6407780"/>
            <a:ext cx="294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6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000" spc="-9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000" spc="-10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000" spc="-9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201668" y="6749723"/>
            <a:ext cx="466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solidFill>
                  <a:srgbClr val="FFFFFF"/>
                </a:solidFill>
                <a:latin typeface="Arial Black"/>
                <a:cs typeface="Arial Black"/>
              </a:rPr>
              <a:t>Rio</a:t>
            </a:r>
            <a:r>
              <a:rPr sz="10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70" dirty="0">
                <a:solidFill>
                  <a:srgbClr val="FFFFFF"/>
                </a:solidFill>
                <a:latin typeface="Arial Black"/>
                <a:cs typeface="Arial Black"/>
              </a:rPr>
              <a:t>Gr…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798367" y="6432336"/>
            <a:ext cx="2470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000" spc="-8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000" spc="-270" dirty="0">
                <a:solidFill>
                  <a:srgbClr val="FFFFFF"/>
                </a:solidFill>
                <a:latin typeface="Arial Black"/>
                <a:cs typeface="Arial Black"/>
              </a:rPr>
              <a:t>…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839587" y="4745031"/>
            <a:ext cx="7429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15" dirty="0">
                <a:solidFill>
                  <a:srgbClr val="74010A"/>
                </a:solidFill>
                <a:latin typeface="Arial"/>
                <a:cs typeface="Arial"/>
              </a:rPr>
              <a:t>40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28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839587" y="5782574"/>
            <a:ext cx="7054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65" dirty="0">
                <a:solidFill>
                  <a:srgbClr val="74010A"/>
                </a:solidFill>
                <a:latin typeface="Arial"/>
                <a:cs typeface="Arial"/>
              </a:rPr>
              <a:t>1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2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28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839587" y="6761682"/>
            <a:ext cx="6731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65" dirty="0">
                <a:solidFill>
                  <a:srgbClr val="74010A"/>
                </a:solidFill>
                <a:latin typeface="Arial"/>
                <a:cs typeface="Arial"/>
              </a:rPr>
              <a:t>11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5</a:t>
            </a:r>
            <a:r>
              <a:rPr sz="1700" b="1" dirty="0">
                <a:solidFill>
                  <a:srgbClr val="74010A"/>
                </a:solidFill>
                <a:latin typeface="Arial"/>
                <a:cs typeface="Arial"/>
              </a:rPr>
              <a:t>9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413827" y="2912878"/>
            <a:ext cx="618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5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22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1417265" y="2912878"/>
            <a:ext cx="5816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5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265" dirty="0">
                <a:solidFill>
                  <a:srgbClr val="74010A"/>
                </a:solidFill>
                <a:latin typeface="Arial"/>
                <a:cs typeface="Arial"/>
              </a:rPr>
              <a:t>1</a:t>
            </a:r>
            <a:r>
              <a:rPr sz="1700" b="1" spc="-35" dirty="0">
                <a:solidFill>
                  <a:srgbClr val="74010A"/>
                </a:solidFill>
                <a:latin typeface="Arial"/>
                <a:cs typeface="Arial"/>
              </a:rPr>
              <a:t>7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413827" y="4059519"/>
            <a:ext cx="618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3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88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413827" y="3970906"/>
            <a:ext cx="1682114" cy="5778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795"/>
              </a:spcBef>
            </a:pPr>
            <a:r>
              <a:rPr sz="1700" b="1" spc="-40" dirty="0">
                <a:solidFill>
                  <a:srgbClr val="74010A"/>
                </a:solidFill>
                <a:latin typeface="Arial"/>
                <a:cs typeface="Arial"/>
              </a:rPr>
              <a:t>3.70%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689610" algn="l"/>
              </a:tabLst>
            </a:pPr>
            <a:r>
              <a:rPr sz="1000" spc="-105" dirty="0">
                <a:solidFill>
                  <a:srgbClr val="FFFFFF"/>
                </a:solidFill>
                <a:latin typeface="Arial Black"/>
                <a:cs typeface="Arial Black"/>
              </a:rPr>
              <a:t>Distrito</a:t>
            </a:r>
            <a:r>
              <a:rPr sz="10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270" dirty="0">
                <a:solidFill>
                  <a:srgbClr val="FFFFFF"/>
                </a:solidFill>
                <a:latin typeface="Arial Black"/>
                <a:cs typeface="Arial Black"/>
              </a:rPr>
              <a:t>…	</a:t>
            </a:r>
            <a:r>
              <a:rPr sz="1000" spc="-120" dirty="0">
                <a:solidFill>
                  <a:srgbClr val="FFFFFF"/>
                </a:solidFill>
                <a:latin typeface="Arial Black"/>
                <a:cs typeface="Arial Black"/>
              </a:rPr>
              <a:t>Espirito </a:t>
            </a:r>
            <a:r>
              <a:rPr sz="1000" spc="-270" dirty="0">
                <a:solidFill>
                  <a:srgbClr val="FFFFFF"/>
                </a:solidFill>
                <a:latin typeface="Arial Black"/>
                <a:cs typeface="Arial Black"/>
              </a:rPr>
              <a:t>…</a:t>
            </a:r>
            <a:r>
              <a:rPr sz="10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35" dirty="0">
                <a:solidFill>
                  <a:srgbClr val="FFFFFF"/>
                </a:solidFill>
                <a:latin typeface="Arial Black"/>
                <a:cs typeface="Arial Black"/>
              </a:rPr>
              <a:t>Goias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413827" y="4917177"/>
            <a:ext cx="1924685" cy="5778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358265" algn="l"/>
              </a:tabLst>
            </a:pP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2.12% </a:t>
            </a:r>
            <a:r>
              <a:rPr sz="1700" b="1" spc="75" dirty="0">
                <a:solidFill>
                  <a:srgbClr val="74010A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74010A"/>
                </a:solidFill>
                <a:latin typeface="Arial"/>
                <a:cs typeface="Arial"/>
              </a:rPr>
              <a:t>2.0…	2.0…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263650" algn="l"/>
              </a:tabLst>
            </a:pPr>
            <a:r>
              <a:rPr sz="1000" spc="-145" dirty="0">
                <a:solidFill>
                  <a:srgbClr val="FFFFFF"/>
                </a:solidFill>
                <a:latin typeface="Arial Black"/>
                <a:cs typeface="Arial Black"/>
              </a:rPr>
              <a:t>Pernambu…    </a:t>
            </a:r>
            <a:r>
              <a:rPr sz="10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45" dirty="0">
                <a:solidFill>
                  <a:srgbClr val="FFFFFF"/>
                </a:solidFill>
                <a:latin typeface="Arial Black"/>
                <a:cs typeface="Arial Black"/>
              </a:rPr>
              <a:t>Mat…	</a:t>
            </a:r>
            <a:r>
              <a:rPr sz="1000" spc="-180" dirty="0">
                <a:solidFill>
                  <a:srgbClr val="FFFFFF"/>
                </a:solidFill>
                <a:latin typeface="Arial Black"/>
                <a:cs typeface="Arial Black"/>
              </a:rPr>
              <a:t>Par…  </a:t>
            </a:r>
            <a:r>
              <a:rPr sz="1000" spc="-160" dirty="0">
                <a:solidFill>
                  <a:srgbClr val="FFFFFF"/>
                </a:solidFill>
                <a:latin typeface="Arial Black"/>
                <a:cs typeface="Arial Black"/>
              </a:rPr>
              <a:t>Ma…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413827" y="5724330"/>
            <a:ext cx="5816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65" dirty="0">
                <a:solidFill>
                  <a:srgbClr val="74010A"/>
                </a:solidFill>
                <a:latin typeface="Arial"/>
                <a:cs typeface="Arial"/>
              </a:rPr>
              <a:t>1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8</a:t>
            </a:r>
            <a:r>
              <a:rPr sz="1700" b="1" spc="-35" dirty="0">
                <a:solidFill>
                  <a:srgbClr val="74010A"/>
                </a:solidFill>
                <a:latin typeface="Arial"/>
                <a:cs typeface="Arial"/>
              </a:rPr>
              <a:t>7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413827" y="5964019"/>
            <a:ext cx="585470" cy="6299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spc="-145" dirty="0">
                <a:solidFill>
                  <a:srgbClr val="FFFFFF"/>
                </a:solidFill>
                <a:latin typeface="Arial Black"/>
                <a:cs typeface="Arial Black"/>
              </a:rPr>
              <a:t>Ceara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700" b="1" spc="-265" dirty="0">
                <a:solidFill>
                  <a:srgbClr val="74010A"/>
                </a:solidFill>
                <a:latin typeface="Arial"/>
                <a:cs typeface="Arial"/>
              </a:rPr>
              <a:t>1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74010A"/>
                </a:solidFill>
                <a:latin typeface="Arial"/>
                <a:cs typeface="Arial"/>
              </a:rPr>
              <a:t>53</a:t>
            </a:r>
            <a:r>
              <a:rPr sz="1700" b="1" spc="-85" dirty="0">
                <a:solidFill>
                  <a:srgbClr val="74010A"/>
                </a:solidFill>
                <a:latin typeface="Arial"/>
                <a:cs typeface="Arial"/>
              </a:rPr>
              <a:t>%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201668" y="5607409"/>
            <a:ext cx="1040765" cy="5778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75615" algn="l"/>
                <a:tab pos="852169" algn="l"/>
              </a:tabLst>
            </a:pPr>
            <a:r>
              <a:rPr sz="1700" b="1" spc="-265" dirty="0">
                <a:solidFill>
                  <a:srgbClr val="74010A"/>
                </a:solidFill>
                <a:latin typeface="Arial"/>
                <a:cs typeface="Arial"/>
              </a:rPr>
              <a:t>1</a:t>
            </a:r>
            <a:r>
              <a:rPr sz="1700" b="1" spc="-65" dirty="0">
                <a:solidFill>
                  <a:srgbClr val="74010A"/>
                </a:solidFill>
                <a:latin typeface="Arial"/>
                <a:cs typeface="Arial"/>
              </a:rPr>
              <a:t>.</a:t>
            </a:r>
            <a:r>
              <a:rPr sz="1700" b="1" spc="-320" dirty="0">
                <a:solidFill>
                  <a:srgbClr val="74010A"/>
                </a:solidFill>
                <a:latin typeface="Arial"/>
                <a:cs typeface="Arial"/>
              </a:rPr>
              <a:t>…	…	…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608965" algn="l"/>
              </a:tabLst>
            </a:pPr>
            <a:r>
              <a:rPr sz="1000" spc="-140" dirty="0">
                <a:solidFill>
                  <a:srgbClr val="FFFFFF"/>
                </a:solidFill>
                <a:latin typeface="Arial Black"/>
                <a:cs typeface="Arial Black"/>
              </a:rPr>
              <a:t>Maran…	</a:t>
            </a:r>
            <a:r>
              <a:rPr sz="1000" spc="-165" dirty="0">
                <a:solidFill>
                  <a:srgbClr val="FFFFFF"/>
                </a:solidFill>
                <a:latin typeface="Arial Black"/>
                <a:cs typeface="Arial Black"/>
              </a:rPr>
              <a:t>Al…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09" name="object 109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228600"/>
              <a:ext cx="952500" cy="381000"/>
            </a:xfrm>
            <a:custGeom>
              <a:avLst/>
              <a:gdLst/>
              <a:ahLst/>
              <a:cxnLst/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512" y="290512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7175" y="128587"/>
                  </a:moveTo>
                  <a:lnTo>
                    <a:pt x="257175" y="137030"/>
                  </a:lnTo>
                  <a:lnTo>
                    <a:pt x="256351" y="145392"/>
                  </a:lnTo>
                  <a:lnTo>
                    <a:pt x="254704" y="153673"/>
                  </a:lnTo>
                  <a:lnTo>
                    <a:pt x="253057" y="161954"/>
                  </a:lnTo>
                  <a:lnTo>
                    <a:pt x="250617" y="169995"/>
                  </a:lnTo>
                  <a:lnTo>
                    <a:pt x="247387" y="177795"/>
                  </a:lnTo>
                  <a:lnTo>
                    <a:pt x="244156" y="185596"/>
                  </a:lnTo>
                  <a:lnTo>
                    <a:pt x="240194" y="193006"/>
                  </a:lnTo>
                  <a:lnTo>
                    <a:pt x="235503" y="200026"/>
                  </a:lnTo>
                  <a:lnTo>
                    <a:pt x="230813" y="207046"/>
                  </a:lnTo>
                  <a:lnTo>
                    <a:pt x="225482" y="213541"/>
                  </a:lnTo>
                  <a:lnTo>
                    <a:pt x="219512" y="219512"/>
                  </a:lnTo>
                  <a:lnTo>
                    <a:pt x="213541" y="225482"/>
                  </a:lnTo>
                  <a:lnTo>
                    <a:pt x="207046" y="230813"/>
                  </a:lnTo>
                  <a:lnTo>
                    <a:pt x="200026" y="235503"/>
                  </a:lnTo>
                  <a:lnTo>
                    <a:pt x="193006" y="240194"/>
                  </a:lnTo>
                  <a:lnTo>
                    <a:pt x="185596" y="244156"/>
                  </a:lnTo>
                  <a:lnTo>
                    <a:pt x="177795" y="247387"/>
                  </a:lnTo>
                  <a:lnTo>
                    <a:pt x="169995" y="250617"/>
                  </a:lnTo>
                  <a:lnTo>
                    <a:pt x="161954" y="253057"/>
                  </a:lnTo>
                  <a:lnTo>
                    <a:pt x="153673" y="254704"/>
                  </a:lnTo>
                  <a:lnTo>
                    <a:pt x="145392" y="256351"/>
                  </a:lnTo>
                  <a:lnTo>
                    <a:pt x="137030" y="257175"/>
                  </a:lnTo>
                  <a:lnTo>
                    <a:pt x="128587" y="257175"/>
                  </a:lnTo>
                  <a:lnTo>
                    <a:pt x="120144" y="257175"/>
                  </a:lnTo>
                  <a:lnTo>
                    <a:pt x="79379" y="247387"/>
                  </a:lnTo>
                  <a:lnTo>
                    <a:pt x="71578" y="244156"/>
                  </a:lnTo>
                  <a:lnTo>
                    <a:pt x="64168" y="240194"/>
                  </a:lnTo>
                  <a:lnTo>
                    <a:pt x="57148" y="235503"/>
                  </a:lnTo>
                  <a:lnTo>
                    <a:pt x="50127" y="230813"/>
                  </a:lnTo>
                  <a:lnTo>
                    <a:pt x="43632" y="225482"/>
                  </a:lnTo>
                  <a:lnTo>
                    <a:pt x="37662" y="219512"/>
                  </a:lnTo>
                  <a:lnTo>
                    <a:pt x="31692" y="213541"/>
                  </a:lnTo>
                  <a:lnTo>
                    <a:pt x="26361" y="207046"/>
                  </a:lnTo>
                  <a:lnTo>
                    <a:pt x="21670" y="200026"/>
                  </a:lnTo>
                  <a:lnTo>
                    <a:pt x="16980" y="193006"/>
                  </a:lnTo>
                  <a:lnTo>
                    <a:pt x="13019" y="185596"/>
                  </a:lnTo>
                  <a:lnTo>
                    <a:pt x="9788" y="177795"/>
                  </a:lnTo>
                  <a:lnTo>
                    <a:pt x="6557" y="169995"/>
                  </a:lnTo>
                  <a:lnTo>
                    <a:pt x="4117" y="161954"/>
                  </a:lnTo>
                  <a:lnTo>
                    <a:pt x="2470" y="153673"/>
                  </a:lnTo>
                  <a:lnTo>
                    <a:pt x="823" y="145392"/>
                  </a:lnTo>
                  <a:lnTo>
                    <a:pt x="0" y="137030"/>
                  </a:ln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9788" y="79379"/>
                  </a:lnTo>
                  <a:lnTo>
                    <a:pt x="13019" y="71578"/>
                  </a:lnTo>
                  <a:lnTo>
                    <a:pt x="16980" y="64168"/>
                  </a:lnTo>
                  <a:lnTo>
                    <a:pt x="21670" y="57148"/>
                  </a:lnTo>
                  <a:lnTo>
                    <a:pt x="26361" y="50127"/>
                  </a:lnTo>
                  <a:lnTo>
                    <a:pt x="31692" y="43632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50127" y="26361"/>
                  </a:lnTo>
                  <a:lnTo>
                    <a:pt x="57148" y="21670"/>
                  </a:lnTo>
                  <a:lnTo>
                    <a:pt x="64168" y="16980"/>
                  </a:lnTo>
                  <a:lnTo>
                    <a:pt x="71578" y="13019"/>
                  </a:lnTo>
                  <a:lnTo>
                    <a:pt x="79379" y="9788"/>
                  </a:lnTo>
                  <a:lnTo>
                    <a:pt x="87179" y="6557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137030" y="0"/>
                  </a:lnTo>
                  <a:lnTo>
                    <a:pt x="177795" y="9788"/>
                  </a:lnTo>
                  <a:lnTo>
                    <a:pt x="185596" y="13019"/>
                  </a:lnTo>
                  <a:lnTo>
                    <a:pt x="193006" y="16980"/>
                  </a:lnTo>
                  <a:lnTo>
                    <a:pt x="200026" y="21670"/>
                  </a:lnTo>
                  <a:lnTo>
                    <a:pt x="207046" y="26361"/>
                  </a:lnTo>
                  <a:lnTo>
                    <a:pt x="213541" y="31692"/>
                  </a:lnTo>
                  <a:lnTo>
                    <a:pt x="219512" y="37662"/>
                  </a:lnTo>
                  <a:lnTo>
                    <a:pt x="225482" y="43632"/>
                  </a:lnTo>
                  <a:lnTo>
                    <a:pt x="230813" y="50127"/>
                  </a:lnTo>
                  <a:lnTo>
                    <a:pt x="235503" y="57148"/>
                  </a:lnTo>
                  <a:lnTo>
                    <a:pt x="240194" y="64168"/>
                  </a:lnTo>
                  <a:lnTo>
                    <a:pt x="244156" y="71578"/>
                  </a:lnTo>
                  <a:lnTo>
                    <a:pt x="247387" y="79379"/>
                  </a:lnTo>
                  <a:lnTo>
                    <a:pt x="250617" y="87179"/>
                  </a:lnTo>
                  <a:lnTo>
                    <a:pt x="253057" y="95220"/>
                  </a:lnTo>
                  <a:lnTo>
                    <a:pt x="254704" y="103501"/>
                  </a:lnTo>
                  <a:lnTo>
                    <a:pt x="256351" y="111782"/>
                  </a:lnTo>
                  <a:lnTo>
                    <a:pt x="257175" y="120144"/>
                  </a:lnTo>
                  <a:lnTo>
                    <a:pt x="257175" y="128587"/>
                  </a:lnTo>
                  <a:close/>
                </a:path>
                <a:path w="257175" h="257175">
                  <a:moveTo>
                    <a:pt x="128587" y="52387"/>
                  </a:moveTo>
                  <a:lnTo>
                    <a:pt x="52387" y="128587"/>
                  </a:lnTo>
                  <a:lnTo>
                    <a:pt x="128587" y="204787"/>
                  </a:lnTo>
                </a:path>
              </a:pathLst>
            </a:custGeom>
            <a:ln w="2857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362" y="832453"/>
              <a:ext cx="4981575" cy="4991100"/>
            </a:xfrm>
            <a:custGeom>
              <a:avLst/>
              <a:gdLst/>
              <a:ahLst/>
              <a:cxnLst/>
              <a:rect l="l" t="t" r="r" b="b"/>
              <a:pathLst>
                <a:path w="4981575" h="4991100">
                  <a:moveTo>
                    <a:pt x="4952657" y="4991100"/>
                  </a:moveTo>
                  <a:lnTo>
                    <a:pt x="28916" y="4991100"/>
                  </a:lnTo>
                  <a:lnTo>
                    <a:pt x="24664" y="4990252"/>
                  </a:lnTo>
                  <a:lnTo>
                    <a:pt x="0" y="496218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4952657" y="0"/>
                  </a:lnTo>
                  <a:lnTo>
                    <a:pt x="4981575" y="28916"/>
                  </a:lnTo>
                  <a:lnTo>
                    <a:pt x="4981575" y="4962182"/>
                  </a:lnTo>
                  <a:lnTo>
                    <a:pt x="4956914" y="4990252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362" y="832453"/>
              <a:ext cx="4981575" cy="4991100"/>
            </a:xfrm>
            <a:custGeom>
              <a:avLst/>
              <a:gdLst/>
              <a:ahLst/>
              <a:cxnLst/>
              <a:rect l="l" t="t" r="r" b="b"/>
              <a:pathLst>
                <a:path w="4981575" h="4991100">
                  <a:moveTo>
                    <a:pt x="0" y="49577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4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4948237" y="0"/>
                  </a:lnTo>
                  <a:lnTo>
                    <a:pt x="4952657" y="0"/>
                  </a:lnTo>
                  <a:lnTo>
                    <a:pt x="4956914" y="845"/>
                  </a:lnTo>
                  <a:lnTo>
                    <a:pt x="4960991" y="2537"/>
                  </a:lnTo>
                  <a:lnTo>
                    <a:pt x="4965077" y="4229"/>
                  </a:lnTo>
                  <a:lnTo>
                    <a:pt x="4968687" y="6638"/>
                  </a:lnTo>
                  <a:lnTo>
                    <a:pt x="4971811" y="9764"/>
                  </a:lnTo>
                  <a:lnTo>
                    <a:pt x="4974936" y="12890"/>
                  </a:lnTo>
                  <a:lnTo>
                    <a:pt x="4977345" y="16495"/>
                  </a:lnTo>
                  <a:lnTo>
                    <a:pt x="4979041" y="20579"/>
                  </a:lnTo>
                  <a:lnTo>
                    <a:pt x="4980727" y="24664"/>
                  </a:lnTo>
                  <a:lnTo>
                    <a:pt x="4981575" y="28916"/>
                  </a:lnTo>
                  <a:lnTo>
                    <a:pt x="4981575" y="33337"/>
                  </a:lnTo>
                  <a:lnTo>
                    <a:pt x="4981575" y="4957762"/>
                  </a:lnTo>
                  <a:lnTo>
                    <a:pt x="4981575" y="4962182"/>
                  </a:lnTo>
                  <a:lnTo>
                    <a:pt x="4980727" y="4966439"/>
                  </a:lnTo>
                  <a:lnTo>
                    <a:pt x="4979041" y="4970516"/>
                  </a:lnTo>
                  <a:lnTo>
                    <a:pt x="4977345" y="4974602"/>
                  </a:lnTo>
                  <a:lnTo>
                    <a:pt x="4974936" y="4978212"/>
                  </a:lnTo>
                  <a:lnTo>
                    <a:pt x="4971811" y="4981336"/>
                  </a:lnTo>
                  <a:lnTo>
                    <a:pt x="4968687" y="4984461"/>
                  </a:lnTo>
                  <a:lnTo>
                    <a:pt x="4965077" y="4986870"/>
                  </a:lnTo>
                  <a:lnTo>
                    <a:pt x="4960991" y="4988566"/>
                  </a:lnTo>
                  <a:lnTo>
                    <a:pt x="4956914" y="4990252"/>
                  </a:lnTo>
                  <a:lnTo>
                    <a:pt x="4952657" y="4991100"/>
                  </a:lnTo>
                  <a:lnTo>
                    <a:pt x="4948237" y="4991100"/>
                  </a:lnTo>
                  <a:lnTo>
                    <a:pt x="33337" y="4991100"/>
                  </a:lnTo>
                  <a:lnTo>
                    <a:pt x="28916" y="4991100"/>
                  </a:lnTo>
                  <a:lnTo>
                    <a:pt x="24664" y="4990252"/>
                  </a:lnTo>
                  <a:lnTo>
                    <a:pt x="20579" y="4988566"/>
                  </a:lnTo>
                  <a:lnTo>
                    <a:pt x="16495" y="4986870"/>
                  </a:lnTo>
                  <a:lnTo>
                    <a:pt x="12890" y="4984461"/>
                  </a:lnTo>
                  <a:lnTo>
                    <a:pt x="9764" y="4981336"/>
                  </a:lnTo>
                  <a:lnTo>
                    <a:pt x="6638" y="4978212"/>
                  </a:lnTo>
                  <a:lnTo>
                    <a:pt x="4229" y="4974602"/>
                  </a:lnTo>
                  <a:lnTo>
                    <a:pt x="2537" y="4970516"/>
                  </a:lnTo>
                  <a:lnTo>
                    <a:pt x="845" y="4966439"/>
                  </a:lnTo>
                  <a:lnTo>
                    <a:pt x="0" y="4962182"/>
                  </a:lnTo>
                  <a:lnTo>
                    <a:pt x="0" y="4957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175" y="856265"/>
              <a:ext cx="4933950" cy="219075"/>
            </a:xfrm>
            <a:custGeom>
              <a:avLst/>
              <a:gdLst/>
              <a:ahLst/>
              <a:cxnLst/>
              <a:rect l="l" t="t" r="r" b="b"/>
              <a:pathLst>
                <a:path w="4933950" h="219075">
                  <a:moveTo>
                    <a:pt x="4933950" y="219075"/>
                  </a:moveTo>
                  <a:lnTo>
                    <a:pt x="0" y="219075"/>
                  </a:lnTo>
                  <a:lnTo>
                    <a:pt x="0" y="0"/>
                  </a:lnTo>
                  <a:lnTo>
                    <a:pt x="4933950" y="0"/>
                  </a:lnTo>
                  <a:lnTo>
                    <a:pt x="4933950" y="2190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9554" y="808704"/>
            <a:ext cx="27895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30" dirty="0">
                <a:solidFill>
                  <a:srgbClr val="A11709"/>
                </a:solidFill>
                <a:latin typeface="Arial"/>
                <a:cs typeface="Arial"/>
              </a:rPr>
              <a:t>Revenue </a:t>
            </a:r>
            <a:r>
              <a:rPr sz="1700" spc="-145" dirty="0">
                <a:solidFill>
                  <a:srgbClr val="A11709"/>
                </a:solidFill>
                <a:latin typeface="Arial"/>
                <a:cs typeface="Arial"/>
              </a:rPr>
              <a:t>Change </a:t>
            </a:r>
            <a:r>
              <a:rPr sz="1700" spc="-90" dirty="0">
                <a:solidFill>
                  <a:srgbClr val="A11709"/>
                </a:solidFill>
                <a:latin typeface="Arial"/>
                <a:cs typeface="Arial"/>
              </a:rPr>
              <a:t>by </a:t>
            </a:r>
            <a:r>
              <a:rPr sz="1700" spc="-85" dirty="0">
                <a:solidFill>
                  <a:srgbClr val="A11709"/>
                </a:solidFill>
                <a:latin typeface="Arial"/>
                <a:cs typeface="Arial"/>
              </a:rPr>
              <a:t>State</a:t>
            </a:r>
            <a:r>
              <a:rPr sz="1700" dirty="0">
                <a:solidFill>
                  <a:srgbClr val="A11709"/>
                </a:solidFill>
                <a:latin typeface="Arial"/>
                <a:cs typeface="Arial"/>
              </a:rPr>
              <a:t> </a:t>
            </a:r>
            <a:r>
              <a:rPr sz="1700" spc="-135" dirty="0">
                <a:solidFill>
                  <a:srgbClr val="A11709"/>
                </a:solidFill>
                <a:latin typeface="Arial"/>
                <a:cs typeface="Arial"/>
              </a:rPr>
              <a:t>Name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4800" y="1122965"/>
            <a:ext cx="4857750" cy="4648200"/>
            <a:chOff x="304800" y="1122965"/>
            <a:chExt cx="4857750" cy="4648200"/>
          </a:xfrm>
        </p:grpSpPr>
        <p:sp>
          <p:nvSpPr>
            <p:cNvPr id="12" name="object 12"/>
            <p:cNvSpPr/>
            <p:nvPr/>
          </p:nvSpPr>
          <p:spPr>
            <a:xfrm>
              <a:off x="304800" y="1122965"/>
              <a:ext cx="4857749" cy="4648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8720" y="5634907"/>
              <a:ext cx="21590" cy="23495"/>
            </a:xfrm>
            <a:custGeom>
              <a:avLst/>
              <a:gdLst/>
              <a:ahLst/>
              <a:cxnLst/>
              <a:rect l="l" t="t" r="r" b="b"/>
              <a:pathLst>
                <a:path w="21589" h="23495">
                  <a:moveTo>
                    <a:pt x="8406" y="254"/>
                  </a:moveTo>
                  <a:lnTo>
                    <a:pt x="7662" y="254"/>
                  </a:lnTo>
                  <a:lnTo>
                    <a:pt x="7662" y="127"/>
                  </a:lnTo>
                  <a:lnTo>
                    <a:pt x="7737" y="0"/>
                  </a:lnTo>
                  <a:lnTo>
                    <a:pt x="8332" y="127"/>
                  </a:lnTo>
                  <a:lnTo>
                    <a:pt x="8406" y="254"/>
                  </a:lnTo>
                  <a:close/>
                </a:path>
                <a:path w="21589" h="23495">
                  <a:moveTo>
                    <a:pt x="8257" y="1270"/>
                  </a:moveTo>
                  <a:lnTo>
                    <a:pt x="6323" y="1270"/>
                  </a:lnTo>
                  <a:lnTo>
                    <a:pt x="6472" y="1143"/>
                  </a:lnTo>
                  <a:lnTo>
                    <a:pt x="6621" y="1143"/>
                  </a:lnTo>
                  <a:lnTo>
                    <a:pt x="6695" y="1016"/>
                  </a:lnTo>
                  <a:lnTo>
                    <a:pt x="6918" y="1016"/>
                  </a:lnTo>
                  <a:lnTo>
                    <a:pt x="6918" y="889"/>
                  </a:lnTo>
                  <a:lnTo>
                    <a:pt x="7067" y="889"/>
                  </a:lnTo>
                  <a:lnTo>
                    <a:pt x="7588" y="508"/>
                  </a:lnTo>
                  <a:lnTo>
                    <a:pt x="7588" y="254"/>
                  </a:lnTo>
                  <a:lnTo>
                    <a:pt x="8629" y="254"/>
                  </a:lnTo>
                  <a:lnTo>
                    <a:pt x="8406" y="1143"/>
                  </a:lnTo>
                  <a:lnTo>
                    <a:pt x="8257" y="1270"/>
                  </a:lnTo>
                  <a:close/>
                </a:path>
                <a:path w="21589" h="23495">
                  <a:moveTo>
                    <a:pt x="9745" y="1397"/>
                  </a:moveTo>
                  <a:lnTo>
                    <a:pt x="8778" y="1397"/>
                  </a:lnTo>
                  <a:lnTo>
                    <a:pt x="9522" y="1143"/>
                  </a:lnTo>
                  <a:lnTo>
                    <a:pt x="9745" y="1397"/>
                  </a:lnTo>
                  <a:close/>
                </a:path>
                <a:path w="21589" h="23495">
                  <a:moveTo>
                    <a:pt x="8406" y="1524"/>
                  </a:moveTo>
                  <a:lnTo>
                    <a:pt x="5877" y="1524"/>
                  </a:lnTo>
                  <a:lnTo>
                    <a:pt x="5877" y="1397"/>
                  </a:lnTo>
                  <a:lnTo>
                    <a:pt x="6100" y="1397"/>
                  </a:lnTo>
                  <a:lnTo>
                    <a:pt x="6174" y="1270"/>
                  </a:lnTo>
                  <a:lnTo>
                    <a:pt x="8332" y="1270"/>
                  </a:lnTo>
                  <a:lnTo>
                    <a:pt x="8406" y="1524"/>
                  </a:lnTo>
                  <a:close/>
                </a:path>
                <a:path w="21589" h="23495">
                  <a:moveTo>
                    <a:pt x="9820" y="1651"/>
                  </a:moveTo>
                  <a:lnTo>
                    <a:pt x="5579" y="1651"/>
                  </a:lnTo>
                  <a:lnTo>
                    <a:pt x="5728" y="1524"/>
                  </a:lnTo>
                  <a:lnTo>
                    <a:pt x="8555" y="1524"/>
                  </a:lnTo>
                  <a:lnTo>
                    <a:pt x="8629" y="1397"/>
                  </a:lnTo>
                  <a:lnTo>
                    <a:pt x="9820" y="1397"/>
                  </a:lnTo>
                  <a:lnTo>
                    <a:pt x="9820" y="1651"/>
                  </a:lnTo>
                  <a:close/>
                </a:path>
                <a:path w="21589" h="23495">
                  <a:moveTo>
                    <a:pt x="9969" y="1651"/>
                  </a:moveTo>
                  <a:lnTo>
                    <a:pt x="9894" y="1524"/>
                  </a:lnTo>
                  <a:lnTo>
                    <a:pt x="9969" y="1651"/>
                  </a:lnTo>
                  <a:close/>
                </a:path>
                <a:path w="21589" h="23495">
                  <a:moveTo>
                    <a:pt x="10341" y="1778"/>
                  </a:moveTo>
                  <a:lnTo>
                    <a:pt x="5505" y="1778"/>
                  </a:lnTo>
                  <a:lnTo>
                    <a:pt x="5505" y="1651"/>
                  </a:lnTo>
                  <a:lnTo>
                    <a:pt x="10043" y="1651"/>
                  </a:lnTo>
                  <a:lnTo>
                    <a:pt x="10117" y="1524"/>
                  </a:lnTo>
                  <a:lnTo>
                    <a:pt x="10117" y="1651"/>
                  </a:lnTo>
                  <a:lnTo>
                    <a:pt x="10341" y="1778"/>
                  </a:lnTo>
                  <a:close/>
                </a:path>
                <a:path w="21589" h="23495">
                  <a:moveTo>
                    <a:pt x="10415" y="1905"/>
                  </a:moveTo>
                  <a:lnTo>
                    <a:pt x="5207" y="1905"/>
                  </a:lnTo>
                  <a:lnTo>
                    <a:pt x="5430" y="1778"/>
                  </a:lnTo>
                  <a:lnTo>
                    <a:pt x="10415" y="1778"/>
                  </a:lnTo>
                  <a:lnTo>
                    <a:pt x="10415" y="1905"/>
                  </a:lnTo>
                  <a:close/>
                </a:path>
                <a:path w="21589" h="23495">
                  <a:moveTo>
                    <a:pt x="10489" y="2032"/>
                  </a:moveTo>
                  <a:lnTo>
                    <a:pt x="4910" y="2032"/>
                  </a:lnTo>
                  <a:lnTo>
                    <a:pt x="4984" y="1905"/>
                  </a:lnTo>
                  <a:lnTo>
                    <a:pt x="10489" y="1905"/>
                  </a:lnTo>
                  <a:lnTo>
                    <a:pt x="10489" y="2032"/>
                  </a:lnTo>
                  <a:close/>
                </a:path>
                <a:path w="21589" h="23495">
                  <a:moveTo>
                    <a:pt x="10936" y="2667"/>
                  </a:moveTo>
                  <a:lnTo>
                    <a:pt x="3794" y="2667"/>
                  </a:lnTo>
                  <a:lnTo>
                    <a:pt x="3868" y="2540"/>
                  </a:lnTo>
                  <a:lnTo>
                    <a:pt x="4314" y="2286"/>
                  </a:lnTo>
                  <a:lnTo>
                    <a:pt x="4463" y="2286"/>
                  </a:lnTo>
                  <a:lnTo>
                    <a:pt x="4538" y="2159"/>
                  </a:lnTo>
                  <a:lnTo>
                    <a:pt x="4686" y="2032"/>
                  </a:lnTo>
                  <a:lnTo>
                    <a:pt x="10713" y="2032"/>
                  </a:lnTo>
                  <a:lnTo>
                    <a:pt x="10787" y="2159"/>
                  </a:lnTo>
                  <a:lnTo>
                    <a:pt x="10861" y="2413"/>
                  </a:lnTo>
                  <a:lnTo>
                    <a:pt x="10936" y="2667"/>
                  </a:lnTo>
                  <a:close/>
                </a:path>
                <a:path w="21589" h="23495">
                  <a:moveTo>
                    <a:pt x="11010" y="2794"/>
                  </a:moveTo>
                  <a:lnTo>
                    <a:pt x="3571" y="2794"/>
                  </a:lnTo>
                  <a:lnTo>
                    <a:pt x="3719" y="2667"/>
                  </a:lnTo>
                  <a:lnTo>
                    <a:pt x="11010" y="2667"/>
                  </a:lnTo>
                  <a:lnTo>
                    <a:pt x="11010" y="2794"/>
                  </a:lnTo>
                  <a:close/>
                </a:path>
                <a:path w="21589" h="23495">
                  <a:moveTo>
                    <a:pt x="11382" y="2794"/>
                  </a:moveTo>
                  <a:lnTo>
                    <a:pt x="11010" y="2794"/>
                  </a:lnTo>
                  <a:lnTo>
                    <a:pt x="11084" y="2667"/>
                  </a:lnTo>
                  <a:lnTo>
                    <a:pt x="11308" y="2667"/>
                  </a:lnTo>
                  <a:lnTo>
                    <a:pt x="11382" y="2794"/>
                  </a:lnTo>
                  <a:close/>
                </a:path>
                <a:path w="21589" h="23495">
                  <a:moveTo>
                    <a:pt x="11531" y="3302"/>
                  </a:moveTo>
                  <a:lnTo>
                    <a:pt x="3199" y="3302"/>
                  </a:lnTo>
                  <a:lnTo>
                    <a:pt x="3273" y="2921"/>
                  </a:lnTo>
                  <a:lnTo>
                    <a:pt x="3347" y="2794"/>
                  </a:lnTo>
                  <a:lnTo>
                    <a:pt x="11456" y="2794"/>
                  </a:lnTo>
                  <a:lnTo>
                    <a:pt x="11382" y="3175"/>
                  </a:lnTo>
                  <a:lnTo>
                    <a:pt x="11531" y="3175"/>
                  </a:lnTo>
                  <a:lnTo>
                    <a:pt x="11531" y="3302"/>
                  </a:lnTo>
                  <a:close/>
                </a:path>
                <a:path w="21589" h="23495">
                  <a:moveTo>
                    <a:pt x="12424" y="3556"/>
                  </a:moveTo>
                  <a:lnTo>
                    <a:pt x="3124" y="3556"/>
                  </a:lnTo>
                  <a:lnTo>
                    <a:pt x="3124" y="3302"/>
                  </a:lnTo>
                  <a:lnTo>
                    <a:pt x="11828" y="3302"/>
                  </a:lnTo>
                  <a:lnTo>
                    <a:pt x="11977" y="3429"/>
                  </a:lnTo>
                  <a:lnTo>
                    <a:pt x="12424" y="3429"/>
                  </a:lnTo>
                  <a:lnTo>
                    <a:pt x="12424" y="3556"/>
                  </a:lnTo>
                  <a:close/>
                </a:path>
                <a:path w="21589" h="23495">
                  <a:moveTo>
                    <a:pt x="12200" y="3429"/>
                  </a:moveTo>
                  <a:lnTo>
                    <a:pt x="12052" y="3302"/>
                  </a:lnTo>
                  <a:lnTo>
                    <a:pt x="12200" y="3429"/>
                  </a:lnTo>
                  <a:close/>
                </a:path>
                <a:path w="21589" h="23495">
                  <a:moveTo>
                    <a:pt x="12572" y="3556"/>
                  </a:moveTo>
                  <a:lnTo>
                    <a:pt x="12498" y="3429"/>
                  </a:lnTo>
                  <a:lnTo>
                    <a:pt x="12572" y="3556"/>
                  </a:lnTo>
                  <a:close/>
                </a:path>
                <a:path w="21589" h="23495">
                  <a:moveTo>
                    <a:pt x="13688" y="4572"/>
                  </a:moveTo>
                  <a:lnTo>
                    <a:pt x="2752" y="4572"/>
                  </a:lnTo>
                  <a:lnTo>
                    <a:pt x="2827" y="4064"/>
                  </a:lnTo>
                  <a:lnTo>
                    <a:pt x="2901" y="3937"/>
                  </a:lnTo>
                  <a:lnTo>
                    <a:pt x="3050" y="3556"/>
                  </a:lnTo>
                  <a:lnTo>
                    <a:pt x="12721" y="3556"/>
                  </a:lnTo>
                  <a:lnTo>
                    <a:pt x="13242" y="3937"/>
                  </a:lnTo>
                  <a:lnTo>
                    <a:pt x="13242" y="4064"/>
                  </a:lnTo>
                  <a:lnTo>
                    <a:pt x="13391" y="4191"/>
                  </a:lnTo>
                  <a:lnTo>
                    <a:pt x="13540" y="4445"/>
                  </a:lnTo>
                  <a:lnTo>
                    <a:pt x="13688" y="4572"/>
                  </a:lnTo>
                  <a:close/>
                </a:path>
                <a:path w="21589" h="23495">
                  <a:moveTo>
                    <a:pt x="18078" y="8763"/>
                  </a:moveTo>
                  <a:lnTo>
                    <a:pt x="17929" y="8509"/>
                  </a:lnTo>
                  <a:lnTo>
                    <a:pt x="17780" y="8382"/>
                  </a:lnTo>
                  <a:lnTo>
                    <a:pt x="1264" y="8382"/>
                  </a:lnTo>
                  <a:lnTo>
                    <a:pt x="1388" y="7874"/>
                  </a:lnTo>
                  <a:lnTo>
                    <a:pt x="1711" y="7112"/>
                  </a:lnTo>
                  <a:lnTo>
                    <a:pt x="1934" y="6350"/>
                  </a:lnTo>
                  <a:lnTo>
                    <a:pt x="2157" y="5842"/>
                  </a:lnTo>
                  <a:lnTo>
                    <a:pt x="2455" y="5080"/>
                  </a:lnTo>
                  <a:lnTo>
                    <a:pt x="2554" y="4953"/>
                  </a:lnTo>
                  <a:lnTo>
                    <a:pt x="2678" y="4572"/>
                  </a:lnTo>
                  <a:lnTo>
                    <a:pt x="13763" y="4572"/>
                  </a:lnTo>
                  <a:lnTo>
                    <a:pt x="13837" y="4699"/>
                  </a:lnTo>
                  <a:lnTo>
                    <a:pt x="13837" y="4826"/>
                  </a:lnTo>
                  <a:lnTo>
                    <a:pt x="14507" y="4826"/>
                  </a:lnTo>
                  <a:lnTo>
                    <a:pt x="14581" y="4953"/>
                  </a:lnTo>
                  <a:lnTo>
                    <a:pt x="14358" y="5207"/>
                  </a:lnTo>
                  <a:lnTo>
                    <a:pt x="14209" y="5461"/>
                  </a:lnTo>
                  <a:lnTo>
                    <a:pt x="15548" y="6223"/>
                  </a:lnTo>
                  <a:lnTo>
                    <a:pt x="16590" y="6223"/>
                  </a:lnTo>
                  <a:lnTo>
                    <a:pt x="17185" y="6477"/>
                  </a:lnTo>
                  <a:lnTo>
                    <a:pt x="16813" y="6604"/>
                  </a:lnTo>
                  <a:lnTo>
                    <a:pt x="17036" y="6731"/>
                  </a:lnTo>
                  <a:lnTo>
                    <a:pt x="17743" y="6731"/>
                  </a:lnTo>
                  <a:lnTo>
                    <a:pt x="18003" y="6858"/>
                  </a:lnTo>
                  <a:lnTo>
                    <a:pt x="18003" y="6985"/>
                  </a:lnTo>
                  <a:lnTo>
                    <a:pt x="17408" y="6985"/>
                  </a:lnTo>
                  <a:lnTo>
                    <a:pt x="17631" y="7112"/>
                  </a:lnTo>
                  <a:lnTo>
                    <a:pt x="18152" y="7112"/>
                  </a:lnTo>
                  <a:lnTo>
                    <a:pt x="17929" y="7239"/>
                  </a:lnTo>
                  <a:lnTo>
                    <a:pt x="18003" y="7493"/>
                  </a:lnTo>
                  <a:lnTo>
                    <a:pt x="18301" y="7620"/>
                  </a:lnTo>
                  <a:lnTo>
                    <a:pt x="18152" y="7620"/>
                  </a:lnTo>
                  <a:lnTo>
                    <a:pt x="18152" y="7874"/>
                  </a:lnTo>
                  <a:lnTo>
                    <a:pt x="18524" y="7874"/>
                  </a:lnTo>
                  <a:lnTo>
                    <a:pt x="18598" y="8001"/>
                  </a:lnTo>
                  <a:lnTo>
                    <a:pt x="18226" y="8001"/>
                  </a:lnTo>
                  <a:lnTo>
                    <a:pt x="17706" y="8255"/>
                  </a:lnTo>
                  <a:lnTo>
                    <a:pt x="17929" y="8382"/>
                  </a:lnTo>
                  <a:lnTo>
                    <a:pt x="18078" y="8763"/>
                  </a:lnTo>
                  <a:close/>
                </a:path>
                <a:path w="21589" h="23495">
                  <a:moveTo>
                    <a:pt x="13837" y="4699"/>
                  </a:moveTo>
                  <a:lnTo>
                    <a:pt x="13763" y="4572"/>
                  </a:lnTo>
                  <a:lnTo>
                    <a:pt x="13837" y="4699"/>
                  </a:lnTo>
                  <a:close/>
                </a:path>
                <a:path w="21589" h="23495">
                  <a:moveTo>
                    <a:pt x="14135" y="4826"/>
                  </a:moveTo>
                  <a:lnTo>
                    <a:pt x="14060" y="4699"/>
                  </a:lnTo>
                  <a:lnTo>
                    <a:pt x="14135" y="4826"/>
                  </a:lnTo>
                  <a:close/>
                </a:path>
                <a:path w="21589" h="23495">
                  <a:moveTo>
                    <a:pt x="14432" y="4826"/>
                  </a:moveTo>
                  <a:lnTo>
                    <a:pt x="14135" y="4826"/>
                  </a:lnTo>
                  <a:lnTo>
                    <a:pt x="14284" y="4699"/>
                  </a:lnTo>
                  <a:lnTo>
                    <a:pt x="14432" y="4826"/>
                  </a:lnTo>
                  <a:close/>
                </a:path>
                <a:path w="21589" h="23495">
                  <a:moveTo>
                    <a:pt x="16590" y="6223"/>
                  </a:moveTo>
                  <a:lnTo>
                    <a:pt x="15548" y="6223"/>
                  </a:lnTo>
                  <a:lnTo>
                    <a:pt x="15697" y="5969"/>
                  </a:lnTo>
                  <a:lnTo>
                    <a:pt x="15399" y="5715"/>
                  </a:lnTo>
                  <a:lnTo>
                    <a:pt x="15251" y="5461"/>
                  </a:lnTo>
                  <a:lnTo>
                    <a:pt x="15995" y="5461"/>
                  </a:lnTo>
                  <a:lnTo>
                    <a:pt x="15995" y="5334"/>
                  </a:lnTo>
                  <a:lnTo>
                    <a:pt x="16218" y="5334"/>
                  </a:lnTo>
                  <a:lnTo>
                    <a:pt x="16039" y="5842"/>
                  </a:lnTo>
                  <a:lnTo>
                    <a:pt x="15995" y="6096"/>
                  </a:lnTo>
                  <a:lnTo>
                    <a:pt x="16292" y="6096"/>
                  </a:lnTo>
                  <a:lnTo>
                    <a:pt x="16590" y="6223"/>
                  </a:lnTo>
                  <a:close/>
                </a:path>
                <a:path w="21589" h="23495">
                  <a:moveTo>
                    <a:pt x="17743" y="6731"/>
                  </a:moveTo>
                  <a:lnTo>
                    <a:pt x="17036" y="6731"/>
                  </a:lnTo>
                  <a:lnTo>
                    <a:pt x="17483" y="6604"/>
                  </a:lnTo>
                  <a:lnTo>
                    <a:pt x="17743" y="6731"/>
                  </a:lnTo>
                  <a:close/>
                </a:path>
                <a:path w="21589" h="23495">
                  <a:moveTo>
                    <a:pt x="18152" y="7112"/>
                  </a:moveTo>
                  <a:lnTo>
                    <a:pt x="17631" y="7112"/>
                  </a:lnTo>
                  <a:lnTo>
                    <a:pt x="18375" y="6985"/>
                  </a:lnTo>
                  <a:lnTo>
                    <a:pt x="18152" y="7112"/>
                  </a:lnTo>
                  <a:close/>
                </a:path>
                <a:path w="21589" h="23495">
                  <a:moveTo>
                    <a:pt x="17706" y="9144"/>
                  </a:moveTo>
                  <a:lnTo>
                    <a:pt x="967" y="9144"/>
                  </a:lnTo>
                  <a:lnTo>
                    <a:pt x="1041" y="8763"/>
                  </a:lnTo>
                  <a:lnTo>
                    <a:pt x="1190" y="8382"/>
                  </a:lnTo>
                  <a:lnTo>
                    <a:pt x="17780" y="8382"/>
                  </a:lnTo>
                  <a:lnTo>
                    <a:pt x="17855" y="8509"/>
                  </a:lnTo>
                  <a:lnTo>
                    <a:pt x="17706" y="8509"/>
                  </a:lnTo>
                  <a:lnTo>
                    <a:pt x="17780" y="8636"/>
                  </a:lnTo>
                  <a:lnTo>
                    <a:pt x="17557" y="8763"/>
                  </a:lnTo>
                  <a:lnTo>
                    <a:pt x="17706" y="9144"/>
                  </a:lnTo>
                  <a:close/>
                </a:path>
                <a:path w="21589" h="23495">
                  <a:moveTo>
                    <a:pt x="17855" y="8636"/>
                  </a:moveTo>
                  <a:lnTo>
                    <a:pt x="17780" y="8509"/>
                  </a:lnTo>
                  <a:lnTo>
                    <a:pt x="17855" y="8636"/>
                  </a:lnTo>
                  <a:close/>
                </a:path>
                <a:path w="21589" h="23495">
                  <a:moveTo>
                    <a:pt x="18226" y="9144"/>
                  </a:moveTo>
                  <a:lnTo>
                    <a:pt x="18078" y="8890"/>
                  </a:lnTo>
                  <a:lnTo>
                    <a:pt x="18226" y="9144"/>
                  </a:lnTo>
                  <a:close/>
                </a:path>
                <a:path w="21589" h="23495">
                  <a:moveTo>
                    <a:pt x="20012" y="12446"/>
                  </a:moveTo>
                  <a:lnTo>
                    <a:pt x="0" y="12446"/>
                  </a:lnTo>
                  <a:lnTo>
                    <a:pt x="0" y="11430"/>
                  </a:lnTo>
                  <a:lnTo>
                    <a:pt x="148" y="11049"/>
                  </a:lnTo>
                  <a:lnTo>
                    <a:pt x="371" y="10668"/>
                  </a:lnTo>
                  <a:lnTo>
                    <a:pt x="446" y="10287"/>
                  </a:lnTo>
                  <a:lnTo>
                    <a:pt x="595" y="9906"/>
                  </a:lnTo>
                  <a:lnTo>
                    <a:pt x="669" y="9652"/>
                  </a:lnTo>
                  <a:lnTo>
                    <a:pt x="818" y="9271"/>
                  </a:lnTo>
                  <a:lnTo>
                    <a:pt x="892" y="9144"/>
                  </a:lnTo>
                  <a:lnTo>
                    <a:pt x="18301" y="9144"/>
                  </a:lnTo>
                  <a:lnTo>
                    <a:pt x="18301" y="9017"/>
                  </a:lnTo>
                  <a:lnTo>
                    <a:pt x="18450" y="8890"/>
                  </a:lnTo>
                  <a:lnTo>
                    <a:pt x="18673" y="9144"/>
                  </a:lnTo>
                  <a:lnTo>
                    <a:pt x="20086" y="10414"/>
                  </a:lnTo>
                  <a:lnTo>
                    <a:pt x="20607" y="10922"/>
                  </a:lnTo>
                  <a:lnTo>
                    <a:pt x="20161" y="11811"/>
                  </a:lnTo>
                  <a:lnTo>
                    <a:pt x="19640" y="11811"/>
                  </a:lnTo>
                  <a:lnTo>
                    <a:pt x="19640" y="11938"/>
                  </a:lnTo>
                  <a:lnTo>
                    <a:pt x="19491" y="11938"/>
                  </a:lnTo>
                  <a:lnTo>
                    <a:pt x="19566" y="12065"/>
                  </a:lnTo>
                  <a:lnTo>
                    <a:pt x="19566" y="12192"/>
                  </a:lnTo>
                  <a:lnTo>
                    <a:pt x="19938" y="12192"/>
                  </a:lnTo>
                  <a:lnTo>
                    <a:pt x="20012" y="12446"/>
                  </a:lnTo>
                  <a:close/>
                </a:path>
                <a:path w="21589" h="23495">
                  <a:moveTo>
                    <a:pt x="19938" y="12192"/>
                  </a:moveTo>
                  <a:lnTo>
                    <a:pt x="19714" y="12192"/>
                  </a:lnTo>
                  <a:lnTo>
                    <a:pt x="19863" y="11938"/>
                  </a:lnTo>
                  <a:lnTo>
                    <a:pt x="19938" y="12192"/>
                  </a:lnTo>
                  <a:close/>
                </a:path>
                <a:path w="21589" h="23495">
                  <a:moveTo>
                    <a:pt x="20161" y="12192"/>
                  </a:moveTo>
                  <a:lnTo>
                    <a:pt x="20086" y="12065"/>
                  </a:lnTo>
                  <a:lnTo>
                    <a:pt x="20086" y="11938"/>
                  </a:lnTo>
                  <a:lnTo>
                    <a:pt x="20235" y="11938"/>
                  </a:lnTo>
                  <a:lnTo>
                    <a:pt x="20161" y="12192"/>
                  </a:lnTo>
                  <a:close/>
                </a:path>
                <a:path w="21589" h="23495">
                  <a:moveTo>
                    <a:pt x="20458" y="12446"/>
                  </a:moveTo>
                  <a:lnTo>
                    <a:pt x="20310" y="12446"/>
                  </a:lnTo>
                  <a:lnTo>
                    <a:pt x="20235" y="12192"/>
                  </a:lnTo>
                  <a:lnTo>
                    <a:pt x="20310" y="11938"/>
                  </a:lnTo>
                  <a:lnTo>
                    <a:pt x="20458" y="11938"/>
                  </a:lnTo>
                  <a:lnTo>
                    <a:pt x="20979" y="12192"/>
                  </a:lnTo>
                  <a:lnTo>
                    <a:pt x="20458" y="12446"/>
                  </a:lnTo>
                  <a:close/>
                </a:path>
                <a:path w="21589" h="23495">
                  <a:moveTo>
                    <a:pt x="19640" y="12192"/>
                  </a:moveTo>
                  <a:lnTo>
                    <a:pt x="19566" y="12065"/>
                  </a:lnTo>
                  <a:lnTo>
                    <a:pt x="19640" y="12192"/>
                  </a:lnTo>
                  <a:close/>
                </a:path>
                <a:path w="21589" h="23495">
                  <a:moveTo>
                    <a:pt x="20310" y="12446"/>
                  </a:moveTo>
                  <a:lnTo>
                    <a:pt x="20086" y="12446"/>
                  </a:lnTo>
                  <a:lnTo>
                    <a:pt x="20086" y="12319"/>
                  </a:lnTo>
                  <a:lnTo>
                    <a:pt x="20310" y="12319"/>
                  </a:lnTo>
                  <a:lnTo>
                    <a:pt x="20310" y="12446"/>
                  </a:lnTo>
                  <a:close/>
                </a:path>
                <a:path w="21589" h="23495">
                  <a:moveTo>
                    <a:pt x="18896" y="15494"/>
                  </a:moveTo>
                  <a:lnTo>
                    <a:pt x="148" y="15494"/>
                  </a:lnTo>
                  <a:lnTo>
                    <a:pt x="74" y="12446"/>
                  </a:lnTo>
                  <a:lnTo>
                    <a:pt x="20086" y="12446"/>
                  </a:lnTo>
                  <a:lnTo>
                    <a:pt x="20161" y="12573"/>
                  </a:lnTo>
                  <a:lnTo>
                    <a:pt x="20533" y="12573"/>
                  </a:lnTo>
                  <a:lnTo>
                    <a:pt x="20979" y="12827"/>
                  </a:lnTo>
                  <a:lnTo>
                    <a:pt x="21277" y="12954"/>
                  </a:lnTo>
                  <a:lnTo>
                    <a:pt x="20235" y="12954"/>
                  </a:lnTo>
                  <a:lnTo>
                    <a:pt x="20235" y="13081"/>
                  </a:lnTo>
                  <a:lnTo>
                    <a:pt x="19938" y="13081"/>
                  </a:lnTo>
                  <a:lnTo>
                    <a:pt x="19938" y="13208"/>
                  </a:lnTo>
                  <a:lnTo>
                    <a:pt x="19789" y="13208"/>
                  </a:lnTo>
                  <a:lnTo>
                    <a:pt x="19863" y="13462"/>
                  </a:lnTo>
                  <a:lnTo>
                    <a:pt x="19938" y="13589"/>
                  </a:lnTo>
                  <a:lnTo>
                    <a:pt x="19938" y="13716"/>
                  </a:lnTo>
                  <a:lnTo>
                    <a:pt x="19789" y="13716"/>
                  </a:lnTo>
                  <a:lnTo>
                    <a:pt x="19491" y="13970"/>
                  </a:lnTo>
                  <a:lnTo>
                    <a:pt x="19417" y="14224"/>
                  </a:lnTo>
                  <a:lnTo>
                    <a:pt x="19268" y="14351"/>
                  </a:lnTo>
                  <a:lnTo>
                    <a:pt x="19045" y="14478"/>
                  </a:lnTo>
                  <a:lnTo>
                    <a:pt x="18896" y="14732"/>
                  </a:lnTo>
                  <a:lnTo>
                    <a:pt x="18822" y="14986"/>
                  </a:lnTo>
                  <a:lnTo>
                    <a:pt x="18896" y="15367"/>
                  </a:lnTo>
                  <a:lnTo>
                    <a:pt x="18896" y="15494"/>
                  </a:lnTo>
                  <a:close/>
                </a:path>
                <a:path w="21589" h="23495">
                  <a:moveTo>
                    <a:pt x="20458" y="12573"/>
                  </a:moveTo>
                  <a:lnTo>
                    <a:pt x="20235" y="12573"/>
                  </a:lnTo>
                  <a:lnTo>
                    <a:pt x="20310" y="12446"/>
                  </a:lnTo>
                  <a:lnTo>
                    <a:pt x="20458" y="12573"/>
                  </a:lnTo>
                  <a:close/>
                </a:path>
                <a:path w="21589" h="23495">
                  <a:moveTo>
                    <a:pt x="21128" y="13208"/>
                  </a:moveTo>
                  <a:lnTo>
                    <a:pt x="20682" y="13208"/>
                  </a:lnTo>
                  <a:lnTo>
                    <a:pt x="20533" y="13081"/>
                  </a:lnTo>
                  <a:lnTo>
                    <a:pt x="20533" y="12954"/>
                  </a:lnTo>
                  <a:lnTo>
                    <a:pt x="21277" y="12954"/>
                  </a:lnTo>
                  <a:lnTo>
                    <a:pt x="21277" y="13081"/>
                  </a:lnTo>
                  <a:lnTo>
                    <a:pt x="21128" y="13208"/>
                  </a:lnTo>
                  <a:close/>
                </a:path>
                <a:path w="21589" h="23495">
                  <a:moveTo>
                    <a:pt x="20458" y="13462"/>
                  </a:moveTo>
                  <a:lnTo>
                    <a:pt x="20235" y="13208"/>
                  </a:lnTo>
                  <a:lnTo>
                    <a:pt x="19938" y="13081"/>
                  </a:lnTo>
                  <a:lnTo>
                    <a:pt x="20235" y="13081"/>
                  </a:lnTo>
                  <a:lnTo>
                    <a:pt x="20607" y="13335"/>
                  </a:lnTo>
                  <a:lnTo>
                    <a:pt x="20458" y="13462"/>
                  </a:lnTo>
                  <a:close/>
                </a:path>
                <a:path w="21589" h="23495">
                  <a:moveTo>
                    <a:pt x="20830" y="13335"/>
                  </a:moveTo>
                  <a:lnTo>
                    <a:pt x="20830" y="13208"/>
                  </a:lnTo>
                  <a:lnTo>
                    <a:pt x="20830" y="13335"/>
                  </a:lnTo>
                  <a:close/>
                </a:path>
                <a:path w="21589" h="23495">
                  <a:moveTo>
                    <a:pt x="20905" y="13335"/>
                  </a:moveTo>
                  <a:lnTo>
                    <a:pt x="20905" y="13208"/>
                  </a:lnTo>
                  <a:lnTo>
                    <a:pt x="20905" y="13335"/>
                  </a:lnTo>
                  <a:close/>
                </a:path>
                <a:path w="21589" h="23495">
                  <a:moveTo>
                    <a:pt x="20086" y="13716"/>
                  </a:moveTo>
                  <a:lnTo>
                    <a:pt x="19938" y="13716"/>
                  </a:lnTo>
                  <a:lnTo>
                    <a:pt x="20012" y="13589"/>
                  </a:lnTo>
                  <a:lnTo>
                    <a:pt x="20086" y="13716"/>
                  </a:lnTo>
                  <a:close/>
                </a:path>
                <a:path w="21589" h="23495">
                  <a:moveTo>
                    <a:pt x="11828" y="17653"/>
                  </a:moveTo>
                  <a:lnTo>
                    <a:pt x="1339" y="17653"/>
                  </a:lnTo>
                  <a:lnTo>
                    <a:pt x="1264" y="17526"/>
                  </a:lnTo>
                  <a:lnTo>
                    <a:pt x="1115" y="17526"/>
                  </a:lnTo>
                  <a:lnTo>
                    <a:pt x="520" y="16891"/>
                  </a:lnTo>
                  <a:lnTo>
                    <a:pt x="297" y="16764"/>
                  </a:lnTo>
                  <a:lnTo>
                    <a:pt x="223" y="15494"/>
                  </a:lnTo>
                  <a:lnTo>
                    <a:pt x="18673" y="15494"/>
                  </a:lnTo>
                  <a:lnTo>
                    <a:pt x="18598" y="15748"/>
                  </a:lnTo>
                  <a:lnTo>
                    <a:pt x="18375" y="15875"/>
                  </a:lnTo>
                  <a:lnTo>
                    <a:pt x="18152" y="15875"/>
                  </a:lnTo>
                  <a:lnTo>
                    <a:pt x="17706" y="16256"/>
                  </a:lnTo>
                  <a:lnTo>
                    <a:pt x="17557" y="16637"/>
                  </a:lnTo>
                  <a:lnTo>
                    <a:pt x="17259" y="16764"/>
                  </a:lnTo>
                  <a:lnTo>
                    <a:pt x="17185" y="16891"/>
                  </a:lnTo>
                  <a:lnTo>
                    <a:pt x="17036" y="17018"/>
                  </a:lnTo>
                  <a:lnTo>
                    <a:pt x="16739" y="17018"/>
                  </a:lnTo>
                  <a:lnTo>
                    <a:pt x="16590" y="17145"/>
                  </a:lnTo>
                  <a:lnTo>
                    <a:pt x="15920" y="17145"/>
                  </a:lnTo>
                  <a:lnTo>
                    <a:pt x="15796" y="17272"/>
                  </a:lnTo>
                  <a:lnTo>
                    <a:pt x="12647" y="17272"/>
                  </a:lnTo>
                  <a:lnTo>
                    <a:pt x="12498" y="17399"/>
                  </a:lnTo>
                  <a:lnTo>
                    <a:pt x="12349" y="17399"/>
                  </a:lnTo>
                  <a:lnTo>
                    <a:pt x="11903" y="17526"/>
                  </a:lnTo>
                  <a:lnTo>
                    <a:pt x="11828" y="17653"/>
                  </a:lnTo>
                  <a:close/>
                </a:path>
                <a:path w="21589" h="23495">
                  <a:moveTo>
                    <a:pt x="15548" y="17526"/>
                  </a:moveTo>
                  <a:lnTo>
                    <a:pt x="14135" y="17526"/>
                  </a:lnTo>
                  <a:lnTo>
                    <a:pt x="14135" y="17399"/>
                  </a:lnTo>
                  <a:lnTo>
                    <a:pt x="13168" y="17399"/>
                  </a:lnTo>
                  <a:lnTo>
                    <a:pt x="13093" y="17272"/>
                  </a:lnTo>
                  <a:lnTo>
                    <a:pt x="15796" y="17272"/>
                  </a:lnTo>
                  <a:lnTo>
                    <a:pt x="15548" y="17526"/>
                  </a:lnTo>
                  <a:close/>
                </a:path>
                <a:path w="21589" h="23495">
                  <a:moveTo>
                    <a:pt x="15027" y="17780"/>
                  </a:moveTo>
                  <a:lnTo>
                    <a:pt x="14879" y="17653"/>
                  </a:lnTo>
                  <a:lnTo>
                    <a:pt x="14507" y="17653"/>
                  </a:lnTo>
                  <a:lnTo>
                    <a:pt x="14284" y="17526"/>
                  </a:lnTo>
                  <a:lnTo>
                    <a:pt x="15251" y="17526"/>
                  </a:lnTo>
                  <a:lnTo>
                    <a:pt x="15176" y="17653"/>
                  </a:lnTo>
                  <a:lnTo>
                    <a:pt x="15027" y="17780"/>
                  </a:lnTo>
                  <a:close/>
                </a:path>
                <a:path w="21589" h="23495">
                  <a:moveTo>
                    <a:pt x="7662" y="23368"/>
                  </a:moveTo>
                  <a:lnTo>
                    <a:pt x="7439" y="23368"/>
                  </a:lnTo>
                  <a:lnTo>
                    <a:pt x="7290" y="23114"/>
                  </a:lnTo>
                  <a:lnTo>
                    <a:pt x="6993" y="22860"/>
                  </a:lnTo>
                  <a:lnTo>
                    <a:pt x="6770" y="22606"/>
                  </a:lnTo>
                  <a:lnTo>
                    <a:pt x="6621" y="22606"/>
                  </a:lnTo>
                  <a:lnTo>
                    <a:pt x="6621" y="22479"/>
                  </a:lnTo>
                  <a:lnTo>
                    <a:pt x="6546" y="22352"/>
                  </a:lnTo>
                  <a:lnTo>
                    <a:pt x="6249" y="22225"/>
                  </a:lnTo>
                  <a:lnTo>
                    <a:pt x="6026" y="21971"/>
                  </a:lnTo>
                  <a:lnTo>
                    <a:pt x="5951" y="21844"/>
                  </a:lnTo>
                  <a:lnTo>
                    <a:pt x="5654" y="21590"/>
                  </a:lnTo>
                  <a:lnTo>
                    <a:pt x="5579" y="21463"/>
                  </a:lnTo>
                  <a:lnTo>
                    <a:pt x="5430" y="21463"/>
                  </a:lnTo>
                  <a:lnTo>
                    <a:pt x="5282" y="21336"/>
                  </a:lnTo>
                  <a:lnTo>
                    <a:pt x="5207" y="21209"/>
                  </a:lnTo>
                  <a:lnTo>
                    <a:pt x="4910" y="21209"/>
                  </a:lnTo>
                  <a:lnTo>
                    <a:pt x="4910" y="21082"/>
                  </a:lnTo>
                  <a:lnTo>
                    <a:pt x="4761" y="21082"/>
                  </a:lnTo>
                  <a:lnTo>
                    <a:pt x="4761" y="20955"/>
                  </a:lnTo>
                  <a:lnTo>
                    <a:pt x="4686" y="20701"/>
                  </a:lnTo>
                  <a:lnTo>
                    <a:pt x="4538" y="20701"/>
                  </a:lnTo>
                  <a:lnTo>
                    <a:pt x="4538" y="20574"/>
                  </a:lnTo>
                  <a:lnTo>
                    <a:pt x="4389" y="20574"/>
                  </a:lnTo>
                  <a:lnTo>
                    <a:pt x="4389" y="20447"/>
                  </a:lnTo>
                  <a:lnTo>
                    <a:pt x="4240" y="20447"/>
                  </a:lnTo>
                  <a:lnTo>
                    <a:pt x="4017" y="20066"/>
                  </a:lnTo>
                  <a:lnTo>
                    <a:pt x="3719" y="19812"/>
                  </a:lnTo>
                  <a:lnTo>
                    <a:pt x="3571" y="19812"/>
                  </a:lnTo>
                  <a:lnTo>
                    <a:pt x="3496" y="19685"/>
                  </a:lnTo>
                  <a:lnTo>
                    <a:pt x="3347" y="19558"/>
                  </a:lnTo>
                  <a:lnTo>
                    <a:pt x="3199" y="19304"/>
                  </a:lnTo>
                  <a:lnTo>
                    <a:pt x="3050" y="19304"/>
                  </a:lnTo>
                  <a:lnTo>
                    <a:pt x="3050" y="19177"/>
                  </a:lnTo>
                  <a:lnTo>
                    <a:pt x="2901" y="19177"/>
                  </a:lnTo>
                  <a:lnTo>
                    <a:pt x="2901" y="19050"/>
                  </a:lnTo>
                  <a:lnTo>
                    <a:pt x="2529" y="18796"/>
                  </a:lnTo>
                  <a:lnTo>
                    <a:pt x="2380" y="18542"/>
                  </a:lnTo>
                  <a:lnTo>
                    <a:pt x="1562" y="17907"/>
                  </a:lnTo>
                  <a:lnTo>
                    <a:pt x="1413" y="17653"/>
                  </a:lnTo>
                  <a:lnTo>
                    <a:pt x="11680" y="17653"/>
                  </a:lnTo>
                  <a:lnTo>
                    <a:pt x="11382" y="18034"/>
                  </a:lnTo>
                  <a:lnTo>
                    <a:pt x="11308" y="18161"/>
                  </a:lnTo>
                  <a:lnTo>
                    <a:pt x="11010" y="18415"/>
                  </a:lnTo>
                  <a:lnTo>
                    <a:pt x="10911" y="18669"/>
                  </a:lnTo>
                  <a:lnTo>
                    <a:pt x="10787" y="18796"/>
                  </a:lnTo>
                  <a:lnTo>
                    <a:pt x="10638" y="19050"/>
                  </a:lnTo>
                  <a:lnTo>
                    <a:pt x="10638" y="19177"/>
                  </a:lnTo>
                  <a:lnTo>
                    <a:pt x="10415" y="19304"/>
                  </a:lnTo>
                  <a:lnTo>
                    <a:pt x="10341" y="19558"/>
                  </a:lnTo>
                  <a:lnTo>
                    <a:pt x="10043" y="19939"/>
                  </a:lnTo>
                  <a:lnTo>
                    <a:pt x="9894" y="20066"/>
                  </a:lnTo>
                  <a:lnTo>
                    <a:pt x="9894" y="20193"/>
                  </a:lnTo>
                  <a:lnTo>
                    <a:pt x="9448" y="20701"/>
                  </a:lnTo>
                  <a:lnTo>
                    <a:pt x="8704" y="21844"/>
                  </a:lnTo>
                  <a:lnTo>
                    <a:pt x="8555" y="21971"/>
                  </a:lnTo>
                  <a:lnTo>
                    <a:pt x="8481" y="22225"/>
                  </a:lnTo>
                  <a:lnTo>
                    <a:pt x="7765" y="23114"/>
                  </a:lnTo>
                  <a:lnTo>
                    <a:pt x="7662" y="23368"/>
                  </a:lnTo>
                  <a:close/>
                </a:path>
                <a:path w="21589" h="23495">
                  <a:moveTo>
                    <a:pt x="7588" y="23495"/>
                  </a:moveTo>
                  <a:lnTo>
                    <a:pt x="7588" y="23368"/>
                  </a:lnTo>
                  <a:lnTo>
                    <a:pt x="7588" y="23495"/>
                  </a:lnTo>
                  <a:close/>
                </a:path>
              </a:pathLst>
            </a:custGeom>
            <a:solidFill>
              <a:srgbClr val="AB4A3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4319" y="2059919"/>
              <a:ext cx="2736578" cy="34732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7514" y="1122965"/>
              <a:ext cx="642817" cy="6946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988" y="5598560"/>
              <a:ext cx="480870" cy="795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425" y="5584118"/>
              <a:ext cx="93442" cy="934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4032" y="5704497"/>
              <a:ext cx="692150" cy="10160"/>
            </a:xfrm>
            <a:custGeom>
              <a:avLst/>
              <a:gdLst/>
              <a:ahLst/>
              <a:cxnLst/>
              <a:rect l="l" t="t" r="r" b="b"/>
              <a:pathLst>
                <a:path w="692150" h="10160">
                  <a:moveTo>
                    <a:pt x="692048" y="5080"/>
                  </a:moveTo>
                  <a:lnTo>
                    <a:pt x="140271" y="5080"/>
                  </a:lnTo>
                  <a:lnTo>
                    <a:pt x="140271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692048" y="10160"/>
                  </a:lnTo>
                  <a:lnTo>
                    <a:pt x="692048" y="5080"/>
                  </a:lnTo>
                  <a:close/>
                </a:path>
                <a:path w="692150" h="10160">
                  <a:moveTo>
                    <a:pt x="692048" y="0"/>
                  </a:moveTo>
                  <a:lnTo>
                    <a:pt x="657669" y="0"/>
                  </a:lnTo>
                  <a:lnTo>
                    <a:pt x="166852" y="0"/>
                  </a:lnTo>
                  <a:lnTo>
                    <a:pt x="166852" y="4749"/>
                  </a:lnTo>
                  <a:lnTo>
                    <a:pt x="657669" y="4749"/>
                  </a:lnTo>
                  <a:lnTo>
                    <a:pt x="692048" y="4749"/>
                  </a:lnTo>
                  <a:lnTo>
                    <a:pt x="692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4507" y="5694972"/>
              <a:ext cx="692150" cy="9525"/>
            </a:xfrm>
            <a:custGeom>
              <a:avLst/>
              <a:gdLst/>
              <a:ahLst/>
              <a:cxnLst/>
              <a:rect l="l" t="t" r="r" b="b"/>
              <a:pathLst>
                <a:path w="692150" h="9525">
                  <a:moveTo>
                    <a:pt x="149796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49796" y="9525"/>
                  </a:lnTo>
                  <a:lnTo>
                    <a:pt x="149796" y="0"/>
                  </a:lnTo>
                  <a:close/>
                </a:path>
                <a:path w="692150" h="9525">
                  <a:moveTo>
                    <a:pt x="692048" y="0"/>
                  </a:moveTo>
                  <a:lnTo>
                    <a:pt x="667194" y="0"/>
                  </a:lnTo>
                  <a:lnTo>
                    <a:pt x="176377" y="0"/>
                  </a:lnTo>
                  <a:lnTo>
                    <a:pt x="176377" y="9525"/>
                  </a:lnTo>
                  <a:lnTo>
                    <a:pt x="667194" y="9525"/>
                  </a:lnTo>
                  <a:lnTo>
                    <a:pt x="692048" y="9525"/>
                  </a:lnTo>
                  <a:lnTo>
                    <a:pt x="692048" y="0"/>
                  </a:lnTo>
                  <a:close/>
                </a:path>
              </a:pathLst>
            </a:custGeom>
            <a:solidFill>
              <a:srgbClr val="1F3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34663" y="5596540"/>
            <a:ext cx="261048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"/>
                <a:cs typeface="Arial"/>
              </a:rPr>
              <a:t>© </a:t>
            </a:r>
            <a:r>
              <a:rPr sz="975" spc="15" baseline="4273" dirty="0">
                <a:latin typeface="Arial"/>
                <a:cs typeface="Arial"/>
              </a:rPr>
              <a:t>2022 </a:t>
            </a:r>
            <a:r>
              <a:rPr sz="975" spc="-30" baseline="4273" dirty="0">
                <a:latin typeface="Arial"/>
                <a:cs typeface="Arial"/>
              </a:rPr>
              <a:t>TomTom,</a:t>
            </a:r>
            <a:r>
              <a:rPr sz="650" spc="-2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975" spc="22" baseline="4273" dirty="0">
                <a:latin typeface="Arial"/>
                <a:cs typeface="Arial"/>
              </a:rPr>
              <a:t>© </a:t>
            </a:r>
            <a:r>
              <a:rPr sz="975" spc="15" baseline="4273" dirty="0">
                <a:latin typeface="Arial"/>
                <a:cs typeface="Arial"/>
              </a:rPr>
              <a:t>2022 </a:t>
            </a:r>
            <a:r>
              <a:rPr sz="975" spc="-127" baseline="4273" dirty="0">
                <a:latin typeface="Arial"/>
                <a:cs typeface="Arial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127" baseline="4273" dirty="0">
                <a:latin typeface="Arial"/>
                <a:cs typeface="Arial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75" spc="-127" baseline="4273" dirty="0">
                <a:latin typeface="Arial"/>
                <a:cs typeface="Arial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127" baseline="4273" dirty="0">
                <a:latin typeface="Arial"/>
                <a:cs typeface="Arial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75" spc="-127" baseline="4273" dirty="0">
                <a:latin typeface="Arial"/>
                <a:cs typeface="Arial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75" spc="-127" baseline="4273" dirty="0">
                <a:latin typeface="Arial"/>
                <a:cs typeface="Arial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975" spc="-67" baseline="4273" dirty="0">
                <a:latin typeface="Arial"/>
                <a:cs typeface="Arial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67" baseline="4273" dirty="0">
                <a:latin typeface="Arial"/>
                <a:cs typeface="Arial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67" baseline="4273" dirty="0">
                <a:latin typeface="Arial"/>
                <a:cs typeface="Arial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75" spc="-67" baseline="4273" dirty="0">
                <a:latin typeface="Arial"/>
                <a:cs typeface="Arial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67" baseline="4273" dirty="0">
                <a:latin typeface="Arial"/>
                <a:cs typeface="Arial"/>
              </a:rPr>
              <a:t>on,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975" spc="22" baseline="4273" dirty="0">
                <a:solidFill>
                  <a:srgbClr val="1F3A93"/>
                </a:solidFill>
                <a:latin typeface="Arial"/>
                <a:cs typeface="Arial"/>
                <a:hlinkClick r:id="rId8"/>
              </a:rPr>
              <a:t>©</a:t>
            </a:r>
            <a:r>
              <a:rPr sz="975" spc="15" baseline="4273" dirty="0">
                <a:solidFill>
                  <a:srgbClr val="1F3A93"/>
                </a:solidFill>
                <a:latin typeface="Arial"/>
                <a:cs typeface="Arial"/>
                <a:hlinkClick r:id="rId8"/>
              </a:rPr>
              <a:t> 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8"/>
              </a:rPr>
              <a:t>OpenSt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8"/>
              </a:rPr>
              <a:t>r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r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8"/>
              </a:rPr>
              <a:t>eet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8"/>
              </a:rPr>
              <a:t>Map</a:t>
            </a:r>
            <a:endParaRPr sz="975" baseline="427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13085" y="881665"/>
            <a:ext cx="3423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5115" algn="l"/>
              </a:tabLst>
            </a:pPr>
            <a:r>
              <a:rPr sz="1200" b="1" spc="-40" dirty="0">
                <a:solidFill>
                  <a:srgbClr val="700101"/>
                </a:solidFill>
                <a:latin typeface="Arial"/>
                <a:cs typeface="Arial"/>
              </a:rPr>
              <a:t>State</a:t>
            </a:r>
            <a:r>
              <a:rPr sz="1200" b="1" dirty="0">
                <a:solidFill>
                  <a:srgbClr val="70010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00101"/>
                </a:solidFill>
                <a:latin typeface="Arial"/>
                <a:cs typeface="Arial"/>
              </a:rPr>
              <a:t>Name	</a:t>
            </a:r>
            <a:r>
              <a:rPr sz="1200" b="1" spc="-70" dirty="0">
                <a:solidFill>
                  <a:srgbClr val="700101"/>
                </a:solidFill>
                <a:latin typeface="Arial"/>
                <a:cs typeface="Arial"/>
              </a:rPr>
              <a:t>RevenueLastYear</a:t>
            </a:r>
            <a:r>
              <a:rPr sz="1200" b="1" spc="-5" dirty="0">
                <a:solidFill>
                  <a:srgbClr val="700101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700101"/>
                </a:solidFill>
                <a:latin typeface="Arial"/>
                <a:cs typeface="Arial"/>
              </a:rPr>
              <a:t>Revenue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960" y="881665"/>
            <a:ext cx="2366010" cy="33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700101"/>
                </a:solidFill>
                <a:latin typeface="Arial"/>
                <a:cs typeface="Arial"/>
              </a:rPr>
              <a:t>Revenue </a:t>
            </a:r>
            <a:r>
              <a:rPr sz="1200" b="1" spc="-45" dirty="0">
                <a:solidFill>
                  <a:srgbClr val="700101"/>
                </a:solidFill>
                <a:latin typeface="Arial"/>
                <a:cs typeface="Arial"/>
              </a:rPr>
              <a:t>Change</a:t>
            </a:r>
            <a:r>
              <a:rPr sz="1200" b="1" spc="240" dirty="0">
                <a:solidFill>
                  <a:srgbClr val="700101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700101"/>
                </a:solidFill>
                <a:latin typeface="Arial"/>
                <a:cs typeface="Arial"/>
              </a:rPr>
              <a:t>Change</a:t>
            </a:r>
            <a:r>
              <a:rPr sz="1200" b="1" spc="-90" dirty="0">
                <a:solidFill>
                  <a:srgbClr val="700101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700101"/>
                </a:solidFill>
                <a:latin typeface="Arial"/>
                <a:cs typeface="Arial"/>
              </a:rPr>
              <a:t>Percent</a:t>
            </a:r>
            <a:endParaRPr sz="1200">
              <a:latin typeface="Arial"/>
              <a:cs typeface="Arial"/>
            </a:endParaRPr>
          </a:p>
          <a:p>
            <a:pPr marL="281940" algn="ctr">
              <a:lnSpc>
                <a:spcPts val="1000"/>
              </a:lnSpc>
            </a:pPr>
            <a:r>
              <a:rPr sz="850" spc="484" dirty="0">
                <a:solidFill>
                  <a:srgbClr val="700101"/>
                </a:solidFill>
                <a:latin typeface="Avdira"/>
                <a:cs typeface="Avdira"/>
              </a:rPr>
              <a:t></a:t>
            </a:r>
            <a:endParaRPr sz="850">
              <a:latin typeface="Avdira"/>
              <a:cs typeface="Avdir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78158" y="14182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8158" y="16468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8158" y="18754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8158" y="21040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78158" y="23326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78158" y="25612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78158" y="27898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8158" y="30184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8158" y="3247046"/>
            <a:ext cx="6020435" cy="9525"/>
          </a:xfrm>
          <a:custGeom>
            <a:avLst/>
            <a:gdLst/>
            <a:ahLst/>
            <a:cxnLst/>
            <a:rect l="l" t="t" r="r" b="b"/>
            <a:pathLst>
              <a:path w="6020434" h="9525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25"/>
                </a:lnTo>
                <a:lnTo>
                  <a:pt x="1543050" y="9525"/>
                </a:lnTo>
                <a:lnTo>
                  <a:pt x="2809875" y="9525"/>
                </a:lnTo>
                <a:lnTo>
                  <a:pt x="2809875" y="0"/>
                </a:lnTo>
                <a:close/>
              </a:path>
              <a:path w="6020434" h="9525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25"/>
                </a:lnTo>
                <a:lnTo>
                  <a:pt x="3571887" y="9525"/>
                </a:lnTo>
                <a:lnTo>
                  <a:pt x="4829187" y="9525"/>
                </a:lnTo>
                <a:lnTo>
                  <a:pt x="6019812" y="9525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8158" y="3475646"/>
            <a:ext cx="6020435" cy="10160"/>
          </a:xfrm>
          <a:custGeom>
            <a:avLst/>
            <a:gdLst/>
            <a:ahLst/>
            <a:cxnLst/>
            <a:rect l="l" t="t" r="r" b="b"/>
            <a:pathLst>
              <a:path w="6020434" h="10160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37"/>
                </a:lnTo>
                <a:lnTo>
                  <a:pt x="1543050" y="9537"/>
                </a:lnTo>
                <a:lnTo>
                  <a:pt x="2809875" y="9537"/>
                </a:lnTo>
                <a:lnTo>
                  <a:pt x="2809875" y="0"/>
                </a:lnTo>
                <a:close/>
              </a:path>
              <a:path w="6020434" h="10160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37"/>
                </a:lnTo>
                <a:lnTo>
                  <a:pt x="3571887" y="9537"/>
                </a:lnTo>
                <a:lnTo>
                  <a:pt x="4829187" y="9537"/>
                </a:lnTo>
                <a:lnTo>
                  <a:pt x="6019812" y="9537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78158" y="3704246"/>
            <a:ext cx="6020435" cy="10160"/>
          </a:xfrm>
          <a:custGeom>
            <a:avLst/>
            <a:gdLst/>
            <a:ahLst/>
            <a:cxnLst/>
            <a:rect l="l" t="t" r="r" b="b"/>
            <a:pathLst>
              <a:path w="6020434" h="10160">
                <a:moveTo>
                  <a:pt x="2809875" y="0"/>
                </a:moveTo>
                <a:lnTo>
                  <a:pt x="1543050" y="0"/>
                </a:lnTo>
                <a:lnTo>
                  <a:pt x="0" y="0"/>
                </a:lnTo>
                <a:lnTo>
                  <a:pt x="0" y="9537"/>
                </a:lnTo>
                <a:lnTo>
                  <a:pt x="1543050" y="9537"/>
                </a:lnTo>
                <a:lnTo>
                  <a:pt x="2809875" y="9537"/>
                </a:lnTo>
                <a:lnTo>
                  <a:pt x="2809875" y="0"/>
                </a:lnTo>
                <a:close/>
              </a:path>
              <a:path w="6020434" h="10160">
                <a:moveTo>
                  <a:pt x="6019812" y="0"/>
                </a:moveTo>
                <a:lnTo>
                  <a:pt x="4829187" y="0"/>
                </a:lnTo>
                <a:lnTo>
                  <a:pt x="3571887" y="0"/>
                </a:lnTo>
                <a:lnTo>
                  <a:pt x="2809887" y="0"/>
                </a:lnTo>
                <a:lnTo>
                  <a:pt x="2809887" y="9537"/>
                </a:lnTo>
                <a:lnTo>
                  <a:pt x="3571887" y="9537"/>
                </a:lnTo>
                <a:lnTo>
                  <a:pt x="4829187" y="9537"/>
                </a:lnTo>
                <a:lnTo>
                  <a:pt x="6019812" y="9537"/>
                </a:lnTo>
                <a:lnTo>
                  <a:pt x="6019812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278160" y="1194402"/>
          <a:ext cx="6018529" cy="2738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36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4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Roraima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877.15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6,222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5,344.94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609.35%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Rio </a:t>
                      </a:r>
                      <a:r>
                        <a:rPr sz="1200" b="1" spc="-4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Grande </a:t>
                      </a:r>
                      <a:r>
                        <a:rPr sz="1200" b="1" spc="-1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5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Norte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15,999.68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46,797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30,796.87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192.48%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2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Distrito</a:t>
                      </a:r>
                      <a:r>
                        <a:rPr sz="1200" b="1" spc="-10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Federal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56,554.59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155,605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99,050.84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175.14%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7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Sao</a:t>
                      </a:r>
                      <a:r>
                        <a:rPr sz="1200" b="1" spc="-1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Paulo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1,097,005.95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2,952,973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1,855,967.15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169.18%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4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Pernambuco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52,512.42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137,434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84,921.19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161.72%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Espirito</a:t>
                      </a:r>
                      <a:r>
                        <a:rPr sz="1200" b="1" spc="-1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Santo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60,123.34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153,555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93,431.51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155.40%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30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Minas</a:t>
                      </a:r>
                      <a:r>
                        <a:rPr sz="1200" b="1" spc="-10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6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Gerais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335,045.81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849,612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514,566.29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153.58%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Santa</a:t>
                      </a:r>
                      <a:r>
                        <a:rPr sz="1200" b="1" spc="-1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Catarina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118,388.11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284,615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166,226.71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140.41%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Parana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159,632.88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379,330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219,697.30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137.63%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6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Bahia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125,977.14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271,575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145,597.38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115.57%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Rio </a:t>
                      </a:r>
                      <a:r>
                        <a:rPr sz="1200" b="1" spc="-40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Grande </a:t>
                      </a:r>
                      <a:r>
                        <a:rPr sz="1200" b="1" spc="-15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1200" b="1" spc="60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70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Sul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180,889.84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382,733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201,843.41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6ABE"/>
                          </a:solidFill>
                          <a:latin typeface="Arial"/>
                          <a:cs typeface="Arial"/>
                        </a:rPr>
                        <a:t>111.58%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-5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Rio </a:t>
                      </a:r>
                      <a:r>
                        <a:rPr sz="1200" b="1" spc="-20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200" b="1" spc="3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Janeiro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438,888.99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900,321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461,432.06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4F005C"/>
                          </a:solidFill>
                          <a:latin typeface="Arial"/>
                          <a:cs typeface="Arial"/>
                        </a:rPr>
                        <a:t>105.14%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228600" y="323191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504825"/>
                </a:moveTo>
                <a:lnTo>
                  <a:pt x="0" y="50482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0482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4471489" y="380405"/>
            <a:ext cx="3706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2018 </a:t>
            </a:r>
            <a:r>
              <a:rPr spc="-55" dirty="0"/>
              <a:t>Revenue </a:t>
            </a:r>
            <a:r>
              <a:rPr spc="-50" dirty="0"/>
              <a:t>Change </a:t>
            </a:r>
            <a:r>
              <a:rPr spc="-100" dirty="0"/>
              <a:t>By</a:t>
            </a:r>
            <a:r>
              <a:rPr spc="30" dirty="0"/>
              <a:t> </a:t>
            </a:r>
            <a:r>
              <a:rPr spc="-25" dirty="0"/>
              <a:t>State</a:t>
            </a:r>
          </a:p>
        </p:txBody>
      </p:sp>
      <p:sp>
        <p:nvSpPr>
          <p:cNvPr id="37" name="object 37"/>
          <p:cNvSpPr/>
          <p:nvPr/>
        </p:nvSpPr>
        <p:spPr>
          <a:xfrm>
            <a:off x="5494294" y="4159483"/>
            <a:ext cx="5400675" cy="1885950"/>
          </a:xfrm>
          <a:custGeom>
            <a:avLst/>
            <a:gdLst/>
            <a:ahLst/>
            <a:cxnLst/>
            <a:rect l="l" t="t" r="r" b="b"/>
            <a:pathLst>
              <a:path w="5400675" h="1885950">
                <a:moveTo>
                  <a:pt x="5400675" y="1885950"/>
                </a:moveTo>
                <a:lnTo>
                  <a:pt x="0" y="1885950"/>
                </a:lnTo>
                <a:lnTo>
                  <a:pt x="0" y="0"/>
                </a:lnTo>
                <a:lnTo>
                  <a:pt x="5400675" y="0"/>
                </a:lnTo>
                <a:lnTo>
                  <a:pt x="5400675" y="1885950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29219" y="4172806"/>
            <a:ext cx="520446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This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shows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 top ten growth in both amount and  percent. It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shows that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states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along the cost 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provide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both.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Roraima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in the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north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has outstanding  percentage growth, </a:t>
            </a:r>
            <a:r>
              <a:rPr sz="1400" spc="-30" dirty="0">
                <a:solidFill>
                  <a:srgbClr val="971604"/>
                </a:solidFill>
                <a:latin typeface="Arial Black"/>
                <a:cs typeface="Arial Black"/>
              </a:rPr>
              <a:t>however,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it has a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very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low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sales  amount. Olist should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target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any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marketing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campaign  in the costal</a:t>
            </a:r>
            <a:r>
              <a:rPr sz="1400" spc="-2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states.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40" name="object 40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406414"/>
            <a:ext cx="12192000" cy="5680710"/>
          </a:xfrm>
          <a:custGeom>
            <a:avLst/>
            <a:gdLst/>
            <a:ahLst/>
            <a:cxnLst/>
            <a:rect l="l" t="t" r="r" b="b"/>
            <a:pathLst>
              <a:path w="12192000" h="5680709">
                <a:moveTo>
                  <a:pt x="0" y="5680185"/>
                </a:moveTo>
                <a:lnTo>
                  <a:pt x="12191999" y="5680185"/>
                </a:lnTo>
                <a:lnTo>
                  <a:pt x="12191999" y="0"/>
                </a:lnTo>
                <a:lnTo>
                  <a:pt x="0" y="0"/>
                </a:lnTo>
                <a:lnTo>
                  <a:pt x="0" y="568018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8600"/>
            <a:ext cx="12192000" cy="473075"/>
            <a:chOff x="228600" y="228600"/>
            <a:chExt cx="12192000" cy="473075"/>
          </a:xfrm>
        </p:grpSpPr>
        <p:sp>
          <p:nvSpPr>
            <p:cNvPr id="5" name="object 5"/>
            <p:cNvSpPr/>
            <p:nvPr/>
          </p:nvSpPr>
          <p:spPr>
            <a:xfrm>
              <a:off x="228600" y="228600"/>
              <a:ext cx="12192000" cy="473075"/>
            </a:xfrm>
            <a:custGeom>
              <a:avLst/>
              <a:gdLst/>
              <a:ahLst/>
              <a:cxnLst/>
              <a:rect l="l" t="t" r="r" b="b"/>
              <a:pathLst>
                <a:path w="12192000" h="473075">
                  <a:moveTo>
                    <a:pt x="0" y="472964"/>
                  </a:moveTo>
                  <a:lnTo>
                    <a:pt x="12191999" y="47296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47296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228600"/>
              <a:ext cx="952500" cy="381000"/>
            </a:xfrm>
            <a:custGeom>
              <a:avLst/>
              <a:gdLst/>
              <a:ahLst/>
              <a:cxnLst/>
              <a:rect l="l" t="t" r="r" b="b"/>
              <a:pathLst>
                <a:path w="952500" h="381000">
                  <a:moveTo>
                    <a:pt x="0" y="0"/>
                  </a:moveTo>
                  <a:lnTo>
                    <a:pt x="952500" y="0"/>
                  </a:lnTo>
                  <a:lnTo>
                    <a:pt x="9525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512" y="290512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57175" y="128587"/>
                  </a:moveTo>
                  <a:lnTo>
                    <a:pt x="257175" y="137030"/>
                  </a:lnTo>
                  <a:lnTo>
                    <a:pt x="256351" y="145392"/>
                  </a:lnTo>
                  <a:lnTo>
                    <a:pt x="254704" y="153673"/>
                  </a:lnTo>
                  <a:lnTo>
                    <a:pt x="253057" y="161954"/>
                  </a:lnTo>
                  <a:lnTo>
                    <a:pt x="250617" y="169995"/>
                  </a:lnTo>
                  <a:lnTo>
                    <a:pt x="247387" y="177795"/>
                  </a:lnTo>
                  <a:lnTo>
                    <a:pt x="244156" y="185596"/>
                  </a:lnTo>
                  <a:lnTo>
                    <a:pt x="240194" y="193006"/>
                  </a:lnTo>
                  <a:lnTo>
                    <a:pt x="235503" y="200026"/>
                  </a:lnTo>
                  <a:lnTo>
                    <a:pt x="230813" y="207046"/>
                  </a:lnTo>
                  <a:lnTo>
                    <a:pt x="225482" y="213541"/>
                  </a:lnTo>
                  <a:lnTo>
                    <a:pt x="219512" y="219512"/>
                  </a:lnTo>
                  <a:lnTo>
                    <a:pt x="213541" y="225482"/>
                  </a:lnTo>
                  <a:lnTo>
                    <a:pt x="207046" y="230813"/>
                  </a:lnTo>
                  <a:lnTo>
                    <a:pt x="200026" y="235503"/>
                  </a:lnTo>
                  <a:lnTo>
                    <a:pt x="193006" y="240194"/>
                  </a:lnTo>
                  <a:lnTo>
                    <a:pt x="185596" y="244156"/>
                  </a:lnTo>
                  <a:lnTo>
                    <a:pt x="177795" y="247387"/>
                  </a:lnTo>
                  <a:lnTo>
                    <a:pt x="169995" y="250617"/>
                  </a:lnTo>
                  <a:lnTo>
                    <a:pt x="161954" y="253057"/>
                  </a:lnTo>
                  <a:lnTo>
                    <a:pt x="153673" y="254704"/>
                  </a:lnTo>
                  <a:lnTo>
                    <a:pt x="145392" y="256351"/>
                  </a:lnTo>
                  <a:lnTo>
                    <a:pt x="137030" y="257175"/>
                  </a:lnTo>
                  <a:lnTo>
                    <a:pt x="128587" y="257175"/>
                  </a:lnTo>
                  <a:lnTo>
                    <a:pt x="120144" y="257175"/>
                  </a:lnTo>
                  <a:lnTo>
                    <a:pt x="79379" y="247387"/>
                  </a:lnTo>
                  <a:lnTo>
                    <a:pt x="71578" y="244156"/>
                  </a:lnTo>
                  <a:lnTo>
                    <a:pt x="64168" y="240194"/>
                  </a:lnTo>
                  <a:lnTo>
                    <a:pt x="57148" y="235503"/>
                  </a:lnTo>
                  <a:lnTo>
                    <a:pt x="50127" y="230813"/>
                  </a:lnTo>
                  <a:lnTo>
                    <a:pt x="43632" y="225482"/>
                  </a:lnTo>
                  <a:lnTo>
                    <a:pt x="37662" y="219512"/>
                  </a:lnTo>
                  <a:lnTo>
                    <a:pt x="31692" y="213541"/>
                  </a:lnTo>
                  <a:lnTo>
                    <a:pt x="26361" y="207046"/>
                  </a:lnTo>
                  <a:lnTo>
                    <a:pt x="21670" y="200026"/>
                  </a:lnTo>
                  <a:lnTo>
                    <a:pt x="16980" y="193006"/>
                  </a:lnTo>
                  <a:lnTo>
                    <a:pt x="13019" y="185596"/>
                  </a:lnTo>
                  <a:lnTo>
                    <a:pt x="9788" y="177795"/>
                  </a:lnTo>
                  <a:lnTo>
                    <a:pt x="6557" y="169995"/>
                  </a:lnTo>
                  <a:lnTo>
                    <a:pt x="4117" y="161954"/>
                  </a:lnTo>
                  <a:lnTo>
                    <a:pt x="2470" y="153673"/>
                  </a:lnTo>
                  <a:lnTo>
                    <a:pt x="823" y="145392"/>
                  </a:lnTo>
                  <a:lnTo>
                    <a:pt x="0" y="137030"/>
                  </a:ln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9788" y="79379"/>
                  </a:lnTo>
                  <a:lnTo>
                    <a:pt x="13019" y="71578"/>
                  </a:lnTo>
                  <a:lnTo>
                    <a:pt x="16980" y="64168"/>
                  </a:lnTo>
                  <a:lnTo>
                    <a:pt x="21670" y="57148"/>
                  </a:lnTo>
                  <a:lnTo>
                    <a:pt x="26361" y="50127"/>
                  </a:lnTo>
                  <a:lnTo>
                    <a:pt x="31692" y="43632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50127" y="26361"/>
                  </a:lnTo>
                  <a:lnTo>
                    <a:pt x="57148" y="21670"/>
                  </a:lnTo>
                  <a:lnTo>
                    <a:pt x="64168" y="16980"/>
                  </a:lnTo>
                  <a:lnTo>
                    <a:pt x="71578" y="13019"/>
                  </a:lnTo>
                  <a:lnTo>
                    <a:pt x="79379" y="9788"/>
                  </a:lnTo>
                  <a:lnTo>
                    <a:pt x="87179" y="6557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137030" y="0"/>
                  </a:lnTo>
                  <a:lnTo>
                    <a:pt x="177795" y="9788"/>
                  </a:lnTo>
                  <a:lnTo>
                    <a:pt x="185596" y="13019"/>
                  </a:lnTo>
                  <a:lnTo>
                    <a:pt x="193006" y="16980"/>
                  </a:lnTo>
                  <a:lnTo>
                    <a:pt x="200026" y="21670"/>
                  </a:lnTo>
                  <a:lnTo>
                    <a:pt x="207046" y="26361"/>
                  </a:lnTo>
                  <a:lnTo>
                    <a:pt x="213541" y="31692"/>
                  </a:lnTo>
                  <a:lnTo>
                    <a:pt x="219512" y="37662"/>
                  </a:lnTo>
                  <a:lnTo>
                    <a:pt x="225482" y="43632"/>
                  </a:lnTo>
                  <a:lnTo>
                    <a:pt x="230813" y="50127"/>
                  </a:lnTo>
                  <a:lnTo>
                    <a:pt x="235503" y="57148"/>
                  </a:lnTo>
                  <a:lnTo>
                    <a:pt x="240194" y="64168"/>
                  </a:lnTo>
                  <a:lnTo>
                    <a:pt x="244156" y="71578"/>
                  </a:lnTo>
                  <a:lnTo>
                    <a:pt x="247387" y="79379"/>
                  </a:lnTo>
                  <a:lnTo>
                    <a:pt x="250617" y="87179"/>
                  </a:lnTo>
                  <a:lnTo>
                    <a:pt x="253057" y="95220"/>
                  </a:lnTo>
                  <a:lnTo>
                    <a:pt x="254704" y="103501"/>
                  </a:lnTo>
                  <a:lnTo>
                    <a:pt x="256351" y="111782"/>
                  </a:lnTo>
                  <a:lnTo>
                    <a:pt x="257175" y="120144"/>
                  </a:lnTo>
                  <a:lnTo>
                    <a:pt x="257175" y="128587"/>
                  </a:lnTo>
                  <a:close/>
                </a:path>
                <a:path w="257175" h="257175">
                  <a:moveTo>
                    <a:pt x="128587" y="52387"/>
                  </a:moveTo>
                  <a:lnTo>
                    <a:pt x="52387" y="128587"/>
                  </a:lnTo>
                  <a:lnTo>
                    <a:pt x="128587" y="204787"/>
                  </a:lnTo>
                </a:path>
              </a:pathLst>
            </a:custGeom>
            <a:ln w="28575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8600" y="1742090"/>
            <a:ext cx="4991100" cy="5349875"/>
            <a:chOff x="228600" y="1742090"/>
            <a:chExt cx="4991100" cy="5349875"/>
          </a:xfrm>
        </p:grpSpPr>
        <p:sp>
          <p:nvSpPr>
            <p:cNvPr id="9" name="object 9"/>
            <p:cNvSpPr/>
            <p:nvPr/>
          </p:nvSpPr>
          <p:spPr>
            <a:xfrm>
              <a:off x="233362" y="1746853"/>
              <a:ext cx="4981575" cy="5340350"/>
            </a:xfrm>
            <a:custGeom>
              <a:avLst/>
              <a:gdLst/>
              <a:ahLst/>
              <a:cxnLst/>
              <a:rect l="l" t="t" r="r" b="b"/>
              <a:pathLst>
                <a:path w="4981575" h="5340350">
                  <a:moveTo>
                    <a:pt x="4963991" y="5339746"/>
                  </a:moveTo>
                  <a:lnTo>
                    <a:pt x="17581" y="5339746"/>
                  </a:lnTo>
                  <a:lnTo>
                    <a:pt x="16495" y="5339296"/>
                  </a:lnTo>
                  <a:lnTo>
                    <a:pt x="0" y="531460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4952657" y="0"/>
                  </a:lnTo>
                  <a:lnTo>
                    <a:pt x="4981575" y="28916"/>
                  </a:lnTo>
                  <a:lnTo>
                    <a:pt x="4981575" y="5314607"/>
                  </a:lnTo>
                  <a:lnTo>
                    <a:pt x="4963991" y="5339746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362" y="1746853"/>
              <a:ext cx="4981575" cy="5340350"/>
            </a:xfrm>
            <a:custGeom>
              <a:avLst/>
              <a:gdLst/>
              <a:ahLst/>
              <a:cxnLst/>
              <a:rect l="l" t="t" r="r" b="b"/>
              <a:pathLst>
                <a:path w="4981575" h="5340350">
                  <a:moveTo>
                    <a:pt x="0" y="5310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4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4948237" y="0"/>
                  </a:lnTo>
                  <a:lnTo>
                    <a:pt x="4952657" y="0"/>
                  </a:lnTo>
                  <a:lnTo>
                    <a:pt x="4956914" y="845"/>
                  </a:lnTo>
                  <a:lnTo>
                    <a:pt x="4960991" y="2537"/>
                  </a:lnTo>
                  <a:lnTo>
                    <a:pt x="4965077" y="4229"/>
                  </a:lnTo>
                  <a:lnTo>
                    <a:pt x="4968687" y="6638"/>
                  </a:lnTo>
                  <a:lnTo>
                    <a:pt x="4971811" y="9764"/>
                  </a:lnTo>
                  <a:lnTo>
                    <a:pt x="4974936" y="12890"/>
                  </a:lnTo>
                  <a:lnTo>
                    <a:pt x="4977345" y="16495"/>
                  </a:lnTo>
                  <a:lnTo>
                    <a:pt x="4979041" y="20579"/>
                  </a:lnTo>
                  <a:lnTo>
                    <a:pt x="4980727" y="24664"/>
                  </a:lnTo>
                  <a:lnTo>
                    <a:pt x="4981575" y="28916"/>
                  </a:lnTo>
                  <a:lnTo>
                    <a:pt x="4981575" y="33337"/>
                  </a:lnTo>
                  <a:lnTo>
                    <a:pt x="4981575" y="5310187"/>
                  </a:lnTo>
                  <a:lnTo>
                    <a:pt x="4981575" y="5314607"/>
                  </a:lnTo>
                  <a:lnTo>
                    <a:pt x="4980727" y="5318864"/>
                  </a:lnTo>
                  <a:lnTo>
                    <a:pt x="4979041" y="5322941"/>
                  </a:lnTo>
                  <a:lnTo>
                    <a:pt x="4977345" y="5327027"/>
                  </a:lnTo>
                  <a:lnTo>
                    <a:pt x="4974936" y="5330637"/>
                  </a:lnTo>
                  <a:lnTo>
                    <a:pt x="4971811" y="5333761"/>
                  </a:lnTo>
                  <a:lnTo>
                    <a:pt x="4968687" y="5336886"/>
                  </a:lnTo>
                  <a:lnTo>
                    <a:pt x="4965077" y="5339295"/>
                  </a:lnTo>
                  <a:lnTo>
                    <a:pt x="4963991" y="5339746"/>
                  </a:lnTo>
                </a:path>
                <a:path w="4981575" h="5340350">
                  <a:moveTo>
                    <a:pt x="17581" y="5339746"/>
                  </a:moveTo>
                  <a:lnTo>
                    <a:pt x="16495" y="5339295"/>
                  </a:lnTo>
                  <a:lnTo>
                    <a:pt x="12890" y="5336886"/>
                  </a:lnTo>
                  <a:lnTo>
                    <a:pt x="9764" y="5333761"/>
                  </a:lnTo>
                  <a:lnTo>
                    <a:pt x="6638" y="5330637"/>
                  </a:lnTo>
                  <a:lnTo>
                    <a:pt x="4229" y="5327027"/>
                  </a:lnTo>
                  <a:lnTo>
                    <a:pt x="2537" y="5322941"/>
                  </a:lnTo>
                  <a:lnTo>
                    <a:pt x="845" y="5318864"/>
                  </a:lnTo>
                  <a:lnTo>
                    <a:pt x="0" y="5314607"/>
                  </a:lnTo>
                  <a:lnTo>
                    <a:pt x="0" y="531018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175" y="1770665"/>
              <a:ext cx="4933950" cy="219075"/>
            </a:xfrm>
            <a:custGeom>
              <a:avLst/>
              <a:gdLst/>
              <a:ahLst/>
              <a:cxnLst/>
              <a:rect l="l" t="t" r="r" b="b"/>
              <a:pathLst>
                <a:path w="4933950" h="219075">
                  <a:moveTo>
                    <a:pt x="4933950" y="219075"/>
                  </a:moveTo>
                  <a:lnTo>
                    <a:pt x="0" y="219075"/>
                  </a:lnTo>
                  <a:lnTo>
                    <a:pt x="0" y="0"/>
                  </a:lnTo>
                  <a:lnTo>
                    <a:pt x="4933950" y="0"/>
                  </a:lnTo>
                  <a:lnTo>
                    <a:pt x="4933950" y="2190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9554" y="1723104"/>
            <a:ext cx="27895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30" dirty="0">
                <a:solidFill>
                  <a:srgbClr val="A11709"/>
                </a:solidFill>
                <a:latin typeface="Arial"/>
                <a:cs typeface="Arial"/>
              </a:rPr>
              <a:t>Revenue </a:t>
            </a:r>
            <a:r>
              <a:rPr sz="1700" spc="-145" dirty="0">
                <a:solidFill>
                  <a:srgbClr val="A11709"/>
                </a:solidFill>
                <a:latin typeface="Arial"/>
                <a:cs typeface="Arial"/>
              </a:rPr>
              <a:t>Change </a:t>
            </a:r>
            <a:r>
              <a:rPr sz="1700" spc="-90" dirty="0">
                <a:solidFill>
                  <a:srgbClr val="A11709"/>
                </a:solidFill>
                <a:latin typeface="Arial"/>
                <a:cs typeface="Arial"/>
              </a:rPr>
              <a:t>by </a:t>
            </a:r>
            <a:r>
              <a:rPr sz="1700" spc="-85" dirty="0">
                <a:solidFill>
                  <a:srgbClr val="A11709"/>
                </a:solidFill>
                <a:latin typeface="Arial"/>
                <a:cs typeface="Arial"/>
              </a:rPr>
              <a:t>State</a:t>
            </a:r>
            <a:r>
              <a:rPr sz="1700" dirty="0">
                <a:solidFill>
                  <a:srgbClr val="A11709"/>
                </a:solidFill>
                <a:latin typeface="Arial"/>
                <a:cs typeface="Arial"/>
              </a:rPr>
              <a:t> </a:t>
            </a:r>
            <a:r>
              <a:rPr sz="1700" spc="-135" dirty="0">
                <a:solidFill>
                  <a:srgbClr val="A11709"/>
                </a:solidFill>
                <a:latin typeface="Arial"/>
                <a:cs typeface="Arial"/>
              </a:rPr>
              <a:t>Name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037365"/>
            <a:ext cx="4857750" cy="5000625"/>
            <a:chOff x="304800" y="2037365"/>
            <a:chExt cx="4857750" cy="5000625"/>
          </a:xfrm>
        </p:grpSpPr>
        <p:sp>
          <p:nvSpPr>
            <p:cNvPr id="14" name="object 14"/>
            <p:cNvSpPr/>
            <p:nvPr/>
          </p:nvSpPr>
          <p:spPr>
            <a:xfrm>
              <a:off x="304800" y="2037365"/>
              <a:ext cx="4857749" cy="500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8720" y="6728130"/>
              <a:ext cx="21590" cy="23495"/>
            </a:xfrm>
            <a:custGeom>
              <a:avLst/>
              <a:gdLst/>
              <a:ahLst/>
              <a:cxnLst/>
              <a:rect l="l" t="t" r="r" b="b"/>
              <a:pathLst>
                <a:path w="21589" h="23495">
                  <a:moveTo>
                    <a:pt x="8406" y="253"/>
                  </a:moveTo>
                  <a:lnTo>
                    <a:pt x="7662" y="253"/>
                  </a:lnTo>
                  <a:lnTo>
                    <a:pt x="7737" y="0"/>
                  </a:lnTo>
                  <a:lnTo>
                    <a:pt x="8332" y="126"/>
                  </a:lnTo>
                  <a:close/>
                </a:path>
                <a:path w="21589" h="23495">
                  <a:moveTo>
                    <a:pt x="8257" y="1269"/>
                  </a:moveTo>
                  <a:lnTo>
                    <a:pt x="6323" y="1269"/>
                  </a:lnTo>
                  <a:lnTo>
                    <a:pt x="6472" y="1142"/>
                  </a:lnTo>
                  <a:lnTo>
                    <a:pt x="6621" y="1142"/>
                  </a:lnTo>
                  <a:lnTo>
                    <a:pt x="6918" y="1015"/>
                  </a:lnTo>
                  <a:lnTo>
                    <a:pt x="7067" y="888"/>
                  </a:lnTo>
                  <a:lnTo>
                    <a:pt x="7588" y="507"/>
                  </a:lnTo>
                  <a:lnTo>
                    <a:pt x="7588" y="253"/>
                  </a:lnTo>
                  <a:lnTo>
                    <a:pt x="8629" y="253"/>
                  </a:lnTo>
                  <a:lnTo>
                    <a:pt x="8406" y="1142"/>
                  </a:lnTo>
                  <a:lnTo>
                    <a:pt x="8257" y="1269"/>
                  </a:lnTo>
                  <a:close/>
                </a:path>
                <a:path w="21589" h="23495">
                  <a:moveTo>
                    <a:pt x="9745" y="1396"/>
                  </a:moveTo>
                  <a:lnTo>
                    <a:pt x="8778" y="1396"/>
                  </a:lnTo>
                  <a:lnTo>
                    <a:pt x="9522" y="1142"/>
                  </a:lnTo>
                  <a:lnTo>
                    <a:pt x="9745" y="1396"/>
                  </a:lnTo>
                  <a:close/>
                </a:path>
                <a:path w="21589" h="23495">
                  <a:moveTo>
                    <a:pt x="8406" y="1523"/>
                  </a:moveTo>
                  <a:lnTo>
                    <a:pt x="5877" y="1523"/>
                  </a:lnTo>
                  <a:lnTo>
                    <a:pt x="6100" y="1396"/>
                  </a:lnTo>
                  <a:lnTo>
                    <a:pt x="8332" y="1269"/>
                  </a:lnTo>
                  <a:lnTo>
                    <a:pt x="8406" y="1523"/>
                  </a:lnTo>
                  <a:close/>
                </a:path>
                <a:path w="21589" h="23495">
                  <a:moveTo>
                    <a:pt x="9820" y="1650"/>
                  </a:moveTo>
                  <a:lnTo>
                    <a:pt x="5579" y="1650"/>
                  </a:lnTo>
                  <a:lnTo>
                    <a:pt x="5728" y="1523"/>
                  </a:lnTo>
                  <a:lnTo>
                    <a:pt x="8555" y="1523"/>
                  </a:lnTo>
                  <a:lnTo>
                    <a:pt x="9820" y="1396"/>
                  </a:lnTo>
                  <a:lnTo>
                    <a:pt x="9820" y="1650"/>
                  </a:lnTo>
                  <a:close/>
                </a:path>
                <a:path w="21589" h="23495">
                  <a:moveTo>
                    <a:pt x="9969" y="1650"/>
                  </a:moveTo>
                  <a:close/>
                </a:path>
                <a:path w="21589" h="23495">
                  <a:moveTo>
                    <a:pt x="10341" y="1777"/>
                  </a:moveTo>
                  <a:lnTo>
                    <a:pt x="5505" y="1777"/>
                  </a:lnTo>
                  <a:lnTo>
                    <a:pt x="10043" y="1650"/>
                  </a:lnTo>
                  <a:lnTo>
                    <a:pt x="10341" y="1777"/>
                  </a:lnTo>
                  <a:close/>
                </a:path>
                <a:path w="21589" h="23495">
                  <a:moveTo>
                    <a:pt x="10415" y="1904"/>
                  </a:moveTo>
                  <a:lnTo>
                    <a:pt x="5207" y="1904"/>
                  </a:lnTo>
                  <a:lnTo>
                    <a:pt x="5430" y="1777"/>
                  </a:lnTo>
                  <a:lnTo>
                    <a:pt x="10415" y="1777"/>
                  </a:lnTo>
                  <a:close/>
                </a:path>
                <a:path w="21589" h="23495">
                  <a:moveTo>
                    <a:pt x="10489" y="2031"/>
                  </a:moveTo>
                  <a:lnTo>
                    <a:pt x="4910" y="2031"/>
                  </a:lnTo>
                  <a:lnTo>
                    <a:pt x="10489" y="1904"/>
                  </a:lnTo>
                  <a:close/>
                </a:path>
                <a:path w="21589" h="23495">
                  <a:moveTo>
                    <a:pt x="10638" y="2158"/>
                  </a:moveTo>
                  <a:lnTo>
                    <a:pt x="4761" y="2158"/>
                  </a:lnTo>
                  <a:lnTo>
                    <a:pt x="10564" y="2031"/>
                  </a:lnTo>
                  <a:close/>
                </a:path>
                <a:path w="21589" h="23495">
                  <a:moveTo>
                    <a:pt x="10936" y="2666"/>
                  </a:moveTo>
                  <a:lnTo>
                    <a:pt x="3794" y="2666"/>
                  </a:lnTo>
                  <a:lnTo>
                    <a:pt x="4314" y="2285"/>
                  </a:lnTo>
                  <a:lnTo>
                    <a:pt x="4463" y="2285"/>
                  </a:lnTo>
                  <a:lnTo>
                    <a:pt x="10713" y="2158"/>
                  </a:lnTo>
                  <a:lnTo>
                    <a:pt x="10861" y="2285"/>
                  </a:lnTo>
                  <a:lnTo>
                    <a:pt x="10936" y="2666"/>
                  </a:lnTo>
                  <a:close/>
                </a:path>
                <a:path w="21589" h="23495">
                  <a:moveTo>
                    <a:pt x="11010" y="2793"/>
                  </a:moveTo>
                  <a:lnTo>
                    <a:pt x="3571" y="2793"/>
                  </a:lnTo>
                  <a:lnTo>
                    <a:pt x="3719" y="2666"/>
                  </a:lnTo>
                  <a:lnTo>
                    <a:pt x="11010" y="2666"/>
                  </a:lnTo>
                  <a:close/>
                </a:path>
                <a:path w="21589" h="23495">
                  <a:moveTo>
                    <a:pt x="11382" y="2793"/>
                  </a:moveTo>
                  <a:lnTo>
                    <a:pt x="11010" y="2793"/>
                  </a:lnTo>
                  <a:lnTo>
                    <a:pt x="11308" y="2666"/>
                  </a:lnTo>
                  <a:close/>
                </a:path>
                <a:path w="21589" h="23495">
                  <a:moveTo>
                    <a:pt x="11531" y="3301"/>
                  </a:moveTo>
                  <a:lnTo>
                    <a:pt x="3199" y="3301"/>
                  </a:lnTo>
                  <a:lnTo>
                    <a:pt x="3273" y="2920"/>
                  </a:lnTo>
                  <a:lnTo>
                    <a:pt x="11456" y="2793"/>
                  </a:lnTo>
                  <a:lnTo>
                    <a:pt x="11382" y="3174"/>
                  </a:lnTo>
                  <a:lnTo>
                    <a:pt x="11531" y="3174"/>
                  </a:lnTo>
                  <a:close/>
                </a:path>
                <a:path w="21589" h="23495">
                  <a:moveTo>
                    <a:pt x="12424" y="3555"/>
                  </a:moveTo>
                  <a:lnTo>
                    <a:pt x="3124" y="3555"/>
                  </a:lnTo>
                  <a:lnTo>
                    <a:pt x="3124" y="3301"/>
                  </a:lnTo>
                  <a:lnTo>
                    <a:pt x="11828" y="3301"/>
                  </a:lnTo>
                  <a:lnTo>
                    <a:pt x="11977" y="3428"/>
                  </a:lnTo>
                  <a:lnTo>
                    <a:pt x="12424" y="3428"/>
                  </a:lnTo>
                  <a:close/>
                </a:path>
                <a:path w="21589" h="23495">
                  <a:moveTo>
                    <a:pt x="12200" y="3428"/>
                  </a:moveTo>
                  <a:lnTo>
                    <a:pt x="12052" y="3301"/>
                  </a:lnTo>
                  <a:lnTo>
                    <a:pt x="12200" y="3428"/>
                  </a:lnTo>
                  <a:close/>
                </a:path>
                <a:path w="21589" h="23495">
                  <a:moveTo>
                    <a:pt x="12572" y="3555"/>
                  </a:moveTo>
                  <a:close/>
                </a:path>
                <a:path w="21589" h="23495">
                  <a:moveTo>
                    <a:pt x="13391" y="4317"/>
                  </a:moveTo>
                  <a:lnTo>
                    <a:pt x="2827" y="4317"/>
                  </a:lnTo>
                  <a:lnTo>
                    <a:pt x="2827" y="4063"/>
                  </a:lnTo>
                  <a:lnTo>
                    <a:pt x="2975" y="3936"/>
                  </a:lnTo>
                  <a:lnTo>
                    <a:pt x="3050" y="3555"/>
                  </a:lnTo>
                  <a:lnTo>
                    <a:pt x="12721" y="3555"/>
                  </a:lnTo>
                  <a:lnTo>
                    <a:pt x="13242" y="3936"/>
                  </a:lnTo>
                  <a:lnTo>
                    <a:pt x="13391" y="4317"/>
                  </a:lnTo>
                  <a:close/>
                </a:path>
                <a:path w="21589" h="23495">
                  <a:moveTo>
                    <a:pt x="13688" y="4571"/>
                  </a:moveTo>
                  <a:lnTo>
                    <a:pt x="2752" y="4571"/>
                  </a:lnTo>
                  <a:lnTo>
                    <a:pt x="2752" y="4317"/>
                  </a:lnTo>
                  <a:lnTo>
                    <a:pt x="13465" y="4317"/>
                  </a:lnTo>
                  <a:lnTo>
                    <a:pt x="13688" y="4571"/>
                  </a:lnTo>
                  <a:close/>
                </a:path>
                <a:path w="21589" h="23495">
                  <a:moveTo>
                    <a:pt x="18078" y="8762"/>
                  </a:moveTo>
                  <a:lnTo>
                    <a:pt x="17929" y="8635"/>
                  </a:lnTo>
                  <a:lnTo>
                    <a:pt x="17780" y="8381"/>
                  </a:lnTo>
                  <a:lnTo>
                    <a:pt x="1264" y="8381"/>
                  </a:lnTo>
                  <a:lnTo>
                    <a:pt x="1388" y="7873"/>
                  </a:lnTo>
                  <a:lnTo>
                    <a:pt x="1487" y="7619"/>
                  </a:lnTo>
                  <a:lnTo>
                    <a:pt x="1636" y="7365"/>
                  </a:lnTo>
                  <a:lnTo>
                    <a:pt x="1859" y="6603"/>
                  </a:lnTo>
                  <a:lnTo>
                    <a:pt x="2157" y="5841"/>
                  </a:lnTo>
                  <a:lnTo>
                    <a:pt x="2380" y="5333"/>
                  </a:lnTo>
                  <a:lnTo>
                    <a:pt x="2678" y="4571"/>
                  </a:lnTo>
                  <a:lnTo>
                    <a:pt x="13763" y="4571"/>
                  </a:lnTo>
                  <a:lnTo>
                    <a:pt x="13837" y="4825"/>
                  </a:lnTo>
                  <a:lnTo>
                    <a:pt x="14507" y="4825"/>
                  </a:lnTo>
                  <a:lnTo>
                    <a:pt x="14358" y="5206"/>
                  </a:lnTo>
                  <a:lnTo>
                    <a:pt x="14209" y="5460"/>
                  </a:lnTo>
                  <a:lnTo>
                    <a:pt x="15548" y="6222"/>
                  </a:lnTo>
                  <a:lnTo>
                    <a:pt x="16590" y="6222"/>
                  </a:lnTo>
                  <a:lnTo>
                    <a:pt x="17185" y="6476"/>
                  </a:lnTo>
                  <a:lnTo>
                    <a:pt x="16813" y="6603"/>
                  </a:lnTo>
                  <a:lnTo>
                    <a:pt x="17036" y="6730"/>
                  </a:lnTo>
                  <a:lnTo>
                    <a:pt x="17743" y="6730"/>
                  </a:lnTo>
                  <a:lnTo>
                    <a:pt x="18003" y="6857"/>
                  </a:lnTo>
                  <a:lnTo>
                    <a:pt x="17408" y="6984"/>
                  </a:lnTo>
                  <a:lnTo>
                    <a:pt x="17631" y="7111"/>
                  </a:lnTo>
                  <a:lnTo>
                    <a:pt x="18226" y="7111"/>
                  </a:lnTo>
                  <a:lnTo>
                    <a:pt x="17929" y="7365"/>
                  </a:lnTo>
                  <a:lnTo>
                    <a:pt x="18078" y="7492"/>
                  </a:lnTo>
                  <a:lnTo>
                    <a:pt x="18301" y="7619"/>
                  </a:lnTo>
                  <a:lnTo>
                    <a:pt x="18152" y="7619"/>
                  </a:lnTo>
                  <a:lnTo>
                    <a:pt x="18152" y="7873"/>
                  </a:lnTo>
                  <a:lnTo>
                    <a:pt x="18524" y="7873"/>
                  </a:lnTo>
                  <a:lnTo>
                    <a:pt x="18226" y="8000"/>
                  </a:lnTo>
                  <a:lnTo>
                    <a:pt x="17706" y="8254"/>
                  </a:lnTo>
                  <a:lnTo>
                    <a:pt x="17929" y="8381"/>
                  </a:lnTo>
                  <a:lnTo>
                    <a:pt x="18078" y="8762"/>
                  </a:lnTo>
                  <a:close/>
                </a:path>
                <a:path w="21589" h="23495">
                  <a:moveTo>
                    <a:pt x="13837" y="4698"/>
                  </a:moveTo>
                  <a:close/>
                </a:path>
                <a:path w="21589" h="23495">
                  <a:moveTo>
                    <a:pt x="14135" y="4825"/>
                  </a:moveTo>
                  <a:close/>
                </a:path>
                <a:path w="21589" h="23495">
                  <a:moveTo>
                    <a:pt x="14432" y="4825"/>
                  </a:moveTo>
                  <a:lnTo>
                    <a:pt x="14135" y="4825"/>
                  </a:lnTo>
                  <a:lnTo>
                    <a:pt x="14284" y="4698"/>
                  </a:lnTo>
                  <a:lnTo>
                    <a:pt x="14432" y="4825"/>
                  </a:lnTo>
                  <a:close/>
                </a:path>
                <a:path w="21589" h="23495">
                  <a:moveTo>
                    <a:pt x="16590" y="6222"/>
                  </a:moveTo>
                  <a:lnTo>
                    <a:pt x="15548" y="6222"/>
                  </a:lnTo>
                  <a:lnTo>
                    <a:pt x="15697" y="5968"/>
                  </a:lnTo>
                  <a:lnTo>
                    <a:pt x="15399" y="5714"/>
                  </a:lnTo>
                  <a:lnTo>
                    <a:pt x="15251" y="5460"/>
                  </a:lnTo>
                  <a:lnTo>
                    <a:pt x="15995" y="5460"/>
                  </a:lnTo>
                  <a:lnTo>
                    <a:pt x="16218" y="5333"/>
                  </a:lnTo>
                  <a:lnTo>
                    <a:pt x="16039" y="5841"/>
                  </a:lnTo>
                  <a:lnTo>
                    <a:pt x="15995" y="6095"/>
                  </a:lnTo>
                  <a:lnTo>
                    <a:pt x="16292" y="6095"/>
                  </a:lnTo>
                  <a:lnTo>
                    <a:pt x="16590" y="6222"/>
                  </a:lnTo>
                  <a:close/>
                </a:path>
                <a:path w="21589" h="23495">
                  <a:moveTo>
                    <a:pt x="17743" y="6730"/>
                  </a:moveTo>
                  <a:lnTo>
                    <a:pt x="17036" y="6730"/>
                  </a:lnTo>
                  <a:lnTo>
                    <a:pt x="17483" y="6603"/>
                  </a:lnTo>
                  <a:lnTo>
                    <a:pt x="17743" y="6730"/>
                  </a:lnTo>
                  <a:close/>
                </a:path>
                <a:path w="21589" h="23495">
                  <a:moveTo>
                    <a:pt x="18226" y="7111"/>
                  </a:moveTo>
                  <a:lnTo>
                    <a:pt x="17631" y="7111"/>
                  </a:lnTo>
                  <a:lnTo>
                    <a:pt x="18375" y="6984"/>
                  </a:lnTo>
                  <a:lnTo>
                    <a:pt x="18226" y="7111"/>
                  </a:lnTo>
                  <a:close/>
                </a:path>
                <a:path w="21589" h="23495">
                  <a:moveTo>
                    <a:pt x="17706" y="9143"/>
                  </a:moveTo>
                  <a:lnTo>
                    <a:pt x="967" y="9143"/>
                  </a:lnTo>
                  <a:lnTo>
                    <a:pt x="1041" y="8762"/>
                  </a:lnTo>
                  <a:lnTo>
                    <a:pt x="1190" y="8381"/>
                  </a:lnTo>
                  <a:lnTo>
                    <a:pt x="17780" y="8381"/>
                  </a:lnTo>
                  <a:lnTo>
                    <a:pt x="17780" y="8635"/>
                  </a:lnTo>
                  <a:lnTo>
                    <a:pt x="17557" y="8762"/>
                  </a:lnTo>
                  <a:lnTo>
                    <a:pt x="17706" y="9143"/>
                  </a:lnTo>
                  <a:close/>
                </a:path>
                <a:path w="21589" h="23495">
                  <a:moveTo>
                    <a:pt x="17855" y="8635"/>
                  </a:moveTo>
                  <a:lnTo>
                    <a:pt x="17706" y="8508"/>
                  </a:lnTo>
                  <a:lnTo>
                    <a:pt x="17855" y="8635"/>
                  </a:lnTo>
                  <a:close/>
                </a:path>
                <a:path w="21589" h="23495">
                  <a:moveTo>
                    <a:pt x="18226" y="9143"/>
                  </a:moveTo>
                  <a:lnTo>
                    <a:pt x="18078" y="8889"/>
                  </a:lnTo>
                  <a:lnTo>
                    <a:pt x="18226" y="9143"/>
                  </a:lnTo>
                  <a:close/>
                </a:path>
                <a:path w="21589" h="23495">
                  <a:moveTo>
                    <a:pt x="10713" y="19049"/>
                  </a:moveTo>
                  <a:lnTo>
                    <a:pt x="2827" y="19049"/>
                  </a:lnTo>
                  <a:lnTo>
                    <a:pt x="2529" y="18795"/>
                  </a:lnTo>
                  <a:lnTo>
                    <a:pt x="2380" y="18668"/>
                  </a:lnTo>
                  <a:lnTo>
                    <a:pt x="1562" y="17906"/>
                  </a:lnTo>
                  <a:lnTo>
                    <a:pt x="1339" y="17779"/>
                  </a:lnTo>
                  <a:lnTo>
                    <a:pt x="1264" y="17525"/>
                  </a:lnTo>
                  <a:lnTo>
                    <a:pt x="1115" y="17525"/>
                  </a:lnTo>
                  <a:lnTo>
                    <a:pt x="520" y="16890"/>
                  </a:lnTo>
                  <a:lnTo>
                    <a:pt x="297" y="16763"/>
                  </a:lnTo>
                  <a:lnTo>
                    <a:pt x="74" y="14223"/>
                  </a:lnTo>
                  <a:lnTo>
                    <a:pt x="0" y="11429"/>
                  </a:lnTo>
                  <a:lnTo>
                    <a:pt x="148" y="11048"/>
                  </a:lnTo>
                  <a:lnTo>
                    <a:pt x="371" y="10667"/>
                  </a:lnTo>
                  <a:lnTo>
                    <a:pt x="446" y="10413"/>
                  </a:lnTo>
                  <a:lnTo>
                    <a:pt x="595" y="9905"/>
                  </a:lnTo>
                  <a:lnTo>
                    <a:pt x="669" y="9651"/>
                  </a:lnTo>
                  <a:lnTo>
                    <a:pt x="818" y="9270"/>
                  </a:lnTo>
                  <a:lnTo>
                    <a:pt x="18301" y="9143"/>
                  </a:lnTo>
                  <a:lnTo>
                    <a:pt x="18450" y="8889"/>
                  </a:lnTo>
                  <a:lnTo>
                    <a:pt x="18673" y="9143"/>
                  </a:lnTo>
                  <a:lnTo>
                    <a:pt x="20086" y="10413"/>
                  </a:lnTo>
                  <a:lnTo>
                    <a:pt x="20607" y="10921"/>
                  </a:lnTo>
                  <a:lnTo>
                    <a:pt x="20161" y="11810"/>
                  </a:lnTo>
                  <a:lnTo>
                    <a:pt x="19640" y="11810"/>
                  </a:lnTo>
                  <a:lnTo>
                    <a:pt x="19491" y="11937"/>
                  </a:lnTo>
                  <a:lnTo>
                    <a:pt x="19566" y="12191"/>
                  </a:lnTo>
                  <a:lnTo>
                    <a:pt x="19938" y="12191"/>
                  </a:lnTo>
                  <a:lnTo>
                    <a:pt x="20012" y="12445"/>
                  </a:lnTo>
                  <a:lnTo>
                    <a:pt x="20533" y="12572"/>
                  </a:lnTo>
                  <a:lnTo>
                    <a:pt x="20979" y="12953"/>
                  </a:lnTo>
                  <a:lnTo>
                    <a:pt x="20235" y="12953"/>
                  </a:lnTo>
                  <a:lnTo>
                    <a:pt x="19938" y="13080"/>
                  </a:lnTo>
                  <a:lnTo>
                    <a:pt x="19789" y="13207"/>
                  </a:lnTo>
                  <a:lnTo>
                    <a:pt x="19863" y="13461"/>
                  </a:lnTo>
                  <a:lnTo>
                    <a:pt x="19938" y="13715"/>
                  </a:lnTo>
                  <a:lnTo>
                    <a:pt x="20086" y="13715"/>
                  </a:lnTo>
                  <a:lnTo>
                    <a:pt x="19938" y="13842"/>
                  </a:lnTo>
                  <a:lnTo>
                    <a:pt x="19789" y="13842"/>
                  </a:lnTo>
                  <a:lnTo>
                    <a:pt x="19491" y="13969"/>
                  </a:lnTo>
                  <a:lnTo>
                    <a:pt x="19417" y="14223"/>
                  </a:lnTo>
                  <a:lnTo>
                    <a:pt x="19268" y="14350"/>
                  </a:lnTo>
                  <a:lnTo>
                    <a:pt x="19045" y="14477"/>
                  </a:lnTo>
                  <a:lnTo>
                    <a:pt x="18896" y="14731"/>
                  </a:lnTo>
                  <a:lnTo>
                    <a:pt x="18822" y="15112"/>
                  </a:lnTo>
                  <a:lnTo>
                    <a:pt x="18896" y="15366"/>
                  </a:lnTo>
                  <a:lnTo>
                    <a:pt x="18747" y="15493"/>
                  </a:lnTo>
                  <a:lnTo>
                    <a:pt x="18598" y="15747"/>
                  </a:lnTo>
                  <a:lnTo>
                    <a:pt x="18375" y="15874"/>
                  </a:lnTo>
                  <a:lnTo>
                    <a:pt x="18152" y="16001"/>
                  </a:lnTo>
                  <a:lnTo>
                    <a:pt x="17706" y="16255"/>
                  </a:lnTo>
                  <a:lnTo>
                    <a:pt x="17557" y="16636"/>
                  </a:lnTo>
                  <a:lnTo>
                    <a:pt x="17259" y="16763"/>
                  </a:lnTo>
                  <a:lnTo>
                    <a:pt x="17036" y="17017"/>
                  </a:lnTo>
                  <a:lnTo>
                    <a:pt x="16739" y="17017"/>
                  </a:lnTo>
                  <a:lnTo>
                    <a:pt x="16590" y="17144"/>
                  </a:lnTo>
                  <a:lnTo>
                    <a:pt x="15920" y="17144"/>
                  </a:lnTo>
                  <a:lnTo>
                    <a:pt x="12647" y="17271"/>
                  </a:lnTo>
                  <a:lnTo>
                    <a:pt x="12498" y="17398"/>
                  </a:lnTo>
                  <a:lnTo>
                    <a:pt x="12349" y="17398"/>
                  </a:lnTo>
                  <a:lnTo>
                    <a:pt x="11903" y="17525"/>
                  </a:lnTo>
                  <a:lnTo>
                    <a:pt x="11382" y="18033"/>
                  </a:lnTo>
                  <a:lnTo>
                    <a:pt x="11010" y="18414"/>
                  </a:lnTo>
                  <a:lnTo>
                    <a:pt x="10911" y="18668"/>
                  </a:lnTo>
                  <a:lnTo>
                    <a:pt x="10713" y="19049"/>
                  </a:lnTo>
                  <a:close/>
                </a:path>
                <a:path w="21589" h="23495">
                  <a:moveTo>
                    <a:pt x="19938" y="12191"/>
                  </a:moveTo>
                  <a:lnTo>
                    <a:pt x="19714" y="12191"/>
                  </a:lnTo>
                  <a:lnTo>
                    <a:pt x="19863" y="11937"/>
                  </a:lnTo>
                  <a:lnTo>
                    <a:pt x="19938" y="12191"/>
                  </a:lnTo>
                  <a:close/>
                </a:path>
                <a:path w="21589" h="23495">
                  <a:moveTo>
                    <a:pt x="20161" y="12191"/>
                  </a:moveTo>
                  <a:lnTo>
                    <a:pt x="20086" y="11937"/>
                  </a:lnTo>
                  <a:lnTo>
                    <a:pt x="20235" y="11937"/>
                  </a:lnTo>
                  <a:lnTo>
                    <a:pt x="20161" y="12191"/>
                  </a:lnTo>
                  <a:close/>
                </a:path>
                <a:path w="21589" h="23495">
                  <a:moveTo>
                    <a:pt x="20384" y="12572"/>
                  </a:moveTo>
                  <a:lnTo>
                    <a:pt x="20235" y="12191"/>
                  </a:lnTo>
                  <a:lnTo>
                    <a:pt x="20310" y="11937"/>
                  </a:lnTo>
                  <a:lnTo>
                    <a:pt x="20458" y="11937"/>
                  </a:lnTo>
                  <a:lnTo>
                    <a:pt x="20979" y="12191"/>
                  </a:lnTo>
                  <a:lnTo>
                    <a:pt x="20458" y="12445"/>
                  </a:lnTo>
                  <a:close/>
                </a:path>
                <a:path w="21589" h="23495">
                  <a:moveTo>
                    <a:pt x="19640" y="12191"/>
                  </a:moveTo>
                  <a:close/>
                </a:path>
                <a:path w="21589" h="23495">
                  <a:moveTo>
                    <a:pt x="20310" y="12572"/>
                  </a:moveTo>
                  <a:lnTo>
                    <a:pt x="20161" y="12572"/>
                  </a:lnTo>
                  <a:lnTo>
                    <a:pt x="20086" y="12318"/>
                  </a:lnTo>
                  <a:lnTo>
                    <a:pt x="20310" y="12318"/>
                  </a:lnTo>
                  <a:lnTo>
                    <a:pt x="20310" y="12572"/>
                  </a:lnTo>
                  <a:close/>
                </a:path>
                <a:path w="21589" h="23495">
                  <a:moveTo>
                    <a:pt x="21128" y="13207"/>
                  </a:moveTo>
                  <a:lnTo>
                    <a:pt x="20682" y="13207"/>
                  </a:lnTo>
                  <a:lnTo>
                    <a:pt x="20533" y="13080"/>
                  </a:lnTo>
                  <a:lnTo>
                    <a:pt x="21277" y="12953"/>
                  </a:lnTo>
                  <a:lnTo>
                    <a:pt x="21128" y="13207"/>
                  </a:lnTo>
                  <a:close/>
                </a:path>
                <a:path w="21589" h="23495">
                  <a:moveTo>
                    <a:pt x="20458" y="13461"/>
                  </a:moveTo>
                  <a:lnTo>
                    <a:pt x="20235" y="13207"/>
                  </a:lnTo>
                  <a:lnTo>
                    <a:pt x="19938" y="13080"/>
                  </a:lnTo>
                  <a:lnTo>
                    <a:pt x="20235" y="13080"/>
                  </a:lnTo>
                  <a:lnTo>
                    <a:pt x="20607" y="13334"/>
                  </a:lnTo>
                  <a:lnTo>
                    <a:pt x="20458" y="13461"/>
                  </a:lnTo>
                  <a:close/>
                </a:path>
                <a:path w="21589" h="23495">
                  <a:moveTo>
                    <a:pt x="20830" y="13334"/>
                  </a:moveTo>
                  <a:close/>
                </a:path>
                <a:path w="21589" h="23495">
                  <a:moveTo>
                    <a:pt x="20905" y="13334"/>
                  </a:moveTo>
                  <a:close/>
                </a:path>
                <a:path w="21589" h="23495">
                  <a:moveTo>
                    <a:pt x="20086" y="13715"/>
                  </a:moveTo>
                  <a:lnTo>
                    <a:pt x="19938" y="13715"/>
                  </a:lnTo>
                  <a:lnTo>
                    <a:pt x="20086" y="13715"/>
                  </a:lnTo>
                  <a:close/>
                </a:path>
                <a:path w="21589" h="23495">
                  <a:moveTo>
                    <a:pt x="15548" y="17525"/>
                  </a:moveTo>
                  <a:lnTo>
                    <a:pt x="14135" y="17525"/>
                  </a:lnTo>
                  <a:lnTo>
                    <a:pt x="13168" y="17398"/>
                  </a:lnTo>
                  <a:lnTo>
                    <a:pt x="15796" y="17271"/>
                  </a:lnTo>
                  <a:lnTo>
                    <a:pt x="15548" y="17525"/>
                  </a:lnTo>
                  <a:close/>
                </a:path>
                <a:path w="21589" h="23495">
                  <a:moveTo>
                    <a:pt x="15176" y="17779"/>
                  </a:moveTo>
                  <a:lnTo>
                    <a:pt x="14507" y="17779"/>
                  </a:lnTo>
                  <a:lnTo>
                    <a:pt x="14284" y="17525"/>
                  </a:lnTo>
                  <a:lnTo>
                    <a:pt x="15251" y="17525"/>
                  </a:lnTo>
                  <a:lnTo>
                    <a:pt x="15176" y="17779"/>
                  </a:lnTo>
                  <a:close/>
                </a:path>
                <a:path w="21589" h="23495">
                  <a:moveTo>
                    <a:pt x="7662" y="23367"/>
                  </a:moveTo>
                  <a:lnTo>
                    <a:pt x="7365" y="23367"/>
                  </a:lnTo>
                  <a:lnTo>
                    <a:pt x="7290" y="23113"/>
                  </a:lnTo>
                  <a:lnTo>
                    <a:pt x="6993" y="22859"/>
                  </a:lnTo>
                  <a:lnTo>
                    <a:pt x="6770" y="22605"/>
                  </a:lnTo>
                  <a:lnTo>
                    <a:pt x="6621" y="22605"/>
                  </a:lnTo>
                  <a:lnTo>
                    <a:pt x="6472" y="22478"/>
                  </a:lnTo>
                  <a:lnTo>
                    <a:pt x="6249" y="22224"/>
                  </a:lnTo>
                  <a:lnTo>
                    <a:pt x="6026" y="22097"/>
                  </a:lnTo>
                  <a:lnTo>
                    <a:pt x="5951" y="21843"/>
                  </a:lnTo>
                  <a:lnTo>
                    <a:pt x="5654" y="21589"/>
                  </a:lnTo>
                  <a:lnTo>
                    <a:pt x="5505" y="21462"/>
                  </a:lnTo>
                  <a:lnTo>
                    <a:pt x="5282" y="21335"/>
                  </a:lnTo>
                  <a:lnTo>
                    <a:pt x="4835" y="21208"/>
                  </a:lnTo>
                  <a:lnTo>
                    <a:pt x="4761" y="20954"/>
                  </a:lnTo>
                  <a:lnTo>
                    <a:pt x="4612" y="20700"/>
                  </a:lnTo>
                  <a:lnTo>
                    <a:pt x="4389" y="20446"/>
                  </a:lnTo>
                  <a:lnTo>
                    <a:pt x="4240" y="20446"/>
                  </a:lnTo>
                  <a:lnTo>
                    <a:pt x="4091" y="20319"/>
                  </a:lnTo>
                  <a:lnTo>
                    <a:pt x="4017" y="20065"/>
                  </a:lnTo>
                  <a:lnTo>
                    <a:pt x="3719" y="19938"/>
                  </a:lnTo>
                  <a:lnTo>
                    <a:pt x="3571" y="19811"/>
                  </a:lnTo>
                  <a:lnTo>
                    <a:pt x="3199" y="19430"/>
                  </a:lnTo>
                  <a:lnTo>
                    <a:pt x="3050" y="19176"/>
                  </a:lnTo>
                  <a:lnTo>
                    <a:pt x="2901" y="19176"/>
                  </a:lnTo>
                  <a:lnTo>
                    <a:pt x="10638" y="19049"/>
                  </a:lnTo>
                  <a:lnTo>
                    <a:pt x="10527" y="19303"/>
                  </a:lnTo>
                  <a:lnTo>
                    <a:pt x="10043" y="19938"/>
                  </a:lnTo>
                  <a:lnTo>
                    <a:pt x="9894" y="20065"/>
                  </a:lnTo>
                  <a:lnTo>
                    <a:pt x="9894" y="20319"/>
                  </a:lnTo>
                  <a:lnTo>
                    <a:pt x="9448" y="20700"/>
                  </a:lnTo>
                  <a:lnTo>
                    <a:pt x="7960" y="22986"/>
                  </a:lnTo>
                  <a:lnTo>
                    <a:pt x="7662" y="23367"/>
                  </a:lnTo>
                  <a:close/>
                </a:path>
                <a:path w="21589" h="23495">
                  <a:moveTo>
                    <a:pt x="7588" y="23494"/>
                  </a:moveTo>
                  <a:close/>
                </a:path>
              </a:pathLst>
            </a:custGeom>
            <a:solidFill>
              <a:srgbClr val="A1333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590" y="2161783"/>
              <a:ext cx="4506307" cy="4463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988" y="6865370"/>
              <a:ext cx="480870" cy="795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425" y="6850928"/>
              <a:ext cx="93442" cy="934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24032" y="6971321"/>
              <a:ext cx="692150" cy="9525"/>
            </a:xfrm>
            <a:custGeom>
              <a:avLst/>
              <a:gdLst/>
              <a:ahLst/>
              <a:cxnLst/>
              <a:rect l="l" t="t" r="r" b="b"/>
              <a:pathLst>
                <a:path w="692150" h="9525">
                  <a:moveTo>
                    <a:pt x="692048" y="0"/>
                  </a:moveTo>
                  <a:lnTo>
                    <a:pt x="657669" y="0"/>
                  </a:lnTo>
                  <a:lnTo>
                    <a:pt x="166852" y="0"/>
                  </a:lnTo>
                  <a:lnTo>
                    <a:pt x="166852" y="4445"/>
                  </a:lnTo>
                  <a:lnTo>
                    <a:pt x="140271" y="4445"/>
                  </a:lnTo>
                  <a:lnTo>
                    <a:pt x="140271" y="635"/>
                  </a:lnTo>
                  <a:lnTo>
                    <a:pt x="0" y="635"/>
                  </a:lnTo>
                  <a:lnTo>
                    <a:pt x="0" y="4445"/>
                  </a:lnTo>
                  <a:lnTo>
                    <a:pt x="0" y="9525"/>
                  </a:lnTo>
                  <a:lnTo>
                    <a:pt x="692048" y="9525"/>
                  </a:lnTo>
                  <a:lnTo>
                    <a:pt x="692048" y="4762"/>
                  </a:lnTo>
                  <a:lnTo>
                    <a:pt x="692048" y="4445"/>
                  </a:lnTo>
                  <a:lnTo>
                    <a:pt x="692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4507" y="6961796"/>
              <a:ext cx="692150" cy="9525"/>
            </a:xfrm>
            <a:custGeom>
              <a:avLst/>
              <a:gdLst/>
              <a:ahLst/>
              <a:cxnLst/>
              <a:rect l="l" t="t" r="r" b="b"/>
              <a:pathLst>
                <a:path w="692150" h="9525">
                  <a:moveTo>
                    <a:pt x="149796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49796" y="9525"/>
                  </a:lnTo>
                  <a:lnTo>
                    <a:pt x="149796" y="0"/>
                  </a:lnTo>
                  <a:close/>
                </a:path>
                <a:path w="692150" h="9525">
                  <a:moveTo>
                    <a:pt x="692048" y="0"/>
                  </a:moveTo>
                  <a:lnTo>
                    <a:pt x="667194" y="0"/>
                  </a:lnTo>
                  <a:lnTo>
                    <a:pt x="176377" y="0"/>
                  </a:lnTo>
                  <a:lnTo>
                    <a:pt x="176377" y="9525"/>
                  </a:lnTo>
                  <a:lnTo>
                    <a:pt x="667194" y="9525"/>
                  </a:lnTo>
                  <a:lnTo>
                    <a:pt x="692048" y="9525"/>
                  </a:lnTo>
                  <a:lnTo>
                    <a:pt x="692048" y="0"/>
                  </a:lnTo>
                  <a:close/>
                </a:path>
              </a:pathLst>
            </a:custGeom>
            <a:solidFill>
              <a:srgbClr val="1F3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34663" y="6863365"/>
            <a:ext cx="261048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"/>
                <a:cs typeface="Arial"/>
              </a:rPr>
              <a:t>© </a:t>
            </a:r>
            <a:r>
              <a:rPr sz="975" spc="15" baseline="4273" dirty="0">
                <a:latin typeface="Arial"/>
                <a:cs typeface="Arial"/>
              </a:rPr>
              <a:t>2022 </a:t>
            </a:r>
            <a:r>
              <a:rPr sz="975" spc="-30" baseline="4273" dirty="0">
                <a:latin typeface="Arial"/>
                <a:cs typeface="Arial"/>
              </a:rPr>
              <a:t>TomTom,</a:t>
            </a:r>
            <a:r>
              <a:rPr sz="650" spc="-2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975" spc="22" baseline="4273" dirty="0">
                <a:latin typeface="Arial"/>
                <a:cs typeface="Arial"/>
              </a:rPr>
              <a:t>© </a:t>
            </a:r>
            <a:r>
              <a:rPr sz="975" spc="15" baseline="4273" dirty="0">
                <a:latin typeface="Arial"/>
                <a:cs typeface="Arial"/>
              </a:rPr>
              <a:t>2022 </a:t>
            </a:r>
            <a:r>
              <a:rPr sz="975" spc="-127" baseline="4273" dirty="0">
                <a:latin typeface="Arial"/>
                <a:cs typeface="Arial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127" baseline="4273" dirty="0">
                <a:latin typeface="Arial"/>
                <a:cs typeface="Arial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75" spc="-127" baseline="4273" dirty="0">
                <a:latin typeface="Arial"/>
                <a:cs typeface="Arial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127" baseline="4273" dirty="0">
                <a:latin typeface="Arial"/>
                <a:cs typeface="Arial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75" spc="-127" baseline="4273" dirty="0">
                <a:latin typeface="Arial"/>
                <a:cs typeface="Arial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975" spc="-127" baseline="4273" dirty="0">
                <a:latin typeface="Arial"/>
                <a:cs typeface="Arial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975" spc="-67" baseline="4273" dirty="0">
                <a:latin typeface="Arial"/>
                <a:cs typeface="Arial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67" baseline="4273" dirty="0">
                <a:latin typeface="Arial"/>
                <a:cs typeface="Arial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75" spc="-67" baseline="4273" dirty="0">
                <a:latin typeface="Arial"/>
                <a:cs typeface="Arial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75" spc="-67" baseline="4273" dirty="0">
                <a:latin typeface="Arial"/>
                <a:cs typeface="Arial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975" spc="-67" baseline="4273" dirty="0">
                <a:latin typeface="Arial"/>
                <a:cs typeface="Arial"/>
              </a:rPr>
              <a:t>on,</a:t>
            </a:r>
            <a:r>
              <a:rPr sz="650" spc="-4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975" spc="22" baseline="4273" dirty="0">
                <a:solidFill>
                  <a:srgbClr val="1F3A93"/>
                </a:solidFill>
                <a:latin typeface="Arial"/>
                <a:cs typeface="Arial"/>
                <a:hlinkClick r:id="rId6"/>
              </a:rPr>
              <a:t>©</a:t>
            </a:r>
            <a:r>
              <a:rPr sz="975" spc="15" baseline="4273" dirty="0">
                <a:solidFill>
                  <a:srgbClr val="1F3A93"/>
                </a:solidFill>
                <a:latin typeface="Arial"/>
                <a:cs typeface="Arial"/>
                <a:hlinkClick r:id="rId6"/>
              </a:rPr>
              <a:t> 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6"/>
              </a:rPr>
              <a:t>OpenSt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6"/>
              </a:rPr>
              <a:t>r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r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6"/>
              </a:rPr>
              <a:t>eet</a:t>
            </a:r>
            <a:r>
              <a:rPr sz="650" spc="-30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"/>
                <a:cs typeface="Arial"/>
                <a:hlinkClick r:id="rId6"/>
              </a:rPr>
              <a:t>Map</a:t>
            </a:r>
            <a:endParaRPr sz="975" baseline="427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97422" y="5244405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954583" y="3698094"/>
            <a:ext cx="5782945" cy="1556385"/>
            <a:chOff x="5954583" y="3698094"/>
            <a:chExt cx="5782945" cy="1556385"/>
          </a:xfrm>
        </p:grpSpPr>
        <p:sp>
          <p:nvSpPr>
            <p:cNvPr id="24" name="object 24"/>
            <p:cNvSpPr/>
            <p:nvPr/>
          </p:nvSpPr>
          <p:spPr>
            <a:xfrm>
              <a:off x="5954572" y="3698100"/>
              <a:ext cx="3896995" cy="1556385"/>
            </a:xfrm>
            <a:custGeom>
              <a:avLst/>
              <a:gdLst/>
              <a:ahLst/>
              <a:cxnLst/>
              <a:rect l="l" t="t" r="r" b="b"/>
              <a:pathLst>
                <a:path w="3896995" h="1556385">
                  <a:moveTo>
                    <a:pt x="9525" y="1546313"/>
                  </a:moveTo>
                  <a:lnTo>
                    <a:pt x="0" y="1546313"/>
                  </a:lnTo>
                  <a:lnTo>
                    <a:pt x="0" y="1555851"/>
                  </a:lnTo>
                  <a:lnTo>
                    <a:pt x="9525" y="1555851"/>
                  </a:lnTo>
                  <a:lnTo>
                    <a:pt x="9525" y="1546313"/>
                  </a:lnTo>
                  <a:close/>
                </a:path>
                <a:path w="3896995" h="155638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3896995" h="1556385">
                  <a:moveTo>
                    <a:pt x="66687" y="1546313"/>
                  </a:moveTo>
                  <a:lnTo>
                    <a:pt x="57162" y="1546313"/>
                  </a:lnTo>
                  <a:lnTo>
                    <a:pt x="57162" y="1555851"/>
                  </a:lnTo>
                  <a:lnTo>
                    <a:pt x="66687" y="1555851"/>
                  </a:lnTo>
                  <a:lnTo>
                    <a:pt x="66687" y="1546313"/>
                  </a:lnTo>
                  <a:close/>
                </a:path>
                <a:path w="3896995" h="1556385">
                  <a:moveTo>
                    <a:pt x="123850" y="1546313"/>
                  </a:moveTo>
                  <a:lnTo>
                    <a:pt x="114325" y="1546313"/>
                  </a:lnTo>
                  <a:lnTo>
                    <a:pt x="114325" y="1555851"/>
                  </a:lnTo>
                  <a:lnTo>
                    <a:pt x="123850" y="1555851"/>
                  </a:lnTo>
                  <a:lnTo>
                    <a:pt x="123850" y="1546313"/>
                  </a:lnTo>
                  <a:close/>
                </a:path>
                <a:path w="3896995" h="1556385">
                  <a:moveTo>
                    <a:pt x="181013" y="1546313"/>
                  </a:moveTo>
                  <a:lnTo>
                    <a:pt x="171488" y="1546313"/>
                  </a:lnTo>
                  <a:lnTo>
                    <a:pt x="171488" y="1555851"/>
                  </a:lnTo>
                  <a:lnTo>
                    <a:pt x="181013" y="1555851"/>
                  </a:lnTo>
                  <a:lnTo>
                    <a:pt x="181013" y="1546313"/>
                  </a:lnTo>
                  <a:close/>
                </a:path>
                <a:path w="3896995" h="1556385">
                  <a:moveTo>
                    <a:pt x="238175" y="1546313"/>
                  </a:moveTo>
                  <a:lnTo>
                    <a:pt x="228650" y="1546313"/>
                  </a:lnTo>
                  <a:lnTo>
                    <a:pt x="228650" y="1555851"/>
                  </a:lnTo>
                  <a:lnTo>
                    <a:pt x="238175" y="1555851"/>
                  </a:lnTo>
                  <a:lnTo>
                    <a:pt x="238175" y="1546313"/>
                  </a:lnTo>
                  <a:close/>
                </a:path>
                <a:path w="3896995" h="1556385">
                  <a:moveTo>
                    <a:pt x="238175" y="0"/>
                  </a:moveTo>
                  <a:lnTo>
                    <a:pt x="228650" y="0"/>
                  </a:lnTo>
                  <a:lnTo>
                    <a:pt x="228650" y="9537"/>
                  </a:lnTo>
                  <a:lnTo>
                    <a:pt x="238175" y="9537"/>
                  </a:lnTo>
                  <a:lnTo>
                    <a:pt x="238175" y="0"/>
                  </a:lnTo>
                  <a:close/>
                </a:path>
                <a:path w="3896995" h="1556385">
                  <a:moveTo>
                    <a:pt x="295338" y="1546313"/>
                  </a:moveTo>
                  <a:lnTo>
                    <a:pt x="285813" y="1546313"/>
                  </a:lnTo>
                  <a:lnTo>
                    <a:pt x="285813" y="1555851"/>
                  </a:lnTo>
                  <a:lnTo>
                    <a:pt x="295338" y="1555851"/>
                  </a:lnTo>
                  <a:lnTo>
                    <a:pt x="295338" y="1546313"/>
                  </a:lnTo>
                  <a:close/>
                </a:path>
                <a:path w="3896995" h="1556385">
                  <a:moveTo>
                    <a:pt x="352501" y="1546313"/>
                  </a:moveTo>
                  <a:lnTo>
                    <a:pt x="342963" y="1546313"/>
                  </a:lnTo>
                  <a:lnTo>
                    <a:pt x="342963" y="1555851"/>
                  </a:lnTo>
                  <a:lnTo>
                    <a:pt x="352501" y="1555851"/>
                  </a:lnTo>
                  <a:lnTo>
                    <a:pt x="352501" y="1546313"/>
                  </a:lnTo>
                  <a:close/>
                </a:path>
                <a:path w="3896995" h="1556385">
                  <a:moveTo>
                    <a:pt x="409651" y="1546313"/>
                  </a:moveTo>
                  <a:lnTo>
                    <a:pt x="400126" y="1546313"/>
                  </a:lnTo>
                  <a:lnTo>
                    <a:pt x="400126" y="1555851"/>
                  </a:lnTo>
                  <a:lnTo>
                    <a:pt x="409651" y="1555851"/>
                  </a:lnTo>
                  <a:lnTo>
                    <a:pt x="409651" y="1546313"/>
                  </a:lnTo>
                  <a:close/>
                </a:path>
                <a:path w="3896995" h="1556385">
                  <a:moveTo>
                    <a:pt x="466813" y="1546313"/>
                  </a:moveTo>
                  <a:lnTo>
                    <a:pt x="457288" y="1546313"/>
                  </a:lnTo>
                  <a:lnTo>
                    <a:pt x="457288" y="1555851"/>
                  </a:lnTo>
                  <a:lnTo>
                    <a:pt x="466813" y="1555851"/>
                  </a:lnTo>
                  <a:lnTo>
                    <a:pt x="466813" y="1546313"/>
                  </a:lnTo>
                  <a:close/>
                </a:path>
                <a:path w="3896995" h="1556385">
                  <a:moveTo>
                    <a:pt x="523976" y="1546313"/>
                  </a:moveTo>
                  <a:lnTo>
                    <a:pt x="514451" y="1546313"/>
                  </a:lnTo>
                  <a:lnTo>
                    <a:pt x="514451" y="1555851"/>
                  </a:lnTo>
                  <a:lnTo>
                    <a:pt x="523976" y="1555851"/>
                  </a:lnTo>
                  <a:lnTo>
                    <a:pt x="523976" y="1546313"/>
                  </a:lnTo>
                  <a:close/>
                </a:path>
                <a:path w="3896995" h="1556385">
                  <a:moveTo>
                    <a:pt x="581139" y="1546313"/>
                  </a:moveTo>
                  <a:lnTo>
                    <a:pt x="571614" y="1546313"/>
                  </a:lnTo>
                  <a:lnTo>
                    <a:pt x="571614" y="1555851"/>
                  </a:lnTo>
                  <a:lnTo>
                    <a:pt x="581139" y="1555851"/>
                  </a:lnTo>
                  <a:lnTo>
                    <a:pt x="581139" y="1546313"/>
                  </a:lnTo>
                  <a:close/>
                </a:path>
                <a:path w="3896995" h="1556385">
                  <a:moveTo>
                    <a:pt x="638302" y="1546313"/>
                  </a:moveTo>
                  <a:lnTo>
                    <a:pt x="628777" y="1546313"/>
                  </a:lnTo>
                  <a:lnTo>
                    <a:pt x="628777" y="1555851"/>
                  </a:lnTo>
                  <a:lnTo>
                    <a:pt x="638302" y="1555851"/>
                  </a:lnTo>
                  <a:lnTo>
                    <a:pt x="638302" y="1546313"/>
                  </a:lnTo>
                  <a:close/>
                </a:path>
                <a:path w="3896995" h="1556385">
                  <a:moveTo>
                    <a:pt x="695464" y="1546313"/>
                  </a:moveTo>
                  <a:lnTo>
                    <a:pt x="685939" y="1546313"/>
                  </a:lnTo>
                  <a:lnTo>
                    <a:pt x="685939" y="1555851"/>
                  </a:lnTo>
                  <a:lnTo>
                    <a:pt x="695464" y="1555851"/>
                  </a:lnTo>
                  <a:lnTo>
                    <a:pt x="695464" y="1546313"/>
                  </a:lnTo>
                  <a:close/>
                </a:path>
                <a:path w="3896995" h="1556385">
                  <a:moveTo>
                    <a:pt x="752627" y="1546313"/>
                  </a:moveTo>
                  <a:lnTo>
                    <a:pt x="743089" y="1546313"/>
                  </a:lnTo>
                  <a:lnTo>
                    <a:pt x="743089" y="1555851"/>
                  </a:lnTo>
                  <a:lnTo>
                    <a:pt x="752627" y="1555851"/>
                  </a:lnTo>
                  <a:lnTo>
                    <a:pt x="752627" y="1546313"/>
                  </a:lnTo>
                  <a:close/>
                </a:path>
                <a:path w="3896995" h="1556385">
                  <a:moveTo>
                    <a:pt x="809777" y="1546313"/>
                  </a:moveTo>
                  <a:lnTo>
                    <a:pt x="800252" y="1546313"/>
                  </a:lnTo>
                  <a:lnTo>
                    <a:pt x="800252" y="1555851"/>
                  </a:lnTo>
                  <a:lnTo>
                    <a:pt x="809777" y="1555851"/>
                  </a:lnTo>
                  <a:lnTo>
                    <a:pt x="809777" y="1546313"/>
                  </a:lnTo>
                  <a:close/>
                </a:path>
                <a:path w="3896995" h="1556385">
                  <a:moveTo>
                    <a:pt x="866940" y="1546313"/>
                  </a:moveTo>
                  <a:lnTo>
                    <a:pt x="857415" y="1546313"/>
                  </a:lnTo>
                  <a:lnTo>
                    <a:pt x="857415" y="1555851"/>
                  </a:lnTo>
                  <a:lnTo>
                    <a:pt x="866940" y="1555851"/>
                  </a:lnTo>
                  <a:lnTo>
                    <a:pt x="866940" y="1546313"/>
                  </a:lnTo>
                  <a:close/>
                </a:path>
                <a:path w="3896995" h="1556385">
                  <a:moveTo>
                    <a:pt x="924102" y="1546313"/>
                  </a:moveTo>
                  <a:lnTo>
                    <a:pt x="914577" y="1546313"/>
                  </a:lnTo>
                  <a:lnTo>
                    <a:pt x="914577" y="1555851"/>
                  </a:lnTo>
                  <a:lnTo>
                    <a:pt x="924102" y="1555851"/>
                  </a:lnTo>
                  <a:lnTo>
                    <a:pt x="924102" y="1546313"/>
                  </a:lnTo>
                  <a:close/>
                </a:path>
                <a:path w="3896995" h="1556385">
                  <a:moveTo>
                    <a:pt x="981265" y="1546313"/>
                  </a:moveTo>
                  <a:lnTo>
                    <a:pt x="971740" y="1546313"/>
                  </a:lnTo>
                  <a:lnTo>
                    <a:pt x="971740" y="1555851"/>
                  </a:lnTo>
                  <a:lnTo>
                    <a:pt x="981265" y="1555851"/>
                  </a:lnTo>
                  <a:lnTo>
                    <a:pt x="981265" y="1546313"/>
                  </a:lnTo>
                  <a:close/>
                </a:path>
                <a:path w="3896995" h="1556385">
                  <a:moveTo>
                    <a:pt x="1038428" y="1546313"/>
                  </a:moveTo>
                  <a:lnTo>
                    <a:pt x="1028903" y="1546313"/>
                  </a:lnTo>
                  <a:lnTo>
                    <a:pt x="1028903" y="1555851"/>
                  </a:lnTo>
                  <a:lnTo>
                    <a:pt x="1038428" y="1555851"/>
                  </a:lnTo>
                  <a:lnTo>
                    <a:pt x="1038428" y="1546313"/>
                  </a:lnTo>
                  <a:close/>
                </a:path>
                <a:path w="3896995" h="1556385">
                  <a:moveTo>
                    <a:pt x="1095590" y="1546313"/>
                  </a:moveTo>
                  <a:lnTo>
                    <a:pt x="1086053" y="1546313"/>
                  </a:lnTo>
                  <a:lnTo>
                    <a:pt x="1086053" y="1555851"/>
                  </a:lnTo>
                  <a:lnTo>
                    <a:pt x="1095590" y="1555851"/>
                  </a:lnTo>
                  <a:lnTo>
                    <a:pt x="1095590" y="1546313"/>
                  </a:lnTo>
                  <a:close/>
                </a:path>
                <a:path w="3896995" h="1556385">
                  <a:moveTo>
                    <a:pt x="1152740" y="1546313"/>
                  </a:moveTo>
                  <a:lnTo>
                    <a:pt x="1143215" y="1546313"/>
                  </a:lnTo>
                  <a:lnTo>
                    <a:pt x="1143215" y="1555851"/>
                  </a:lnTo>
                  <a:lnTo>
                    <a:pt x="1152740" y="1555851"/>
                  </a:lnTo>
                  <a:lnTo>
                    <a:pt x="1152740" y="1546313"/>
                  </a:lnTo>
                  <a:close/>
                </a:path>
                <a:path w="3896995" h="1556385">
                  <a:moveTo>
                    <a:pt x="1209903" y="1546313"/>
                  </a:moveTo>
                  <a:lnTo>
                    <a:pt x="1200378" y="1546313"/>
                  </a:lnTo>
                  <a:lnTo>
                    <a:pt x="1200378" y="1555851"/>
                  </a:lnTo>
                  <a:lnTo>
                    <a:pt x="1209903" y="1555851"/>
                  </a:lnTo>
                  <a:lnTo>
                    <a:pt x="1209903" y="1546313"/>
                  </a:lnTo>
                  <a:close/>
                </a:path>
                <a:path w="3896995" h="1556385">
                  <a:moveTo>
                    <a:pt x="1267066" y="1546313"/>
                  </a:moveTo>
                  <a:lnTo>
                    <a:pt x="1257541" y="1546313"/>
                  </a:lnTo>
                  <a:lnTo>
                    <a:pt x="1257541" y="1555851"/>
                  </a:lnTo>
                  <a:lnTo>
                    <a:pt x="1267066" y="1555851"/>
                  </a:lnTo>
                  <a:lnTo>
                    <a:pt x="1267066" y="1546313"/>
                  </a:lnTo>
                  <a:close/>
                </a:path>
                <a:path w="3896995" h="1556385">
                  <a:moveTo>
                    <a:pt x="1324229" y="1546313"/>
                  </a:moveTo>
                  <a:lnTo>
                    <a:pt x="1314704" y="1546313"/>
                  </a:lnTo>
                  <a:lnTo>
                    <a:pt x="1314704" y="1555851"/>
                  </a:lnTo>
                  <a:lnTo>
                    <a:pt x="1324229" y="1555851"/>
                  </a:lnTo>
                  <a:lnTo>
                    <a:pt x="1324229" y="1546313"/>
                  </a:lnTo>
                  <a:close/>
                </a:path>
                <a:path w="3896995" h="1556385">
                  <a:moveTo>
                    <a:pt x="1381391" y="1546313"/>
                  </a:moveTo>
                  <a:lnTo>
                    <a:pt x="1371866" y="1546313"/>
                  </a:lnTo>
                  <a:lnTo>
                    <a:pt x="1371866" y="1555851"/>
                  </a:lnTo>
                  <a:lnTo>
                    <a:pt x="1381391" y="1555851"/>
                  </a:lnTo>
                  <a:lnTo>
                    <a:pt x="1381391" y="1546313"/>
                  </a:lnTo>
                  <a:close/>
                </a:path>
                <a:path w="3896995" h="1556385">
                  <a:moveTo>
                    <a:pt x="1438554" y="1546313"/>
                  </a:moveTo>
                  <a:lnTo>
                    <a:pt x="1429029" y="1546313"/>
                  </a:lnTo>
                  <a:lnTo>
                    <a:pt x="1429029" y="1555851"/>
                  </a:lnTo>
                  <a:lnTo>
                    <a:pt x="1438554" y="1555851"/>
                  </a:lnTo>
                  <a:lnTo>
                    <a:pt x="1438554" y="1546313"/>
                  </a:lnTo>
                  <a:close/>
                </a:path>
                <a:path w="3896995" h="1556385">
                  <a:moveTo>
                    <a:pt x="1495717" y="1546313"/>
                  </a:moveTo>
                  <a:lnTo>
                    <a:pt x="1486179" y="1546313"/>
                  </a:lnTo>
                  <a:lnTo>
                    <a:pt x="1486179" y="1555851"/>
                  </a:lnTo>
                  <a:lnTo>
                    <a:pt x="1495717" y="1555851"/>
                  </a:lnTo>
                  <a:lnTo>
                    <a:pt x="1495717" y="1546313"/>
                  </a:lnTo>
                  <a:close/>
                </a:path>
                <a:path w="3896995" h="1556385">
                  <a:moveTo>
                    <a:pt x="1552867" y="1546313"/>
                  </a:moveTo>
                  <a:lnTo>
                    <a:pt x="1543342" y="1546313"/>
                  </a:lnTo>
                  <a:lnTo>
                    <a:pt x="1543342" y="1555851"/>
                  </a:lnTo>
                  <a:lnTo>
                    <a:pt x="1552867" y="1555851"/>
                  </a:lnTo>
                  <a:lnTo>
                    <a:pt x="1552867" y="1546313"/>
                  </a:lnTo>
                  <a:close/>
                </a:path>
                <a:path w="3896995" h="1556385">
                  <a:moveTo>
                    <a:pt x="1610029" y="1546313"/>
                  </a:moveTo>
                  <a:lnTo>
                    <a:pt x="1600504" y="1546313"/>
                  </a:lnTo>
                  <a:lnTo>
                    <a:pt x="1600504" y="1555851"/>
                  </a:lnTo>
                  <a:lnTo>
                    <a:pt x="1610029" y="1555851"/>
                  </a:lnTo>
                  <a:lnTo>
                    <a:pt x="1610029" y="1546313"/>
                  </a:lnTo>
                  <a:close/>
                </a:path>
                <a:path w="3896995" h="1556385">
                  <a:moveTo>
                    <a:pt x="1667192" y="1546313"/>
                  </a:moveTo>
                  <a:lnTo>
                    <a:pt x="1657667" y="1546313"/>
                  </a:lnTo>
                  <a:lnTo>
                    <a:pt x="1657667" y="1555851"/>
                  </a:lnTo>
                  <a:lnTo>
                    <a:pt x="1667192" y="1555851"/>
                  </a:lnTo>
                  <a:lnTo>
                    <a:pt x="1667192" y="1546313"/>
                  </a:lnTo>
                  <a:close/>
                </a:path>
                <a:path w="3896995" h="1556385">
                  <a:moveTo>
                    <a:pt x="1724355" y="1546313"/>
                  </a:moveTo>
                  <a:lnTo>
                    <a:pt x="1714830" y="1546313"/>
                  </a:lnTo>
                  <a:lnTo>
                    <a:pt x="1714830" y="1555851"/>
                  </a:lnTo>
                  <a:lnTo>
                    <a:pt x="1724355" y="1555851"/>
                  </a:lnTo>
                  <a:lnTo>
                    <a:pt x="1724355" y="1546313"/>
                  </a:lnTo>
                  <a:close/>
                </a:path>
                <a:path w="3896995" h="1556385">
                  <a:moveTo>
                    <a:pt x="1781517" y="1546313"/>
                  </a:moveTo>
                  <a:lnTo>
                    <a:pt x="1771992" y="1546313"/>
                  </a:lnTo>
                  <a:lnTo>
                    <a:pt x="1771992" y="1555851"/>
                  </a:lnTo>
                  <a:lnTo>
                    <a:pt x="1781517" y="1555851"/>
                  </a:lnTo>
                  <a:lnTo>
                    <a:pt x="1781517" y="1546313"/>
                  </a:lnTo>
                  <a:close/>
                </a:path>
                <a:path w="3896995" h="1556385">
                  <a:moveTo>
                    <a:pt x="1838680" y="1546313"/>
                  </a:moveTo>
                  <a:lnTo>
                    <a:pt x="1829155" y="1546313"/>
                  </a:lnTo>
                  <a:lnTo>
                    <a:pt x="1829155" y="1555851"/>
                  </a:lnTo>
                  <a:lnTo>
                    <a:pt x="1838680" y="1555851"/>
                  </a:lnTo>
                  <a:lnTo>
                    <a:pt x="1838680" y="1546313"/>
                  </a:lnTo>
                  <a:close/>
                </a:path>
                <a:path w="3896995" h="1556385">
                  <a:moveTo>
                    <a:pt x="1895843" y="1546313"/>
                  </a:moveTo>
                  <a:lnTo>
                    <a:pt x="1886305" y="1546313"/>
                  </a:lnTo>
                  <a:lnTo>
                    <a:pt x="1886305" y="1555851"/>
                  </a:lnTo>
                  <a:lnTo>
                    <a:pt x="1895843" y="1555851"/>
                  </a:lnTo>
                  <a:lnTo>
                    <a:pt x="1895843" y="1546313"/>
                  </a:lnTo>
                  <a:close/>
                </a:path>
                <a:path w="3896995" h="1556385">
                  <a:moveTo>
                    <a:pt x="1952993" y="1546313"/>
                  </a:moveTo>
                  <a:lnTo>
                    <a:pt x="1943468" y="1546313"/>
                  </a:lnTo>
                  <a:lnTo>
                    <a:pt x="1943468" y="1555851"/>
                  </a:lnTo>
                  <a:lnTo>
                    <a:pt x="1952993" y="1555851"/>
                  </a:lnTo>
                  <a:lnTo>
                    <a:pt x="1952993" y="1546313"/>
                  </a:lnTo>
                  <a:close/>
                </a:path>
                <a:path w="3896995" h="1556385">
                  <a:moveTo>
                    <a:pt x="2010156" y="1546313"/>
                  </a:moveTo>
                  <a:lnTo>
                    <a:pt x="2000631" y="1546313"/>
                  </a:lnTo>
                  <a:lnTo>
                    <a:pt x="2000631" y="1555851"/>
                  </a:lnTo>
                  <a:lnTo>
                    <a:pt x="2010156" y="1555851"/>
                  </a:lnTo>
                  <a:lnTo>
                    <a:pt x="2010156" y="1546313"/>
                  </a:lnTo>
                  <a:close/>
                </a:path>
                <a:path w="3896995" h="1556385">
                  <a:moveTo>
                    <a:pt x="2067318" y="1546313"/>
                  </a:moveTo>
                  <a:lnTo>
                    <a:pt x="2057793" y="1546313"/>
                  </a:lnTo>
                  <a:lnTo>
                    <a:pt x="2057793" y="1555851"/>
                  </a:lnTo>
                  <a:lnTo>
                    <a:pt x="2067318" y="1555851"/>
                  </a:lnTo>
                  <a:lnTo>
                    <a:pt x="2067318" y="1546313"/>
                  </a:lnTo>
                  <a:close/>
                </a:path>
                <a:path w="3896995" h="1556385">
                  <a:moveTo>
                    <a:pt x="2124481" y="1546313"/>
                  </a:moveTo>
                  <a:lnTo>
                    <a:pt x="2114956" y="1546313"/>
                  </a:lnTo>
                  <a:lnTo>
                    <a:pt x="2114956" y="1555851"/>
                  </a:lnTo>
                  <a:lnTo>
                    <a:pt x="2124481" y="1555851"/>
                  </a:lnTo>
                  <a:lnTo>
                    <a:pt x="2124481" y="1546313"/>
                  </a:lnTo>
                  <a:close/>
                </a:path>
                <a:path w="3896995" h="1556385">
                  <a:moveTo>
                    <a:pt x="2181644" y="1546313"/>
                  </a:moveTo>
                  <a:lnTo>
                    <a:pt x="2172119" y="1546313"/>
                  </a:lnTo>
                  <a:lnTo>
                    <a:pt x="2172119" y="1555851"/>
                  </a:lnTo>
                  <a:lnTo>
                    <a:pt x="2181644" y="1555851"/>
                  </a:lnTo>
                  <a:lnTo>
                    <a:pt x="2181644" y="1546313"/>
                  </a:lnTo>
                  <a:close/>
                </a:path>
                <a:path w="3896995" h="1556385">
                  <a:moveTo>
                    <a:pt x="2238806" y="1546313"/>
                  </a:moveTo>
                  <a:lnTo>
                    <a:pt x="2229269" y="1546313"/>
                  </a:lnTo>
                  <a:lnTo>
                    <a:pt x="2229269" y="1555851"/>
                  </a:lnTo>
                  <a:lnTo>
                    <a:pt x="2238806" y="1555851"/>
                  </a:lnTo>
                  <a:lnTo>
                    <a:pt x="2238806" y="1546313"/>
                  </a:lnTo>
                  <a:close/>
                </a:path>
                <a:path w="3896995" h="1556385">
                  <a:moveTo>
                    <a:pt x="2295956" y="1546313"/>
                  </a:moveTo>
                  <a:lnTo>
                    <a:pt x="2286431" y="1546313"/>
                  </a:lnTo>
                  <a:lnTo>
                    <a:pt x="2286431" y="1555851"/>
                  </a:lnTo>
                  <a:lnTo>
                    <a:pt x="2295956" y="1555851"/>
                  </a:lnTo>
                  <a:lnTo>
                    <a:pt x="2295956" y="1546313"/>
                  </a:lnTo>
                  <a:close/>
                </a:path>
                <a:path w="3896995" h="1556385">
                  <a:moveTo>
                    <a:pt x="2353119" y="1546313"/>
                  </a:moveTo>
                  <a:lnTo>
                    <a:pt x="2343594" y="1546313"/>
                  </a:lnTo>
                  <a:lnTo>
                    <a:pt x="2343594" y="1555851"/>
                  </a:lnTo>
                  <a:lnTo>
                    <a:pt x="2353119" y="1555851"/>
                  </a:lnTo>
                  <a:lnTo>
                    <a:pt x="2353119" y="1546313"/>
                  </a:lnTo>
                  <a:close/>
                </a:path>
                <a:path w="3896995" h="1556385">
                  <a:moveTo>
                    <a:pt x="2410282" y="1546313"/>
                  </a:moveTo>
                  <a:lnTo>
                    <a:pt x="2400757" y="1546313"/>
                  </a:lnTo>
                  <a:lnTo>
                    <a:pt x="2400757" y="1555851"/>
                  </a:lnTo>
                  <a:lnTo>
                    <a:pt x="2410282" y="1555851"/>
                  </a:lnTo>
                  <a:lnTo>
                    <a:pt x="2410282" y="1546313"/>
                  </a:lnTo>
                  <a:close/>
                </a:path>
                <a:path w="3896995" h="1556385">
                  <a:moveTo>
                    <a:pt x="2467445" y="1546313"/>
                  </a:moveTo>
                  <a:lnTo>
                    <a:pt x="2457920" y="1546313"/>
                  </a:lnTo>
                  <a:lnTo>
                    <a:pt x="2457920" y="1555851"/>
                  </a:lnTo>
                  <a:lnTo>
                    <a:pt x="2467445" y="1555851"/>
                  </a:lnTo>
                  <a:lnTo>
                    <a:pt x="2467445" y="1546313"/>
                  </a:lnTo>
                  <a:close/>
                </a:path>
                <a:path w="3896995" h="1556385">
                  <a:moveTo>
                    <a:pt x="2524607" y="1546313"/>
                  </a:moveTo>
                  <a:lnTo>
                    <a:pt x="2515082" y="1546313"/>
                  </a:lnTo>
                  <a:lnTo>
                    <a:pt x="2515082" y="1555851"/>
                  </a:lnTo>
                  <a:lnTo>
                    <a:pt x="2524607" y="1555851"/>
                  </a:lnTo>
                  <a:lnTo>
                    <a:pt x="2524607" y="1546313"/>
                  </a:lnTo>
                  <a:close/>
                </a:path>
                <a:path w="3896995" h="1556385">
                  <a:moveTo>
                    <a:pt x="2581770" y="1546313"/>
                  </a:moveTo>
                  <a:lnTo>
                    <a:pt x="2572245" y="1546313"/>
                  </a:lnTo>
                  <a:lnTo>
                    <a:pt x="2572245" y="1555851"/>
                  </a:lnTo>
                  <a:lnTo>
                    <a:pt x="2581770" y="1555851"/>
                  </a:lnTo>
                  <a:lnTo>
                    <a:pt x="2581770" y="1546313"/>
                  </a:lnTo>
                  <a:close/>
                </a:path>
                <a:path w="3896995" h="1556385">
                  <a:moveTo>
                    <a:pt x="2638933" y="1546313"/>
                  </a:moveTo>
                  <a:lnTo>
                    <a:pt x="2629395" y="1546313"/>
                  </a:lnTo>
                  <a:lnTo>
                    <a:pt x="2629395" y="1555851"/>
                  </a:lnTo>
                  <a:lnTo>
                    <a:pt x="2638933" y="1555851"/>
                  </a:lnTo>
                  <a:lnTo>
                    <a:pt x="2638933" y="1546313"/>
                  </a:lnTo>
                  <a:close/>
                </a:path>
                <a:path w="3896995" h="1556385">
                  <a:moveTo>
                    <a:pt x="2696083" y="1546313"/>
                  </a:moveTo>
                  <a:lnTo>
                    <a:pt x="2686558" y="1546313"/>
                  </a:lnTo>
                  <a:lnTo>
                    <a:pt x="2686558" y="1555851"/>
                  </a:lnTo>
                  <a:lnTo>
                    <a:pt x="2696083" y="1555851"/>
                  </a:lnTo>
                  <a:lnTo>
                    <a:pt x="2696083" y="1546313"/>
                  </a:lnTo>
                  <a:close/>
                </a:path>
                <a:path w="3896995" h="1556385">
                  <a:moveTo>
                    <a:pt x="2753245" y="1546313"/>
                  </a:moveTo>
                  <a:lnTo>
                    <a:pt x="2743720" y="1546313"/>
                  </a:lnTo>
                  <a:lnTo>
                    <a:pt x="2743720" y="1555851"/>
                  </a:lnTo>
                  <a:lnTo>
                    <a:pt x="2753245" y="1555851"/>
                  </a:lnTo>
                  <a:lnTo>
                    <a:pt x="2753245" y="1546313"/>
                  </a:lnTo>
                  <a:close/>
                </a:path>
                <a:path w="3896995" h="1556385">
                  <a:moveTo>
                    <a:pt x="2810408" y="1546313"/>
                  </a:moveTo>
                  <a:lnTo>
                    <a:pt x="2800883" y="1546313"/>
                  </a:lnTo>
                  <a:lnTo>
                    <a:pt x="2800883" y="1555851"/>
                  </a:lnTo>
                  <a:lnTo>
                    <a:pt x="2810408" y="1555851"/>
                  </a:lnTo>
                  <a:lnTo>
                    <a:pt x="2810408" y="1546313"/>
                  </a:lnTo>
                  <a:close/>
                </a:path>
                <a:path w="3896995" h="1556385">
                  <a:moveTo>
                    <a:pt x="2867571" y="1546313"/>
                  </a:moveTo>
                  <a:lnTo>
                    <a:pt x="2858046" y="1546313"/>
                  </a:lnTo>
                  <a:lnTo>
                    <a:pt x="2858046" y="1555851"/>
                  </a:lnTo>
                  <a:lnTo>
                    <a:pt x="2867571" y="1555851"/>
                  </a:lnTo>
                  <a:lnTo>
                    <a:pt x="2867571" y="1546313"/>
                  </a:lnTo>
                  <a:close/>
                </a:path>
                <a:path w="3896995" h="1556385">
                  <a:moveTo>
                    <a:pt x="2924733" y="1546313"/>
                  </a:moveTo>
                  <a:lnTo>
                    <a:pt x="2915208" y="1546313"/>
                  </a:lnTo>
                  <a:lnTo>
                    <a:pt x="2915208" y="1555851"/>
                  </a:lnTo>
                  <a:lnTo>
                    <a:pt x="2924733" y="1555851"/>
                  </a:lnTo>
                  <a:lnTo>
                    <a:pt x="2924733" y="1546313"/>
                  </a:lnTo>
                  <a:close/>
                </a:path>
                <a:path w="3896995" h="1556385">
                  <a:moveTo>
                    <a:pt x="2981896" y="1546313"/>
                  </a:moveTo>
                  <a:lnTo>
                    <a:pt x="2972371" y="1546313"/>
                  </a:lnTo>
                  <a:lnTo>
                    <a:pt x="2972371" y="1555851"/>
                  </a:lnTo>
                  <a:lnTo>
                    <a:pt x="2981896" y="1555851"/>
                  </a:lnTo>
                  <a:lnTo>
                    <a:pt x="2981896" y="1546313"/>
                  </a:lnTo>
                  <a:close/>
                </a:path>
                <a:path w="3896995" h="1556385">
                  <a:moveTo>
                    <a:pt x="3039059" y="1546313"/>
                  </a:moveTo>
                  <a:lnTo>
                    <a:pt x="3029521" y="1546313"/>
                  </a:lnTo>
                  <a:lnTo>
                    <a:pt x="3029521" y="1555851"/>
                  </a:lnTo>
                  <a:lnTo>
                    <a:pt x="3039059" y="1555851"/>
                  </a:lnTo>
                  <a:lnTo>
                    <a:pt x="3039059" y="1546313"/>
                  </a:lnTo>
                  <a:close/>
                </a:path>
                <a:path w="3896995" h="1556385">
                  <a:moveTo>
                    <a:pt x="3096209" y="1546313"/>
                  </a:moveTo>
                  <a:lnTo>
                    <a:pt x="3086684" y="1546313"/>
                  </a:lnTo>
                  <a:lnTo>
                    <a:pt x="3086684" y="1555851"/>
                  </a:lnTo>
                  <a:lnTo>
                    <a:pt x="3096209" y="1555851"/>
                  </a:lnTo>
                  <a:lnTo>
                    <a:pt x="3096209" y="1546313"/>
                  </a:lnTo>
                  <a:close/>
                </a:path>
                <a:path w="3896995" h="1556385">
                  <a:moveTo>
                    <a:pt x="3153372" y="1546313"/>
                  </a:moveTo>
                  <a:lnTo>
                    <a:pt x="3143847" y="1546313"/>
                  </a:lnTo>
                  <a:lnTo>
                    <a:pt x="3143847" y="1555851"/>
                  </a:lnTo>
                  <a:lnTo>
                    <a:pt x="3153372" y="1555851"/>
                  </a:lnTo>
                  <a:lnTo>
                    <a:pt x="3153372" y="1546313"/>
                  </a:lnTo>
                  <a:close/>
                </a:path>
                <a:path w="3896995" h="1556385">
                  <a:moveTo>
                    <a:pt x="3210534" y="1546313"/>
                  </a:moveTo>
                  <a:lnTo>
                    <a:pt x="3201009" y="1546313"/>
                  </a:lnTo>
                  <a:lnTo>
                    <a:pt x="3201009" y="1555851"/>
                  </a:lnTo>
                  <a:lnTo>
                    <a:pt x="3210534" y="1555851"/>
                  </a:lnTo>
                  <a:lnTo>
                    <a:pt x="3210534" y="1546313"/>
                  </a:lnTo>
                  <a:close/>
                </a:path>
                <a:path w="3896995" h="1556385">
                  <a:moveTo>
                    <a:pt x="3267697" y="1546313"/>
                  </a:moveTo>
                  <a:lnTo>
                    <a:pt x="3258172" y="1546313"/>
                  </a:lnTo>
                  <a:lnTo>
                    <a:pt x="3258172" y="1555851"/>
                  </a:lnTo>
                  <a:lnTo>
                    <a:pt x="3267697" y="1555851"/>
                  </a:lnTo>
                  <a:lnTo>
                    <a:pt x="3267697" y="1546313"/>
                  </a:lnTo>
                  <a:close/>
                </a:path>
                <a:path w="3896995" h="1556385">
                  <a:moveTo>
                    <a:pt x="3324860" y="1546313"/>
                  </a:moveTo>
                  <a:lnTo>
                    <a:pt x="3315335" y="1546313"/>
                  </a:lnTo>
                  <a:lnTo>
                    <a:pt x="3315335" y="1555851"/>
                  </a:lnTo>
                  <a:lnTo>
                    <a:pt x="3324860" y="1555851"/>
                  </a:lnTo>
                  <a:lnTo>
                    <a:pt x="3324860" y="1546313"/>
                  </a:lnTo>
                  <a:close/>
                </a:path>
                <a:path w="3896995" h="1556385">
                  <a:moveTo>
                    <a:pt x="3382022" y="1546313"/>
                  </a:moveTo>
                  <a:lnTo>
                    <a:pt x="3372485" y="1546313"/>
                  </a:lnTo>
                  <a:lnTo>
                    <a:pt x="3372485" y="1555851"/>
                  </a:lnTo>
                  <a:lnTo>
                    <a:pt x="3382022" y="1555851"/>
                  </a:lnTo>
                  <a:lnTo>
                    <a:pt x="3382022" y="1546313"/>
                  </a:lnTo>
                  <a:close/>
                </a:path>
                <a:path w="3896995" h="1556385">
                  <a:moveTo>
                    <a:pt x="3439172" y="1546313"/>
                  </a:moveTo>
                  <a:lnTo>
                    <a:pt x="3429647" y="1546313"/>
                  </a:lnTo>
                  <a:lnTo>
                    <a:pt x="3429647" y="1555851"/>
                  </a:lnTo>
                  <a:lnTo>
                    <a:pt x="3439172" y="1555851"/>
                  </a:lnTo>
                  <a:lnTo>
                    <a:pt x="3439172" y="1546313"/>
                  </a:lnTo>
                  <a:close/>
                </a:path>
                <a:path w="3896995" h="1556385">
                  <a:moveTo>
                    <a:pt x="3496335" y="1546313"/>
                  </a:moveTo>
                  <a:lnTo>
                    <a:pt x="3486810" y="1546313"/>
                  </a:lnTo>
                  <a:lnTo>
                    <a:pt x="3486810" y="1555851"/>
                  </a:lnTo>
                  <a:lnTo>
                    <a:pt x="3496335" y="1555851"/>
                  </a:lnTo>
                  <a:lnTo>
                    <a:pt x="3496335" y="1546313"/>
                  </a:lnTo>
                  <a:close/>
                </a:path>
                <a:path w="3896995" h="1556385">
                  <a:moveTo>
                    <a:pt x="3553498" y="1546313"/>
                  </a:moveTo>
                  <a:lnTo>
                    <a:pt x="3543973" y="1546313"/>
                  </a:lnTo>
                  <a:lnTo>
                    <a:pt x="3543973" y="1555851"/>
                  </a:lnTo>
                  <a:lnTo>
                    <a:pt x="3553498" y="1555851"/>
                  </a:lnTo>
                  <a:lnTo>
                    <a:pt x="3553498" y="1546313"/>
                  </a:lnTo>
                  <a:close/>
                </a:path>
                <a:path w="3896995" h="1556385">
                  <a:moveTo>
                    <a:pt x="3610660" y="1546313"/>
                  </a:moveTo>
                  <a:lnTo>
                    <a:pt x="3601135" y="1546313"/>
                  </a:lnTo>
                  <a:lnTo>
                    <a:pt x="3601135" y="1555851"/>
                  </a:lnTo>
                  <a:lnTo>
                    <a:pt x="3610660" y="1555851"/>
                  </a:lnTo>
                  <a:lnTo>
                    <a:pt x="3610660" y="1546313"/>
                  </a:lnTo>
                  <a:close/>
                </a:path>
                <a:path w="3896995" h="1556385">
                  <a:moveTo>
                    <a:pt x="3667823" y="1546313"/>
                  </a:moveTo>
                  <a:lnTo>
                    <a:pt x="3658298" y="1546313"/>
                  </a:lnTo>
                  <a:lnTo>
                    <a:pt x="3658298" y="1555851"/>
                  </a:lnTo>
                  <a:lnTo>
                    <a:pt x="3667823" y="1555851"/>
                  </a:lnTo>
                  <a:lnTo>
                    <a:pt x="3667823" y="1546313"/>
                  </a:lnTo>
                  <a:close/>
                </a:path>
                <a:path w="3896995" h="1556385">
                  <a:moveTo>
                    <a:pt x="3724986" y="1546313"/>
                  </a:moveTo>
                  <a:lnTo>
                    <a:pt x="3715461" y="1546313"/>
                  </a:lnTo>
                  <a:lnTo>
                    <a:pt x="3715461" y="1555851"/>
                  </a:lnTo>
                  <a:lnTo>
                    <a:pt x="3724986" y="1555851"/>
                  </a:lnTo>
                  <a:lnTo>
                    <a:pt x="3724986" y="1546313"/>
                  </a:lnTo>
                  <a:close/>
                </a:path>
                <a:path w="3896995" h="1556385">
                  <a:moveTo>
                    <a:pt x="3782149" y="1546313"/>
                  </a:moveTo>
                  <a:lnTo>
                    <a:pt x="3772611" y="1546313"/>
                  </a:lnTo>
                  <a:lnTo>
                    <a:pt x="3772611" y="1555851"/>
                  </a:lnTo>
                  <a:lnTo>
                    <a:pt x="3782149" y="1555851"/>
                  </a:lnTo>
                  <a:lnTo>
                    <a:pt x="3782149" y="1546313"/>
                  </a:lnTo>
                  <a:close/>
                </a:path>
                <a:path w="3896995" h="1556385">
                  <a:moveTo>
                    <a:pt x="3839299" y="1546313"/>
                  </a:moveTo>
                  <a:lnTo>
                    <a:pt x="3829774" y="1546313"/>
                  </a:lnTo>
                  <a:lnTo>
                    <a:pt x="3829774" y="1555851"/>
                  </a:lnTo>
                  <a:lnTo>
                    <a:pt x="3839299" y="1555851"/>
                  </a:lnTo>
                  <a:lnTo>
                    <a:pt x="3839299" y="1546313"/>
                  </a:lnTo>
                  <a:close/>
                </a:path>
                <a:path w="3896995" h="1556385">
                  <a:moveTo>
                    <a:pt x="3896461" y="1546313"/>
                  </a:moveTo>
                  <a:lnTo>
                    <a:pt x="3886936" y="1546313"/>
                  </a:lnTo>
                  <a:lnTo>
                    <a:pt x="3886936" y="1555851"/>
                  </a:lnTo>
                  <a:lnTo>
                    <a:pt x="3896461" y="1555851"/>
                  </a:lnTo>
                  <a:lnTo>
                    <a:pt x="3896461" y="154631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0386" y="3698100"/>
              <a:ext cx="5497195" cy="1556385"/>
            </a:xfrm>
            <a:custGeom>
              <a:avLst/>
              <a:gdLst/>
              <a:ahLst/>
              <a:cxnLst/>
              <a:rect l="l" t="t" r="r" b="b"/>
              <a:pathLst>
                <a:path w="5497195" h="155638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5497195" h="1556385">
                  <a:moveTo>
                    <a:pt x="66687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87" y="9537"/>
                  </a:lnTo>
                  <a:lnTo>
                    <a:pt x="66687" y="0"/>
                  </a:lnTo>
                  <a:close/>
                </a:path>
                <a:path w="5497195" h="1556385">
                  <a:moveTo>
                    <a:pt x="123837" y="0"/>
                  </a:moveTo>
                  <a:lnTo>
                    <a:pt x="114312" y="0"/>
                  </a:lnTo>
                  <a:lnTo>
                    <a:pt x="114312" y="9537"/>
                  </a:lnTo>
                  <a:lnTo>
                    <a:pt x="123837" y="9537"/>
                  </a:lnTo>
                  <a:lnTo>
                    <a:pt x="123837" y="0"/>
                  </a:lnTo>
                  <a:close/>
                </a:path>
                <a:path w="5497195" h="1556385">
                  <a:moveTo>
                    <a:pt x="181000" y="0"/>
                  </a:moveTo>
                  <a:lnTo>
                    <a:pt x="171475" y="0"/>
                  </a:lnTo>
                  <a:lnTo>
                    <a:pt x="171475" y="9537"/>
                  </a:lnTo>
                  <a:lnTo>
                    <a:pt x="181000" y="9537"/>
                  </a:lnTo>
                  <a:lnTo>
                    <a:pt x="181000" y="0"/>
                  </a:lnTo>
                  <a:close/>
                </a:path>
                <a:path w="5497195" h="1556385">
                  <a:moveTo>
                    <a:pt x="238163" y="0"/>
                  </a:moveTo>
                  <a:lnTo>
                    <a:pt x="228638" y="0"/>
                  </a:lnTo>
                  <a:lnTo>
                    <a:pt x="228638" y="9537"/>
                  </a:lnTo>
                  <a:lnTo>
                    <a:pt x="238163" y="9537"/>
                  </a:lnTo>
                  <a:lnTo>
                    <a:pt x="238163" y="0"/>
                  </a:lnTo>
                  <a:close/>
                </a:path>
                <a:path w="5497195" h="1556385">
                  <a:moveTo>
                    <a:pt x="295325" y="0"/>
                  </a:moveTo>
                  <a:lnTo>
                    <a:pt x="285800" y="0"/>
                  </a:lnTo>
                  <a:lnTo>
                    <a:pt x="285800" y="9537"/>
                  </a:lnTo>
                  <a:lnTo>
                    <a:pt x="295325" y="9537"/>
                  </a:lnTo>
                  <a:lnTo>
                    <a:pt x="295325" y="0"/>
                  </a:lnTo>
                  <a:close/>
                </a:path>
                <a:path w="5497195" h="1556385">
                  <a:moveTo>
                    <a:pt x="352488" y="0"/>
                  </a:moveTo>
                  <a:lnTo>
                    <a:pt x="342963" y="0"/>
                  </a:lnTo>
                  <a:lnTo>
                    <a:pt x="342963" y="9537"/>
                  </a:lnTo>
                  <a:lnTo>
                    <a:pt x="352488" y="9537"/>
                  </a:lnTo>
                  <a:lnTo>
                    <a:pt x="352488" y="0"/>
                  </a:lnTo>
                  <a:close/>
                </a:path>
                <a:path w="5497195" h="1556385">
                  <a:moveTo>
                    <a:pt x="409651" y="0"/>
                  </a:moveTo>
                  <a:lnTo>
                    <a:pt x="400126" y="0"/>
                  </a:lnTo>
                  <a:lnTo>
                    <a:pt x="400126" y="9537"/>
                  </a:lnTo>
                  <a:lnTo>
                    <a:pt x="409651" y="9537"/>
                  </a:lnTo>
                  <a:lnTo>
                    <a:pt x="409651" y="0"/>
                  </a:lnTo>
                  <a:close/>
                </a:path>
                <a:path w="5497195" h="1556385">
                  <a:moveTo>
                    <a:pt x="466813" y="0"/>
                  </a:moveTo>
                  <a:lnTo>
                    <a:pt x="457276" y="0"/>
                  </a:lnTo>
                  <a:lnTo>
                    <a:pt x="457276" y="9537"/>
                  </a:lnTo>
                  <a:lnTo>
                    <a:pt x="466813" y="9537"/>
                  </a:lnTo>
                  <a:lnTo>
                    <a:pt x="466813" y="0"/>
                  </a:lnTo>
                  <a:close/>
                </a:path>
                <a:path w="5497195" h="1556385">
                  <a:moveTo>
                    <a:pt x="523963" y="0"/>
                  </a:moveTo>
                  <a:lnTo>
                    <a:pt x="514438" y="0"/>
                  </a:lnTo>
                  <a:lnTo>
                    <a:pt x="514438" y="9537"/>
                  </a:lnTo>
                  <a:lnTo>
                    <a:pt x="523963" y="9537"/>
                  </a:lnTo>
                  <a:lnTo>
                    <a:pt x="523963" y="0"/>
                  </a:lnTo>
                  <a:close/>
                </a:path>
                <a:path w="5497195" h="1556385">
                  <a:moveTo>
                    <a:pt x="581126" y="0"/>
                  </a:moveTo>
                  <a:lnTo>
                    <a:pt x="571601" y="0"/>
                  </a:lnTo>
                  <a:lnTo>
                    <a:pt x="571601" y="9537"/>
                  </a:lnTo>
                  <a:lnTo>
                    <a:pt x="581126" y="9537"/>
                  </a:lnTo>
                  <a:lnTo>
                    <a:pt x="581126" y="0"/>
                  </a:lnTo>
                  <a:close/>
                </a:path>
                <a:path w="5497195" h="1556385">
                  <a:moveTo>
                    <a:pt x="638289" y="0"/>
                  </a:moveTo>
                  <a:lnTo>
                    <a:pt x="628764" y="0"/>
                  </a:lnTo>
                  <a:lnTo>
                    <a:pt x="628764" y="9537"/>
                  </a:lnTo>
                  <a:lnTo>
                    <a:pt x="638289" y="9537"/>
                  </a:lnTo>
                  <a:lnTo>
                    <a:pt x="638289" y="0"/>
                  </a:lnTo>
                  <a:close/>
                </a:path>
                <a:path w="5497195" h="1556385">
                  <a:moveTo>
                    <a:pt x="695452" y="0"/>
                  </a:moveTo>
                  <a:lnTo>
                    <a:pt x="685927" y="0"/>
                  </a:lnTo>
                  <a:lnTo>
                    <a:pt x="685927" y="9537"/>
                  </a:lnTo>
                  <a:lnTo>
                    <a:pt x="695452" y="9537"/>
                  </a:lnTo>
                  <a:lnTo>
                    <a:pt x="695452" y="0"/>
                  </a:lnTo>
                  <a:close/>
                </a:path>
                <a:path w="5497195" h="1556385">
                  <a:moveTo>
                    <a:pt x="752614" y="0"/>
                  </a:moveTo>
                  <a:lnTo>
                    <a:pt x="743089" y="0"/>
                  </a:lnTo>
                  <a:lnTo>
                    <a:pt x="743089" y="9537"/>
                  </a:lnTo>
                  <a:lnTo>
                    <a:pt x="752614" y="9537"/>
                  </a:lnTo>
                  <a:lnTo>
                    <a:pt x="752614" y="0"/>
                  </a:lnTo>
                  <a:close/>
                </a:path>
                <a:path w="5497195" h="1556385">
                  <a:moveTo>
                    <a:pt x="809777" y="0"/>
                  </a:moveTo>
                  <a:lnTo>
                    <a:pt x="800239" y="0"/>
                  </a:lnTo>
                  <a:lnTo>
                    <a:pt x="800239" y="9537"/>
                  </a:lnTo>
                  <a:lnTo>
                    <a:pt x="809777" y="9537"/>
                  </a:lnTo>
                  <a:lnTo>
                    <a:pt x="809777" y="0"/>
                  </a:lnTo>
                  <a:close/>
                </a:path>
                <a:path w="5497195" h="1556385">
                  <a:moveTo>
                    <a:pt x="866927" y="0"/>
                  </a:moveTo>
                  <a:lnTo>
                    <a:pt x="857402" y="0"/>
                  </a:lnTo>
                  <a:lnTo>
                    <a:pt x="857402" y="9537"/>
                  </a:lnTo>
                  <a:lnTo>
                    <a:pt x="866927" y="9537"/>
                  </a:lnTo>
                  <a:lnTo>
                    <a:pt x="866927" y="0"/>
                  </a:lnTo>
                  <a:close/>
                </a:path>
                <a:path w="5497195" h="1556385">
                  <a:moveTo>
                    <a:pt x="924090" y="0"/>
                  </a:moveTo>
                  <a:lnTo>
                    <a:pt x="914565" y="0"/>
                  </a:lnTo>
                  <a:lnTo>
                    <a:pt x="914565" y="9537"/>
                  </a:lnTo>
                  <a:lnTo>
                    <a:pt x="924090" y="9537"/>
                  </a:lnTo>
                  <a:lnTo>
                    <a:pt x="924090" y="0"/>
                  </a:lnTo>
                  <a:close/>
                </a:path>
                <a:path w="5497195" h="1556385">
                  <a:moveTo>
                    <a:pt x="981252" y="0"/>
                  </a:moveTo>
                  <a:lnTo>
                    <a:pt x="971727" y="0"/>
                  </a:lnTo>
                  <a:lnTo>
                    <a:pt x="971727" y="9537"/>
                  </a:lnTo>
                  <a:lnTo>
                    <a:pt x="981252" y="9537"/>
                  </a:lnTo>
                  <a:lnTo>
                    <a:pt x="981252" y="0"/>
                  </a:lnTo>
                  <a:close/>
                </a:path>
                <a:path w="5497195" h="1556385">
                  <a:moveTo>
                    <a:pt x="1038415" y="0"/>
                  </a:moveTo>
                  <a:lnTo>
                    <a:pt x="1028890" y="0"/>
                  </a:lnTo>
                  <a:lnTo>
                    <a:pt x="1028890" y="9537"/>
                  </a:lnTo>
                  <a:lnTo>
                    <a:pt x="1038415" y="9537"/>
                  </a:lnTo>
                  <a:lnTo>
                    <a:pt x="1038415" y="0"/>
                  </a:lnTo>
                  <a:close/>
                </a:path>
                <a:path w="5497195" h="1556385">
                  <a:moveTo>
                    <a:pt x="1095578" y="0"/>
                  </a:moveTo>
                  <a:lnTo>
                    <a:pt x="1086053" y="0"/>
                  </a:lnTo>
                  <a:lnTo>
                    <a:pt x="1086053" y="9537"/>
                  </a:lnTo>
                  <a:lnTo>
                    <a:pt x="1095578" y="9537"/>
                  </a:lnTo>
                  <a:lnTo>
                    <a:pt x="1095578" y="0"/>
                  </a:lnTo>
                  <a:close/>
                </a:path>
                <a:path w="5497195" h="1556385">
                  <a:moveTo>
                    <a:pt x="1152740" y="0"/>
                  </a:moveTo>
                  <a:lnTo>
                    <a:pt x="1143215" y="0"/>
                  </a:lnTo>
                  <a:lnTo>
                    <a:pt x="1143215" y="9537"/>
                  </a:lnTo>
                  <a:lnTo>
                    <a:pt x="1152740" y="9537"/>
                  </a:lnTo>
                  <a:lnTo>
                    <a:pt x="1152740" y="0"/>
                  </a:lnTo>
                  <a:close/>
                </a:path>
                <a:path w="5497195" h="1556385">
                  <a:moveTo>
                    <a:pt x="1209903" y="0"/>
                  </a:moveTo>
                  <a:lnTo>
                    <a:pt x="1200365" y="0"/>
                  </a:lnTo>
                  <a:lnTo>
                    <a:pt x="1200365" y="9537"/>
                  </a:lnTo>
                  <a:lnTo>
                    <a:pt x="1209903" y="9537"/>
                  </a:lnTo>
                  <a:lnTo>
                    <a:pt x="1209903" y="0"/>
                  </a:lnTo>
                  <a:close/>
                </a:path>
                <a:path w="5497195" h="1556385">
                  <a:moveTo>
                    <a:pt x="1267053" y="0"/>
                  </a:moveTo>
                  <a:lnTo>
                    <a:pt x="1257528" y="0"/>
                  </a:lnTo>
                  <a:lnTo>
                    <a:pt x="1257528" y="9537"/>
                  </a:lnTo>
                  <a:lnTo>
                    <a:pt x="1267053" y="9537"/>
                  </a:lnTo>
                  <a:lnTo>
                    <a:pt x="1267053" y="0"/>
                  </a:lnTo>
                  <a:close/>
                </a:path>
                <a:path w="5497195" h="1556385">
                  <a:moveTo>
                    <a:pt x="1324216" y="0"/>
                  </a:moveTo>
                  <a:lnTo>
                    <a:pt x="1314691" y="0"/>
                  </a:lnTo>
                  <a:lnTo>
                    <a:pt x="1314691" y="9537"/>
                  </a:lnTo>
                  <a:lnTo>
                    <a:pt x="1324216" y="9537"/>
                  </a:lnTo>
                  <a:lnTo>
                    <a:pt x="1324216" y="0"/>
                  </a:lnTo>
                  <a:close/>
                </a:path>
                <a:path w="5497195" h="1556385">
                  <a:moveTo>
                    <a:pt x="1381379" y="0"/>
                  </a:moveTo>
                  <a:lnTo>
                    <a:pt x="1371854" y="0"/>
                  </a:lnTo>
                  <a:lnTo>
                    <a:pt x="1371854" y="9537"/>
                  </a:lnTo>
                  <a:lnTo>
                    <a:pt x="1381379" y="9537"/>
                  </a:lnTo>
                  <a:lnTo>
                    <a:pt x="1381379" y="0"/>
                  </a:lnTo>
                  <a:close/>
                </a:path>
                <a:path w="5497195" h="1556385">
                  <a:moveTo>
                    <a:pt x="1438541" y="0"/>
                  </a:moveTo>
                  <a:lnTo>
                    <a:pt x="1429016" y="0"/>
                  </a:lnTo>
                  <a:lnTo>
                    <a:pt x="1429016" y="9537"/>
                  </a:lnTo>
                  <a:lnTo>
                    <a:pt x="1438541" y="9537"/>
                  </a:lnTo>
                  <a:lnTo>
                    <a:pt x="1438541" y="0"/>
                  </a:lnTo>
                  <a:close/>
                </a:path>
                <a:path w="5497195" h="1556385">
                  <a:moveTo>
                    <a:pt x="1495704" y="0"/>
                  </a:moveTo>
                  <a:lnTo>
                    <a:pt x="1486179" y="0"/>
                  </a:lnTo>
                  <a:lnTo>
                    <a:pt x="1486179" y="9537"/>
                  </a:lnTo>
                  <a:lnTo>
                    <a:pt x="1495704" y="9537"/>
                  </a:lnTo>
                  <a:lnTo>
                    <a:pt x="1495704" y="0"/>
                  </a:lnTo>
                  <a:close/>
                </a:path>
                <a:path w="5497195" h="1556385">
                  <a:moveTo>
                    <a:pt x="1552867" y="0"/>
                  </a:moveTo>
                  <a:lnTo>
                    <a:pt x="1543342" y="0"/>
                  </a:lnTo>
                  <a:lnTo>
                    <a:pt x="1543342" y="9537"/>
                  </a:lnTo>
                  <a:lnTo>
                    <a:pt x="1552867" y="9537"/>
                  </a:lnTo>
                  <a:lnTo>
                    <a:pt x="1552867" y="0"/>
                  </a:lnTo>
                  <a:close/>
                </a:path>
                <a:path w="5497195" h="1556385">
                  <a:moveTo>
                    <a:pt x="1610029" y="0"/>
                  </a:moveTo>
                  <a:lnTo>
                    <a:pt x="1600492" y="0"/>
                  </a:lnTo>
                  <a:lnTo>
                    <a:pt x="1600492" y="9537"/>
                  </a:lnTo>
                  <a:lnTo>
                    <a:pt x="1610029" y="9537"/>
                  </a:lnTo>
                  <a:lnTo>
                    <a:pt x="1610029" y="0"/>
                  </a:lnTo>
                  <a:close/>
                </a:path>
                <a:path w="5497195" h="1556385">
                  <a:moveTo>
                    <a:pt x="1667179" y="0"/>
                  </a:moveTo>
                  <a:lnTo>
                    <a:pt x="1657654" y="0"/>
                  </a:lnTo>
                  <a:lnTo>
                    <a:pt x="1657654" y="9537"/>
                  </a:lnTo>
                  <a:lnTo>
                    <a:pt x="1667179" y="9537"/>
                  </a:lnTo>
                  <a:lnTo>
                    <a:pt x="1667179" y="0"/>
                  </a:lnTo>
                  <a:close/>
                </a:path>
                <a:path w="5497195" h="1556385">
                  <a:moveTo>
                    <a:pt x="1724342" y="0"/>
                  </a:moveTo>
                  <a:lnTo>
                    <a:pt x="1714817" y="0"/>
                  </a:lnTo>
                  <a:lnTo>
                    <a:pt x="1714817" y="9537"/>
                  </a:lnTo>
                  <a:lnTo>
                    <a:pt x="1724342" y="9537"/>
                  </a:lnTo>
                  <a:lnTo>
                    <a:pt x="1724342" y="0"/>
                  </a:lnTo>
                  <a:close/>
                </a:path>
                <a:path w="5497195" h="1556385">
                  <a:moveTo>
                    <a:pt x="1781505" y="0"/>
                  </a:moveTo>
                  <a:lnTo>
                    <a:pt x="1771980" y="0"/>
                  </a:lnTo>
                  <a:lnTo>
                    <a:pt x="1771980" y="9537"/>
                  </a:lnTo>
                  <a:lnTo>
                    <a:pt x="1781505" y="9537"/>
                  </a:lnTo>
                  <a:lnTo>
                    <a:pt x="1781505" y="0"/>
                  </a:lnTo>
                  <a:close/>
                </a:path>
                <a:path w="5497195" h="1556385">
                  <a:moveTo>
                    <a:pt x="1838667" y="0"/>
                  </a:moveTo>
                  <a:lnTo>
                    <a:pt x="1829142" y="0"/>
                  </a:lnTo>
                  <a:lnTo>
                    <a:pt x="1829142" y="9537"/>
                  </a:lnTo>
                  <a:lnTo>
                    <a:pt x="1838667" y="9537"/>
                  </a:lnTo>
                  <a:lnTo>
                    <a:pt x="1838667" y="0"/>
                  </a:lnTo>
                  <a:close/>
                </a:path>
                <a:path w="5497195" h="1556385">
                  <a:moveTo>
                    <a:pt x="1895830" y="0"/>
                  </a:moveTo>
                  <a:lnTo>
                    <a:pt x="1886305" y="0"/>
                  </a:lnTo>
                  <a:lnTo>
                    <a:pt x="1886305" y="9537"/>
                  </a:lnTo>
                  <a:lnTo>
                    <a:pt x="1895830" y="9537"/>
                  </a:lnTo>
                  <a:lnTo>
                    <a:pt x="1895830" y="0"/>
                  </a:lnTo>
                  <a:close/>
                </a:path>
                <a:path w="5497195" h="1556385">
                  <a:moveTo>
                    <a:pt x="1952993" y="0"/>
                  </a:moveTo>
                  <a:lnTo>
                    <a:pt x="1943455" y="0"/>
                  </a:lnTo>
                  <a:lnTo>
                    <a:pt x="1943455" y="9537"/>
                  </a:lnTo>
                  <a:lnTo>
                    <a:pt x="1952993" y="9537"/>
                  </a:lnTo>
                  <a:lnTo>
                    <a:pt x="1952993" y="0"/>
                  </a:lnTo>
                  <a:close/>
                </a:path>
                <a:path w="5497195" h="1556385">
                  <a:moveTo>
                    <a:pt x="2010143" y="0"/>
                  </a:moveTo>
                  <a:lnTo>
                    <a:pt x="2000618" y="0"/>
                  </a:lnTo>
                  <a:lnTo>
                    <a:pt x="2000618" y="9537"/>
                  </a:lnTo>
                  <a:lnTo>
                    <a:pt x="2010143" y="9537"/>
                  </a:lnTo>
                  <a:lnTo>
                    <a:pt x="2010143" y="0"/>
                  </a:lnTo>
                  <a:close/>
                </a:path>
                <a:path w="5497195" h="1556385">
                  <a:moveTo>
                    <a:pt x="2067306" y="0"/>
                  </a:moveTo>
                  <a:lnTo>
                    <a:pt x="2057781" y="0"/>
                  </a:lnTo>
                  <a:lnTo>
                    <a:pt x="2057781" y="9537"/>
                  </a:lnTo>
                  <a:lnTo>
                    <a:pt x="2067306" y="9537"/>
                  </a:lnTo>
                  <a:lnTo>
                    <a:pt x="2067306" y="0"/>
                  </a:lnTo>
                  <a:close/>
                </a:path>
                <a:path w="5497195" h="1556385">
                  <a:moveTo>
                    <a:pt x="3610648" y="1546313"/>
                  </a:moveTo>
                  <a:lnTo>
                    <a:pt x="3601123" y="1546313"/>
                  </a:lnTo>
                  <a:lnTo>
                    <a:pt x="3601123" y="1555851"/>
                  </a:lnTo>
                  <a:lnTo>
                    <a:pt x="3610648" y="1555851"/>
                  </a:lnTo>
                  <a:lnTo>
                    <a:pt x="3610648" y="1546313"/>
                  </a:lnTo>
                  <a:close/>
                </a:path>
                <a:path w="5497195" h="1556385">
                  <a:moveTo>
                    <a:pt x="3667810" y="1546313"/>
                  </a:moveTo>
                  <a:lnTo>
                    <a:pt x="3658285" y="1546313"/>
                  </a:lnTo>
                  <a:lnTo>
                    <a:pt x="3658285" y="1555851"/>
                  </a:lnTo>
                  <a:lnTo>
                    <a:pt x="3667810" y="1555851"/>
                  </a:lnTo>
                  <a:lnTo>
                    <a:pt x="3667810" y="1546313"/>
                  </a:lnTo>
                  <a:close/>
                </a:path>
                <a:path w="5497195" h="1556385">
                  <a:moveTo>
                    <a:pt x="3724973" y="1546313"/>
                  </a:moveTo>
                  <a:lnTo>
                    <a:pt x="3715448" y="1546313"/>
                  </a:lnTo>
                  <a:lnTo>
                    <a:pt x="3715448" y="1555851"/>
                  </a:lnTo>
                  <a:lnTo>
                    <a:pt x="3724973" y="1555851"/>
                  </a:lnTo>
                  <a:lnTo>
                    <a:pt x="3724973" y="1546313"/>
                  </a:lnTo>
                  <a:close/>
                </a:path>
                <a:path w="5497195" h="1556385">
                  <a:moveTo>
                    <a:pt x="3782136" y="1546313"/>
                  </a:moveTo>
                  <a:lnTo>
                    <a:pt x="3772611" y="1546313"/>
                  </a:lnTo>
                  <a:lnTo>
                    <a:pt x="3772611" y="1555851"/>
                  </a:lnTo>
                  <a:lnTo>
                    <a:pt x="3782136" y="1555851"/>
                  </a:lnTo>
                  <a:lnTo>
                    <a:pt x="3782136" y="1546313"/>
                  </a:lnTo>
                  <a:close/>
                </a:path>
                <a:path w="5497195" h="1556385">
                  <a:moveTo>
                    <a:pt x="3839299" y="1546313"/>
                  </a:moveTo>
                  <a:lnTo>
                    <a:pt x="3829774" y="1546313"/>
                  </a:lnTo>
                  <a:lnTo>
                    <a:pt x="3829774" y="1555851"/>
                  </a:lnTo>
                  <a:lnTo>
                    <a:pt x="3839299" y="1555851"/>
                  </a:lnTo>
                  <a:lnTo>
                    <a:pt x="3839299" y="1546313"/>
                  </a:lnTo>
                  <a:close/>
                </a:path>
                <a:path w="5497195" h="1556385">
                  <a:moveTo>
                    <a:pt x="3896461" y="1546313"/>
                  </a:moveTo>
                  <a:lnTo>
                    <a:pt x="3886924" y="1546313"/>
                  </a:lnTo>
                  <a:lnTo>
                    <a:pt x="3886924" y="1555851"/>
                  </a:lnTo>
                  <a:lnTo>
                    <a:pt x="3896461" y="1555851"/>
                  </a:lnTo>
                  <a:lnTo>
                    <a:pt x="3896461" y="1546313"/>
                  </a:lnTo>
                  <a:close/>
                </a:path>
                <a:path w="5497195" h="1556385">
                  <a:moveTo>
                    <a:pt x="3953611" y="1546313"/>
                  </a:moveTo>
                  <a:lnTo>
                    <a:pt x="3944086" y="1546313"/>
                  </a:lnTo>
                  <a:lnTo>
                    <a:pt x="3944086" y="1555851"/>
                  </a:lnTo>
                  <a:lnTo>
                    <a:pt x="3953611" y="1555851"/>
                  </a:lnTo>
                  <a:lnTo>
                    <a:pt x="3953611" y="1546313"/>
                  </a:lnTo>
                  <a:close/>
                </a:path>
                <a:path w="5497195" h="1556385">
                  <a:moveTo>
                    <a:pt x="4010774" y="1546313"/>
                  </a:moveTo>
                  <a:lnTo>
                    <a:pt x="4001249" y="1546313"/>
                  </a:lnTo>
                  <a:lnTo>
                    <a:pt x="4001249" y="1555851"/>
                  </a:lnTo>
                  <a:lnTo>
                    <a:pt x="4010774" y="1555851"/>
                  </a:lnTo>
                  <a:lnTo>
                    <a:pt x="4010774" y="1546313"/>
                  </a:lnTo>
                  <a:close/>
                </a:path>
                <a:path w="5497195" h="1556385">
                  <a:moveTo>
                    <a:pt x="4067937" y="1546313"/>
                  </a:moveTo>
                  <a:lnTo>
                    <a:pt x="4058412" y="1546313"/>
                  </a:lnTo>
                  <a:lnTo>
                    <a:pt x="4058412" y="1555851"/>
                  </a:lnTo>
                  <a:lnTo>
                    <a:pt x="4067937" y="1555851"/>
                  </a:lnTo>
                  <a:lnTo>
                    <a:pt x="4067937" y="1546313"/>
                  </a:lnTo>
                  <a:close/>
                </a:path>
                <a:path w="5497195" h="1556385">
                  <a:moveTo>
                    <a:pt x="4125099" y="1546313"/>
                  </a:moveTo>
                  <a:lnTo>
                    <a:pt x="4115574" y="1546313"/>
                  </a:lnTo>
                  <a:lnTo>
                    <a:pt x="4115574" y="1555851"/>
                  </a:lnTo>
                  <a:lnTo>
                    <a:pt x="4125099" y="1555851"/>
                  </a:lnTo>
                  <a:lnTo>
                    <a:pt x="4125099" y="1546313"/>
                  </a:lnTo>
                  <a:close/>
                </a:path>
                <a:path w="5497195" h="1556385">
                  <a:moveTo>
                    <a:pt x="4182262" y="1546313"/>
                  </a:moveTo>
                  <a:lnTo>
                    <a:pt x="4172737" y="1546313"/>
                  </a:lnTo>
                  <a:lnTo>
                    <a:pt x="4172737" y="1555851"/>
                  </a:lnTo>
                  <a:lnTo>
                    <a:pt x="4182262" y="1555851"/>
                  </a:lnTo>
                  <a:lnTo>
                    <a:pt x="4182262" y="1546313"/>
                  </a:lnTo>
                  <a:close/>
                </a:path>
                <a:path w="5497195" h="1556385">
                  <a:moveTo>
                    <a:pt x="4239425" y="1546313"/>
                  </a:moveTo>
                  <a:lnTo>
                    <a:pt x="4229887" y="1546313"/>
                  </a:lnTo>
                  <a:lnTo>
                    <a:pt x="4229887" y="1555851"/>
                  </a:lnTo>
                  <a:lnTo>
                    <a:pt x="4239425" y="1555851"/>
                  </a:lnTo>
                  <a:lnTo>
                    <a:pt x="4239425" y="1546313"/>
                  </a:lnTo>
                  <a:close/>
                </a:path>
                <a:path w="5497195" h="1556385">
                  <a:moveTo>
                    <a:pt x="4296575" y="1546313"/>
                  </a:moveTo>
                  <a:lnTo>
                    <a:pt x="4287050" y="1546313"/>
                  </a:lnTo>
                  <a:lnTo>
                    <a:pt x="4287050" y="1555851"/>
                  </a:lnTo>
                  <a:lnTo>
                    <a:pt x="4296575" y="1555851"/>
                  </a:lnTo>
                  <a:lnTo>
                    <a:pt x="4296575" y="1546313"/>
                  </a:lnTo>
                  <a:close/>
                </a:path>
                <a:path w="5497195" h="1556385">
                  <a:moveTo>
                    <a:pt x="4353738" y="1546313"/>
                  </a:moveTo>
                  <a:lnTo>
                    <a:pt x="4344213" y="1546313"/>
                  </a:lnTo>
                  <a:lnTo>
                    <a:pt x="4344213" y="1555851"/>
                  </a:lnTo>
                  <a:lnTo>
                    <a:pt x="4353738" y="1555851"/>
                  </a:lnTo>
                  <a:lnTo>
                    <a:pt x="4353738" y="1546313"/>
                  </a:lnTo>
                  <a:close/>
                </a:path>
                <a:path w="5497195" h="1556385">
                  <a:moveTo>
                    <a:pt x="4410900" y="1546313"/>
                  </a:moveTo>
                  <a:lnTo>
                    <a:pt x="4401375" y="1546313"/>
                  </a:lnTo>
                  <a:lnTo>
                    <a:pt x="4401375" y="1555851"/>
                  </a:lnTo>
                  <a:lnTo>
                    <a:pt x="4410900" y="1555851"/>
                  </a:lnTo>
                  <a:lnTo>
                    <a:pt x="4410900" y="1546313"/>
                  </a:lnTo>
                  <a:close/>
                </a:path>
                <a:path w="5497195" h="1556385">
                  <a:moveTo>
                    <a:pt x="4468063" y="1546313"/>
                  </a:moveTo>
                  <a:lnTo>
                    <a:pt x="4458538" y="1546313"/>
                  </a:lnTo>
                  <a:lnTo>
                    <a:pt x="4458538" y="1555851"/>
                  </a:lnTo>
                  <a:lnTo>
                    <a:pt x="4468063" y="1555851"/>
                  </a:lnTo>
                  <a:lnTo>
                    <a:pt x="4468063" y="1546313"/>
                  </a:lnTo>
                  <a:close/>
                </a:path>
                <a:path w="5497195" h="1556385">
                  <a:moveTo>
                    <a:pt x="4525226" y="1546313"/>
                  </a:moveTo>
                  <a:lnTo>
                    <a:pt x="4515701" y="1546313"/>
                  </a:lnTo>
                  <a:lnTo>
                    <a:pt x="4515701" y="1555851"/>
                  </a:lnTo>
                  <a:lnTo>
                    <a:pt x="4525226" y="1555851"/>
                  </a:lnTo>
                  <a:lnTo>
                    <a:pt x="4525226" y="1546313"/>
                  </a:lnTo>
                  <a:close/>
                </a:path>
                <a:path w="5497195" h="1556385">
                  <a:moveTo>
                    <a:pt x="4582388" y="1546313"/>
                  </a:moveTo>
                  <a:lnTo>
                    <a:pt x="4572863" y="1546313"/>
                  </a:lnTo>
                  <a:lnTo>
                    <a:pt x="4572863" y="1555851"/>
                  </a:lnTo>
                  <a:lnTo>
                    <a:pt x="4582388" y="1555851"/>
                  </a:lnTo>
                  <a:lnTo>
                    <a:pt x="4582388" y="1546313"/>
                  </a:lnTo>
                  <a:close/>
                </a:path>
                <a:path w="5497195" h="1556385">
                  <a:moveTo>
                    <a:pt x="4639551" y="1546313"/>
                  </a:moveTo>
                  <a:lnTo>
                    <a:pt x="4630013" y="1546313"/>
                  </a:lnTo>
                  <a:lnTo>
                    <a:pt x="4630013" y="1555851"/>
                  </a:lnTo>
                  <a:lnTo>
                    <a:pt x="4639551" y="1555851"/>
                  </a:lnTo>
                  <a:lnTo>
                    <a:pt x="4639551" y="1546313"/>
                  </a:lnTo>
                  <a:close/>
                </a:path>
                <a:path w="5497195" h="1556385">
                  <a:moveTo>
                    <a:pt x="4696701" y="1546313"/>
                  </a:moveTo>
                  <a:lnTo>
                    <a:pt x="4687176" y="1546313"/>
                  </a:lnTo>
                  <a:lnTo>
                    <a:pt x="4687176" y="1555851"/>
                  </a:lnTo>
                  <a:lnTo>
                    <a:pt x="4696701" y="1555851"/>
                  </a:lnTo>
                  <a:lnTo>
                    <a:pt x="4696701" y="1546313"/>
                  </a:lnTo>
                  <a:close/>
                </a:path>
                <a:path w="5497195" h="1556385">
                  <a:moveTo>
                    <a:pt x="4753864" y="1546313"/>
                  </a:moveTo>
                  <a:lnTo>
                    <a:pt x="4744339" y="1546313"/>
                  </a:lnTo>
                  <a:lnTo>
                    <a:pt x="4744339" y="1555851"/>
                  </a:lnTo>
                  <a:lnTo>
                    <a:pt x="4753864" y="1555851"/>
                  </a:lnTo>
                  <a:lnTo>
                    <a:pt x="4753864" y="1546313"/>
                  </a:lnTo>
                  <a:close/>
                </a:path>
                <a:path w="5497195" h="1556385">
                  <a:moveTo>
                    <a:pt x="4811026" y="1546313"/>
                  </a:moveTo>
                  <a:lnTo>
                    <a:pt x="4801501" y="1546313"/>
                  </a:lnTo>
                  <a:lnTo>
                    <a:pt x="4801501" y="1555851"/>
                  </a:lnTo>
                  <a:lnTo>
                    <a:pt x="4811026" y="1555851"/>
                  </a:lnTo>
                  <a:lnTo>
                    <a:pt x="4811026" y="1546313"/>
                  </a:lnTo>
                  <a:close/>
                </a:path>
                <a:path w="5497195" h="1556385">
                  <a:moveTo>
                    <a:pt x="4868189" y="1546313"/>
                  </a:moveTo>
                  <a:lnTo>
                    <a:pt x="4858664" y="1546313"/>
                  </a:lnTo>
                  <a:lnTo>
                    <a:pt x="4858664" y="1555851"/>
                  </a:lnTo>
                  <a:lnTo>
                    <a:pt x="4868189" y="1555851"/>
                  </a:lnTo>
                  <a:lnTo>
                    <a:pt x="4868189" y="1546313"/>
                  </a:lnTo>
                  <a:close/>
                </a:path>
                <a:path w="5497195" h="1556385">
                  <a:moveTo>
                    <a:pt x="4925352" y="1546313"/>
                  </a:moveTo>
                  <a:lnTo>
                    <a:pt x="4915827" y="1546313"/>
                  </a:lnTo>
                  <a:lnTo>
                    <a:pt x="4915827" y="1555851"/>
                  </a:lnTo>
                  <a:lnTo>
                    <a:pt x="4925352" y="1555851"/>
                  </a:lnTo>
                  <a:lnTo>
                    <a:pt x="4925352" y="1546313"/>
                  </a:lnTo>
                  <a:close/>
                </a:path>
                <a:path w="5497195" h="1556385">
                  <a:moveTo>
                    <a:pt x="4982515" y="1546313"/>
                  </a:moveTo>
                  <a:lnTo>
                    <a:pt x="4972990" y="1546313"/>
                  </a:lnTo>
                  <a:lnTo>
                    <a:pt x="4972990" y="1555851"/>
                  </a:lnTo>
                  <a:lnTo>
                    <a:pt x="4982515" y="1555851"/>
                  </a:lnTo>
                  <a:lnTo>
                    <a:pt x="4982515" y="1546313"/>
                  </a:lnTo>
                  <a:close/>
                </a:path>
                <a:path w="5497195" h="1556385">
                  <a:moveTo>
                    <a:pt x="5039677" y="1546313"/>
                  </a:moveTo>
                  <a:lnTo>
                    <a:pt x="5030140" y="1546313"/>
                  </a:lnTo>
                  <a:lnTo>
                    <a:pt x="5030140" y="1555851"/>
                  </a:lnTo>
                  <a:lnTo>
                    <a:pt x="5039677" y="1555851"/>
                  </a:lnTo>
                  <a:lnTo>
                    <a:pt x="5039677" y="1546313"/>
                  </a:lnTo>
                  <a:close/>
                </a:path>
                <a:path w="5497195" h="1556385">
                  <a:moveTo>
                    <a:pt x="5096827" y="1546313"/>
                  </a:moveTo>
                  <a:lnTo>
                    <a:pt x="5087302" y="1546313"/>
                  </a:lnTo>
                  <a:lnTo>
                    <a:pt x="5087302" y="1555851"/>
                  </a:lnTo>
                  <a:lnTo>
                    <a:pt x="5096827" y="1555851"/>
                  </a:lnTo>
                  <a:lnTo>
                    <a:pt x="5096827" y="1546313"/>
                  </a:lnTo>
                  <a:close/>
                </a:path>
                <a:path w="5497195" h="1556385">
                  <a:moveTo>
                    <a:pt x="5153990" y="1546313"/>
                  </a:moveTo>
                  <a:lnTo>
                    <a:pt x="5144465" y="1546313"/>
                  </a:lnTo>
                  <a:lnTo>
                    <a:pt x="5144465" y="1555851"/>
                  </a:lnTo>
                  <a:lnTo>
                    <a:pt x="5153990" y="1555851"/>
                  </a:lnTo>
                  <a:lnTo>
                    <a:pt x="5153990" y="1546313"/>
                  </a:lnTo>
                  <a:close/>
                </a:path>
                <a:path w="5497195" h="1556385">
                  <a:moveTo>
                    <a:pt x="5211153" y="1546313"/>
                  </a:moveTo>
                  <a:lnTo>
                    <a:pt x="5201628" y="1546313"/>
                  </a:lnTo>
                  <a:lnTo>
                    <a:pt x="5201628" y="1555851"/>
                  </a:lnTo>
                  <a:lnTo>
                    <a:pt x="5211153" y="1555851"/>
                  </a:lnTo>
                  <a:lnTo>
                    <a:pt x="5211153" y="1546313"/>
                  </a:lnTo>
                  <a:close/>
                </a:path>
                <a:path w="5497195" h="1556385">
                  <a:moveTo>
                    <a:pt x="5268315" y="1546313"/>
                  </a:moveTo>
                  <a:lnTo>
                    <a:pt x="5258790" y="1546313"/>
                  </a:lnTo>
                  <a:lnTo>
                    <a:pt x="5258790" y="1555851"/>
                  </a:lnTo>
                  <a:lnTo>
                    <a:pt x="5268315" y="1555851"/>
                  </a:lnTo>
                  <a:lnTo>
                    <a:pt x="5268315" y="1546313"/>
                  </a:lnTo>
                  <a:close/>
                </a:path>
                <a:path w="5497195" h="1556385">
                  <a:moveTo>
                    <a:pt x="5325478" y="1546313"/>
                  </a:moveTo>
                  <a:lnTo>
                    <a:pt x="5315953" y="1546313"/>
                  </a:lnTo>
                  <a:lnTo>
                    <a:pt x="5315953" y="1555851"/>
                  </a:lnTo>
                  <a:lnTo>
                    <a:pt x="5325478" y="1555851"/>
                  </a:lnTo>
                  <a:lnTo>
                    <a:pt x="5325478" y="1546313"/>
                  </a:lnTo>
                  <a:close/>
                </a:path>
                <a:path w="5497195" h="1556385">
                  <a:moveTo>
                    <a:pt x="5382641" y="1546313"/>
                  </a:moveTo>
                  <a:lnTo>
                    <a:pt x="5373103" y="1546313"/>
                  </a:lnTo>
                  <a:lnTo>
                    <a:pt x="5373103" y="1555851"/>
                  </a:lnTo>
                  <a:lnTo>
                    <a:pt x="5382641" y="1555851"/>
                  </a:lnTo>
                  <a:lnTo>
                    <a:pt x="5382641" y="1546313"/>
                  </a:lnTo>
                  <a:close/>
                </a:path>
                <a:path w="5497195" h="1556385">
                  <a:moveTo>
                    <a:pt x="5439791" y="1546313"/>
                  </a:moveTo>
                  <a:lnTo>
                    <a:pt x="5430266" y="1546313"/>
                  </a:lnTo>
                  <a:lnTo>
                    <a:pt x="5430266" y="1555851"/>
                  </a:lnTo>
                  <a:lnTo>
                    <a:pt x="5439791" y="1555851"/>
                  </a:lnTo>
                  <a:lnTo>
                    <a:pt x="5439791" y="1546313"/>
                  </a:lnTo>
                  <a:close/>
                </a:path>
                <a:path w="5497195" h="1556385">
                  <a:moveTo>
                    <a:pt x="5496953" y="1546313"/>
                  </a:moveTo>
                  <a:lnTo>
                    <a:pt x="5487428" y="1546313"/>
                  </a:lnTo>
                  <a:lnTo>
                    <a:pt x="5487428" y="1555851"/>
                  </a:lnTo>
                  <a:lnTo>
                    <a:pt x="5496953" y="1555851"/>
                  </a:lnTo>
                  <a:lnTo>
                    <a:pt x="5496953" y="154631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8167" y="3698100"/>
              <a:ext cx="3382010" cy="10160"/>
            </a:xfrm>
            <a:custGeom>
              <a:avLst/>
              <a:gdLst/>
              <a:ahLst/>
              <a:cxnLst/>
              <a:rect l="l" t="t" r="r" b="b"/>
              <a:pathLst>
                <a:path w="3382009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3382009" h="10160">
                  <a:moveTo>
                    <a:pt x="66687" y="0"/>
                  </a:moveTo>
                  <a:lnTo>
                    <a:pt x="57162" y="0"/>
                  </a:lnTo>
                  <a:lnTo>
                    <a:pt x="57162" y="9537"/>
                  </a:lnTo>
                  <a:lnTo>
                    <a:pt x="66687" y="9537"/>
                  </a:lnTo>
                  <a:lnTo>
                    <a:pt x="66687" y="0"/>
                  </a:lnTo>
                  <a:close/>
                </a:path>
                <a:path w="3382009" h="10160">
                  <a:moveTo>
                    <a:pt x="123850" y="0"/>
                  </a:moveTo>
                  <a:lnTo>
                    <a:pt x="114325" y="0"/>
                  </a:lnTo>
                  <a:lnTo>
                    <a:pt x="114325" y="9537"/>
                  </a:lnTo>
                  <a:lnTo>
                    <a:pt x="123850" y="9537"/>
                  </a:lnTo>
                  <a:lnTo>
                    <a:pt x="123850" y="0"/>
                  </a:lnTo>
                  <a:close/>
                </a:path>
                <a:path w="3382009" h="10160">
                  <a:moveTo>
                    <a:pt x="181013" y="0"/>
                  </a:moveTo>
                  <a:lnTo>
                    <a:pt x="171488" y="0"/>
                  </a:lnTo>
                  <a:lnTo>
                    <a:pt x="171488" y="9537"/>
                  </a:lnTo>
                  <a:lnTo>
                    <a:pt x="181013" y="9537"/>
                  </a:lnTo>
                  <a:lnTo>
                    <a:pt x="181013" y="0"/>
                  </a:lnTo>
                  <a:close/>
                </a:path>
                <a:path w="3382009" h="10160">
                  <a:moveTo>
                    <a:pt x="238175" y="0"/>
                  </a:moveTo>
                  <a:lnTo>
                    <a:pt x="228650" y="0"/>
                  </a:lnTo>
                  <a:lnTo>
                    <a:pt x="228650" y="9537"/>
                  </a:lnTo>
                  <a:lnTo>
                    <a:pt x="238175" y="9537"/>
                  </a:lnTo>
                  <a:lnTo>
                    <a:pt x="238175" y="0"/>
                  </a:lnTo>
                  <a:close/>
                </a:path>
                <a:path w="3382009" h="10160">
                  <a:moveTo>
                    <a:pt x="295338" y="0"/>
                  </a:moveTo>
                  <a:lnTo>
                    <a:pt x="285800" y="0"/>
                  </a:lnTo>
                  <a:lnTo>
                    <a:pt x="285800" y="9537"/>
                  </a:lnTo>
                  <a:lnTo>
                    <a:pt x="295338" y="9537"/>
                  </a:lnTo>
                  <a:lnTo>
                    <a:pt x="295338" y="0"/>
                  </a:lnTo>
                  <a:close/>
                </a:path>
                <a:path w="3382009" h="10160">
                  <a:moveTo>
                    <a:pt x="352488" y="0"/>
                  </a:moveTo>
                  <a:lnTo>
                    <a:pt x="342963" y="0"/>
                  </a:lnTo>
                  <a:lnTo>
                    <a:pt x="342963" y="9537"/>
                  </a:lnTo>
                  <a:lnTo>
                    <a:pt x="352488" y="9537"/>
                  </a:lnTo>
                  <a:lnTo>
                    <a:pt x="352488" y="0"/>
                  </a:lnTo>
                  <a:close/>
                </a:path>
                <a:path w="3382009" h="10160">
                  <a:moveTo>
                    <a:pt x="409651" y="0"/>
                  </a:moveTo>
                  <a:lnTo>
                    <a:pt x="400126" y="0"/>
                  </a:lnTo>
                  <a:lnTo>
                    <a:pt x="400126" y="9537"/>
                  </a:lnTo>
                  <a:lnTo>
                    <a:pt x="409651" y="9537"/>
                  </a:lnTo>
                  <a:lnTo>
                    <a:pt x="409651" y="0"/>
                  </a:lnTo>
                  <a:close/>
                </a:path>
                <a:path w="3382009" h="10160">
                  <a:moveTo>
                    <a:pt x="466813" y="0"/>
                  </a:moveTo>
                  <a:lnTo>
                    <a:pt x="457288" y="0"/>
                  </a:lnTo>
                  <a:lnTo>
                    <a:pt x="457288" y="9537"/>
                  </a:lnTo>
                  <a:lnTo>
                    <a:pt x="466813" y="9537"/>
                  </a:lnTo>
                  <a:lnTo>
                    <a:pt x="466813" y="0"/>
                  </a:lnTo>
                  <a:close/>
                </a:path>
                <a:path w="3382009" h="10160">
                  <a:moveTo>
                    <a:pt x="523976" y="0"/>
                  </a:moveTo>
                  <a:lnTo>
                    <a:pt x="514451" y="0"/>
                  </a:lnTo>
                  <a:lnTo>
                    <a:pt x="514451" y="9537"/>
                  </a:lnTo>
                  <a:lnTo>
                    <a:pt x="523976" y="9537"/>
                  </a:lnTo>
                  <a:lnTo>
                    <a:pt x="523976" y="0"/>
                  </a:lnTo>
                  <a:close/>
                </a:path>
                <a:path w="3382009" h="10160">
                  <a:moveTo>
                    <a:pt x="581139" y="0"/>
                  </a:moveTo>
                  <a:lnTo>
                    <a:pt x="571614" y="0"/>
                  </a:lnTo>
                  <a:lnTo>
                    <a:pt x="571614" y="9537"/>
                  </a:lnTo>
                  <a:lnTo>
                    <a:pt x="581139" y="9537"/>
                  </a:lnTo>
                  <a:lnTo>
                    <a:pt x="581139" y="0"/>
                  </a:lnTo>
                  <a:close/>
                </a:path>
                <a:path w="3382009" h="10160">
                  <a:moveTo>
                    <a:pt x="638302" y="0"/>
                  </a:moveTo>
                  <a:lnTo>
                    <a:pt x="628777" y="0"/>
                  </a:lnTo>
                  <a:lnTo>
                    <a:pt x="628777" y="9537"/>
                  </a:lnTo>
                  <a:lnTo>
                    <a:pt x="638302" y="9537"/>
                  </a:lnTo>
                  <a:lnTo>
                    <a:pt x="638302" y="0"/>
                  </a:lnTo>
                  <a:close/>
                </a:path>
                <a:path w="3382009" h="10160">
                  <a:moveTo>
                    <a:pt x="695464" y="0"/>
                  </a:moveTo>
                  <a:lnTo>
                    <a:pt x="685927" y="0"/>
                  </a:lnTo>
                  <a:lnTo>
                    <a:pt x="685927" y="9537"/>
                  </a:lnTo>
                  <a:lnTo>
                    <a:pt x="695464" y="9537"/>
                  </a:lnTo>
                  <a:lnTo>
                    <a:pt x="695464" y="0"/>
                  </a:lnTo>
                  <a:close/>
                </a:path>
                <a:path w="3382009" h="10160">
                  <a:moveTo>
                    <a:pt x="752614" y="0"/>
                  </a:moveTo>
                  <a:lnTo>
                    <a:pt x="743089" y="0"/>
                  </a:lnTo>
                  <a:lnTo>
                    <a:pt x="743089" y="9537"/>
                  </a:lnTo>
                  <a:lnTo>
                    <a:pt x="752614" y="9537"/>
                  </a:lnTo>
                  <a:lnTo>
                    <a:pt x="752614" y="0"/>
                  </a:lnTo>
                  <a:close/>
                </a:path>
                <a:path w="3382009" h="10160">
                  <a:moveTo>
                    <a:pt x="809777" y="0"/>
                  </a:moveTo>
                  <a:lnTo>
                    <a:pt x="800252" y="0"/>
                  </a:lnTo>
                  <a:lnTo>
                    <a:pt x="800252" y="9537"/>
                  </a:lnTo>
                  <a:lnTo>
                    <a:pt x="809777" y="9537"/>
                  </a:lnTo>
                  <a:lnTo>
                    <a:pt x="809777" y="0"/>
                  </a:lnTo>
                  <a:close/>
                </a:path>
                <a:path w="3382009" h="10160">
                  <a:moveTo>
                    <a:pt x="866940" y="0"/>
                  </a:moveTo>
                  <a:lnTo>
                    <a:pt x="857415" y="0"/>
                  </a:lnTo>
                  <a:lnTo>
                    <a:pt x="857415" y="9537"/>
                  </a:lnTo>
                  <a:lnTo>
                    <a:pt x="866940" y="9537"/>
                  </a:lnTo>
                  <a:lnTo>
                    <a:pt x="866940" y="0"/>
                  </a:lnTo>
                  <a:close/>
                </a:path>
                <a:path w="3382009" h="10160">
                  <a:moveTo>
                    <a:pt x="924102" y="0"/>
                  </a:moveTo>
                  <a:lnTo>
                    <a:pt x="914577" y="0"/>
                  </a:lnTo>
                  <a:lnTo>
                    <a:pt x="914577" y="9537"/>
                  </a:lnTo>
                  <a:lnTo>
                    <a:pt x="924102" y="9537"/>
                  </a:lnTo>
                  <a:lnTo>
                    <a:pt x="924102" y="0"/>
                  </a:lnTo>
                  <a:close/>
                </a:path>
                <a:path w="3382009" h="10160">
                  <a:moveTo>
                    <a:pt x="981265" y="0"/>
                  </a:moveTo>
                  <a:lnTo>
                    <a:pt x="971740" y="0"/>
                  </a:lnTo>
                  <a:lnTo>
                    <a:pt x="971740" y="9537"/>
                  </a:lnTo>
                  <a:lnTo>
                    <a:pt x="981265" y="9537"/>
                  </a:lnTo>
                  <a:lnTo>
                    <a:pt x="981265" y="0"/>
                  </a:lnTo>
                  <a:close/>
                </a:path>
                <a:path w="3382009" h="10160">
                  <a:moveTo>
                    <a:pt x="1038428" y="0"/>
                  </a:moveTo>
                  <a:lnTo>
                    <a:pt x="1028890" y="0"/>
                  </a:lnTo>
                  <a:lnTo>
                    <a:pt x="1028890" y="9537"/>
                  </a:lnTo>
                  <a:lnTo>
                    <a:pt x="1038428" y="9537"/>
                  </a:lnTo>
                  <a:lnTo>
                    <a:pt x="1038428" y="0"/>
                  </a:lnTo>
                  <a:close/>
                </a:path>
                <a:path w="3382009" h="10160">
                  <a:moveTo>
                    <a:pt x="1095578" y="0"/>
                  </a:moveTo>
                  <a:lnTo>
                    <a:pt x="1086053" y="0"/>
                  </a:lnTo>
                  <a:lnTo>
                    <a:pt x="1086053" y="9537"/>
                  </a:lnTo>
                  <a:lnTo>
                    <a:pt x="1095578" y="9537"/>
                  </a:lnTo>
                  <a:lnTo>
                    <a:pt x="1095578" y="0"/>
                  </a:lnTo>
                  <a:close/>
                </a:path>
                <a:path w="3382009" h="10160">
                  <a:moveTo>
                    <a:pt x="1152740" y="0"/>
                  </a:moveTo>
                  <a:lnTo>
                    <a:pt x="1143215" y="0"/>
                  </a:lnTo>
                  <a:lnTo>
                    <a:pt x="1143215" y="9537"/>
                  </a:lnTo>
                  <a:lnTo>
                    <a:pt x="1152740" y="9537"/>
                  </a:lnTo>
                  <a:lnTo>
                    <a:pt x="1152740" y="0"/>
                  </a:lnTo>
                  <a:close/>
                </a:path>
                <a:path w="3382009" h="10160">
                  <a:moveTo>
                    <a:pt x="1209903" y="0"/>
                  </a:moveTo>
                  <a:lnTo>
                    <a:pt x="1200378" y="0"/>
                  </a:lnTo>
                  <a:lnTo>
                    <a:pt x="1200378" y="9537"/>
                  </a:lnTo>
                  <a:lnTo>
                    <a:pt x="1209903" y="9537"/>
                  </a:lnTo>
                  <a:lnTo>
                    <a:pt x="1209903" y="0"/>
                  </a:lnTo>
                  <a:close/>
                </a:path>
                <a:path w="3382009" h="10160">
                  <a:moveTo>
                    <a:pt x="1267066" y="0"/>
                  </a:moveTo>
                  <a:lnTo>
                    <a:pt x="1257541" y="0"/>
                  </a:lnTo>
                  <a:lnTo>
                    <a:pt x="1257541" y="9537"/>
                  </a:lnTo>
                  <a:lnTo>
                    <a:pt x="1267066" y="9537"/>
                  </a:lnTo>
                  <a:lnTo>
                    <a:pt x="1267066" y="0"/>
                  </a:lnTo>
                  <a:close/>
                </a:path>
                <a:path w="3382009" h="10160">
                  <a:moveTo>
                    <a:pt x="1324229" y="0"/>
                  </a:moveTo>
                  <a:lnTo>
                    <a:pt x="1314704" y="0"/>
                  </a:lnTo>
                  <a:lnTo>
                    <a:pt x="1314704" y="9537"/>
                  </a:lnTo>
                  <a:lnTo>
                    <a:pt x="1324229" y="9537"/>
                  </a:lnTo>
                  <a:lnTo>
                    <a:pt x="1324229" y="0"/>
                  </a:lnTo>
                  <a:close/>
                </a:path>
                <a:path w="3382009" h="10160">
                  <a:moveTo>
                    <a:pt x="1381391" y="0"/>
                  </a:moveTo>
                  <a:lnTo>
                    <a:pt x="1371866" y="0"/>
                  </a:lnTo>
                  <a:lnTo>
                    <a:pt x="1371866" y="9537"/>
                  </a:lnTo>
                  <a:lnTo>
                    <a:pt x="1381391" y="9537"/>
                  </a:lnTo>
                  <a:lnTo>
                    <a:pt x="1381391" y="0"/>
                  </a:lnTo>
                  <a:close/>
                </a:path>
                <a:path w="3382009" h="10160">
                  <a:moveTo>
                    <a:pt x="1438554" y="0"/>
                  </a:moveTo>
                  <a:lnTo>
                    <a:pt x="1429016" y="0"/>
                  </a:lnTo>
                  <a:lnTo>
                    <a:pt x="1429016" y="9537"/>
                  </a:lnTo>
                  <a:lnTo>
                    <a:pt x="1438554" y="9537"/>
                  </a:lnTo>
                  <a:lnTo>
                    <a:pt x="1438554" y="0"/>
                  </a:lnTo>
                  <a:close/>
                </a:path>
                <a:path w="3382009" h="10160">
                  <a:moveTo>
                    <a:pt x="1495704" y="0"/>
                  </a:moveTo>
                  <a:lnTo>
                    <a:pt x="1486179" y="0"/>
                  </a:lnTo>
                  <a:lnTo>
                    <a:pt x="1486179" y="9537"/>
                  </a:lnTo>
                  <a:lnTo>
                    <a:pt x="1495704" y="9537"/>
                  </a:lnTo>
                  <a:lnTo>
                    <a:pt x="1495704" y="0"/>
                  </a:lnTo>
                  <a:close/>
                </a:path>
                <a:path w="3382009" h="10160">
                  <a:moveTo>
                    <a:pt x="1552867" y="0"/>
                  </a:moveTo>
                  <a:lnTo>
                    <a:pt x="1543342" y="0"/>
                  </a:lnTo>
                  <a:lnTo>
                    <a:pt x="1543342" y="9537"/>
                  </a:lnTo>
                  <a:lnTo>
                    <a:pt x="1552867" y="9537"/>
                  </a:lnTo>
                  <a:lnTo>
                    <a:pt x="1552867" y="0"/>
                  </a:lnTo>
                  <a:close/>
                </a:path>
                <a:path w="3382009" h="10160">
                  <a:moveTo>
                    <a:pt x="1610029" y="0"/>
                  </a:moveTo>
                  <a:lnTo>
                    <a:pt x="1600504" y="0"/>
                  </a:lnTo>
                  <a:lnTo>
                    <a:pt x="1600504" y="9537"/>
                  </a:lnTo>
                  <a:lnTo>
                    <a:pt x="1610029" y="9537"/>
                  </a:lnTo>
                  <a:lnTo>
                    <a:pt x="1610029" y="0"/>
                  </a:lnTo>
                  <a:close/>
                </a:path>
                <a:path w="3382009" h="10160">
                  <a:moveTo>
                    <a:pt x="1667192" y="0"/>
                  </a:moveTo>
                  <a:lnTo>
                    <a:pt x="1657667" y="0"/>
                  </a:lnTo>
                  <a:lnTo>
                    <a:pt x="1657667" y="9537"/>
                  </a:lnTo>
                  <a:lnTo>
                    <a:pt x="1667192" y="9537"/>
                  </a:lnTo>
                  <a:lnTo>
                    <a:pt x="1667192" y="0"/>
                  </a:lnTo>
                  <a:close/>
                </a:path>
                <a:path w="3382009" h="10160">
                  <a:moveTo>
                    <a:pt x="1724355" y="0"/>
                  </a:moveTo>
                  <a:lnTo>
                    <a:pt x="1714830" y="0"/>
                  </a:lnTo>
                  <a:lnTo>
                    <a:pt x="1714830" y="9537"/>
                  </a:lnTo>
                  <a:lnTo>
                    <a:pt x="1724355" y="9537"/>
                  </a:lnTo>
                  <a:lnTo>
                    <a:pt x="1724355" y="0"/>
                  </a:lnTo>
                  <a:close/>
                </a:path>
                <a:path w="3382009" h="10160">
                  <a:moveTo>
                    <a:pt x="1781517" y="0"/>
                  </a:moveTo>
                  <a:lnTo>
                    <a:pt x="1771992" y="0"/>
                  </a:lnTo>
                  <a:lnTo>
                    <a:pt x="1771992" y="9537"/>
                  </a:lnTo>
                  <a:lnTo>
                    <a:pt x="1781517" y="9537"/>
                  </a:lnTo>
                  <a:lnTo>
                    <a:pt x="1781517" y="0"/>
                  </a:lnTo>
                  <a:close/>
                </a:path>
                <a:path w="3382009" h="10160">
                  <a:moveTo>
                    <a:pt x="1838680" y="0"/>
                  </a:moveTo>
                  <a:lnTo>
                    <a:pt x="1829142" y="0"/>
                  </a:lnTo>
                  <a:lnTo>
                    <a:pt x="1829142" y="9537"/>
                  </a:lnTo>
                  <a:lnTo>
                    <a:pt x="1838680" y="9537"/>
                  </a:lnTo>
                  <a:lnTo>
                    <a:pt x="1838680" y="0"/>
                  </a:lnTo>
                  <a:close/>
                </a:path>
                <a:path w="3382009" h="10160">
                  <a:moveTo>
                    <a:pt x="1895830" y="0"/>
                  </a:moveTo>
                  <a:lnTo>
                    <a:pt x="1886305" y="0"/>
                  </a:lnTo>
                  <a:lnTo>
                    <a:pt x="1886305" y="9537"/>
                  </a:lnTo>
                  <a:lnTo>
                    <a:pt x="1895830" y="9537"/>
                  </a:lnTo>
                  <a:lnTo>
                    <a:pt x="1895830" y="0"/>
                  </a:lnTo>
                  <a:close/>
                </a:path>
                <a:path w="3382009" h="10160">
                  <a:moveTo>
                    <a:pt x="1952993" y="0"/>
                  </a:moveTo>
                  <a:lnTo>
                    <a:pt x="1943468" y="0"/>
                  </a:lnTo>
                  <a:lnTo>
                    <a:pt x="1943468" y="9537"/>
                  </a:lnTo>
                  <a:lnTo>
                    <a:pt x="1952993" y="9537"/>
                  </a:lnTo>
                  <a:lnTo>
                    <a:pt x="1952993" y="0"/>
                  </a:lnTo>
                  <a:close/>
                </a:path>
                <a:path w="3382009" h="10160">
                  <a:moveTo>
                    <a:pt x="2010156" y="0"/>
                  </a:moveTo>
                  <a:lnTo>
                    <a:pt x="2000631" y="0"/>
                  </a:lnTo>
                  <a:lnTo>
                    <a:pt x="2000631" y="9537"/>
                  </a:lnTo>
                  <a:lnTo>
                    <a:pt x="2010156" y="9537"/>
                  </a:lnTo>
                  <a:lnTo>
                    <a:pt x="2010156" y="0"/>
                  </a:lnTo>
                  <a:close/>
                </a:path>
                <a:path w="3382009" h="10160">
                  <a:moveTo>
                    <a:pt x="2067318" y="0"/>
                  </a:moveTo>
                  <a:lnTo>
                    <a:pt x="2057793" y="0"/>
                  </a:lnTo>
                  <a:lnTo>
                    <a:pt x="2057793" y="9537"/>
                  </a:lnTo>
                  <a:lnTo>
                    <a:pt x="2067318" y="9537"/>
                  </a:lnTo>
                  <a:lnTo>
                    <a:pt x="2067318" y="0"/>
                  </a:lnTo>
                  <a:close/>
                </a:path>
                <a:path w="3382009" h="10160">
                  <a:moveTo>
                    <a:pt x="2124481" y="0"/>
                  </a:moveTo>
                  <a:lnTo>
                    <a:pt x="2114956" y="0"/>
                  </a:lnTo>
                  <a:lnTo>
                    <a:pt x="2114956" y="9537"/>
                  </a:lnTo>
                  <a:lnTo>
                    <a:pt x="2124481" y="9537"/>
                  </a:lnTo>
                  <a:lnTo>
                    <a:pt x="2124481" y="0"/>
                  </a:lnTo>
                  <a:close/>
                </a:path>
                <a:path w="3382009" h="10160">
                  <a:moveTo>
                    <a:pt x="2181644" y="0"/>
                  </a:moveTo>
                  <a:lnTo>
                    <a:pt x="2172106" y="0"/>
                  </a:lnTo>
                  <a:lnTo>
                    <a:pt x="2172106" y="9537"/>
                  </a:lnTo>
                  <a:lnTo>
                    <a:pt x="2181644" y="9537"/>
                  </a:lnTo>
                  <a:lnTo>
                    <a:pt x="2181644" y="0"/>
                  </a:lnTo>
                  <a:close/>
                </a:path>
                <a:path w="3382009" h="10160">
                  <a:moveTo>
                    <a:pt x="2238794" y="0"/>
                  </a:moveTo>
                  <a:lnTo>
                    <a:pt x="2229269" y="0"/>
                  </a:lnTo>
                  <a:lnTo>
                    <a:pt x="2229269" y="9537"/>
                  </a:lnTo>
                  <a:lnTo>
                    <a:pt x="2238794" y="9537"/>
                  </a:lnTo>
                  <a:lnTo>
                    <a:pt x="2238794" y="0"/>
                  </a:lnTo>
                  <a:close/>
                </a:path>
                <a:path w="3382009" h="10160">
                  <a:moveTo>
                    <a:pt x="2295956" y="0"/>
                  </a:moveTo>
                  <a:lnTo>
                    <a:pt x="2286431" y="0"/>
                  </a:lnTo>
                  <a:lnTo>
                    <a:pt x="2286431" y="9537"/>
                  </a:lnTo>
                  <a:lnTo>
                    <a:pt x="2295956" y="9537"/>
                  </a:lnTo>
                  <a:lnTo>
                    <a:pt x="2295956" y="0"/>
                  </a:lnTo>
                  <a:close/>
                </a:path>
                <a:path w="3382009" h="10160">
                  <a:moveTo>
                    <a:pt x="2353119" y="0"/>
                  </a:moveTo>
                  <a:lnTo>
                    <a:pt x="2343594" y="0"/>
                  </a:lnTo>
                  <a:lnTo>
                    <a:pt x="2343594" y="9537"/>
                  </a:lnTo>
                  <a:lnTo>
                    <a:pt x="2353119" y="9537"/>
                  </a:lnTo>
                  <a:lnTo>
                    <a:pt x="2353119" y="0"/>
                  </a:lnTo>
                  <a:close/>
                </a:path>
                <a:path w="3382009" h="10160">
                  <a:moveTo>
                    <a:pt x="2410282" y="0"/>
                  </a:moveTo>
                  <a:lnTo>
                    <a:pt x="2400757" y="0"/>
                  </a:lnTo>
                  <a:lnTo>
                    <a:pt x="2400757" y="9537"/>
                  </a:lnTo>
                  <a:lnTo>
                    <a:pt x="2410282" y="9537"/>
                  </a:lnTo>
                  <a:lnTo>
                    <a:pt x="2410282" y="0"/>
                  </a:lnTo>
                  <a:close/>
                </a:path>
                <a:path w="3382009" h="10160">
                  <a:moveTo>
                    <a:pt x="2467445" y="0"/>
                  </a:moveTo>
                  <a:lnTo>
                    <a:pt x="2457920" y="0"/>
                  </a:lnTo>
                  <a:lnTo>
                    <a:pt x="2457920" y="9537"/>
                  </a:lnTo>
                  <a:lnTo>
                    <a:pt x="2467445" y="9537"/>
                  </a:lnTo>
                  <a:lnTo>
                    <a:pt x="2467445" y="0"/>
                  </a:lnTo>
                  <a:close/>
                </a:path>
                <a:path w="3382009" h="10160">
                  <a:moveTo>
                    <a:pt x="2524607" y="0"/>
                  </a:moveTo>
                  <a:lnTo>
                    <a:pt x="2515082" y="0"/>
                  </a:lnTo>
                  <a:lnTo>
                    <a:pt x="2515082" y="9537"/>
                  </a:lnTo>
                  <a:lnTo>
                    <a:pt x="2524607" y="9537"/>
                  </a:lnTo>
                  <a:lnTo>
                    <a:pt x="2524607" y="0"/>
                  </a:lnTo>
                  <a:close/>
                </a:path>
                <a:path w="3382009" h="10160">
                  <a:moveTo>
                    <a:pt x="2581770" y="0"/>
                  </a:moveTo>
                  <a:lnTo>
                    <a:pt x="2572232" y="0"/>
                  </a:lnTo>
                  <a:lnTo>
                    <a:pt x="2572232" y="9537"/>
                  </a:lnTo>
                  <a:lnTo>
                    <a:pt x="2581770" y="9537"/>
                  </a:lnTo>
                  <a:lnTo>
                    <a:pt x="2581770" y="0"/>
                  </a:lnTo>
                  <a:close/>
                </a:path>
                <a:path w="3382009" h="10160">
                  <a:moveTo>
                    <a:pt x="2638920" y="0"/>
                  </a:moveTo>
                  <a:lnTo>
                    <a:pt x="2629395" y="0"/>
                  </a:lnTo>
                  <a:lnTo>
                    <a:pt x="2629395" y="9537"/>
                  </a:lnTo>
                  <a:lnTo>
                    <a:pt x="2638920" y="9537"/>
                  </a:lnTo>
                  <a:lnTo>
                    <a:pt x="2638920" y="0"/>
                  </a:lnTo>
                  <a:close/>
                </a:path>
                <a:path w="3382009" h="10160">
                  <a:moveTo>
                    <a:pt x="2696083" y="0"/>
                  </a:moveTo>
                  <a:lnTo>
                    <a:pt x="2686558" y="0"/>
                  </a:lnTo>
                  <a:lnTo>
                    <a:pt x="2686558" y="9537"/>
                  </a:lnTo>
                  <a:lnTo>
                    <a:pt x="2696083" y="9537"/>
                  </a:lnTo>
                  <a:lnTo>
                    <a:pt x="2696083" y="0"/>
                  </a:lnTo>
                  <a:close/>
                </a:path>
                <a:path w="3382009" h="10160">
                  <a:moveTo>
                    <a:pt x="2753245" y="0"/>
                  </a:moveTo>
                  <a:lnTo>
                    <a:pt x="2743720" y="0"/>
                  </a:lnTo>
                  <a:lnTo>
                    <a:pt x="2743720" y="9537"/>
                  </a:lnTo>
                  <a:lnTo>
                    <a:pt x="2753245" y="9537"/>
                  </a:lnTo>
                  <a:lnTo>
                    <a:pt x="2753245" y="0"/>
                  </a:lnTo>
                  <a:close/>
                </a:path>
                <a:path w="3382009" h="10160">
                  <a:moveTo>
                    <a:pt x="2810408" y="0"/>
                  </a:moveTo>
                  <a:lnTo>
                    <a:pt x="2800883" y="0"/>
                  </a:lnTo>
                  <a:lnTo>
                    <a:pt x="2800883" y="9537"/>
                  </a:lnTo>
                  <a:lnTo>
                    <a:pt x="2810408" y="9537"/>
                  </a:lnTo>
                  <a:lnTo>
                    <a:pt x="2810408" y="0"/>
                  </a:lnTo>
                  <a:close/>
                </a:path>
                <a:path w="3382009" h="10160">
                  <a:moveTo>
                    <a:pt x="2867571" y="0"/>
                  </a:moveTo>
                  <a:lnTo>
                    <a:pt x="2858046" y="0"/>
                  </a:lnTo>
                  <a:lnTo>
                    <a:pt x="2858046" y="9537"/>
                  </a:lnTo>
                  <a:lnTo>
                    <a:pt x="2867571" y="9537"/>
                  </a:lnTo>
                  <a:lnTo>
                    <a:pt x="2867571" y="0"/>
                  </a:lnTo>
                  <a:close/>
                </a:path>
                <a:path w="3382009" h="10160">
                  <a:moveTo>
                    <a:pt x="2924733" y="0"/>
                  </a:moveTo>
                  <a:lnTo>
                    <a:pt x="2915208" y="0"/>
                  </a:lnTo>
                  <a:lnTo>
                    <a:pt x="2915208" y="9537"/>
                  </a:lnTo>
                  <a:lnTo>
                    <a:pt x="2924733" y="9537"/>
                  </a:lnTo>
                  <a:lnTo>
                    <a:pt x="2924733" y="0"/>
                  </a:lnTo>
                  <a:close/>
                </a:path>
                <a:path w="3382009" h="10160">
                  <a:moveTo>
                    <a:pt x="2981896" y="0"/>
                  </a:moveTo>
                  <a:lnTo>
                    <a:pt x="2972358" y="0"/>
                  </a:lnTo>
                  <a:lnTo>
                    <a:pt x="2972358" y="9537"/>
                  </a:lnTo>
                  <a:lnTo>
                    <a:pt x="2981896" y="9537"/>
                  </a:lnTo>
                  <a:lnTo>
                    <a:pt x="2981896" y="0"/>
                  </a:lnTo>
                  <a:close/>
                </a:path>
                <a:path w="3382009" h="10160">
                  <a:moveTo>
                    <a:pt x="3039046" y="0"/>
                  </a:moveTo>
                  <a:lnTo>
                    <a:pt x="3029521" y="0"/>
                  </a:lnTo>
                  <a:lnTo>
                    <a:pt x="3029521" y="9537"/>
                  </a:lnTo>
                  <a:lnTo>
                    <a:pt x="3039046" y="9537"/>
                  </a:lnTo>
                  <a:lnTo>
                    <a:pt x="3039046" y="0"/>
                  </a:lnTo>
                  <a:close/>
                </a:path>
                <a:path w="3382009" h="10160">
                  <a:moveTo>
                    <a:pt x="3096209" y="0"/>
                  </a:moveTo>
                  <a:lnTo>
                    <a:pt x="3086684" y="0"/>
                  </a:lnTo>
                  <a:lnTo>
                    <a:pt x="3086684" y="9537"/>
                  </a:lnTo>
                  <a:lnTo>
                    <a:pt x="3096209" y="9537"/>
                  </a:lnTo>
                  <a:lnTo>
                    <a:pt x="3096209" y="0"/>
                  </a:lnTo>
                  <a:close/>
                </a:path>
                <a:path w="3382009" h="10160">
                  <a:moveTo>
                    <a:pt x="3153372" y="0"/>
                  </a:moveTo>
                  <a:lnTo>
                    <a:pt x="3143847" y="0"/>
                  </a:lnTo>
                  <a:lnTo>
                    <a:pt x="3143847" y="9537"/>
                  </a:lnTo>
                  <a:lnTo>
                    <a:pt x="3153372" y="9537"/>
                  </a:lnTo>
                  <a:lnTo>
                    <a:pt x="3153372" y="0"/>
                  </a:lnTo>
                  <a:close/>
                </a:path>
                <a:path w="3382009" h="10160">
                  <a:moveTo>
                    <a:pt x="3210534" y="0"/>
                  </a:moveTo>
                  <a:lnTo>
                    <a:pt x="3201009" y="0"/>
                  </a:lnTo>
                  <a:lnTo>
                    <a:pt x="3201009" y="9537"/>
                  </a:lnTo>
                  <a:lnTo>
                    <a:pt x="3210534" y="9537"/>
                  </a:lnTo>
                  <a:lnTo>
                    <a:pt x="3210534" y="0"/>
                  </a:lnTo>
                  <a:close/>
                </a:path>
                <a:path w="3382009" h="10160">
                  <a:moveTo>
                    <a:pt x="3267697" y="0"/>
                  </a:moveTo>
                  <a:lnTo>
                    <a:pt x="3258172" y="0"/>
                  </a:lnTo>
                  <a:lnTo>
                    <a:pt x="3258172" y="9537"/>
                  </a:lnTo>
                  <a:lnTo>
                    <a:pt x="3267697" y="9537"/>
                  </a:lnTo>
                  <a:lnTo>
                    <a:pt x="3267697" y="0"/>
                  </a:lnTo>
                  <a:close/>
                </a:path>
                <a:path w="3382009" h="10160">
                  <a:moveTo>
                    <a:pt x="3324860" y="0"/>
                  </a:moveTo>
                  <a:lnTo>
                    <a:pt x="3315322" y="0"/>
                  </a:lnTo>
                  <a:lnTo>
                    <a:pt x="3315322" y="9537"/>
                  </a:lnTo>
                  <a:lnTo>
                    <a:pt x="3324860" y="9537"/>
                  </a:lnTo>
                  <a:lnTo>
                    <a:pt x="3324860" y="0"/>
                  </a:lnTo>
                  <a:close/>
                </a:path>
                <a:path w="3382009" h="10160">
                  <a:moveTo>
                    <a:pt x="3382010" y="0"/>
                  </a:moveTo>
                  <a:lnTo>
                    <a:pt x="3372485" y="0"/>
                  </a:lnTo>
                  <a:lnTo>
                    <a:pt x="3372485" y="9537"/>
                  </a:lnTo>
                  <a:lnTo>
                    <a:pt x="3382010" y="9537"/>
                  </a:lnTo>
                  <a:lnTo>
                    <a:pt x="338201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1783631" y="5244413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9563" y="0"/>
                </a:moveTo>
                <a:lnTo>
                  <a:pt x="1346" y="0"/>
                </a:lnTo>
                <a:lnTo>
                  <a:pt x="0" y="0"/>
                </a:lnTo>
                <a:lnTo>
                  <a:pt x="0" y="9537"/>
                </a:lnTo>
                <a:lnTo>
                  <a:pt x="1346" y="9537"/>
                </a:lnTo>
                <a:lnTo>
                  <a:pt x="9537" y="9537"/>
                </a:lnTo>
                <a:lnTo>
                  <a:pt x="9563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25248" y="5158700"/>
            <a:ext cx="1898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97422" y="3698094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27823" y="3698094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84984" y="3698094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8212" y="9537"/>
                </a:moveTo>
                <a:lnTo>
                  <a:pt x="0" y="9537"/>
                </a:lnTo>
                <a:lnTo>
                  <a:pt x="0" y="0"/>
                </a:lnTo>
                <a:lnTo>
                  <a:pt x="8212" y="0"/>
                </a:lnTo>
                <a:lnTo>
                  <a:pt x="8212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25248" y="3612388"/>
            <a:ext cx="1898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1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9742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5458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174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890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2606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8322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4038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9754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470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1186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6903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619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8335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051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9767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5483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199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6915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2631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8347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4063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779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5496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1212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6928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644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8360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4076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9792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5508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1224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6940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2656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8372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4088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9805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5521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1237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6953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2669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385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4101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9817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5533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1249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6965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52681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8397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4114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9830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5546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1262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6978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2694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8410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4126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09842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15558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1274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6990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2707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8423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44139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49855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5571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61287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67003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2719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78435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84151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89867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95583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01299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07016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12732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8448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24164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29880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35596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41312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47028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2744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58460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64176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69892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75608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81325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7041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92757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98473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041894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09905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156215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21337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270536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327697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384858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442019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499180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55634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613501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670662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727823" y="215177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784984" y="2151776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8212" y="9537"/>
                </a:moveTo>
                <a:lnTo>
                  <a:pt x="0" y="9537"/>
                </a:lnTo>
                <a:lnTo>
                  <a:pt x="0" y="0"/>
                </a:lnTo>
                <a:lnTo>
                  <a:pt x="8212" y="0"/>
                </a:lnTo>
                <a:lnTo>
                  <a:pt x="8212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5625248" y="2066071"/>
            <a:ext cx="1898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2</a:t>
            </a:r>
            <a:r>
              <a:rPr sz="900" spc="-4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1875737" y="5158700"/>
            <a:ext cx="1809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1783642" y="331151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6" y="9537"/>
                </a:moveTo>
                <a:lnTo>
                  <a:pt x="0" y="9537"/>
                </a:lnTo>
                <a:lnTo>
                  <a:pt x="0" y="0"/>
                </a:lnTo>
                <a:lnTo>
                  <a:pt x="9526" y="0"/>
                </a:lnTo>
                <a:lnTo>
                  <a:pt x="9526" y="953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11875737" y="3225811"/>
            <a:ext cx="3041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500</a:t>
            </a:r>
            <a:r>
              <a:rPr sz="900" spc="-165" dirty="0">
                <a:solidFill>
                  <a:srgbClr val="605D5C"/>
                </a:solidFill>
                <a:latin typeface="Arial Black"/>
                <a:cs typeface="Arial Black"/>
              </a:rPr>
              <a:t>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475712" y="6853694"/>
            <a:ext cx="739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52423"/>
                </a:solidFill>
                <a:latin typeface="Arial"/>
                <a:cs typeface="Arial"/>
              </a:rPr>
              <a:t>State</a:t>
            </a:r>
            <a:r>
              <a:rPr sz="1200" spc="-114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261025" y="3560222"/>
            <a:ext cx="178435" cy="1049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90" dirty="0">
                <a:solidFill>
                  <a:srgbClr val="252423"/>
                </a:solidFill>
                <a:latin typeface="Arial"/>
                <a:cs typeface="Arial"/>
              </a:rPr>
              <a:t>Revenue</a:t>
            </a:r>
            <a:r>
              <a:rPr sz="1200" spc="-110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252423"/>
                </a:solidFill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2223801" y="3590059"/>
            <a:ext cx="178435" cy="989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105" dirty="0">
                <a:solidFill>
                  <a:srgbClr val="252423"/>
                </a:solidFill>
                <a:latin typeface="Arial"/>
                <a:cs typeface="Arial"/>
              </a:rPr>
              <a:t>Change</a:t>
            </a:r>
            <a:r>
              <a:rPr sz="1200" spc="-95" dirty="0">
                <a:solidFill>
                  <a:srgbClr val="252423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252423"/>
                </a:solidFill>
                <a:latin typeface="Arial"/>
                <a:cs typeface="Arial"/>
              </a:rPr>
              <a:t>Percent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 rot="19500000">
            <a:off x="5534790" y="6178170"/>
            <a:ext cx="5084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Sao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Paulo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5" name="object 145"/>
          <p:cNvSpPr txBox="1"/>
          <p:nvPr/>
        </p:nvSpPr>
        <p:spPr>
          <a:xfrm rot="19500000">
            <a:off x="5613080" y="6221359"/>
            <a:ext cx="65594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Minas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Gerais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6" name="object 146"/>
          <p:cNvSpPr txBox="1"/>
          <p:nvPr/>
        </p:nvSpPr>
        <p:spPr>
          <a:xfrm rot="19500000">
            <a:off x="5767754" y="6240102"/>
            <a:ext cx="72042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Rio 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de</a:t>
            </a:r>
            <a:r>
              <a:rPr sz="900" spc="-5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Janeiro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7" name="object 147"/>
          <p:cNvSpPr txBox="1"/>
          <p:nvPr/>
        </p:nvSpPr>
        <p:spPr>
          <a:xfrm rot="19500000">
            <a:off x="6314427" y="6133460"/>
            <a:ext cx="3586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8" name="object 148"/>
          <p:cNvSpPr txBox="1"/>
          <p:nvPr/>
        </p:nvSpPr>
        <p:spPr>
          <a:xfrm rot="19500000">
            <a:off x="6012403" y="6298044"/>
            <a:ext cx="92033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Rio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Grande 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do</a:t>
            </a:r>
            <a:r>
              <a:rPr sz="900" spc="-1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Sul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9" name="object 149"/>
          <p:cNvSpPr txBox="1"/>
          <p:nvPr/>
        </p:nvSpPr>
        <p:spPr>
          <a:xfrm rot="19500000">
            <a:off x="6392968" y="6245068"/>
            <a:ext cx="73735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Santa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Catarina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0" name="object 150"/>
          <p:cNvSpPr txBox="1"/>
          <p:nvPr/>
        </p:nvSpPr>
        <p:spPr>
          <a:xfrm rot="19500000">
            <a:off x="7012107" y="6114862"/>
            <a:ext cx="29742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h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1" name="object 151"/>
          <p:cNvSpPr txBox="1"/>
          <p:nvPr/>
        </p:nvSpPr>
        <p:spPr>
          <a:xfrm rot="19500000">
            <a:off x="6784145" y="6256521"/>
            <a:ext cx="77689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Distrito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Federal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2" name="object 152"/>
          <p:cNvSpPr txBox="1"/>
          <p:nvPr/>
        </p:nvSpPr>
        <p:spPr>
          <a:xfrm rot="19500000">
            <a:off x="7063547" y="6235616"/>
            <a:ext cx="7047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Espirito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Santo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3" name="object 153"/>
          <p:cNvSpPr txBox="1"/>
          <p:nvPr/>
        </p:nvSpPr>
        <p:spPr>
          <a:xfrm rot="19500000">
            <a:off x="7333693" y="6217626"/>
            <a:ext cx="64281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4" name="object 154"/>
          <p:cNvSpPr txBox="1"/>
          <p:nvPr/>
        </p:nvSpPr>
        <p:spPr>
          <a:xfrm rot="19500000">
            <a:off x="7861776" y="6116447"/>
            <a:ext cx="30270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4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10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6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5" name="object 155"/>
          <p:cNvSpPr txBox="1"/>
          <p:nvPr/>
        </p:nvSpPr>
        <p:spPr>
          <a:xfrm rot="19500000">
            <a:off x="8069392" y="6118418"/>
            <a:ext cx="30917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6" name="object 156"/>
          <p:cNvSpPr txBox="1"/>
          <p:nvPr/>
        </p:nvSpPr>
        <p:spPr>
          <a:xfrm rot="19500000">
            <a:off x="7961331" y="6221840"/>
            <a:ext cx="65719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Mato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Grosso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7" name="object 157"/>
          <p:cNvSpPr txBox="1"/>
          <p:nvPr/>
        </p:nvSpPr>
        <p:spPr>
          <a:xfrm rot="19500000">
            <a:off x="8423853" y="6142127"/>
            <a:ext cx="38702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b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8" name="object 158"/>
          <p:cNvSpPr txBox="1"/>
          <p:nvPr/>
        </p:nvSpPr>
        <p:spPr>
          <a:xfrm rot="19500000">
            <a:off x="8508875" y="6183457"/>
            <a:ext cx="52641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50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nh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9" name="object 159"/>
          <p:cNvSpPr txBox="1"/>
          <p:nvPr/>
        </p:nvSpPr>
        <p:spPr>
          <a:xfrm rot="19500000">
            <a:off x="8285615" y="6322300"/>
            <a:ext cx="100418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Mato </a:t>
            </a: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Grosso 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do</a:t>
            </a:r>
            <a:r>
              <a:rPr sz="900" spc="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20" dirty="0">
                <a:solidFill>
                  <a:srgbClr val="605D5C"/>
                </a:solidFill>
                <a:latin typeface="Arial Black"/>
                <a:cs typeface="Arial Black"/>
              </a:rPr>
              <a:t>Sul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0" name="object 160"/>
          <p:cNvSpPr txBox="1"/>
          <p:nvPr/>
        </p:nvSpPr>
        <p:spPr>
          <a:xfrm rot="19500000">
            <a:off x="9198304" y="6098201"/>
            <a:ext cx="24514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85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1" name="object 161"/>
          <p:cNvSpPr txBox="1"/>
          <p:nvPr/>
        </p:nvSpPr>
        <p:spPr>
          <a:xfrm rot="19500000">
            <a:off x="8664670" y="6337545"/>
            <a:ext cx="10565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Rio 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Grande </a:t>
            </a:r>
            <a:r>
              <a:rPr sz="900" spc="-75" dirty="0">
                <a:solidFill>
                  <a:srgbClr val="605D5C"/>
                </a:solidFill>
                <a:latin typeface="Arial Black"/>
                <a:cs typeface="Arial Black"/>
              </a:rPr>
              <a:t>do</a:t>
            </a:r>
            <a:r>
              <a:rPr sz="900" spc="5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Norte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2" name="object 162"/>
          <p:cNvSpPr txBox="1"/>
          <p:nvPr/>
        </p:nvSpPr>
        <p:spPr>
          <a:xfrm rot="19500000">
            <a:off x="9603218" y="6105682"/>
            <a:ext cx="26842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55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u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3" name="object 163"/>
          <p:cNvSpPr txBox="1"/>
          <p:nvPr/>
        </p:nvSpPr>
        <p:spPr>
          <a:xfrm rot="19500000">
            <a:off x="9614823" y="6171330"/>
            <a:ext cx="4849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70" dirty="0">
                <a:solidFill>
                  <a:srgbClr val="605D5C"/>
                </a:solidFill>
                <a:latin typeface="Arial Black"/>
                <a:cs typeface="Arial Black"/>
              </a:rPr>
              <a:t>T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nt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4" name="object 164"/>
          <p:cNvSpPr txBox="1"/>
          <p:nvPr/>
        </p:nvSpPr>
        <p:spPr>
          <a:xfrm rot="19500000">
            <a:off x="9907605" y="6145859"/>
            <a:ext cx="39978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8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5" name="object 165"/>
          <p:cNvSpPr txBox="1"/>
          <p:nvPr/>
        </p:nvSpPr>
        <p:spPr>
          <a:xfrm rot="19500000">
            <a:off x="10032618" y="6174357"/>
            <a:ext cx="49547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d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ni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6" name="object 166"/>
          <p:cNvSpPr txBox="1"/>
          <p:nvPr/>
        </p:nvSpPr>
        <p:spPr>
          <a:xfrm rot="19500000">
            <a:off x="10318553" y="6151113"/>
            <a:ext cx="41684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l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g</a:t>
            </a:r>
            <a:r>
              <a:rPr sz="900" spc="-11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114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7" name="object 167"/>
          <p:cNvSpPr txBox="1"/>
          <p:nvPr/>
        </p:nvSpPr>
        <p:spPr>
          <a:xfrm rot="19500000">
            <a:off x="10425017" y="6185507"/>
            <a:ext cx="53323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z</a:t>
            </a:r>
            <a:r>
              <a:rPr sz="900" spc="-85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n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70" dirty="0">
                <a:solidFill>
                  <a:srgbClr val="605D5C"/>
                </a:solidFill>
                <a:latin typeface="Arial Black"/>
                <a:cs typeface="Arial Black"/>
              </a:rPr>
              <a:t>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8" name="object 168"/>
          <p:cNvSpPr txBox="1"/>
          <p:nvPr/>
        </p:nvSpPr>
        <p:spPr>
          <a:xfrm rot="19500000">
            <a:off x="10733617" y="6155038"/>
            <a:ext cx="43028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00" dirty="0">
                <a:solidFill>
                  <a:srgbClr val="605D5C"/>
                </a:solidFill>
                <a:latin typeface="Arial Black"/>
                <a:cs typeface="Arial Black"/>
              </a:rPr>
              <a:t>o</a:t>
            </a:r>
            <a:r>
              <a:rPr sz="900" spc="-70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90" dirty="0">
                <a:solidFill>
                  <a:srgbClr val="605D5C"/>
                </a:solidFill>
                <a:latin typeface="Arial Black"/>
                <a:cs typeface="Arial Black"/>
              </a:rPr>
              <a:t>i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69" name="object 169"/>
          <p:cNvSpPr txBox="1"/>
          <p:nvPr/>
        </p:nvSpPr>
        <p:spPr>
          <a:xfrm rot="19500000">
            <a:off x="10999194" y="6138250"/>
            <a:ext cx="37431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35" dirty="0">
                <a:solidFill>
                  <a:srgbClr val="605D5C"/>
                </a:solidFill>
                <a:latin typeface="Arial Black"/>
                <a:cs typeface="Arial Black"/>
              </a:rPr>
              <a:t>m</a:t>
            </a:r>
            <a:r>
              <a:rPr sz="900" spc="-150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80" dirty="0">
                <a:solidFill>
                  <a:srgbClr val="605D5C"/>
                </a:solidFill>
                <a:latin typeface="Arial Black"/>
                <a:cs typeface="Arial Black"/>
              </a:rPr>
              <a:t>p</a:t>
            </a:r>
            <a:r>
              <a:rPr sz="900" spc="-14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70" name="object 170"/>
          <p:cNvSpPr txBox="1"/>
          <p:nvPr/>
        </p:nvSpPr>
        <p:spPr>
          <a:xfrm rot="19500000">
            <a:off x="11326051" y="6101036"/>
            <a:ext cx="25416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25" dirty="0">
                <a:solidFill>
                  <a:srgbClr val="605D5C"/>
                </a:solidFill>
                <a:latin typeface="Arial Black"/>
                <a:cs typeface="Arial Black"/>
              </a:rPr>
              <a:t>A</a:t>
            </a:r>
            <a:r>
              <a:rPr sz="900" spc="-190" dirty="0">
                <a:solidFill>
                  <a:srgbClr val="605D5C"/>
                </a:solidFill>
                <a:latin typeface="Arial Black"/>
                <a:cs typeface="Arial Black"/>
              </a:rPr>
              <a:t>c</a:t>
            </a:r>
            <a:r>
              <a:rPr sz="900" spc="-95" dirty="0">
                <a:solidFill>
                  <a:srgbClr val="605D5C"/>
                </a:solidFill>
                <a:latin typeface="Arial Black"/>
                <a:cs typeface="Arial Black"/>
              </a:rPr>
              <a:t>r</a:t>
            </a:r>
            <a:r>
              <a:rPr sz="900" spc="-130" dirty="0">
                <a:solidFill>
                  <a:srgbClr val="605D5C"/>
                </a:solidFill>
                <a:latin typeface="Arial Black"/>
                <a:cs typeface="Arial Black"/>
              </a:rPr>
              <a:t>e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5982868" y="2374498"/>
            <a:ext cx="5723890" cy="2949575"/>
            <a:chOff x="5982868" y="2374498"/>
            <a:chExt cx="5723890" cy="2949575"/>
          </a:xfrm>
        </p:grpSpPr>
        <p:sp>
          <p:nvSpPr>
            <p:cNvPr id="172" name="object 172"/>
            <p:cNvSpPr/>
            <p:nvPr/>
          </p:nvSpPr>
          <p:spPr>
            <a:xfrm>
              <a:off x="5982868" y="2374506"/>
              <a:ext cx="5723890" cy="2879725"/>
            </a:xfrm>
            <a:custGeom>
              <a:avLst/>
              <a:gdLst/>
              <a:ahLst/>
              <a:cxnLst/>
              <a:rect l="l" t="t" r="r" b="b"/>
              <a:pathLst>
                <a:path w="5723890" h="2879725">
                  <a:moveTo>
                    <a:pt x="169659" y="0"/>
                  </a:moveTo>
                  <a:lnTo>
                    <a:pt x="0" y="0"/>
                  </a:lnTo>
                  <a:lnTo>
                    <a:pt x="0" y="2869895"/>
                  </a:lnTo>
                  <a:lnTo>
                    <a:pt x="169659" y="2869895"/>
                  </a:lnTo>
                  <a:lnTo>
                    <a:pt x="169659" y="0"/>
                  </a:lnTo>
                  <a:close/>
                </a:path>
                <a:path w="5723890" h="2879725">
                  <a:moveTo>
                    <a:pt x="383273" y="2074214"/>
                  </a:moveTo>
                  <a:lnTo>
                    <a:pt x="213614" y="2074214"/>
                  </a:lnTo>
                  <a:lnTo>
                    <a:pt x="213614" y="2869882"/>
                  </a:lnTo>
                  <a:lnTo>
                    <a:pt x="383273" y="2869882"/>
                  </a:lnTo>
                  <a:lnTo>
                    <a:pt x="383273" y="2074214"/>
                  </a:lnTo>
                  <a:close/>
                </a:path>
                <a:path w="5723890" h="2879725">
                  <a:moveTo>
                    <a:pt x="596887" y="2156371"/>
                  </a:moveTo>
                  <a:lnTo>
                    <a:pt x="427228" y="2156371"/>
                  </a:lnTo>
                  <a:lnTo>
                    <a:pt x="427228" y="2869895"/>
                  </a:lnTo>
                  <a:lnTo>
                    <a:pt x="596887" y="2869895"/>
                  </a:lnTo>
                  <a:lnTo>
                    <a:pt x="596887" y="2156371"/>
                  </a:lnTo>
                  <a:close/>
                </a:path>
                <a:path w="5723890" h="2879725">
                  <a:moveTo>
                    <a:pt x="810501" y="2530170"/>
                  </a:moveTo>
                  <a:lnTo>
                    <a:pt x="640842" y="2530170"/>
                  </a:lnTo>
                  <a:lnTo>
                    <a:pt x="640842" y="2869895"/>
                  </a:lnTo>
                  <a:lnTo>
                    <a:pt x="810501" y="2869895"/>
                  </a:lnTo>
                  <a:lnTo>
                    <a:pt x="810501" y="2530170"/>
                  </a:lnTo>
                  <a:close/>
                </a:path>
                <a:path w="5723890" h="2879725">
                  <a:moveTo>
                    <a:pt x="1024115" y="2557780"/>
                  </a:moveTo>
                  <a:lnTo>
                    <a:pt x="854456" y="2557780"/>
                  </a:lnTo>
                  <a:lnTo>
                    <a:pt x="854456" y="2869895"/>
                  </a:lnTo>
                  <a:lnTo>
                    <a:pt x="1024115" y="2869895"/>
                  </a:lnTo>
                  <a:lnTo>
                    <a:pt x="1024115" y="2557780"/>
                  </a:lnTo>
                  <a:close/>
                </a:path>
                <a:path w="5723890" h="2879725">
                  <a:moveTo>
                    <a:pt x="1237729" y="2612847"/>
                  </a:moveTo>
                  <a:lnTo>
                    <a:pt x="1068070" y="2612847"/>
                  </a:lnTo>
                  <a:lnTo>
                    <a:pt x="1068070" y="2869895"/>
                  </a:lnTo>
                  <a:lnTo>
                    <a:pt x="1237729" y="2869895"/>
                  </a:lnTo>
                  <a:lnTo>
                    <a:pt x="1237729" y="2612847"/>
                  </a:lnTo>
                  <a:close/>
                </a:path>
                <a:path w="5723890" h="2879725">
                  <a:moveTo>
                    <a:pt x="1451343" y="2644749"/>
                  </a:moveTo>
                  <a:lnTo>
                    <a:pt x="1281684" y="2644749"/>
                  </a:lnTo>
                  <a:lnTo>
                    <a:pt x="1281684" y="2869895"/>
                  </a:lnTo>
                  <a:lnTo>
                    <a:pt x="1451343" y="2869895"/>
                  </a:lnTo>
                  <a:lnTo>
                    <a:pt x="1451343" y="2644749"/>
                  </a:lnTo>
                  <a:close/>
                </a:path>
                <a:path w="5723890" h="2879725">
                  <a:moveTo>
                    <a:pt x="1664970" y="2716720"/>
                  </a:moveTo>
                  <a:lnTo>
                    <a:pt x="1495298" y="2716720"/>
                  </a:lnTo>
                  <a:lnTo>
                    <a:pt x="1495298" y="2869882"/>
                  </a:lnTo>
                  <a:lnTo>
                    <a:pt x="1664970" y="2869882"/>
                  </a:lnTo>
                  <a:lnTo>
                    <a:pt x="1664970" y="2716720"/>
                  </a:lnTo>
                  <a:close/>
                </a:path>
                <a:path w="5723890" h="2879725">
                  <a:moveTo>
                    <a:pt x="1878571" y="2725420"/>
                  </a:moveTo>
                  <a:lnTo>
                    <a:pt x="1708912" y="2725420"/>
                  </a:lnTo>
                  <a:lnTo>
                    <a:pt x="1708912" y="2869895"/>
                  </a:lnTo>
                  <a:lnTo>
                    <a:pt x="1878571" y="2869895"/>
                  </a:lnTo>
                  <a:lnTo>
                    <a:pt x="1878571" y="2725420"/>
                  </a:lnTo>
                  <a:close/>
                </a:path>
                <a:path w="5723890" h="2879725">
                  <a:moveTo>
                    <a:pt x="2092198" y="2738577"/>
                  </a:moveTo>
                  <a:lnTo>
                    <a:pt x="1922526" y="2738577"/>
                  </a:lnTo>
                  <a:lnTo>
                    <a:pt x="1922526" y="2869895"/>
                  </a:lnTo>
                  <a:lnTo>
                    <a:pt x="2092198" y="2869895"/>
                  </a:lnTo>
                  <a:lnTo>
                    <a:pt x="2092198" y="2738577"/>
                  </a:lnTo>
                  <a:close/>
                </a:path>
                <a:path w="5723890" h="2879725">
                  <a:moveTo>
                    <a:pt x="2305799" y="2744495"/>
                  </a:moveTo>
                  <a:lnTo>
                    <a:pt x="2136140" y="2744495"/>
                  </a:lnTo>
                  <a:lnTo>
                    <a:pt x="2136140" y="2869895"/>
                  </a:lnTo>
                  <a:lnTo>
                    <a:pt x="2305799" y="2869895"/>
                  </a:lnTo>
                  <a:lnTo>
                    <a:pt x="2305799" y="2744495"/>
                  </a:lnTo>
                  <a:close/>
                </a:path>
                <a:path w="5723890" h="2879725">
                  <a:moveTo>
                    <a:pt x="2519426" y="2778353"/>
                  </a:moveTo>
                  <a:lnTo>
                    <a:pt x="2349754" y="2778353"/>
                  </a:lnTo>
                  <a:lnTo>
                    <a:pt x="2349754" y="2869895"/>
                  </a:lnTo>
                  <a:lnTo>
                    <a:pt x="2519426" y="2869895"/>
                  </a:lnTo>
                  <a:lnTo>
                    <a:pt x="2519426" y="2778353"/>
                  </a:lnTo>
                  <a:close/>
                </a:path>
                <a:path w="5723890" h="2879725">
                  <a:moveTo>
                    <a:pt x="2733027" y="2809875"/>
                  </a:moveTo>
                  <a:lnTo>
                    <a:pt x="2563368" y="2809875"/>
                  </a:lnTo>
                  <a:lnTo>
                    <a:pt x="2563368" y="2869895"/>
                  </a:lnTo>
                  <a:lnTo>
                    <a:pt x="2733027" y="2869895"/>
                  </a:lnTo>
                  <a:lnTo>
                    <a:pt x="2733027" y="2809875"/>
                  </a:lnTo>
                  <a:close/>
                </a:path>
                <a:path w="5723890" h="2879725">
                  <a:moveTo>
                    <a:pt x="2946654" y="2811513"/>
                  </a:moveTo>
                  <a:lnTo>
                    <a:pt x="2776994" y="2811513"/>
                  </a:lnTo>
                  <a:lnTo>
                    <a:pt x="2776994" y="2869895"/>
                  </a:lnTo>
                  <a:lnTo>
                    <a:pt x="2946654" y="2869895"/>
                  </a:lnTo>
                  <a:lnTo>
                    <a:pt x="2946654" y="2811513"/>
                  </a:lnTo>
                  <a:close/>
                </a:path>
                <a:path w="5723890" h="2879725">
                  <a:moveTo>
                    <a:pt x="3160268" y="2817571"/>
                  </a:moveTo>
                  <a:lnTo>
                    <a:pt x="2990608" y="2817571"/>
                  </a:lnTo>
                  <a:lnTo>
                    <a:pt x="2990608" y="2869895"/>
                  </a:lnTo>
                  <a:lnTo>
                    <a:pt x="3160268" y="2869895"/>
                  </a:lnTo>
                  <a:lnTo>
                    <a:pt x="3160268" y="2817571"/>
                  </a:lnTo>
                  <a:close/>
                </a:path>
                <a:path w="5723890" h="2879725">
                  <a:moveTo>
                    <a:pt x="3373882" y="2821140"/>
                  </a:moveTo>
                  <a:lnTo>
                    <a:pt x="3204222" y="2821140"/>
                  </a:lnTo>
                  <a:lnTo>
                    <a:pt x="3204222" y="2869895"/>
                  </a:lnTo>
                  <a:lnTo>
                    <a:pt x="3373882" y="2869895"/>
                  </a:lnTo>
                  <a:lnTo>
                    <a:pt x="3373882" y="2821140"/>
                  </a:lnTo>
                  <a:close/>
                </a:path>
                <a:path w="5723890" h="2879725">
                  <a:moveTo>
                    <a:pt x="3587496" y="2821165"/>
                  </a:moveTo>
                  <a:lnTo>
                    <a:pt x="3417836" y="2821165"/>
                  </a:lnTo>
                  <a:lnTo>
                    <a:pt x="3417836" y="2869895"/>
                  </a:lnTo>
                  <a:lnTo>
                    <a:pt x="3587496" y="2869895"/>
                  </a:lnTo>
                  <a:lnTo>
                    <a:pt x="3587496" y="2821165"/>
                  </a:lnTo>
                  <a:close/>
                </a:path>
                <a:path w="5723890" h="2879725">
                  <a:moveTo>
                    <a:pt x="3801110" y="2822270"/>
                  </a:moveTo>
                  <a:lnTo>
                    <a:pt x="3631450" y="2822270"/>
                  </a:lnTo>
                  <a:lnTo>
                    <a:pt x="3631450" y="2869895"/>
                  </a:lnTo>
                  <a:lnTo>
                    <a:pt x="3801110" y="2869895"/>
                  </a:lnTo>
                  <a:lnTo>
                    <a:pt x="3801110" y="2822270"/>
                  </a:lnTo>
                  <a:close/>
                </a:path>
                <a:path w="5723890" h="2879725">
                  <a:moveTo>
                    <a:pt x="4014724" y="2829522"/>
                  </a:moveTo>
                  <a:lnTo>
                    <a:pt x="3845064" y="2829522"/>
                  </a:lnTo>
                  <a:lnTo>
                    <a:pt x="3845064" y="2869895"/>
                  </a:lnTo>
                  <a:lnTo>
                    <a:pt x="4014724" y="2869895"/>
                  </a:lnTo>
                  <a:lnTo>
                    <a:pt x="4014724" y="2829522"/>
                  </a:lnTo>
                  <a:close/>
                </a:path>
                <a:path w="5723890" h="2879725">
                  <a:moveTo>
                    <a:pt x="4228338" y="2851467"/>
                  </a:moveTo>
                  <a:lnTo>
                    <a:pt x="4058678" y="2851467"/>
                  </a:lnTo>
                  <a:lnTo>
                    <a:pt x="4058678" y="2869895"/>
                  </a:lnTo>
                  <a:lnTo>
                    <a:pt x="4228338" y="2869895"/>
                  </a:lnTo>
                  <a:lnTo>
                    <a:pt x="4228338" y="2851467"/>
                  </a:lnTo>
                  <a:close/>
                </a:path>
                <a:path w="5723890" h="2879725">
                  <a:moveTo>
                    <a:pt x="4441964" y="2851950"/>
                  </a:moveTo>
                  <a:lnTo>
                    <a:pt x="4272292" y="2851950"/>
                  </a:lnTo>
                  <a:lnTo>
                    <a:pt x="4272292" y="2869895"/>
                  </a:lnTo>
                  <a:lnTo>
                    <a:pt x="4441964" y="2869895"/>
                  </a:lnTo>
                  <a:lnTo>
                    <a:pt x="4441964" y="2851950"/>
                  </a:lnTo>
                  <a:close/>
                </a:path>
                <a:path w="5723890" h="2879725">
                  <a:moveTo>
                    <a:pt x="4655566" y="2852051"/>
                  </a:moveTo>
                  <a:lnTo>
                    <a:pt x="4485906" y="2852051"/>
                  </a:lnTo>
                  <a:lnTo>
                    <a:pt x="4485906" y="2869895"/>
                  </a:lnTo>
                  <a:lnTo>
                    <a:pt x="4655566" y="2869895"/>
                  </a:lnTo>
                  <a:lnTo>
                    <a:pt x="4655566" y="2852051"/>
                  </a:lnTo>
                  <a:close/>
                </a:path>
                <a:path w="5723890" h="2879725">
                  <a:moveTo>
                    <a:pt x="4869192" y="2853880"/>
                  </a:moveTo>
                  <a:lnTo>
                    <a:pt x="4699520" y="2853880"/>
                  </a:lnTo>
                  <a:lnTo>
                    <a:pt x="4699520" y="2869895"/>
                  </a:lnTo>
                  <a:lnTo>
                    <a:pt x="4869192" y="2869895"/>
                  </a:lnTo>
                  <a:lnTo>
                    <a:pt x="4869192" y="2853880"/>
                  </a:lnTo>
                  <a:close/>
                </a:path>
                <a:path w="5723890" h="2879725">
                  <a:moveTo>
                    <a:pt x="5082794" y="2860192"/>
                  </a:moveTo>
                  <a:lnTo>
                    <a:pt x="4913134" y="2860192"/>
                  </a:lnTo>
                  <a:lnTo>
                    <a:pt x="4913134" y="2869882"/>
                  </a:lnTo>
                  <a:lnTo>
                    <a:pt x="5082794" y="2869882"/>
                  </a:lnTo>
                  <a:lnTo>
                    <a:pt x="5082794" y="2860192"/>
                  </a:lnTo>
                  <a:close/>
                </a:path>
                <a:path w="5723890" h="2879725">
                  <a:moveTo>
                    <a:pt x="5296420" y="2860344"/>
                  </a:moveTo>
                  <a:lnTo>
                    <a:pt x="5126748" y="2860344"/>
                  </a:lnTo>
                  <a:lnTo>
                    <a:pt x="5126748" y="2869882"/>
                  </a:lnTo>
                  <a:lnTo>
                    <a:pt x="5296420" y="2869882"/>
                  </a:lnTo>
                  <a:lnTo>
                    <a:pt x="5296420" y="2860344"/>
                  </a:lnTo>
                  <a:close/>
                </a:path>
                <a:path w="5723890" h="2879725">
                  <a:moveTo>
                    <a:pt x="5510022" y="2860344"/>
                  </a:moveTo>
                  <a:lnTo>
                    <a:pt x="5340362" y="2860344"/>
                  </a:lnTo>
                  <a:lnTo>
                    <a:pt x="5340362" y="2869882"/>
                  </a:lnTo>
                  <a:lnTo>
                    <a:pt x="5510022" y="2869882"/>
                  </a:lnTo>
                  <a:lnTo>
                    <a:pt x="5510022" y="2860344"/>
                  </a:lnTo>
                  <a:close/>
                </a:path>
                <a:path w="5723890" h="2879725">
                  <a:moveTo>
                    <a:pt x="5723648" y="2869882"/>
                  </a:moveTo>
                  <a:lnTo>
                    <a:pt x="5553989" y="2869882"/>
                  </a:lnTo>
                  <a:lnTo>
                    <a:pt x="5553989" y="2879420"/>
                  </a:lnTo>
                  <a:lnTo>
                    <a:pt x="5723648" y="2879420"/>
                  </a:lnTo>
                  <a:lnTo>
                    <a:pt x="5723648" y="286988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068314" y="2888775"/>
              <a:ext cx="5554345" cy="2421255"/>
            </a:xfrm>
            <a:custGeom>
              <a:avLst/>
              <a:gdLst/>
              <a:ahLst/>
              <a:cxnLst/>
              <a:rect l="l" t="t" r="r" b="b"/>
              <a:pathLst>
                <a:path w="5554345" h="2421254">
                  <a:moveTo>
                    <a:pt x="0" y="1701586"/>
                  </a:moveTo>
                  <a:lnTo>
                    <a:pt x="213615" y="1761911"/>
                  </a:lnTo>
                  <a:lnTo>
                    <a:pt x="427230" y="1949180"/>
                  </a:lnTo>
                  <a:lnTo>
                    <a:pt x="640845" y="1823580"/>
                  </a:lnTo>
                  <a:lnTo>
                    <a:pt x="854458" y="1924259"/>
                  </a:lnTo>
                  <a:lnTo>
                    <a:pt x="1068077" y="1812832"/>
                  </a:lnTo>
                  <a:lnTo>
                    <a:pt x="1281687" y="1908836"/>
                  </a:lnTo>
                  <a:lnTo>
                    <a:pt x="1495307" y="1678562"/>
                  </a:lnTo>
                  <a:lnTo>
                    <a:pt x="1708917" y="1754882"/>
                  </a:lnTo>
                  <a:lnTo>
                    <a:pt x="1922536" y="1730456"/>
                  </a:lnTo>
                  <a:lnTo>
                    <a:pt x="2136146" y="1899528"/>
                  </a:lnTo>
                  <a:lnTo>
                    <a:pt x="2349765" y="1920978"/>
                  </a:lnTo>
                  <a:lnTo>
                    <a:pt x="2563375" y="1969133"/>
                  </a:lnTo>
                  <a:lnTo>
                    <a:pt x="2776995" y="1778849"/>
                  </a:lnTo>
                  <a:lnTo>
                    <a:pt x="2990614" y="1815226"/>
                  </a:lnTo>
                  <a:lnTo>
                    <a:pt x="3204224" y="1956753"/>
                  </a:lnTo>
                  <a:lnTo>
                    <a:pt x="3417843" y="2134418"/>
                  </a:lnTo>
                  <a:lnTo>
                    <a:pt x="3631453" y="1611514"/>
                  </a:lnTo>
                  <a:lnTo>
                    <a:pt x="3845073" y="1924821"/>
                  </a:lnTo>
                  <a:lnTo>
                    <a:pt x="4058682" y="2015685"/>
                  </a:lnTo>
                  <a:lnTo>
                    <a:pt x="4272302" y="2067064"/>
                  </a:lnTo>
                  <a:lnTo>
                    <a:pt x="4485912" y="1935799"/>
                  </a:lnTo>
                  <a:lnTo>
                    <a:pt x="4699531" y="2200456"/>
                  </a:lnTo>
                  <a:lnTo>
                    <a:pt x="4913141" y="1922675"/>
                  </a:lnTo>
                  <a:lnTo>
                    <a:pt x="5126760" y="0"/>
                  </a:lnTo>
                  <a:lnTo>
                    <a:pt x="5340380" y="1744123"/>
                  </a:lnTo>
                  <a:lnTo>
                    <a:pt x="5553990" y="2420906"/>
                  </a:lnTo>
                </a:path>
              </a:pathLst>
            </a:custGeom>
            <a:ln w="28607">
              <a:solidFill>
                <a:srgbClr val="EC03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/>
          <p:nvPr/>
        </p:nvSpPr>
        <p:spPr>
          <a:xfrm>
            <a:off x="5278697" y="1886284"/>
            <a:ext cx="94267" cy="94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5380951" y="1840547"/>
            <a:ext cx="9645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40" dirty="0">
                <a:solidFill>
                  <a:srgbClr val="605D5C"/>
                </a:solidFill>
                <a:latin typeface="Arial Black"/>
                <a:cs typeface="Arial Black"/>
              </a:rPr>
              <a:t>Revenue</a:t>
            </a:r>
            <a:r>
              <a:rPr sz="1000" spc="-125" dirty="0">
                <a:solidFill>
                  <a:srgbClr val="605D5C"/>
                </a:solidFill>
                <a:latin typeface="Arial Black"/>
                <a:cs typeface="Arial Black"/>
              </a:rPr>
              <a:t> Change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393107" y="1886284"/>
            <a:ext cx="94267" cy="94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6493147" y="1840547"/>
            <a:ext cx="9055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5" dirty="0">
                <a:solidFill>
                  <a:srgbClr val="605D5C"/>
                </a:solidFill>
                <a:latin typeface="Arial Black"/>
                <a:cs typeface="Arial Black"/>
              </a:rPr>
              <a:t>Change</a:t>
            </a:r>
            <a:r>
              <a:rPr sz="1000" spc="-114" dirty="0">
                <a:solidFill>
                  <a:srgbClr val="605D5C"/>
                </a:solidFill>
                <a:latin typeface="Arial Black"/>
                <a:cs typeface="Arial Black"/>
              </a:rPr>
              <a:t> </a:t>
            </a:r>
            <a:r>
              <a:rPr sz="1000" spc="-145" dirty="0">
                <a:solidFill>
                  <a:srgbClr val="605D5C"/>
                </a:solidFill>
                <a:latin typeface="Arial Black"/>
                <a:cs typeface="Arial Black"/>
              </a:rPr>
              <a:t>Percent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228600" y="323191"/>
            <a:ext cx="12192000" cy="378460"/>
          </a:xfrm>
          <a:custGeom>
            <a:avLst/>
            <a:gdLst/>
            <a:ahLst/>
            <a:cxnLst/>
            <a:rect l="l" t="t" r="r" b="b"/>
            <a:pathLst>
              <a:path w="12192000" h="378459">
                <a:moveTo>
                  <a:pt x="0" y="378372"/>
                </a:moveTo>
                <a:lnTo>
                  <a:pt x="12192000" y="378372"/>
                </a:lnTo>
                <a:lnTo>
                  <a:pt x="12192000" y="0"/>
                </a:lnTo>
                <a:lnTo>
                  <a:pt x="0" y="0"/>
                </a:lnTo>
                <a:lnTo>
                  <a:pt x="0" y="37837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>
            <a:spLocks noGrp="1"/>
          </p:cNvSpPr>
          <p:nvPr>
            <p:ph type="title"/>
          </p:nvPr>
        </p:nvSpPr>
        <p:spPr>
          <a:xfrm>
            <a:off x="4057894" y="380405"/>
            <a:ext cx="4533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2017 </a:t>
            </a:r>
            <a:r>
              <a:rPr spc="140" dirty="0"/>
              <a:t>- </a:t>
            </a:r>
            <a:r>
              <a:rPr spc="35" dirty="0"/>
              <a:t>2018 </a:t>
            </a:r>
            <a:r>
              <a:rPr spc="-55" dirty="0"/>
              <a:t>Revenue </a:t>
            </a:r>
            <a:r>
              <a:rPr spc="-50" dirty="0"/>
              <a:t>Change </a:t>
            </a:r>
            <a:r>
              <a:rPr spc="-100" dirty="0"/>
              <a:t>By</a:t>
            </a:r>
            <a:r>
              <a:rPr spc="-140" dirty="0"/>
              <a:t> </a:t>
            </a:r>
            <a:r>
              <a:rPr spc="-25" dirty="0"/>
              <a:t>State</a:t>
            </a:r>
          </a:p>
        </p:txBody>
      </p:sp>
      <p:sp>
        <p:nvSpPr>
          <p:cNvPr id="180" name="object 180"/>
          <p:cNvSpPr/>
          <p:nvPr/>
        </p:nvSpPr>
        <p:spPr>
          <a:xfrm>
            <a:off x="228600" y="701564"/>
            <a:ext cx="12192000" cy="704850"/>
          </a:xfrm>
          <a:custGeom>
            <a:avLst/>
            <a:gdLst/>
            <a:ahLst/>
            <a:cxnLst/>
            <a:rect l="l" t="t" r="r" b="b"/>
            <a:pathLst>
              <a:path w="12192000" h="704850">
                <a:moveTo>
                  <a:pt x="12192000" y="704850"/>
                </a:moveTo>
                <a:lnTo>
                  <a:pt x="0" y="704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704850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263525" y="710447"/>
            <a:ext cx="996061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1600" spc="10" dirty="0">
                <a:solidFill>
                  <a:srgbClr val="971604"/>
                </a:solidFill>
                <a:latin typeface="Arial Black"/>
                <a:cs typeface="Arial Black"/>
              </a:rPr>
              <a:t>The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top 3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states,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San </a:t>
            </a:r>
            <a:r>
              <a:rPr sz="1600" spc="-10" dirty="0">
                <a:solidFill>
                  <a:srgbClr val="971604"/>
                </a:solidFill>
                <a:latin typeface="Arial Black"/>
                <a:cs typeface="Arial Black"/>
              </a:rPr>
              <a:t>Paulo,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Minas Gerais, and Rie de </a:t>
            </a:r>
            <a:r>
              <a:rPr sz="1600" spc="-10" dirty="0">
                <a:solidFill>
                  <a:srgbClr val="971604"/>
                </a:solidFill>
                <a:latin typeface="Arial Black"/>
                <a:cs typeface="Arial Black"/>
              </a:rPr>
              <a:t>Janerio,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account </a:t>
            </a:r>
            <a:r>
              <a:rPr sz="1600" spc="-10" dirty="0">
                <a:solidFill>
                  <a:srgbClr val="971604"/>
                </a:solidFill>
                <a:latin typeface="Arial Black"/>
                <a:cs typeface="Arial Black"/>
              </a:rPr>
              <a:t>for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~63% of sales.  Any planned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marketing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campaigns should </a:t>
            </a:r>
            <a:r>
              <a:rPr sz="1600" spc="-10" dirty="0">
                <a:solidFill>
                  <a:srgbClr val="971604"/>
                </a:solidFill>
                <a:latin typeface="Arial Black"/>
                <a:cs typeface="Arial Black"/>
              </a:rPr>
              <a:t>focus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on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these </a:t>
            </a:r>
            <a:r>
              <a:rPr sz="1600" spc="5" dirty="0">
                <a:solidFill>
                  <a:srgbClr val="971604"/>
                </a:solidFill>
                <a:latin typeface="Arial Black"/>
                <a:cs typeface="Arial Black"/>
              </a:rPr>
              <a:t>areas</a:t>
            </a:r>
            <a:r>
              <a:rPr sz="1600" spc="-3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.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83" name="object 183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9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35" dirty="0">
                <a:solidFill>
                  <a:srgbClr val="FFFFFF"/>
                </a:solidFill>
                <a:latin typeface="Arial Black"/>
                <a:cs typeface="Arial Black"/>
              </a:rPr>
              <a:t>Power </a:t>
            </a:r>
            <a:r>
              <a:rPr sz="900" spc="-15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9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Desktop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2505" y="285813"/>
            <a:ext cx="2228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Which</a:t>
            </a:r>
            <a:r>
              <a:rPr spc="-25" dirty="0"/>
              <a:t> </a:t>
            </a:r>
            <a:r>
              <a:rPr spc="-70" dirty="0"/>
              <a:t>Categories?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8600" y="228599"/>
            <a:ext cx="9448165" cy="6762750"/>
            <a:chOff x="228600" y="228599"/>
            <a:chExt cx="9448165" cy="6762750"/>
          </a:xfrm>
        </p:grpSpPr>
        <p:sp>
          <p:nvSpPr>
            <p:cNvPr id="6" name="object 6"/>
            <p:cNvSpPr/>
            <p:nvPr/>
          </p:nvSpPr>
          <p:spPr>
            <a:xfrm>
              <a:off x="3618524" y="933449"/>
              <a:ext cx="6057899" cy="6057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992161" y="6671685"/>
            <a:ext cx="387984" cy="383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03038"/>
              </p:ext>
            </p:extLst>
          </p:nvPr>
        </p:nvGraphicFramePr>
        <p:xfrm>
          <a:off x="0" y="1529640"/>
          <a:ext cx="12649199" cy="5785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5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5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01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80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02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90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9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731268">
                <a:tc rowSpan="4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health_beauty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10.49%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D6B3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sports_leisure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7.23%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981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furniture_decor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5.25%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B300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garden_tools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2.92%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9690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telephony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2.44%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590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perfumery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200" b="1" spc="-55" dirty="0">
                          <a:latin typeface="Arial"/>
                          <a:cs typeface="Arial"/>
                        </a:rPr>
                        <a:t>2.41%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3580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toys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60" dirty="0">
                          <a:latin typeface="Arial"/>
                          <a:cs typeface="Arial"/>
                        </a:rPr>
                        <a:t>2.31%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1560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D6B3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981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B300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office_furniture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60" dirty="0">
                          <a:latin typeface="Arial"/>
                          <a:cs typeface="Arial"/>
                        </a:rPr>
                        <a:t>1.95%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C4A04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musical_in…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60" dirty="0">
                          <a:latin typeface="Arial"/>
                          <a:cs typeface="Arial"/>
                        </a:rPr>
                        <a:t>1.47%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63B04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electronics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60" dirty="0">
                          <a:latin typeface="Arial"/>
                          <a:cs typeface="Arial"/>
                        </a:rPr>
                        <a:t>1.38%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53704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5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small_a…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95" dirty="0">
                          <a:latin typeface="Arial"/>
                          <a:cs typeface="Arial"/>
                        </a:rPr>
                        <a:t>1.19%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304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5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home_a…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b="1" spc="-95" dirty="0">
                          <a:latin typeface="Arial"/>
                          <a:cs typeface="Arial"/>
                        </a:rPr>
                        <a:t>1.19%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204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D6B3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981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auto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4.73%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C4A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63B0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537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3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2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D6B32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computers_accessories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6.84%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9D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C4A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63B0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537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3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2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 rowSpan="7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watches_gifts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9.63%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7782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9D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C4A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63B0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537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3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2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6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7782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9D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200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stationery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ts val="1400"/>
                        </a:lnSpc>
                      </a:pPr>
                      <a:r>
                        <a:rPr sz="1200" b="1" spc="-55" dirty="0">
                          <a:latin typeface="Arial"/>
                          <a:cs typeface="Arial"/>
                        </a:rPr>
                        <a:t>1.84%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B4604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63B0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537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3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232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7782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9D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1A2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B46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fashion_bags…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0.95%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02A0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home_co…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200" b="1" spc="-60" dirty="0">
                          <a:latin typeface="Arial"/>
                          <a:cs typeface="Arial"/>
                        </a:rPr>
                        <a:t>0.81%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D250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5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home_a…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35" dirty="0">
                          <a:latin typeface="Arial"/>
                          <a:cs typeface="Arial"/>
                        </a:rPr>
                        <a:t>0.77%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D250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agro_i…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0.59%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A200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7782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9D0E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baby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3.49%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17B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B46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02A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D25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D25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A20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3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7782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9D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17B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B46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luggage_acc…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ts val="1405"/>
                        </a:lnSpc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0.87%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D25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D25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A20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7782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9D0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17B01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pet_shop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ts val="1335"/>
                        </a:lnSpc>
                      </a:pPr>
                      <a:r>
                        <a:rPr sz="1200" b="1" spc="-65" dirty="0">
                          <a:latin typeface="Arial"/>
                          <a:cs typeface="Arial"/>
                        </a:rPr>
                        <a:t>1.75%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4404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furnitur…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0.46%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1B04"/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fixe…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200" b="1" spc="-70" dirty="0">
                          <a:latin typeface="Arial"/>
                          <a:cs typeface="Arial"/>
                        </a:rPr>
                        <a:t>0.3…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5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boo…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70" dirty="0">
                          <a:latin typeface="Arial"/>
                          <a:cs typeface="Arial"/>
                        </a:rPr>
                        <a:t>0.3…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air_…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200" b="1" spc="-90" dirty="0">
                          <a:latin typeface="Arial"/>
                          <a:cs typeface="Arial"/>
                        </a:rPr>
                        <a:t>0.…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70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3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77829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housewares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5.42%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17B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44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1B0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468">
                <a:tc rowSpan="1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bed_bath_table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7.33%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17B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44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1B0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3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17B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44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audio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0.45%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1B04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7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0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17B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44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computers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0.87%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1B04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home…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60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30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20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cool_stuff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200" b="1" spc="-55" dirty="0">
                          <a:latin typeface="Arial"/>
                          <a:cs typeface="Arial"/>
                        </a:rPr>
                        <a:t>3.14%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44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1B0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6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3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2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1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rowSpan="8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1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construction_tools_…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200" b="1" spc="-60" dirty="0">
                          <a:latin typeface="Arial"/>
                          <a:cs typeface="Arial"/>
                        </a:rPr>
                        <a:t>1.68%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1B04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00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food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60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3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2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46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industr…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A05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6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3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2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28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A05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716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cos…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0F05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0F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consoles_ga…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0.87%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E2804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A05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00" spc="-1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drinks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30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0F0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0F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04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81A05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23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3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4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fur…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0F0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0F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3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kitchen…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81805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23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513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87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81805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signali…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5130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412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4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A971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4B00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D6F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841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E280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81805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5130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411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56719"/>
            <a:ext cx="1239054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696845" algn="l"/>
              </a:tabLst>
            </a:pPr>
            <a:r>
              <a:rPr spc="-190" dirty="0"/>
              <a:t>R</a:t>
            </a:r>
            <a:r>
              <a:rPr spc="-35" dirty="0"/>
              <a:t>e</a:t>
            </a:r>
            <a:r>
              <a:rPr spc="-50" dirty="0"/>
              <a:t>v</a:t>
            </a:r>
            <a:r>
              <a:rPr spc="-35" dirty="0"/>
              <a:t>e</a:t>
            </a:r>
            <a:r>
              <a:rPr spc="-15" dirty="0"/>
              <a:t>nu</a:t>
            </a:r>
            <a:r>
              <a:rPr spc="-35" dirty="0"/>
              <a:t>e</a:t>
            </a:r>
            <a:r>
              <a:rPr spc="-5" dirty="0"/>
              <a:t> </a:t>
            </a:r>
            <a:r>
              <a:rPr spc="-165" dirty="0"/>
              <a:t>B</a:t>
            </a:r>
            <a:r>
              <a:rPr spc="-40" dirty="0"/>
              <a:t>y</a:t>
            </a:r>
            <a:r>
              <a:rPr spc="-5" dirty="0"/>
              <a:t> </a:t>
            </a:r>
            <a:r>
              <a:rPr spc="-200" dirty="0"/>
              <a:t>C</a:t>
            </a:r>
            <a:r>
              <a:rPr spc="-40" dirty="0"/>
              <a:t>a</a:t>
            </a:r>
            <a:r>
              <a:rPr spc="100" dirty="0"/>
              <a:t>t</a:t>
            </a:r>
            <a:r>
              <a:rPr spc="-35" dirty="0"/>
              <a:t>e</a:t>
            </a:r>
            <a:r>
              <a:rPr spc="15" dirty="0"/>
              <a:t>g</a:t>
            </a:r>
            <a:r>
              <a:rPr dirty="0"/>
              <a:t>o</a:t>
            </a:r>
            <a:r>
              <a:rPr spc="95" dirty="0"/>
              <a:t>r</a:t>
            </a:r>
            <a:r>
              <a:rPr spc="-40" dirty="0"/>
              <a:t>y</a:t>
            </a:r>
            <a:r>
              <a:rPr dirty="0"/>
              <a:t>	</a:t>
            </a:r>
            <a:r>
              <a:rPr spc="35" dirty="0"/>
              <a:t>2018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388F68D-91A3-47D3-9E56-FE475D5A9965}"/>
              </a:ext>
            </a:extLst>
          </p:cNvPr>
          <p:cNvSpPr/>
          <p:nvPr/>
        </p:nvSpPr>
        <p:spPr>
          <a:xfrm>
            <a:off x="-11227" y="1161340"/>
            <a:ext cx="12649199" cy="368300"/>
          </a:xfrm>
          <a:custGeom>
            <a:avLst/>
            <a:gdLst/>
            <a:ahLst/>
            <a:cxnLst/>
            <a:rect l="l" t="t" r="r" b="b"/>
            <a:pathLst>
              <a:path w="12192000" h="368300">
                <a:moveTo>
                  <a:pt x="0" y="367863"/>
                </a:moveTo>
                <a:lnTo>
                  <a:pt x="12192000" y="367863"/>
                </a:lnTo>
                <a:lnTo>
                  <a:pt x="12192000" y="0"/>
                </a:lnTo>
                <a:lnTo>
                  <a:pt x="0" y="0"/>
                </a:lnTo>
                <a:lnTo>
                  <a:pt x="0" y="3678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pPr marL="5106670">
              <a:lnSpc>
                <a:spcPct val="100000"/>
              </a:lnSpc>
            </a:pPr>
            <a:r>
              <a:rPr lang="en-US" sz="1800" b="1" spc="-40" dirty="0">
                <a:solidFill>
                  <a:srgbClr val="A1333C"/>
                </a:solidFill>
                <a:latin typeface="Arial"/>
                <a:cs typeface="Arial"/>
              </a:rPr>
              <a:t>Revenue </a:t>
            </a:r>
            <a:r>
              <a:rPr lang="en-US" sz="1800" b="1" spc="-75" dirty="0">
                <a:solidFill>
                  <a:srgbClr val="A1333C"/>
                </a:solidFill>
                <a:latin typeface="Arial"/>
                <a:cs typeface="Arial"/>
              </a:rPr>
              <a:t>By</a:t>
            </a:r>
            <a:r>
              <a:rPr lang="en-US" sz="1800" b="1" spc="25" dirty="0">
                <a:solidFill>
                  <a:srgbClr val="A1333C"/>
                </a:solidFill>
                <a:latin typeface="Arial"/>
                <a:cs typeface="Arial"/>
              </a:rPr>
              <a:t> </a:t>
            </a:r>
            <a:r>
              <a:rPr lang="en-US" sz="1800" b="1" spc="-10" dirty="0">
                <a:solidFill>
                  <a:srgbClr val="A1333C"/>
                </a:solidFill>
                <a:latin typeface="Arial"/>
                <a:cs typeface="Arial"/>
              </a:rPr>
              <a:t>Category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748F2355-7233-4EF6-9B61-B3458BB561E7}"/>
              </a:ext>
            </a:extLst>
          </p:cNvPr>
          <p:cNvSpPr txBox="1">
            <a:spLocks/>
          </p:cNvSpPr>
          <p:nvPr/>
        </p:nvSpPr>
        <p:spPr>
          <a:xfrm>
            <a:off x="-11227" y="564085"/>
            <a:ext cx="123905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1" i="0">
                <a:solidFill>
                  <a:srgbClr val="A1333C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  <a:tabLst>
                <a:tab pos="2696845" algn="l"/>
              </a:tabLst>
            </a:pPr>
            <a:r>
              <a:rPr lang="en-US" sz="1600" b="0" i="0" dirty="0" err="1">
                <a:solidFill>
                  <a:srgbClr val="971605"/>
                </a:solidFill>
                <a:effectLst/>
                <a:latin typeface="Arial Black" panose="020B0A04020102020204" pitchFamily="34" charset="0"/>
              </a:rPr>
              <a:t>Olist's</a:t>
            </a:r>
            <a:r>
              <a:rPr lang="en-US" sz="1600" b="0" i="0" dirty="0">
                <a:solidFill>
                  <a:srgbClr val="971605"/>
                </a:solidFill>
                <a:effectLst/>
                <a:latin typeface="Arial Black" panose="020B0A04020102020204" pitchFamily="34" charset="0"/>
              </a:rPr>
              <a:t> products are divided into 74 categories, however, sales are concentrated in the top 5 categories.</a:t>
            </a:r>
            <a:endParaRPr lang="en-US" sz="1600" kern="0" spc="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2218</Words>
  <Application>Microsoft Office PowerPoint</Application>
  <PresentationFormat>Custom</PresentationFormat>
  <Paragraphs>1052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Avdira</vt:lpstr>
      <vt:lpstr>Calibri</vt:lpstr>
      <vt:lpstr>Times New Roman</vt:lpstr>
      <vt:lpstr>Office Theme</vt:lpstr>
      <vt:lpstr>Olist Executive Review</vt:lpstr>
      <vt:lpstr>Growth Overview</vt:lpstr>
      <vt:lpstr>Growth Overview</vt:lpstr>
      <vt:lpstr>Where To Advertise?</vt:lpstr>
      <vt:lpstr>2018 Revenue By Location</vt:lpstr>
      <vt:lpstr>2018 Revenue Change By State</vt:lpstr>
      <vt:lpstr>2017 - 2018 Revenue Change By State</vt:lpstr>
      <vt:lpstr>Which Categories?</vt:lpstr>
      <vt:lpstr>Revenue By Category 2018</vt:lpstr>
      <vt:lpstr>Revenue By Category 2018</vt:lpstr>
      <vt:lpstr>What to Watch - Overdue Orders</vt:lpstr>
      <vt:lpstr>Review Scores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Executive Review</dc:title>
  <cp:lastModifiedBy>george fuller</cp:lastModifiedBy>
  <cp:revision>1</cp:revision>
  <dcterms:created xsi:type="dcterms:W3CDTF">2022-03-15T19:56:01Z</dcterms:created>
  <dcterms:modified xsi:type="dcterms:W3CDTF">2022-03-15T20:27:53Z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2022-03-15T00:00:00Z</vt:filetime>
  </property>
  <property fmtid="{D5CDD505-2E9C-101B-9397-08002B2CF9AE}" pid="3" name="Creator">
    <vt:lpwstr>PDFium</vt:lpwstr>
  </property>
  <property fmtid="{D5CDD505-2E9C-101B-9397-08002B2CF9AE}" pid="4" name="LastSaved">
    <vt:filetime>2022-03-15T00:00:00Z</vt:filetime>
  </property>
</Properties>
</file>