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649200" cy="7315200"/>
  <p:notesSz cx="12649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02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fuller" userId="3897e32700ca0ed4" providerId="LiveId" clId="{C3DE26A9-C9E2-48AB-9668-B9891A02651A}"/>
    <pc:docChg chg="custSel modSld">
      <pc:chgData name="george fuller" userId="3897e32700ca0ed4" providerId="LiveId" clId="{C3DE26A9-C9E2-48AB-9668-B9891A02651A}" dt="2022-03-15T20:32:32.299" v="0" actId="478"/>
      <pc:docMkLst>
        <pc:docMk/>
      </pc:docMkLst>
      <pc:sldChg chg="delSp mod">
        <pc:chgData name="george fuller" userId="3897e32700ca0ed4" providerId="LiveId" clId="{C3DE26A9-C9E2-48AB-9668-B9891A02651A}" dt="2022-03-15T20:32:32.299" v="0" actId="478"/>
        <pc:sldMkLst>
          <pc:docMk/>
          <pc:sldMk cId="0" sldId="257"/>
        </pc:sldMkLst>
        <pc:grpChg chg="del">
          <ac:chgData name="george fuller" userId="3897e32700ca0ed4" providerId="LiveId" clId="{C3DE26A9-C9E2-48AB-9668-B9891A02651A}" dt="2022-03-15T20:32:32.299" v="0" actId="478"/>
          <ac:grpSpMkLst>
            <pc:docMk/>
            <pc:sldMk cId="0" sldId="257"/>
            <ac:grpSpMk id="44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A1333C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A1333C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A1333C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00" y="228600"/>
            <a:ext cx="12192000" cy="323850"/>
          </a:xfrm>
          <a:custGeom>
            <a:avLst/>
            <a:gdLst/>
            <a:ahLst/>
            <a:cxnLst/>
            <a:rect l="l" t="t" r="r" b="b"/>
            <a:pathLst>
              <a:path w="12192000" h="323850">
                <a:moveTo>
                  <a:pt x="12192000" y="323850"/>
                </a:moveTo>
                <a:lnTo>
                  <a:pt x="0" y="32385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323850"/>
                </a:lnTo>
                <a:close/>
              </a:path>
            </a:pathLst>
          </a:custGeom>
          <a:solidFill>
            <a:srgbClr val="3B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548640"/>
            <a:ext cx="12192000" cy="3810"/>
          </a:xfrm>
          <a:custGeom>
            <a:avLst/>
            <a:gdLst/>
            <a:ahLst/>
            <a:cxnLst/>
            <a:rect l="l" t="t" r="r" b="b"/>
            <a:pathLst>
              <a:path w="12192000" h="3809">
                <a:moveTo>
                  <a:pt x="0" y="3810"/>
                </a:moveTo>
                <a:lnTo>
                  <a:pt x="12192000" y="3810"/>
                </a:lnTo>
                <a:lnTo>
                  <a:pt x="12192000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1762125"/>
            <a:ext cx="12192000" cy="8255"/>
          </a:xfrm>
          <a:custGeom>
            <a:avLst/>
            <a:gdLst/>
            <a:ahLst/>
            <a:cxnLst/>
            <a:rect l="l" t="t" r="r" b="b"/>
            <a:pathLst>
              <a:path w="12192000" h="8255">
                <a:moveTo>
                  <a:pt x="0" y="8254"/>
                </a:moveTo>
                <a:lnTo>
                  <a:pt x="12192000" y="8254"/>
                </a:lnTo>
                <a:lnTo>
                  <a:pt x="12192000" y="0"/>
                </a:lnTo>
                <a:lnTo>
                  <a:pt x="0" y="0"/>
                </a:lnTo>
                <a:lnTo>
                  <a:pt x="0" y="8254"/>
                </a:lnTo>
                <a:close/>
              </a:path>
            </a:pathLst>
          </a:custGeom>
          <a:solidFill>
            <a:srgbClr val="000000">
              <a:alpha val="109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600" y="1762125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5">
                <a:moveTo>
                  <a:pt x="0" y="64134"/>
                </a:moveTo>
                <a:lnTo>
                  <a:pt x="12192000" y="64134"/>
                </a:lnTo>
                <a:lnTo>
                  <a:pt x="12192000" y="0"/>
                </a:lnTo>
                <a:lnTo>
                  <a:pt x="0" y="0"/>
                </a:lnTo>
                <a:lnTo>
                  <a:pt x="0" y="64134"/>
                </a:lnTo>
                <a:close/>
              </a:path>
            </a:pathLst>
          </a:custGeom>
          <a:solidFill>
            <a:srgbClr val="000000">
              <a:alpha val="129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28600" y="552450"/>
            <a:ext cx="12192000" cy="1209675"/>
          </a:xfrm>
          <a:custGeom>
            <a:avLst/>
            <a:gdLst/>
            <a:ahLst/>
            <a:cxnLst/>
            <a:rect l="l" t="t" r="r" b="b"/>
            <a:pathLst>
              <a:path w="12192000" h="1209675">
                <a:moveTo>
                  <a:pt x="12192000" y="1209675"/>
                </a:moveTo>
                <a:lnTo>
                  <a:pt x="0" y="12096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209675"/>
                </a:lnTo>
                <a:close/>
              </a:path>
            </a:pathLst>
          </a:custGeom>
          <a:solidFill>
            <a:srgbClr val="F2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53223" y="288956"/>
            <a:ext cx="31432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A1333C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60" y="1682496"/>
            <a:ext cx="1138428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2022-03-15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www.openstreetmap.org/copyrigh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7999"/>
                  </a:move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817179"/>
              <a:ext cx="12192000" cy="971550"/>
            </a:xfrm>
            <a:custGeom>
              <a:avLst/>
              <a:gdLst/>
              <a:ahLst/>
              <a:cxnLst/>
              <a:rect l="l" t="t" r="r" b="b"/>
              <a:pathLst>
                <a:path w="12192000" h="971550">
                  <a:moveTo>
                    <a:pt x="12192000" y="971550"/>
                  </a:moveTo>
                  <a:lnTo>
                    <a:pt x="0" y="97155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971550"/>
                  </a:lnTo>
                  <a:close/>
                </a:path>
              </a:pathLst>
            </a:custGeom>
            <a:solidFill>
              <a:srgbClr val="E6E6E6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3525" y="826062"/>
            <a:ext cx="1176528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Olist is the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largest department store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in Brazilian 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marketplaces.It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connects small businesses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from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all </a:t>
            </a:r>
            <a:r>
              <a:rPr sz="1600" spc="-25" dirty="0">
                <a:solidFill>
                  <a:srgbClr val="0D6ABE"/>
                </a:solidFill>
                <a:latin typeface="Arial Black"/>
                <a:cs typeface="Arial Black"/>
              </a:rPr>
              <a:t>over </a:t>
            </a:r>
            <a:r>
              <a:rPr sz="1600" spc="-520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Brazil to 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channels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without hassle and with a single contract.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Those 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merchants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are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able to sell their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products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through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the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Olist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Store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and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ship them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directly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to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the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customers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using Olist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logistics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spc="10" dirty="0">
                <a:solidFill>
                  <a:srgbClr val="0D6ABE"/>
                </a:solidFill>
                <a:latin typeface="Arial Black"/>
                <a:cs typeface="Arial Black"/>
              </a:rPr>
              <a:t>partners.</a:t>
            </a:r>
            <a:endParaRPr sz="16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8600" y="228599"/>
            <a:ext cx="12148820" cy="6813550"/>
            <a:chOff x="228600" y="228599"/>
            <a:chExt cx="12148820" cy="68135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50" y="1831756"/>
              <a:ext cx="5210175" cy="52101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8969" y="1729280"/>
              <a:ext cx="5248274" cy="52482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7" y="0"/>
                  </a:lnTo>
                  <a:lnTo>
                    <a:pt x="48767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3" y="0"/>
                  </a:lnTo>
                  <a:lnTo>
                    <a:pt x="192023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Olist</a:t>
            </a:r>
            <a:r>
              <a:rPr spc="-50" dirty="0"/>
              <a:t> </a:t>
            </a:r>
            <a:r>
              <a:rPr dirty="0"/>
              <a:t>Sales</a:t>
            </a:r>
            <a:r>
              <a:rPr spc="-45" dirty="0"/>
              <a:t> </a:t>
            </a:r>
            <a:r>
              <a:rPr dirty="0"/>
              <a:t>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7999"/>
                  </a:move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817179"/>
              <a:ext cx="12192000" cy="971550"/>
            </a:xfrm>
            <a:custGeom>
              <a:avLst/>
              <a:gdLst/>
              <a:ahLst/>
              <a:cxnLst/>
              <a:rect l="l" t="t" r="r" b="b"/>
              <a:pathLst>
                <a:path w="12192000" h="971550">
                  <a:moveTo>
                    <a:pt x="12192000" y="971550"/>
                  </a:moveTo>
                  <a:lnTo>
                    <a:pt x="0" y="97155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971550"/>
                  </a:lnTo>
                  <a:close/>
                </a:path>
              </a:pathLst>
            </a:custGeom>
            <a:solidFill>
              <a:srgbClr val="E6E6E6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3525" y="826062"/>
            <a:ext cx="1194498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  <a:tabLst>
                <a:tab pos="3774440" algn="l"/>
                <a:tab pos="4767580" algn="l"/>
                <a:tab pos="10983595" algn="l"/>
              </a:tabLst>
            </a:pP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Olist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is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an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outstanding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spc="-20" dirty="0">
                <a:solidFill>
                  <a:srgbClr val="0D6ABE"/>
                </a:solidFill>
                <a:latin typeface="Arial Black"/>
                <a:cs typeface="Arial Black"/>
              </a:rPr>
              <a:t>company.	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It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has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tremendous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sales growth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and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is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satisfying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its customers.	Its</a:t>
            </a:r>
            <a:r>
              <a:rPr sz="1600" spc="-100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sales </a:t>
            </a:r>
            <a:r>
              <a:rPr sz="1600" spc="-520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are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concentrated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near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the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Atlantic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coast.	Olist sellit products in 71 categories, </a:t>
            </a:r>
            <a:r>
              <a:rPr sz="1600" spc="-35" dirty="0">
                <a:solidFill>
                  <a:srgbClr val="0D6ABE"/>
                </a:solidFill>
                <a:latin typeface="Arial Black"/>
                <a:cs typeface="Arial Black"/>
              </a:rPr>
              <a:t>however, </a:t>
            </a:r>
            <a:r>
              <a:rPr sz="1600" spc="-25" dirty="0">
                <a:solidFill>
                  <a:srgbClr val="0D6ABE"/>
                </a:solidFill>
                <a:latin typeface="Arial Black"/>
                <a:cs typeface="Arial Black"/>
              </a:rPr>
              <a:t>over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60% of the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sales</a:t>
            </a:r>
            <a:r>
              <a:rPr sz="1600" spc="-10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0D6ABE"/>
                </a:solidFill>
                <a:latin typeface="Arial Black"/>
                <a:cs typeface="Arial Black"/>
              </a:rPr>
              <a:t>are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in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the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top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ten</a:t>
            </a:r>
            <a:r>
              <a:rPr sz="1600" spc="-5" dirty="0">
                <a:solidFill>
                  <a:srgbClr val="0D6ABE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0D6ABE"/>
                </a:solidFill>
                <a:latin typeface="Arial Black"/>
                <a:cs typeface="Arial Black"/>
              </a:rPr>
              <a:t>categories.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Olist</a:t>
            </a:r>
            <a:r>
              <a:rPr spc="-50" dirty="0"/>
              <a:t> </a:t>
            </a:r>
            <a:r>
              <a:rPr dirty="0"/>
              <a:t>Sales</a:t>
            </a:r>
            <a:r>
              <a:rPr spc="-45" dirty="0"/>
              <a:t> </a:t>
            </a:r>
            <a:r>
              <a:rPr dirty="0"/>
              <a:t>Insights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28600" y="228599"/>
            <a:ext cx="12129770" cy="6813550"/>
            <a:chOff x="228600" y="228599"/>
            <a:chExt cx="12129770" cy="68135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8019" y="1831756"/>
              <a:ext cx="5210175" cy="52101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882" y="1831756"/>
              <a:ext cx="6705600" cy="4191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7" y="0"/>
                  </a:lnTo>
                  <a:lnTo>
                    <a:pt x="48767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3" y="0"/>
                  </a:lnTo>
                  <a:lnTo>
                    <a:pt x="192023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981075"/>
            <a:ext cx="12192635" cy="6108065"/>
            <a:chOff x="228600" y="981075"/>
            <a:chExt cx="12192635" cy="6108065"/>
          </a:xfrm>
        </p:grpSpPr>
        <p:sp>
          <p:nvSpPr>
            <p:cNvPr id="4" name="object 4"/>
            <p:cNvSpPr/>
            <p:nvPr/>
          </p:nvSpPr>
          <p:spPr>
            <a:xfrm>
              <a:off x="228600" y="981075"/>
              <a:ext cx="12192000" cy="6105525"/>
            </a:xfrm>
            <a:custGeom>
              <a:avLst/>
              <a:gdLst/>
              <a:ahLst/>
              <a:cxnLst/>
              <a:rect l="l" t="t" r="r" b="b"/>
              <a:pathLst>
                <a:path w="12192000" h="6105525">
                  <a:moveTo>
                    <a:pt x="0" y="6105525"/>
                  </a:moveTo>
                  <a:lnTo>
                    <a:pt x="12192000" y="610552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105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34198" y="988274"/>
              <a:ext cx="5781675" cy="6096000"/>
            </a:xfrm>
            <a:custGeom>
              <a:avLst/>
              <a:gdLst/>
              <a:ahLst/>
              <a:cxnLst/>
              <a:rect l="l" t="t" r="r" b="b"/>
              <a:pathLst>
                <a:path w="5781675" h="6096000">
                  <a:moveTo>
                    <a:pt x="5752757" y="6095999"/>
                  </a:moveTo>
                  <a:lnTo>
                    <a:pt x="28916" y="6095999"/>
                  </a:lnTo>
                  <a:lnTo>
                    <a:pt x="24664" y="6095153"/>
                  </a:lnTo>
                  <a:lnTo>
                    <a:pt x="0" y="6067082"/>
                  </a:lnTo>
                  <a:lnTo>
                    <a:pt x="0" y="60626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5752757" y="0"/>
                  </a:lnTo>
                  <a:lnTo>
                    <a:pt x="5781674" y="28916"/>
                  </a:lnTo>
                  <a:lnTo>
                    <a:pt x="5781674" y="6067082"/>
                  </a:lnTo>
                  <a:lnTo>
                    <a:pt x="5757010" y="6095153"/>
                  </a:lnTo>
                  <a:lnTo>
                    <a:pt x="5752757" y="6095999"/>
                  </a:lnTo>
                  <a:close/>
                </a:path>
              </a:pathLst>
            </a:custGeom>
            <a:solidFill>
              <a:srgbClr val="A0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34198" y="988274"/>
              <a:ext cx="5781675" cy="6096000"/>
            </a:xfrm>
            <a:custGeom>
              <a:avLst/>
              <a:gdLst/>
              <a:ahLst/>
              <a:cxnLst/>
              <a:rect l="l" t="t" r="r" b="b"/>
              <a:pathLst>
                <a:path w="5781675" h="6096000">
                  <a:moveTo>
                    <a:pt x="0" y="60626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4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5748337" y="0"/>
                  </a:lnTo>
                  <a:lnTo>
                    <a:pt x="5752757" y="0"/>
                  </a:lnTo>
                  <a:lnTo>
                    <a:pt x="5757010" y="845"/>
                  </a:lnTo>
                  <a:lnTo>
                    <a:pt x="5781675" y="33337"/>
                  </a:lnTo>
                  <a:lnTo>
                    <a:pt x="5781675" y="6062662"/>
                  </a:lnTo>
                  <a:lnTo>
                    <a:pt x="5781674" y="6067082"/>
                  </a:lnTo>
                  <a:lnTo>
                    <a:pt x="5780828" y="6071335"/>
                  </a:lnTo>
                  <a:lnTo>
                    <a:pt x="5779136" y="6075419"/>
                  </a:lnTo>
                  <a:lnTo>
                    <a:pt x="5777445" y="6079503"/>
                  </a:lnTo>
                  <a:lnTo>
                    <a:pt x="5761094" y="6093461"/>
                  </a:lnTo>
                  <a:lnTo>
                    <a:pt x="5757010" y="6095153"/>
                  </a:lnTo>
                  <a:lnTo>
                    <a:pt x="5752757" y="6095999"/>
                  </a:lnTo>
                  <a:lnTo>
                    <a:pt x="5748337" y="6096000"/>
                  </a:lnTo>
                  <a:lnTo>
                    <a:pt x="33337" y="6096000"/>
                  </a:lnTo>
                  <a:lnTo>
                    <a:pt x="28916" y="6095999"/>
                  </a:lnTo>
                  <a:lnTo>
                    <a:pt x="24664" y="6095153"/>
                  </a:lnTo>
                  <a:lnTo>
                    <a:pt x="20579" y="6093461"/>
                  </a:lnTo>
                  <a:lnTo>
                    <a:pt x="16495" y="6091769"/>
                  </a:lnTo>
                  <a:lnTo>
                    <a:pt x="12890" y="6089360"/>
                  </a:lnTo>
                  <a:lnTo>
                    <a:pt x="9764" y="6086234"/>
                  </a:lnTo>
                  <a:lnTo>
                    <a:pt x="6638" y="6083108"/>
                  </a:lnTo>
                  <a:lnTo>
                    <a:pt x="4229" y="6079503"/>
                  </a:lnTo>
                  <a:lnTo>
                    <a:pt x="2537" y="6075419"/>
                  </a:lnTo>
                  <a:lnTo>
                    <a:pt x="845" y="6071335"/>
                  </a:lnTo>
                  <a:lnTo>
                    <a:pt x="0" y="6067082"/>
                  </a:lnTo>
                  <a:lnTo>
                    <a:pt x="0" y="6062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58011" y="1012086"/>
              <a:ext cx="5734050" cy="219075"/>
            </a:xfrm>
            <a:custGeom>
              <a:avLst/>
              <a:gdLst/>
              <a:ahLst/>
              <a:cxnLst/>
              <a:rect l="l" t="t" r="r" b="b"/>
              <a:pathLst>
                <a:path w="5734050" h="219075">
                  <a:moveTo>
                    <a:pt x="5734050" y="219075"/>
                  </a:moveTo>
                  <a:lnTo>
                    <a:pt x="0" y="219075"/>
                  </a:lnTo>
                  <a:lnTo>
                    <a:pt x="0" y="0"/>
                  </a:lnTo>
                  <a:lnTo>
                    <a:pt x="5734050" y="0"/>
                  </a:lnTo>
                  <a:lnTo>
                    <a:pt x="5734050" y="21907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36" y="1278786"/>
              <a:ext cx="5657850" cy="57531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3541" y="2536755"/>
              <a:ext cx="169657" cy="169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93130" y="3829589"/>
              <a:ext cx="150790" cy="15093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1235" y="2833202"/>
              <a:ext cx="135806" cy="13593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21120" y="3575412"/>
              <a:ext cx="134780" cy="13491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54990" y="2909271"/>
              <a:ext cx="2456163" cy="293384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589280" y="5962967"/>
              <a:ext cx="125095" cy="125095"/>
            </a:xfrm>
            <a:custGeom>
              <a:avLst/>
              <a:gdLst/>
              <a:ahLst/>
              <a:cxnLst/>
              <a:rect l="l" t="t" r="r" b="b"/>
              <a:pathLst>
                <a:path w="125095" h="125095">
                  <a:moveTo>
                    <a:pt x="66382" y="124714"/>
                  </a:moveTo>
                  <a:lnTo>
                    <a:pt x="58202" y="124714"/>
                  </a:lnTo>
                  <a:lnTo>
                    <a:pt x="54151" y="124315"/>
                  </a:lnTo>
                  <a:lnTo>
                    <a:pt x="15353" y="103555"/>
                  </a:lnTo>
                  <a:lnTo>
                    <a:pt x="0" y="66451"/>
                  </a:lnTo>
                  <a:lnTo>
                    <a:pt x="0" y="58262"/>
                  </a:lnTo>
                  <a:lnTo>
                    <a:pt x="15353" y="21158"/>
                  </a:lnTo>
                  <a:lnTo>
                    <a:pt x="54151" y="399"/>
                  </a:lnTo>
                  <a:lnTo>
                    <a:pt x="58202" y="0"/>
                  </a:lnTo>
                  <a:lnTo>
                    <a:pt x="66382" y="0"/>
                  </a:lnTo>
                  <a:lnTo>
                    <a:pt x="103447" y="15368"/>
                  </a:lnTo>
                  <a:lnTo>
                    <a:pt x="124185" y="54207"/>
                  </a:lnTo>
                  <a:lnTo>
                    <a:pt x="124585" y="62357"/>
                  </a:lnTo>
                  <a:lnTo>
                    <a:pt x="124584" y="66451"/>
                  </a:lnTo>
                  <a:lnTo>
                    <a:pt x="109231" y="103554"/>
                  </a:lnTo>
                  <a:lnTo>
                    <a:pt x="70433" y="124315"/>
                  </a:lnTo>
                  <a:lnTo>
                    <a:pt x="66382" y="124714"/>
                  </a:lnTo>
                  <a:close/>
                </a:path>
              </a:pathLst>
            </a:custGeom>
            <a:solidFill>
              <a:srgbClr val="66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89280" y="5962967"/>
              <a:ext cx="125095" cy="125095"/>
            </a:xfrm>
            <a:custGeom>
              <a:avLst/>
              <a:gdLst/>
              <a:ahLst/>
              <a:cxnLst/>
              <a:rect l="l" t="t" r="r" b="b"/>
              <a:pathLst>
                <a:path w="125095" h="125095">
                  <a:moveTo>
                    <a:pt x="124585" y="62357"/>
                  </a:moveTo>
                  <a:lnTo>
                    <a:pt x="124584" y="66451"/>
                  </a:lnTo>
                  <a:lnTo>
                    <a:pt x="124185" y="70506"/>
                  </a:lnTo>
                  <a:lnTo>
                    <a:pt x="123387" y="74522"/>
                  </a:lnTo>
                  <a:lnTo>
                    <a:pt x="122589" y="78538"/>
                  </a:lnTo>
                  <a:lnTo>
                    <a:pt x="100300" y="111930"/>
                  </a:lnTo>
                  <a:lnTo>
                    <a:pt x="96899" y="114205"/>
                  </a:lnTo>
                  <a:lnTo>
                    <a:pt x="93499" y="116480"/>
                  </a:lnTo>
                  <a:lnTo>
                    <a:pt x="62292" y="124715"/>
                  </a:lnTo>
                  <a:lnTo>
                    <a:pt x="58202" y="124714"/>
                  </a:lnTo>
                  <a:lnTo>
                    <a:pt x="54151" y="124315"/>
                  </a:lnTo>
                  <a:lnTo>
                    <a:pt x="50139" y="123516"/>
                  </a:lnTo>
                  <a:lnTo>
                    <a:pt x="46128" y="122717"/>
                  </a:lnTo>
                  <a:lnTo>
                    <a:pt x="12770" y="100405"/>
                  </a:lnTo>
                  <a:lnTo>
                    <a:pt x="10498" y="97000"/>
                  </a:lnTo>
                  <a:lnTo>
                    <a:pt x="8225" y="93596"/>
                  </a:lnTo>
                  <a:lnTo>
                    <a:pt x="6306" y="90003"/>
                  </a:lnTo>
                  <a:lnTo>
                    <a:pt x="4741" y="86220"/>
                  </a:lnTo>
                  <a:lnTo>
                    <a:pt x="3176" y="82437"/>
                  </a:lnTo>
                  <a:lnTo>
                    <a:pt x="1994" y="78538"/>
                  </a:lnTo>
                  <a:lnTo>
                    <a:pt x="1196" y="74522"/>
                  </a:lnTo>
                  <a:lnTo>
                    <a:pt x="398" y="70506"/>
                  </a:lnTo>
                  <a:lnTo>
                    <a:pt x="0" y="66451"/>
                  </a:lnTo>
                  <a:lnTo>
                    <a:pt x="0" y="62357"/>
                  </a:lnTo>
                  <a:lnTo>
                    <a:pt x="0" y="58262"/>
                  </a:lnTo>
                  <a:lnTo>
                    <a:pt x="398" y="54207"/>
                  </a:lnTo>
                  <a:lnTo>
                    <a:pt x="1196" y="50191"/>
                  </a:lnTo>
                  <a:lnTo>
                    <a:pt x="1994" y="46175"/>
                  </a:lnTo>
                  <a:lnTo>
                    <a:pt x="3176" y="42276"/>
                  </a:lnTo>
                  <a:lnTo>
                    <a:pt x="4741" y="38493"/>
                  </a:lnTo>
                  <a:lnTo>
                    <a:pt x="6306" y="34710"/>
                  </a:lnTo>
                  <a:lnTo>
                    <a:pt x="8225" y="31117"/>
                  </a:lnTo>
                  <a:lnTo>
                    <a:pt x="10498" y="27713"/>
                  </a:lnTo>
                  <a:lnTo>
                    <a:pt x="12770" y="24308"/>
                  </a:lnTo>
                  <a:lnTo>
                    <a:pt x="27684" y="10508"/>
                  </a:lnTo>
                  <a:lnTo>
                    <a:pt x="31085" y="8233"/>
                  </a:lnTo>
                  <a:lnTo>
                    <a:pt x="34675" y="6312"/>
                  </a:lnTo>
                  <a:lnTo>
                    <a:pt x="38454" y="4746"/>
                  </a:lnTo>
                  <a:lnTo>
                    <a:pt x="42232" y="3179"/>
                  </a:lnTo>
                  <a:lnTo>
                    <a:pt x="46128" y="1996"/>
                  </a:lnTo>
                  <a:lnTo>
                    <a:pt x="50139" y="1198"/>
                  </a:lnTo>
                  <a:lnTo>
                    <a:pt x="54151" y="399"/>
                  </a:lnTo>
                  <a:lnTo>
                    <a:pt x="58202" y="0"/>
                  </a:lnTo>
                  <a:lnTo>
                    <a:pt x="62292" y="0"/>
                  </a:lnTo>
                  <a:lnTo>
                    <a:pt x="66382" y="0"/>
                  </a:lnTo>
                  <a:lnTo>
                    <a:pt x="70433" y="399"/>
                  </a:lnTo>
                  <a:lnTo>
                    <a:pt x="74445" y="1198"/>
                  </a:lnTo>
                  <a:lnTo>
                    <a:pt x="78456" y="1996"/>
                  </a:lnTo>
                  <a:lnTo>
                    <a:pt x="82351" y="3179"/>
                  </a:lnTo>
                  <a:lnTo>
                    <a:pt x="86130" y="4746"/>
                  </a:lnTo>
                  <a:lnTo>
                    <a:pt x="89909" y="6312"/>
                  </a:lnTo>
                  <a:lnTo>
                    <a:pt x="93499" y="8233"/>
                  </a:lnTo>
                  <a:lnTo>
                    <a:pt x="96899" y="10508"/>
                  </a:lnTo>
                  <a:lnTo>
                    <a:pt x="100300" y="12783"/>
                  </a:lnTo>
                  <a:lnTo>
                    <a:pt x="122589" y="46175"/>
                  </a:lnTo>
                  <a:lnTo>
                    <a:pt x="124584" y="58262"/>
                  </a:lnTo>
                  <a:lnTo>
                    <a:pt x="124585" y="62357"/>
                  </a:lnTo>
                  <a:close/>
                </a:path>
              </a:pathLst>
            </a:custGeom>
            <a:ln w="9524">
              <a:solidFill>
                <a:srgbClr val="2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46114" y="2686589"/>
              <a:ext cx="149102" cy="1455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5407" y="3470798"/>
              <a:ext cx="133462" cy="1335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19819" y="2708580"/>
              <a:ext cx="133317" cy="13344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569633" y="592218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65955" y="123912"/>
                  </a:moveTo>
                  <a:lnTo>
                    <a:pt x="57827" y="123912"/>
                  </a:lnTo>
                  <a:lnTo>
                    <a:pt x="53802" y="123515"/>
                  </a:lnTo>
                  <a:lnTo>
                    <a:pt x="15254" y="102888"/>
                  </a:lnTo>
                  <a:lnTo>
                    <a:pt x="0" y="66024"/>
                  </a:lnTo>
                  <a:lnTo>
                    <a:pt x="0" y="57887"/>
                  </a:lnTo>
                  <a:lnTo>
                    <a:pt x="15254" y="21022"/>
                  </a:lnTo>
                  <a:lnTo>
                    <a:pt x="53802" y="396"/>
                  </a:lnTo>
                  <a:lnTo>
                    <a:pt x="57827" y="0"/>
                  </a:lnTo>
                  <a:lnTo>
                    <a:pt x="65955" y="0"/>
                  </a:lnTo>
                  <a:lnTo>
                    <a:pt x="102782" y="15269"/>
                  </a:lnTo>
                  <a:lnTo>
                    <a:pt x="123386" y="53858"/>
                  </a:lnTo>
                  <a:lnTo>
                    <a:pt x="123783" y="61956"/>
                  </a:lnTo>
                  <a:lnTo>
                    <a:pt x="123783" y="66024"/>
                  </a:lnTo>
                  <a:lnTo>
                    <a:pt x="108529" y="102888"/>
                  </a:lnTo>
                  <a:lnTo>
                    <a:pt x="69980" y="123515"/>
                  </a:lnTo>
                  <a:lnTo>
                    <a:pt x="65955" y="123912"/>
                  </a:lnTo>
                  <a:close/>
                </a:path>
              </a:pathLst>
            </a:custGeom>
            <a:solidFill>
              <a:srgbClr val="66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569633" y="5922184"/>
              <a:ext cx="123825" cy="124460"/>
            </a:xfrm>
            <a:custGeom>
              <a:avLst/>
              <a:gdLst/>
              <a:ahLst/>
              <a:cxnLst/>
              <a:rect l="l" t="t" r="r" b="b"/>
              <a:pathLst>
                <a:path w="123825" h="124460">
                  <a:moveTo>
                    <a:pt x="123783" y="61956"/>
                  </a:moveTo>
                  <a:lnTo>
                    <a:pt x="123783" y="66024"/>
                  </a:lnTo>
                  <a:lnTo>
                    <a:pt x="123386" y="70052"/>
                  </a:lnTo>
                  <a:lnTo>
                    <a:pt x="122593" y="74043"/>
                  </a:lnTo>
                  <a:lnTo>
                    <a:pt x="121801" y="78032"/>
                  </a:lnTo>
                  <a:lnTo>
                    <a:pt x="120626" y="81906"/>
                  </a:lnTo>
                  <a:lnTo>
                    <a:pt x="119071" y="85665"/>
                  </a:lnTo>
                  <a:lnTo>
                    <a:pt x="117516" y="89423"/>
                  </a:lnTo>
                  <a:lnTo>
                    <a:pt x="89331" y="117639"/>
                  </a:lnTo>
                  <a:lnTo>
                    <a:pt x="73966" y="122721"/>
                  </a:lnTo>
                  <a:lnTo>
                    <a:pt x="69980" y="123515"/>
                  </a:lnTo>
                  <a:lnTo>
                    <a:pt x="65955" y="123912"/>
                  </a:lnTo>
                  <a:lnTo>
                    <a:pt x="61891" y="123912"/>
                  </a:lnTo>
                  <a:lnTo>
                    <a:pt x="57827" y="123912"/>
                  </a:lnTo>
                  <a:lnTo>
                    <a:pt x="53802" y="123515"/>
                  </a:lnTo>
                  <a:lnTo>
                    <a:pt x="49817" y="122721"/>
                  </a:lnTo>
                  <a:lnTo>
                    <a:pt x="45831" y="121928"/>
                  </a:lnTo>
                  <a:lnTo>
                    <a:pt x="12688" y="99759"/>
                  </a:lnTo>
                  <a:lnTo>
                    <a:pt x="10430" y="96376"/>
                  </a:lnTo>
                  <a:lnTo>
                    <a:pt x="8172" y="92994"/>
                  </a:lnTo>
                  <a:lnTo>
                    <a:pt x="0" y="66024"/>
                  </a:lnTo>
                  <a:lnTo>
                    <a:pt x="0" y="61956"/>
                  </a:lnTo>
                  <a:lnTo>
                    <a:pt x="0" y="57887"/>
                  </a:lnTo>
                  <a:lnTo>
                    <a:pt x="10430" y="27534"/>
                  </a:lnTo>
                  <a:lnTo>
                    <a:pt x="12688" y="24152"/>
                  </a:lnTo>
                  <a:lnTo>
                    <a:pt x="27506" y="10441"/>
                  </a:lnTo>
                  <a:lnTo>
                    <a:pt x="30885" y="8181"/>
                  </a:lnTo>
                  <a:lnTo>
                    <a:pt x="34451" y="6272"/>
                  </a:lnTo>
                  <a:lnTo>
                    <a:pt x="38206" y="4716"/>
                  </a:lnTo>
                  <a:lnTo>
                    <a:pt x="41961" y="3159"/>
                  </a:lnTo>
                  <a:lnTo>
                    <a:pt x="45831" y="1984"/>
                  </a:lnTo>
                  <a:lnTo>
                    <a:pt x="49817" y="1190"/>
                  </a:lnTo>
                  <a:lnTo>
                    <a:pt x="53802" y="396"/>
                  </a:lnTo>
                  <a:lnTo>
                    <a:pt x="57827" y="0"/>
                  </a:lnTo>
                  <a:lnTo>
                    <a:pt x="61891" y="0"/>
                  </a:lnTo>
                  <a:lnTo>
                    <a:pt x="65955" y="0"/>
                  </a:lnTo>
                  <a:lnTo>
                    <a:pt x="69980" y="396"/>
                  </a:lnTo>
                  <a:lnTo>
                    <a:pt x="73966" y="1190"/>
                  </a:lnTo>
                  <a:lnTo>
                    <a:pt x="77952" y="1983"/>
                  </a:lnTo>
                  <a:lnTo>
                    <a:pt x="111094" y="24152"/>
                  </a:lnTo>
                  <a:lnTo>
                    <a:pt x="113352" y="27534"/>
                  </a:lnTo>
                  <a:lnTo>
                    <a:pt x="115610" y="30916"/>
                  </a:lnTo>
                  <a:lnTo>
                    <a:pt x="117516" y="34487"/>
                  </a:lnTo>
                  <a:lnTo>
                    <a:pt x="119071" y="38246"/>
                  </a:lnTo>
                  <a:lnTo>
                    <a:pt x="120626" y="42004"/>
                  </a:lnTo>
                  <a:lnTo>
                    <a:pt x="121801" y="45878"/>
                  </a:lnTo>
                  <a:lnTo>
                    <a:pt x="122593" y="49868"/>
                  </a:lnTo>
                  <a:lnTo>
                    <a:pt x="123386" y="53858"/>
                  </a:lnTo>
                  <a:lnTo>
                    <a:pt x="123783" y="57887"/>
                  </a:lnTo>
                  <a:lnTo>
                    <a:pt x="123783" y="61956"/>
                  </a:lnTo>
                  <a:close/>
                </a:path>
              </a:pathLst>
            </a:custGeom>
            <a:ln w="9524">
              <a:solidFill>
                <a:srgbClr val="2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74825" y="6859270"/>
              <a:ext cx="480872" cy="7957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53261" y="6844828"/>
              <a:ext cx="93442" cy="9344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427206" y="6965213"/>
              <a:ext cx="692150" cy="10160"/>
            </a:xfrm>
            <a:custGeom>
              <a:avLst/>
              <a:gdLst/>
              <a:ahLst/>
              <a:cxnLst/>
              <a:rect l="l" t="t" r="r" b="b"/>
              <a:pathLst>
                <a:path w="692150" h="10159">
                  <a:moveTo>
                    <a:pt x="692048" y="5080"/>
                  </a:moveTo>
                  <a:lnTo>
                    <a:pt x="140258" y="5080"/>
                  </a:lnTo>
                  <a:lnTo>
                    <a:pt x="140258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692048" y="10160"/>
                  </a:lnTo>
                  <a:lnTo>
                    <a:pt x="692048" y="5080"/>
                  </a:lnTo>
                  <a:close/>
                </a:path>
                <a:path w="692150" h="10159">
                  <a:moveTo>
                    <a:pt x="692048" y="0"/>
                  </a:moveTo>
                  <a:lnTo>
                    <a:pt x="657669" y="0"/>
                  </a:lnTo>
                  <a:lnTo>
                    <a:pt x="166839" y="0"/>
                  </a:lnTo>
                  <a:lnTo>
                    <a:pt x="166839" y="4762"/>
                  </a:lnTo>
                  <a:lnTo>
                    <a:pt x="657669" y="4762"/>
                  </a:lnTo>
                  <a:lnTo>
                    <a:pt x="692048" y="4762"/>
                  </a:lnTo>
                  <a:lnTo>
                    <a:pt x="692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17681" y="6955688"/>
              <a:ext cx="692150" cy="9525"/>
            </a:xfrm>
            <a:custGeom>
              <a:avLst/>
              <a:gdLst/>
              <a:ahLst/>
              <a:cxnLst/>
              <a:rect l="l" t="t" r="r" b="b"/>
              <a:pathLst>
                <a:path w="692150" h="9525">
                  <a:moveTo>
                    <a:pt x="149783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49783" y="9525"/>
                  </a:lnTo>
                  <a:lnTo>
                    <a:pt x="149783" y="0"/>
                  </a:lnTo>
                  <a:close/>
                </a:path>
                <a:path w="692150" h="9525">
                  <a:moveTo>
                    <a:pt x="692048" y="0"/>
                  </a:moveTo>
                  <a:lnTo>
                    <a:pt x="667194" y="0"/>
                  </a:lnTo>
                  <a:lnTo>
                    <a:pt x="176364" y="0"/>
                  </a:lnTo>
                  <a:lnTo>
                    <a:pt x="176364" y="9525"/>
                  </a:lnTo>
                  <a:lnTo>
                    <a:pt x="667194" y="9525"/>
                  </a:lnTo>
                  <a:lnTo>
                    <a:pt x="692048" y="9525"/>
                  </a:lnTo>
                  <a:lnTo>
                    <a:pt x="692048" y="0"/>
                  </a:lnTo>
                  <a:close/>
                </a:path>
              </a:pathLst>
            </a:custGeom>
            <a:solidFill>
              <a:srgbClr val="1F3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7835" y="6857262"/>
            <a:ext cx="261048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spc="22" baseline="4273" dirty="0">
                <a:latin typeface="Arial MT"/>
                <a:cs typeface="Arial MT"/>
              </a:rPr>
              <a:t>©</a:t>
            </a:r>
            <a:r>
              <a:rPr sz="975" spc="30" baseline="4273" dirty="0">
                <a:latin typeface="Arial MT"/>
                <a:cs typeface="Arial MT"/>
              </a:rPr>
              <a:t> </a:t>
            </a:r>
            <a:r>
              <a:rPr sz="975" spc="15" baseline="4273" dirty="0">
                <a:latin typeface="Arial MT"/>
                <a:cs typeface="Arial MT"/>
              </a:rPr>
              <a:t>2022</a:t>
            </a:r>
            <a:r>
              <a:rPr sz="975" spc="30" baseline="4273" dirty="0">
                <a:latin typeface="Arial MT"/>
                <a:cs typeface="Arial MT"/>
              </a:rPr>
              <a:t> </a:t>
            </a:r>
            <a:r>
              <a:rPr sz="975" spc="-30" baseline="4273" dirty="0">
                <a:latin typeface="Arial MT"/>
                <a:cs typeface="Arial MT"/>
              </a:rPr>
              <a:t>TomTom,</a:t>
            </a:r>
            <a:r>
              <a:rPr sz="650" spc="-2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6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22" baseline="4273" dirty="0">
                <a:latin typeface="Arial MT"/>
                <a:cs typeface="Arial MT"/>
              </a:rPr>
              <a:t>©</a:t>
            </a:r>
            <a:r>
              <a:rPr sz="975" spc="30" baseline="4273" dirty="0">
                <a:latin typeface="Arial MT"/>
                <a:cs typeface="Arial MT"/>
              </a:rPr>
              <a:t> </a:t>
            </a:r>
            <a:r>
              <a:rPr sz="975" spc="15" baseline="4273" dirty="0">
                <a:latin typeface="Arial MT"/>
                <a:cs typeface="Arial MT"/>
              </a:rPr>
              <a:t>2022</a:t>
            </a:r>
            <a:r>
              <a:rPr sz="975" spc="30" baseline="4273" dirty="0">
                <a:latin typeface="Arial MT"/>
                <a:cs typeface="Arial MT"/>
              </a:rPr>
              <a:t> </a:t>
            </a:r>
            <a:r>
              <a:rPr sz="975" spc="-127" baseline="4273" dirty="0">
                <a:latin typeface="Arial MT"/>
                <a:cs typeface="Arial MT"/>
              </a:rPr>
              <a:t>Mi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975" spc="-127" baseline="4273" dirty="0">
                <a:latin typeface="Arial MT"/>
                <a:cs typeface="Arial MT"/>
              </a:rPr>
              <a:t>c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975" spc="-127" baseline="4273" dirty="0">
                <a:latin typeface="Arial MT"/>
                <a:cs typeface="Arial MT"/>
              </a:rPr>
              <a:t>r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127" baseline="4273" dirty="0">
                <a:latin typeface="Arial MT"/>
                <a:cs typeface="Arial MT"/>
              </a:rPr>
              <a:t>os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975" spc="-127" baseline="4273" dirty="0">
                <a:latin typeface="Arial MT"/>
                <a:cs typeface="Arial MT"/>
              </a:rPr>
              <a:t>of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975" spc="-127" baseline="4273" dirty="0">
                <a:latin typeface="Arial MT"/>
                <a:cs typeface="Arial MT"/>
              </a:rPr>
              <a:t>t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6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-67" baseline="4273" dirty="0">
                <a:latin typeface="Arial MT"/>
                <a:cs typeface="Arial MT"/>
              </a:rPr>
              <a:t>Cor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67" baseline="4273" dirty="0">
                <a:latin typeface="Arial MT"/>
                <a:cs typeface="Arial MT"/>
              </a:rPr>
              <a:t>por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67" baseline="4273" dirty="0">
                <a:latin typeface="Arial MT"/>
                <a:cs typeface="Arial MT"/>
              </a:rPr>
              <a:t>at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975" spc="-67" baseline="4273" dirty="0">
                <a:latin typeface="Arial MT"/>
                <a:cs typeface="Arial MT"/>
              </a:rPr>
              <a:t>i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975" spc="-67" baseline="4273" dirty="0">
                <a:latin typeface="Arial MT"/>
                <a:cs typeface="Arial MT"/>
              </a:rPr>
              <a:t>on,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6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22" baseline="4273" dirty="0">
                <a:solidFill>
                  <a:srgbClr val="1F3A93"/>
                </a:solidFill>
                <a:latin typeface="Arial MT"/>
                <a:cs typeface="Arial MT"/>
                <a:hlinkClick r:id="rId13"/>
              </a:rPr>
              <a:t>©</a:t>
            </a:r>
            <a:r>
              <a:rPr sz="975" spc="30" baseline="4273" dirty="0">
                <a:solidFill>
                  <a:srgbClr val="1F3A93"/>
                </a:solidFill>
                <a:latin typeface="Arial MT"/>
                <a:cs typeface="Arial MT"/>
                <a:hlinkClick r:id="rId13"/>
              </a:rPr>
              <a:t> </a:t>
            </a:r>
            <a:r>
              <a:rPr sz="975" spc="-44" baseline="4273" dirty="0">
                <a:solidFill>
                  <a:srgbClr val="1F3A93"/>
                </a:solidFill>
                <a:latin typeface="Arial MT"/>
                <a:cs typeface="Arial MT"/>
                <a:hlinkClick r:id="rId13"/>
              </a:rPr>
              <a:t>OpenSt</a:t>
            </a:r>
            <a:r>
              <a:rPr sz="650" spc="-30" dirty="0">
                <a:solidFill>
                  <a:srgbClr val="FFFFFF"/>
                </a:solidFill>
                <a:latin typeface="Arial MT"/>
                <a:cs typeface="Arial MT"/>
                <a:hlinkClick r:id="rId13"/>
              </a:rPr>
              <a:t>t</a:t>
            </a:r>
            <a:r>
              <a:rPr sz="975" spc="-44" baseline="4273" dirty="0">
                <a:solidFill>
                  <a:srgbClr val="1F3A93"/>
                </a:solidFill>
                <a:latin typeface="Arial MT"/>
                <a:cs typeface="Arial MT"/>
                <a:hlinkClick r:id="rId13"/>
              </a:rPr>
              <a:t>r</a:t>
            </a:r>
            <a:r>
              <a:rPr sz="650" spc="-30" dirty="0">
                <a:solidFill>
                  <a:srgbClr val="FFFFFF"/>
                </a:solidFill>
                <a:latin typeface="Arial MT"/>
                <a:cs typeface="Arial MT"/>
                <a:hlinkClick r:id="rId13"/>
              </a:rPr>
              <a:t>r</a:t>
            </a:r>
            <a:r>
              <a:rPr sz="975" spc="-44" baseline="4273" dirty="0">
                <a:solidFill>
                  <a:srgbClr val="1F3A93"/>
                </a:solidFill>
                <a:latin typeface="Arial MT"/>
                <a:cs typeface="Arial MT"/>
                <a:hlinkClick r:id="rId13"/>
              </a:rPr>
              <a:t>eet</a:t>
            </a:r>
            <a:r>
              <a:rPr sz="650" spc="-30" dirty="0">
                <a:solidFill>
                  <a:srgbClr val="FFFFFF"/>
                </a:solidFill>
                <a:latin typeface="Arial MT"/>
                <a:cs typeface="Arial MT"/>
                <a:hlinkClick r:id="rId13"/>
              </a:rPr>
              <a:t>t</a:t>
            </a:r>
            <a:r>
              <a:rPr sz="975" spc="-44" baseline="4273" dirty="0">
                <a:solidFill>
                  <a:srgbClr val="1F3A93"/>
                </a:solidFill>
                <a:latin typeface="Arial MT"/>
                <a:cs typeface="Arial MT"/>
                <a:hlinkClick r:id="rId13"/>
              </a:rPr>
              <a:t>Map</a:t>
            </a:r>
            <a:endParaRPr sz="975" baseline="4273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8635" y="228600"/>
            <a:ext cx="12192000" cy="752475"/>
          </a:xfrm>
          <a:custGeom>
            <a:avLst/>
            <a:gdLst/>
            <a:ahLst/>
            <a:cxnLst/>
            <a:rect l="l" t="t" r="r" b="b"/>
            <a:pathLst>
              <a:path w="12192000" h="752475">
                <a:moveTo>
                  <a:pt x="12192000" y="752475"/>
                </a:moveTo>
                <a:lnTo>
                  <a:pt x="0" y="75247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752475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5075173" y="285813"/>
            <a:ext cx="25025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Revenue</a:t>
            </a:r>
            <a:r>
              <a:rPr sz="2000" spc="-55" dirty="0"/>
              <a:t> </a:t>
            </a:r>
            <a:r>
              <a:rPr sz="2000" dirty="0"/>
              <a:t>By</a:t>
            </a:r>
            <a:r>
              <a:rPr sz="2000" spc="-50" dirty="0"/>
              <a:t> </a:t>
            </a:r>
            <a:r>
              <a:rPr sz="2000" dirty="0"/>
              <a:t>Location</a:t>
            </a:r>
            <a:endParaRPr sz="2000"/>
          </a:p>
        </p:txBody>
      </p:sp>
      <p:grpSp>
        <p:nvGrpSpPr>
          <p:cNvPr id="28" name="object 28"/>
          <p:cNvGrpSpPr/>
          <p:nvPr/>
        </p:nvGrpSpPr>
        <p:grpSpPr>
          <a:xfrm>
            <a:off x="228635" y="611372"/>
            <a:ext cx="12192000" cy="6478270"/>
            <a:chOff x="228635" y="611372"/>
            <a:chExt cx="12192000" cy="6478270"/>
          </a:xfrm>
        </p:grpSpPr>
        <p:sp>
          <p:nvSpPr>
            <p:cNvPr id="29" name="object 29"/>
            <p:cNvSpPr/>
            <p:nvPr/>
          </p:nvSpPr>
          <p:spPr>
            <a:xfrm>
              <a:off x="228635" y="611372"/>
              <a:ext cx="12192000" cy="371475"/>
            </a:xfrm>
            <a:custGeom>
              <a:avLst/>
              <a:gdLst/>
              <a:ahLst/>
              <a:cxnLst/>
              <a:rect l="l" t="t" r="r" b="b"/>
              <a:pathLst>
                <a:path w="12192000" h="371475">
                  <a:moveTo>
                    <a:pt x="12192000" y="371475"/>
                  </a:moveTo>
                  <a:lnTo>
                    <a:pt x="0" y="37147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371475"/>
                  </a:lnTo>
                  <a:close/>
                </a:path>
              </a:pathLst>
            </a:custGeom>
            <a:solidFill>
              <a:srgbClr val="E6E6E6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296810" y="658997"/>
              <a:ext cx="76200" cy="266700"/>
            </a:xfrm>
            <a:custGeom>
              <a:avLst/>
              <a:gdLst/>
              <a:ahLst/>
              <a:cxnLst/>
              <a:rect l="l" t="t" r="r" b="b"/>
              <a:pathLst>
                <a:path w="76200" h="266700">
                  <a:moveTo>
                    <a:pt x="76200" y="266700"/>
                  </a:moveTo>
                  <a:lnTo>
                    <a:pt x="0" y="26670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26670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3397" y="988274"/>
              <a:ext cx="6267450" cy="6096000"/>
            </a:xfrm>
            <a:custGeom>
              <a:avLst/>
              <a:gdLst/>
              <a:ahLst/>
              <a:cxnLst/>
              <a:rect l="l" t="t" r="r" b="b"/>
              <a:pathLst>
                <a:path w="6267450" h="6096000">
                  <a:moveTo>
                    <a:pt x="6238532" y="6095999"/>
                  </a:moveTo>
                  <a:lnTo>
                    <a:pt x="28916" y="6095999"/>
                  </a:lnTo>
                  <a:lnTo>
                    <a:pt x="24664" y="6095153"/>
                  </a:lnTo>
                  <a:lnTo>
                    <a:pt x="0" y="6067082"/>
                  </a:lnTo>
                  <a:lnTo>
                    <a:pt x="0" y="60626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6238532" y="0"/>
                  </a:lnTo>
                  <a:lnTo>
                    <a:pt x="6267450" y="28916"/>
                  </a:lnTo>
                  <a:lnTo>
                    <a:pt x="6267450" y="6067082"/>
                  </a:lnTo>
                  <a:lnTo>
                    <a:pt x="6242785" y="6095153"/>
                  </a:lnTo>
                  <a:lnTo>
                    <a:pt x="6238532" y="6095999"/>
                  </a:lnTo>
                  <a:close/>
                </a:path>
              </a:pathLst>
            </a:custGeom>
            <a:solidFill>
              <a:srgbClr val="A0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3397" y="988274"/>
              <a:ext cx="6267450" cy="6096000"/>
            </a:xfrm>
            <a:custGeom>
              <a:avLst/>
              <a:gdLst/>
              <a:ahLst/>
              <a:cxnLst/>
              <a:rect l="l" t="t" r="r" b="b"/>
              <a:pathLst>
                <a:path w="6267450" h="6096000">
                  <a:moveTo>
                    <a:pt x="0" y="60626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4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6234112" y="0"/>
                  </a:lnTo>
                  <a:lnTo>
                    <a:pt x="6238532" y="0"/>
                  </a:lnTo>
                  <a:lnTo>
                    <a:pt x="6242785" y="845"/>
                  </a:lnTo>
                  <a:lnTo>
                    <a:pt x="6246869" y="2537"/>
                  </a:lnTo>
                  <a:lnTo>
                    <a:pt x="6250953" y="4229"/>
                  </a:lnTo>
                  <a:lnTo>
                    <a:pt x="6254559" y="6638"/>
                  </a:lnTo>
                  <a:lnTo>
                    <a:pt x="6257685" y="9764"/>
                  </a:lnTo>
                  <a:lnTo>
                    <a:pt x="6260811" y="12890"/>
                  </a:lnTo>
                  <a:lnTo>
                    <a:pt x="6263220" y="16495"/>
                  </a:lnTo>
                  <a:lnTo>
                    <a:pt x="6264911" y="20579"/>
                  </a:lnTo>
                  <a:lnTo>
                    <a:pt x="6266604" y="24664"/>
                  </a:lnTo>
                  <a:lnTo>
                    <a:pt x="6267450" y="28916"/>
                  </a:lnTo>
                  <a:lnTo>
                    <a:pt x="6267450" y="33337"/>
                  </a:lnTo>
                  <a:lnTo>
                    <a:pt x="6267450" y="6062662"/>
                  </a:lnTo>
                  <a:lnTo>
                    <a:pt x="6267450" y="6067082"/>
                  </a:lnTo>
                  <a:lnTo>
                    <a:pt x="6266604" y="6071335"/>
                  </a:lnTo>
                  <a:lnTo>
                    <a:pt x="6264911" y="6075419"/>
                  </a:lnTo>
                  <a:lnTo>
                    <a:pt x="6263220" y="6079503"/>
                  </a:lnTo>
                  <a:lnTo>
                    <a:pt x="6260811" y="6083108"/>
                  </a:lnTo>
                  <a:lnTo>
                    <a:pt x="6257685" y="6086234"/>
                  </a:lnTo>
                  <a:lnTo>
                    <a:pt x="6254559" y="6089360"/>
                  </a:lnTo>
                  <a:lnTo>
                    <a:pt x="6250953" y="6091769"/>
                  </a:lnTo>
                  <a:lnTo>
                    <a:pt x="6246869" y="6093461"/>
                  </a:lnTo>
                  <a:lnTo>
                    <a:pt x="6242785" y="6095153"/>
                  </a:lnTo>
                  <a:lnTo>
                    <a:pt x="6238532" y="6095999"/>
                  </a:lnTo>
                  <a:lnTo>
                    <a:pt x="6234112" y="6096000"/>
                  </a:lnTo>
                  <a:lnTo>
                    <a:pt x="33337" y="6096000"/>
                  </a:lnTo>
                  <a:lnTo>
                    <a:pt x="28916" y="6095999"/>
                  </a:lnTo>
                  <a:lnTo>
                    <a:pt x="24664" y="6095153"/>
                  </a:lnTo>
                  <a:lnTo>
                    <a:pt x="20579" y="6093461"/>
                  </a:lnTo>
                  <a:lnTo>
                    <a:pt x="16495" y="6091769"/>
                  </a:lnTo>
                  <a:lnTo>
                    <a:pt x="12890" y="6089360"/>
                  </a:lnTo>
                  <a:lnTo>
                    <a:pt x="9764" y="6086234"/>
                  </a:lnTo>
                  <a:lnTo>
                    <a:pt x="6638" y="6083108"/>
                  </a:lnTo>
                  <a:lnTo>
                    <a:pt x="4229" y="6079503"/>
                  </a:lnTo>
                  <a:lnTo>
                    <a:pt x="2537" y="6075419"/>
                  </a:lnTo>
                  <a:lnTo>
                    <a:pt x="845" y="6071335"/>
                  </a:lnTo>
                  <a:lnTo>
                    <a:pt x="0" y="6067082"/>
                  </a:lnTo>
                  <a:lnTo>
                    <a:pt x="0" y="60626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210" y="1012086"/>
              <a:ext cx="6219825" cy="219075"/>
            </a:xfrm>
            <a:custGeom>
              <a:avLst/>
              <a:gdLst/>
              <a:ahLst/>
              <a:cxnLst/>
              <a:rect l="l" t="t" r="r" b="b"/>
              <a:pathLst>
                <a:path w="6219825" h="219075">
                  <a:moveTo>
                    <a:pt x="6219825" y="219075"/>
                  </a:moveTo>
                  <a:lnTo>
                    <a:pt x="0" y="219075"/>
                  </a:lnTo>
                  <a:lnTo>
                    <a:pt x="0" y="0"/>
                  </a:lnTo>
                  <a:lnTo>
                    <a:pt x="6219825" y="0"/>
                  </a:lnTo>
                  <a:lnTo>
                    <a:pt x="6219825" y="21907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63560" y="607118"/>
            <a:ext cx="10786110" cy="6419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Sales</a:t>
            </a:r>
            <a:r>
              <a:rPr sz="16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600" spc="5" dirty="0">
                <a:solidFill>
                  <a:srgbClr val="971604"/>
                </a:solidFill>
                <a:latin typeface="Arial Black"/>
                <a:cs typeface="Arial Black"/>
              </a:rPr>
              <a:t>are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600" spc="-5" dirty="0">
                <a:solidFill>
                  <a:srgbClr val="971604"/>
                </a:solidFill>
                <a:latin typeface="Arial Black"/>
                <a:cs typeface="Arial Black"/>
              </a:rPr>
              <a:t>concentrated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 on the</a:t>
            </a:r>
            <a:r>
              <a:rPr sz="16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east coast, with the</a:t>
            </a:r>
            <a:r>
              <a:rPr sz="16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southeast </a:t>
            </a:r>
            <a:r>
              <a:rPr sz="1600" spc="-5" dirty="0">
                <a:solidFill>
                  <a:srgbClr val="971604"/>
                </a:solidFill>
                <a:latin typeface="Arial Black"/>
                <a:cs typeface="Arial Black"/>
              </a:rPr>
              <a:t>having</a:t>
            </a:r>
            <a:r>
              <a:rPr sz="1600" dirty="0">
                <a:solidFill>
                  <a:srgbClr val="971604"/>
                </a:solidFill>
                <a:latin typeface="Arial Black"/>
                <a:cs typeface="Arial Black"/>
              </a:rPr>
              <a:t> the greatest</a:t>
            </a:r>
            <a:r>
              <a:rPr sz="1600" spc="-5" dirty="0">
                <a:solidFill>
                  <a:srgbClr val="971604"/>
                </a:solidFill>
                <a:latin typeface="Arial Black"/>
                <a:cs typeface="Arial Black"/>
              </a:rPr>
              <a:t> concentration.</a:t>
            </a:r>
            <a:endParaRPr sz="1600">
              <a:latin typeface="Arial Black"/>
              <a:cs typeface="Arial Black"/>
            </a:endParaRPr>
          </a:p>
          <a:p>
            <a:pPr marL="2355850">
              <a:lnSpc>
                <a:spcPct val="100000"/>
              </a:lnSpc>
              <a:spcBef>
                <a:spcPts val="459"/>
              </a:spcBef>
              <a:tabLst>
                <a:tab pos="8138159" algn="l"/>
              </a:tabLst>
            </a:pPr>
            <a:r>
              <a:rPr sz="1700" spc="-5" dirty="0">
                <a:solidFill>
                  <a:srgbClr val="A11709"/>
                </a:solidFill>
                <a:latin typeface="Trebuchet MS"/>
                <a:cs typeface="Trebuchet MS"/>
              </a:rPr>
              <a:t>R</a:t>
            </a:r>
            <a:r>
              <a:rPr sz="1700" spc="-75" dirty="0">
                <a:solidFill>
                  <a:srgbClr val="A11709"/>
                </a:solidFill>
                <a:latin typeface="Trebuchet MS"/>
                <a:cs typeface="Trebuchet MS"/>
              </a:rPr>
              <a:t>e</a:t>
            </a:r>
            <a:r>
              <a:rPr sz="1700" spc="-105" dirty="0">
                <a:solidFill>
                  <a:srgbClr val="A11709"/>
                </a:solidFill>
                <a:latin typeface="Trebuchet MS"/>
                <a:cs typeface="Trebuchet MS"/>
              </a:rPr>
              <a:t>v</a:t>
            </a:r>
            <a:r>
              <a:rPr sz="1700" spc="-90" dirty="0">
                <a:solidFill>
                  <a:srgbClr val="A11709"/>
                </a:solidFill>
                <a:latin typeface="Trebuchet MS"/>
                <a:cs typeface="Trebuchet MS"/>
              </a:rPr>
              <a:t>enu</a:t>
            </a:r>
            <a:r>
              <a:rPr sz="1700" spc="-100" dirty="0">
                <a:solidFill>
                  <a:srgbClr val="A11709"/>
                </a:solidFill>
                <a:latin typeface="Trebuchet MS"/>
                <a:cs typeface="Trebuchet MS"/>
              </a:rPr>
              <a:t>e</a:t>
            </a:r>
            <a:r>
              <a:rPr sz="1700" spc="-120" dirty="0">
                <a:solidFill>
                  <a:srgbClr val="A11709"/>
                </a:solidFill>
                <a:latin typeface="Trebuchet MS"/>
                <a:cs typeface="Trebuchet MS"/>
              </a:rPr>
              <a:t> </a:t>
            </a:r>
            <a:r>
              <a:rPr sz="1700" spc="-125" dirty="0">
                <a:solidFill>
                  <a:srgbClr val="A11709"/>
                </a:solidFill>
                <a:latin typeface="Trebuchet MS"/>
                <a:cs typeface="Trebuchet MS"/>
              </a:rPr>
              <a:t>b</a:t>
            </a:r>
            <a:r>
              <a:rPr sz="1700" spc="-50" dirty="0">
                <a:solidFill>
                  <a:srgbClr val="A11709"/>
                </a:solidFill>
                <a:latin typeface="Trebuchet MS"/>
                <a:cs typeface="Trebuchet MS"/>
              </a:rPr>
              <a:t>y</a:t>
            </a:r>
            <a:r>
              <a:rPr sz="1700" spc="-120" dirty="0">
                <a:solidFill>
                  <a:srgbClr val="A11709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A11709"/>
                </a:solidFill>
                <a:latin typeface="Trebuchet MS"/>
                <a:cs typeface="Trebuchet MS"/>
              </a:rPr>
              <a:t>S</a:t>
            </a:r>
            <a:r>
              <a:rPr sz="1700" spc="-130" dirty="0">
                <a:solidFill>
                  <a:srgbClr val="A11709"/>
                </a:solidFill>
                <a:latin typeface="Trebuchet MS"/>
                <a:cs typeface="Trebuchet MS"/>
              </a:rPr>
              <a:t>tate</a:t>
            </a:r>
            <a:r>
              <a:rPr sz="1700" dirty="0">
                <a:solidFill>
                  <a:srgbClr val="A11709"/>
                </a:solidFill>
                <a:latin typeface="Trebuchet MS"/>
                <a:cs typeface="Trebuchet MS"/>
              </a:rPr>
              <a:t>	</a:t>
            </a:r>
            <a:r>
              <a:rPr sz="1700" spc="-5" dirty="0">
                <a:solidFill>
                  <a:srgbClr val="A11709"/>
                </a:solidFill>
                <a:latin typeface="Trebuchet MS"/>
                <a:cs typeface="Trebuchet MS"/>
              </a:rPr>
              <a:t>R</a:t>
            </a:r>
            <a:r>
              <a:rPr sz="1700" spc="-75" dirty="0">
                <a:solidFill>
                  <a:srgbClr val="A11709"/>
                </a:solidFill>
                <a:latin typeface="Trebuchet MS"/>
                <a:cs typeface="Trebuchet MS"/>
              </a:rPr>
              <a:t>e</a:t>
            </a:r>
            <a:r>
              <a:rPr sz="1700" spc="-105" dirty="0">
                <a:solidFill>
                  <a:srgbClr val="A11709"/>
                </a:solidFill>
                <a:latin typeface="Trebuchet MS"/>
                <a:cs typeface="Trebuchet MS"/>
              </a:rPr>
              <a:t>v</a:t>
            </a:r>
            <a:r>
              <a:rPr sz="1700" spc="-90" dirty="0">
                <a:solidFill>
                  <a:srgbClr val="A11709"/>
                </a:solidFill>
                <a:latin typeface="Trebuchet MS"/>
                <a:cs typeface="Trebuchet MS"/>
              </a:rPr>
              <a:t>enu</a:t>
            </a:r>
            <a:r>
              <a:rPr sz="1700" spc="-100" dirty="0">
                <a:solidFill>
                  <a:srgbClr val="A11709"/>
                </a:solidFill>
                <a:latin typeface="Trebuchet MS"/>
                <a:cs typeface="Trebuchet MS"/>
              </a:rPr>
              <a:t>e</a:t>
            </a:r>
            <a:r>
              <a:rPr sz="1700" spc="-120" dirty="0">
                <a:solidFill>
                  <a:srgbClr val="A11709"/>
                </a:solidFill>
                <a:latin typeface="Trebuchet MS"/>
                <a:cs typeface="Trebuchet MS"/>
              </a:rPr>
              <a:t> </a:t>
            </a:r>
            <a:r>
              <a:rPr sz="1700" spc="-125" dirty="0">
                <a:solidFill>
                  <a:srgbClr val="A11709"/>
                </a:solidFill>
                <a:latin typeface="Trebuchet MS"/>
                <a:cs typeface="Trebuchet MS"/>
              </a:rPr>
              <a:t>b</a:t>
            </a:r>
            <a:r>
              <a:rPr sz="1700" spc="-50" dirty="0">
                <a:solidFill>
                  <a:srgbClr val="A11709"/>
                </a:solidFill>
                <a:latin typeface="Trebuchet MS"/>
                <a:cs typeface="Trebuchet MS"/>
              </a:rPr>
              <a:t>y</a:t>
            </a:r>
            <a:r>
              <a:rPr sz="1700" spc="-120" dirty="0">
                <a:solidFill>
                  <a:srgbClr val="A11709"/>
                </a:solidFill>
                <a:latin typeface="Trebuchet MS"/>
                <a:cs typeface="Trebuchet MS"/>
              </a:rPr>
              <a:t> </a:t>
            </a:r>
            <a:r>
              <a:rPr sz="1700" spc="35" dirty="0">
                <a:solidFill>
                  <a:srgbClr val="A11709"/>
                </a:solidFill>
                <a:latin typeface="Trebuchet MS"/>
                <a:cs typeface="Trebuchet MS"/>
              </a:rPr>
              <a:t>L</a:t>
            </a:r>
            <a:r>
              <a:rPr sz="1700" spc="-100" dirty="0">
                <a:solidFill>
                  <a:srgbClr val="A11709"/>
                </a:solidFill>
                <a:latin typeface="Trebuchet MS"/>
                <a:cs typeface="Trebuchet MS"/>
              </a:rPr>
              <a:t>oc</a:t>
            </a:r>
            <a:r>
              <a:rPr sz="1700" spc="-105" dirty="0">
                <a:solidFill>
                  <a:srgbClr val="A11709"/>
                </a:solidFill>
                <a:latin typeface="Trebuchet MS"/>
                <a:cs typeface="Trebuchet MS"/>
              </a:rPr>
              <a:t>a</a:t>
            </a:r>
            <a:r>
              <a:rPr sz="1700" spc="-135" dirty="0">
                <a:solidFill>
                  <a:srgbClr val="A11709"/>
                </a:solidFill>
                <a:latin typeface="Trebuchet MS"/>
                <a:cs typeface="Trebuchet MS"/>
              </a:rPr>
              <a:t>ti</a:t>
            </a:r>
            <a:r>
              <a:rPr sz="1700" spc="-85" dirty="0">
                <a:solidFill>
                  <a:srgbClr val="A11709"/>
                </a:solidFill>
                <a:latin typeface="Trebuchet MS"/>
                <a:cs typeface="Trebuchet MS"/>
              </a:rPr>
              <a:t>on</a:t>
            </a:r>
            <a:r>
              <a:rPr sz="1700" spc="-120" dirty="0">
                <a:solidFill>
                  <a:srgbClr val="A11709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A11709"/>
                </a:solidFill>
                <a:latin typeface="Trebuchet MS"/>
                <a:cs typeface="Trebuchet MS"/>
              </a:rPr>
              <a:t>2018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4835" y="1278786"/>
            <a:ext cx="6143625" cy="5753100"/>
            <a:chOff x="304835" y="1278786"/>
            <a:chExt cx="6143625" cy="5753100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4835" y="1278786"/>
              <a:ext cx="6143625" cy="57531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801162" y="6345205"/>
              <a:ext cx="21590" cy="24130"/>
            </a:xfrm>
            <a:custGeom>
              <a:avLst/>
              <a:gdLst/>
              <a:ahLst/>
              <a:cxnLst/>
              <a:rect l="l" t="t" r="r" b="b"/>
              <a:pathLst>
                <a:path w="21589" h="24129">
                  <a:moveTo>
                    <a:pt x="7595" y="23537"/>
                  </a:moveTo>
                  <a:lnTo>
                    <a:pt x="7377" y="23376"/>
                  </a:lnTo>
                  <a:lnTo>
                    <a:pt x="7292" y="23237"/>
                  </a:lnTo>
                  <a:lnTo>
                    <a:pt x="7073" y="23036"/>
                  </a:lnTo>
                  <a:lnTo>
                    <a:pt x="6746" y="22736"/>
                  </a:lnTo>
                  <a:lnTo>
                    <a:pt x="6572" y="22569"/>
                  </a:lnTo>
                  <a:lnTo>
                    <a:pt x="6294" y="22320"/>
                  </a:lnTo>
                  <a:lnTo>
                    <a:pt x="5913" y="21969"/>
                  </a:lnTo>
                  <a:lnTo>
                    <a:pt x="5784" y="21847"/>
                  </a:lnTo>
                  <a:lnTo>
                    <a:pt x="5655" y="21729"/>
                  </a:lnTo>
                  <a:lnTo>
                    <a:pt x="5466" y="21557"/>
                  </a:lnTo>
                  <a:lnTo>
                    <a:pt x="5185" y="21355"/>
                  </a:lnTo>
                  <a:lnTo>
                    <a:pt x="4724" y="20966"/>
                  </a:lnTo>
                  <a:lnTo>
                    <a:pt x="4628" y="20805"/>
                  </a:lnTo>
                  <a:lnTo>
                    <a:pt x="4495" y="20687"/>
                  </a:lnTo>
                  <a:lnTo>
                    <a:pt x="4323" y="20540"/>
                  </a:lnTo>
                  <a:lnTo>
                    <a:pt x="4058" y="20296"/>
                  </a:lnTo>
                  <a:lnTo>
                    <a:pt x="3913" y="20161"/>
                  </a:lnTo>
                  <a:lnTo>
                    <a:pt x="3735" y="20000"/>
                  </a:lnTo>
                  <a:lnTo>
                    <a:pt x="3538" y="19816"/>
                  </a:lnTo>
                  <a:lnTo>
                    <a:pt x="3384" y="19677"/>
                  </a:lnTo>
                  <a:lnTo>
                    <a:pt x="3129" y="19428"/>
                  </a:lnTo>
                  <a:lnTo>
                    <a:pt x="2885" y="19205"/>
                  </a:lnTo>
                  <a:lnTo>
                    <a:pt x="2750" y="19082"/>
                  </a:lnTo>
                  <a:lnTo>
                    <a:pt x="2560" y="18907"/>
                  </a:lnTo>
                  <a:lnTo>
                    <a:pt x="1981" y="18372"/>
                  </a:lnTo>
                  <a:lnTo>
                    <a:pt x="1796" y="18200"/>
                  </a:lnTo>
                  <a:lnTo>
                    <a:pt x="1596" y="18016"/>
                  </a:lnTo>
                  <a:lnTo>
                    <a:pt x="1429" y="17862"/>
                  </a:lnTo>
                  <a:lnTo>
                    <a:pt x="1261" y="17707"/>
                  </a:lnTo>
                  <a:lnTo>
                    <a:pt x="1064" y="17523"/>
                  </a:lnTo>
                  <a:lnTo>
                    <a:pt x="837" y="17314"/>
                  </a:lnTo>
                  <a:lnTo>
                    <a:pt x="613" y="17107"/>
                  </a:lnTo>
                  <a:lnTo>
                    <a:pt x="265" y="16748"/>
                  </a:lnTo>
                  <a:lnTo>
                    <a:pt x="241" y="16620"/>
                  </a:lnTo>
                  <a:lnTo>
                    <a:pt x="227" y="16317"/>
                  </a:lnTo>
                  <a:lnTo>
                    <a:pt x="214" y="15987"/>
                  </a:lnTo>
                  <a:lnTo>
                    <a:pt x="204" y="15785"/>
                  </a:lnTo>
                  <a:lnTo>
                    <a:pt x="190" y="15569"/>
                  </a:lnTo>
                  <a:lnTo>
                    <a:pt x="185" y="15408"/>
                  </a:lnTo>
                  <a:lnTo>
                    <a:pt x="175" y="15152"/>
                  </a:lnTo>
                  <a:lnTo>
                    <a:pt x="163" y="14959"/>
                  </a:lnTo>
                  <a:lnTo>
                    <a:pt x="146" y="14657"/>
                  </a:lnTo>
                  <a:lnTo>
                    <a:pt x="134" y="14424"/>
                  </a:lnTo>
                  <a:lnTo>
                    <a:pt x="65" y="14208"/>
                  </a:lnTo>
                  <a:lnTo>
                    <a:pt x="111" y="13991"/>
                  </a:lnTo>
                  <a:lnTo>
                    <a:pt x="95" y="13633"/>
                  </a:lnTo>
                  <a:lnTo>
                    <a:pt x="89" y="13503"/>
                  </a:lnTo>
                  <a:lnTo>
                    <a:pt x="78" y="13300"/>
                  </a:lnTo>
                  <a:lnTo>
                    <a:pt x="61" y="12897"/>
                  </a:lnTo>
                  <a:lnTo>
                    <a:pt x="47" y="12663"/>
                  </a:lnTo>
                  <a:lnTo>
                    <a:pt x="32" y="12351"/>
                  </a:lnTo>
                  <a:lnTo>
                    <a:pt x="28" y="12172"/>
                  </a:lnTo>
                  <a:lnTo>
                    <a:pt x="17" y="11983"/>
                  </a:lnTo>
                  <a:lnTo>
                    <a:pt x="0" y="11674"/>
                  </a:lnTo>
                  <a:lnTo>
                    <a:pt x="65" y="11486"/>
                  </a:lnTo>
                  <a:lnTo>
                    <a:pt x="115" y="11350"/>
                  </a:lnTo>
                  <a:lnTo>
                    <a:pt x="180" y="11181"/>
                  </a:lnTo>
                  <a:lnTo>
                    <a:pt x="244" y="11030"/>
                  </a:lnTo>
                  <a:lnTo>
                    <a:pt x="351" y="10746"/>
                  </a:lnTo>
                  <a:lnTo>
                    <a:pt x="460" y="10471"/>
                  </a:lnTo>
                  <a:lnTo>
                    <a:pt x="510" y="10332"/>
                  </a:lnTo>
                  <a:lnTo>
                    <a:pt x="613" y="10066"/>
                  </a:lnTo>
                  <a:lnTo>
                    <a:pt x="688" y="9869"/>
                  </a:lnTo>
                  <a:lnTo>
                    <a:pt x="763" y="9681"/>
                  </a:lnTo>
                  <a:lnTo>
                    <a:pt x="849" y="9457"/>
                  </a:lnTo>
                  <a:lnTo>
                    <a:pt x="926" y="9305"/>
                  </a:lnTo>
                  <a:lnTo>
                    <a:pt x="965" y="9154"/>
                  </a:lnTo>
                  <a:lnTo>
                    <a:pt x="1034" y="8973"/>
                  </a:lnTo>
                  <a:lnTo>
                    <a:pt x="1128" y="8736"/>
                  </a:lnTo>
                  <a:lnTo>
                    <a:pt x="1187" y="8585"/>
                  </a:lnTo>
                  <a:lnTo>
                    <a:pt x="1253" y="8415"/>
                  </a:lnTo>
                  <a:lnTo>
                    <a:pt x="1326" y="8226"/>
                  </a:lnTo>
                  <a:lnTo>
                    <a:pt x="1507" y="7754"/>
                  </a:lnTo>
                  <a:lnTo>
                    <a:pt x="1577" y="7577"/>
                  </a:lnTo>
                  <a:lnTo>
                    <a:pt x="1737" y="7156"/>
                  </a:lnTo>
                  <a:lnTo>
                    <a:pt x="1810" y="6956"/>
                  </a:lnTo>
                  <a:lnTo>
                    <a:pt x="1865" y="6814"/>
                  </a:lnTo>
                  <a:lnTo>
                    <a:pt x="1930" y="6616"/>
                  </a:lnTo>
                  <a:lnTo>
                    <a:pt x="1979" y="6482"/>
                  </a:lnTo>
                  <a:lnTo>
                    <a:pt x="2145" y="6060"/>
                  </a:lnTo>
                  <a:lnTo>
                    <a:pt x="2218" y="5876"/>
                  </a:lnTo>
                  <a:lnTo>
                    <a:pt x="2326" y="5586"/>
                  </a:lnTo>
                  <a:lnTo>
                    <a:pt x="2467" y="5272"/>
                  </a:lnTo>
                  <a:lnTo>
                    <a:pt x="2650" y="4804"/>
                  </a:lnTo>
                  <a:lnTo>
                    <a:pt x="2713" y="4646"/>
                  </a:lnTo>
                  <a:lnTo>
                    <a:pt x="2787" y="4416"/>
                  </a:lnTo>
                  <a:lnTo>
                    <a:pt x="2860" y="4227"/>
                  </a:lnTo>
                  <a:lnTo>
                    <a:pt x="2924" y="4083"/>
                  </a:lnTo>
                  <a:lnTo>
                    <a:pt x="3032" y="3808"/>
                  </a:lnTo>
                  <a:lnTo>
                    <a:pt x="3091" y="3659"/>
                  </a:lnTo>
                  <a:lnTo>
                    <a:pt x="3183" y="3413"/>
                  </a:lnTo>
                  <a:lnTo>
                    <a:pt x="3232" y="3217"/>
                  </a:lnTo>
                  <a:lnTo>
                    <a:pt x="3320" y="3018"/>
                  </a:lnTo>
                  <a:lnTo>
                    <a:pt x="3675" y="2778"/>
                  </a:lnTo>
                  <a:lnTo>
                    <a:pt x="3810" y="2696"/>
                  </a:lnTo>
                  <a:lnTo>
                    <a:pt x="4213" y="2473"/>
                  </a:lnTo>
                  <a:lnTo>
                    <a:pt x="4382" y="2375"/>
                  </a:lnTo>
                  <a:lnTo>
                    <a:pt x="4525" y="2296"/>
                  </a:lnTo>
                  <a:lnTo>
                    <a:pt x="4802" y="2158"/>
                  </a:lnTo>
                  <a:lnTo>
                    <a:pt x="4941" y="2091"/>
                  </a:lnTo>
                  <a:lnTo>
                    <a:pt x="5099" y="2015"/>
                  </a:lnTo>
                  <a:lnTo>
                    <a:pt x="5256" y="1931"/>
                  </a:lnTo>
                  <a:lnTo>
                    <a:pt x="5408" y="1847"/>
                  </a:lnTo>
                  <a:lnTo>
                    <a:pt x="5569" y="1752"/>
                  </a:lnTo>
                  <a:lnTo>
                    <a:pt x="5717" y="1661"/>
                  </a:lnTo>
                  <a:lnTo>
                    <a:pt x="5868" y="1566"/>
                  </a:lnTo>
                  <a:lnTo>
                    <a:pt x="6088" y="1449"/>
                  </a:lnTo>
                  <a:lnTo>
                    <a:pt x="6283" y="1358"/>
                  </a:lnTo>
                  <a:lnTo>
                    <a:pt x="6465" y="1287"/>
                  </a:lnTo>
                  <a:lnTo>
                    <a:pt x="6623" y="1219"/>
                  </a:lnTo>
                  <a:lnTo>
                    <a:pt x="6807" y="1124"/>
                  </a:lnTo>
                  <a:lnTo>
                    <a:pt x="6937" y="1033"/>
                  </a:lnTo>
                  <a:lnTo>
                    <a:pt x="7119" y="956"/>
                  </a:lnTo>
                  <a:lnTo>
                    <a:pt x="7586" y="572"/>
                  </a:lnTo>
                  <a:lnTo>
                    <a:pt x="7613" y="442"/>
                  </a:lnTo>
                  <a:lnTo>
                    <a:pt x="7667" y="311"/>
                  </a:lnTo>
                  <a:lnTo>
                    <a:pt x="7769" y="144"/>
                  </a:lnTo>
                  <a:lnTo>
                    <a:pt x="7839" y="5"/>
                  </a:lnTo>
                  <a:lnTo>
                    <a:pt x="8376" y="276"/>
                  </a:lnTo>
                  <a:lnTo>
                    <a:pt x="8537" y="363"/>
                  </a:lnTo>
                  <a:lnTo>
                    <a:pt x="8451" y="1205"/>
                  </a:lnTo>
                  <a:lnTo>
                    <a:pt x="8300" y="1361"/>
                  </a:lnTo>
                  <a:lnTo>
                    <a:pt x="8370" y="1544"/>
                  </a:lnTo>
                  <a:lnTo>
                    <a:pt x="8523" y="1637"/>
                  </a:lnTo>
                  <a:lnTo>
                    <a:pt x="8651" y="1547"/>
                  </a:lnTo>
                  <a:lnTo>
                    <a:pt x="9516" y="1235"/>
                  </a:lnTo>
                  <a:lnTo>
                    <a:pt x="9669" y="1358"/>
                  </a:lnTo>
                  <a:lnTo>
                    <a:pt x="9773" y="1526"/>
                  </a:lnTo>
                  <a:lnTo>
                    <a:pt x="9822" y="1747"/>
                  </a:lnTo>
                  <a:lnTo>
                    <a:pt x="9963" y="1715"/>
                  </a:lnTo>
                  <a:lnTo>
                    <a:pt x="10090" y="1707"/>
                  </a:lnTo>
                  <a:lnTo>
                    <a:pt x="10451" y="1922"/>
                  </a:lnTo>
                  <a:lnTo>
                    <a:pt x="10507" y="2061"/>
                  </a:lnTo>
                  <a:lnTo>
                    <a:pt x="10930" y="2582"/>
                  </a:lnTo>
                  <a:lnTo>
                    <a:pt x="10920" y="2743"/>
                  </a:lnTo>
                  <a:lnTo>
                    <a:pt x="11048" y="2855"/>
                  </a:lnTo>
                  <a:lnTo>
                    <a:pt x="11251" y="2780"/>
                  </a:lnTo>
                  <a:lnTo>
                    <a:pt x="11431" y="2836"/>
                  </a:lnTo>
                  <a:lnTo>
                    <a:pt x="11481" y="2975"/>
                  </a:lnTo>
                  <a:lnTo>
                    <a:pt x="11431" y="3111"/>
                  </a:lnTo>
                  <a:lnTo>
                    <a:pt x="11376" y="3254"/>
                  </a:lnTo>
                  <a:lnTo>
                    <a:pt x="11585" y="3364"/>
                  </a:lnTo>
                  <a:lnTo>
                    <a:pt x="11771" y="3424"/>
                  </a:lnTo>
                  <a:lnTo>
                    <a:pt x="12016" y="3498"/>
                  </a:lnTo>
                  <a:lnTo>
                    <a:pt x="12211" y="3501"/>
                  </a:lnTo>
                  <a:lnTo>
                    <a:pt x="12353" y="3564"/>
                  </a:lnTo>
                  <a:lnTo>
                    <a:pt x="12493" y="3603"/>
                  </a:lnTo>
                  <a:lnTo>
                    <a:pt x="12674" y="3618"/>
                  </a:lnTo>
                  <a:lnTo>
                    <a:pt x="13234" y="4092"/>
                  </a:lnTo>
                  <a:lnTo>
                    <a:pt x="13405" y="4325"/>
                  </a:lnTo>
                  <a:lnTo>
                    <a:pt x="13525" y="4488"/>
                  </a:lnTo>
                  <a:lnTo>
                    <a:pt x="13717" y="4702"/>
                  </a:lnTo>
                  <a:lnTo>
                    <a:pt x="13860" y="4842"/>
                  </a:lnTo>
                  <a:lnTo>
                    <a:pt x="14015" y="4857"/>
                  </a:lnTo>
                  <a:lnTo>
                    <a:pt x="14152" y="4795"/>
                  </a:lnTo>
                  <a:lnTo>
                    <a:pt x="14287" y="4827"/>
                  </a:lnTo>
                  <a:lnTo>
                    <a:pt x="14447" y="4923"/>
                  </a:lnTo>
                  <a:lnTo>
                    <a:pt x="14583" y="5022"/>
                  </a:lnTo>
                  <a:lnTo>
                    <a:pt x="14396" y="5332"/>
                  </a:lnTo>
                  <a:lnTo>
                    <a:pt x="14251" y="5516"/>
                  </a:lnTo>
                  <a:lnTo>
                    <a:pt x="15561" y="6300"/>
                  </a:lnTo>
                  <a:lnTo>
                    <a:pt x="15703" y="6089"/>
                  </a:lnTo>
                  <a:lnTo>
                    <a:pt x="15397" y="5874"/>
                  </a:lnTo>
                  <a:lnTo>
                    <a:pt x="15285" y="5586"/>
                  </a:lnTo>
                  <a:lnTo>
                    <a:pt x="15505" y="5558"/>
                  </a:lnTo>
                  <a:lnTo>
                    <a:pt x="15994" y="5509"/>
                  </a:lnTo>
                  <a:lnTo>
                    <a:pt x="16277" y="5456"/>
                  </a:lnTo>
                  <a:lnTo>
                    <a:pt x="16046" y="6079"/>
                  </a:lnTo>
                  <a:lnTo>
                    <a:pt x="16224" y="6242"/>
                  </a:lnTo>
                  <a:lnTo>
                    <a:pt x="17204" y="6614"/>
                  </a:lnTo>
                  <a:lnTo>
                    <a:pt x="16852" y="6647"/>
                  </a:lnTo>
                  <a:lnTo>
                    <a:pt x="17041" y="6807"/>
                  </a:lnTo>
                  <a:lnTo>
                    <a:pt x="17543" y="6761"/>
                  </a:lnTo>
                  <a:lnTo>
                    <a:pt x="18021" y="6965"/>
                  </a:lnTo>
                  <a:lnTo>
                    <a:pt x="17444" y="7056"/>
                  </a:lnTo>
                  <a:lnTo>
                    <a:pt x="17619" y="7207"/>
                  </a:lnTo>
                  <a:lnTo>
                    <a:pt x="18406" y="7131"/>
                  </a:lnTo>
                  <a:lnTo>
                    <a:pt x="17973" y="7417"/>
                  </a:lnTo>
                  <a:lnTo>
                    <a:pt x="18050" y="7574"/>
                  </a:lnTo>
                  <a:lnTo>
                    <a:pt x="18338" y="7787"/>
                  </a:lnTo>
                  <a:lnTo>
                    <a:pt x="18196" y="7798"/>
                  </a:lnTo>
                  <a:lnTo>
                    <a:pt x="18212" y="7965"/>
                  </a:lnTo>
                  <a:lnTo>
                    <a:pt x="18521" y="7936"/>
                  </a:lnTo>
                  <a:lnTo>
                    <a:pt x="18648" y="8043"/>
                  </a:lnTo>
                  <a:lnTo>
                    <a:pt x="18277" y="8166"/>
                  </a:lnTo>
                  <a:lnTo>
                    <a:pt x="17736" y="8298"/>
                  </a:lnTo>
                  <a:lnTo>
                    <a:pt x="17957" y="8550"/>
                  </a:lnTo>
                  <a:lnTo>
                    <a:pt x="18118" y="8850"/>
                  </a:lnTo>
                  <a:lnTo>
                    <a:pt x="17951" y="8666"/>
                  </a:lnTo>
                  <a:lnTo>
                    <a:pt x="17829" y="8484"/>
                  </a:lnTo>
                  <a:lnTo>
                    <a:pt x="17892" y="8673"/>
                  </a:lnTo>
                  <a:lnTo>
                    <a:pt x="17763" y="8561"/>
                  </a:lnTo>
                  <a:lnTo>
                    <a:pt x="17806" y="8715"/>
                  </a:lnTo>
                  <a:lnTo>
                    <a:pt x="17607" y="8843"/>
                  </a:lnTo>
                  <a:lnTo>
                    <a:pt x="17734" y="9287"/>
                  </a:lnTo>
                  <a:lnTo>
                    <a:pt x="17889" y="9273"/>
                  </a:lnTo>
                  <a:lnTo>
                    <a:pt x="18180" y="9245"/>
                  </a:lnTo>
                  <a:lnTo>
                    <a:pt x="18117" y="9015"/>
                  </a:lnTo>
                  <a:lnTo>
                    <a:pt x="18223" y="9175"/>
                  </a:lnTo>
                  <a:lnTo>
                    <a:pt x="18374" y="9124"/>
                  </a:lnTo>
                  <a:lnTo>
                    <a:pt x="18507" y="9050"/>
                  </a:lnTo>
                  <a:lnTo>
                    <a:pt x="20659" y="10999"/>
                  </a:lnTo>
                  <a:lnTo>
                    <a:pt x="20199" y="11937"/>
                  </a:lnTo>
                  <a:lnTo>
                    <a:pt x="20000" y="11869"/>
                  </a:lnTo>
                  <a:lnTo>
                    <a:pt x="19852" y="11846"/>
                  </a:lnTo>
                  <a:lnTo>
                    <a:pt x="19699" y="11874"/>
                  </a:lnTo>
                  <a:lnTo>
                    <a:pt x="19648" y="12018"/>
                  </a:lnTo>
                  <a:lnTo>
                    <a:pt x="19551" y="12167"/>
                  </a:lnTo>
                  <a:lnTo>
                    <a:pt x="19723" y="12223"/>
                  </a:lnTo>
                  <a:lnTo>
                    <a:pt x="19858" y="12123"/>
                  </a:lnTo>
                  <a:lnTo>
                    <a:pt x="20050" y="12130"/>
                  </a:lnTo>
                  <a:lnTo>
                    <a:pt x="20196" y="12093"/>
                  </a:lnTo>
                  <a:lnTo>
                    <a:pt x="20197" y="12227"/>
                  </a:lnTo>
                  <a:lnTo>
                    <a:pt x="20052" y="12153"/>
                  </a:lnTo>
                  <a:lnTo>
                    <a:pt x="19997" y="12320"/>
                  </a:lnTo>
                  <a:lnTo>
                    <a:pt x="20061" y="12460"/>
                  </a:lnTo>
                  <a:lnTo>
                    <a:pt x="20106" y="12595"/>
                  </a:lnTo>
                  <a:lnTo>
                    <a:pt x="20253" y="12658"/>
                  </a:lnTo>
                  <a:lnTo>
                    <a:pt x="20137" y="12512"/>
                  </a:lnTo>
                  <a:lnTo>
                    <a:pt x="20271" y="12430"/>
                  </a:lnTo>
                  <a:lnTo>
                    <a:pt x="20305" y="12579"/>
                  </a:lnTo>
                  <a:lnTo>
                    <a:pt x="20345" y="12435"/>
                  </a:lnTo>
                  <a:lnTo>
                    <a:pt x="20292" y="12288"/>
                  </a:lnTo>
                  <a:lnTo>
                    <a:pt x="20337" y="12102"/>
                  </a:lnTo>
                  <a:lnTo>
                    <a:pt x="20478" y="12058"/>
                  </a:lnTo>
                  <a:lnTo>
                    <a:pt x="21023" y="12242"/>
                  </a:lnTo>
                  <a:lnTo>
                    <a:pt x="20511" y="12551"/>
                  </a:lnTo>
                  <a:lnTo>
                    <a:pt x="20503" y="12688"/>
                  </a:lnTo>
                  <a:lnTo>
                    <a:pt x="21043" y="12956"/>
                  </a:lnTo>
                  <a:lnTo>
                    <a:pt x="21286" y="13095"/>
                  </a:lnTo>
                  <a:lnTo>
                    <a:pt x="21167" y="13307"/>
                  </a:lnTo>
                  <a:lnTo>
                    <a:pt x="20960" y="13398"/>
                  </a:lnTo>
                  <a:lnTo>
                    <a:pt x="20831" y="13393"/>
                  </a:lnTo>
                  <a:lnTo>
                    <a:pt x="20575" y="13139"/>
                  </a:lnTo>
                  <a:lnTo>
                    <a:pt x="20401" y="13077"/>
                  </a:lnTo>
                  <a:lnTo>
                    <a:pt x="20610" y="13422"/>
                  </a:lnTo>
                  <a:lnTo>
                    <a:pt x="20453" y="13493"/>
                  </a:lnTo>
                  <a:lnTo>
                    <a:pt x="20266" y="13305"/>
                  </a:lnTo>
                  <a:lnTo>
                    <a:pt x="19996" y="13205"/>
                  </a:lnTo>
                  <a:lnTo>
                    <a:pt x="19930" y="13354"/>
                  </a:lnTo>
                  <a:lnTo>
                    <a:pt x="19841" y="13486"/>
                  </a:lnTo>
                  <a:lnTo>
                    <a:pt x="19877" y="13621"/>
                  </a:lnTo>
                  <a:lnTo>
                    <a:pt x="19954" y="13749"/>
                  </a:lnTo>
                  <a:lnTo>
                    <a:pt x="20097" y="13770"/>
                  </a:lnTo>
                  <a:lnTo>
                    <a:pt x="19930" y="13842"/>
                  </a:lnTo>
                  <a:lnTo>
                    <a:pt x="19783" y="13894"/>
                  </a:lnTo>
                  <a:lnTo>
                    <a:pt x="19548" y="14131"/>
                  </a:lnTo>
                  <a:lnTo>
                    <a:pt x="19408" y="14317"/>
                  </a:lnTo>
                  <a:lnTo>
                    <a:pt x="19250" y="14508"/>
                  </a:lnTo>
                  <a:lnTo>
                    <a:pt x="19093" y="14599"/>
                  </a:lnTo>
                  <a:lnTo>
                    <a:pt x="18892" y="14822"/>
                  </a:lnTo>
                  <a:lnTo>
                    <a:pt x="18836" y="14950"/>
                  </a:lnTo>
                  <a:lnTo>
                    <a:pt x="18855" y="15103"/>
                  </a:lnTo>
                  <a:lnTo>
                    <a:pt x="18970" y="15436"/>
                  </a:lnTo>
                  <a:lnTo>
                    <a:pt x="18900" y="15575"/>
                  </a:lnTo>
                  <a:lnTo>
                    <a:pt x="18724" y="15666"/>
                  </a:lnTo>
                  <a:lnTo>
                    <a:pt x="18249" y="16027"/>
                  </a:lnTo>
                  <a:lnTo>
                    <a:pt x="17765" y="16299"/>
                  </a:lnTo>
                  <a:lnTo>
                    <a:pt x="17632" y="16396"/>
                  </a:lnTo>
                  <a:lnTo>
                    <a:pt x="17598" y="16548"/>
                  </a:lnTo>
                  <a:lnTo>
                    <a:pt x="17587" y="16683"/>
                  </a:lnTo>
                  <a:lnTo>
                    <a:pt x="17446" y="16801"/>
                  </a:lnTo>
                  <a:lnTo>
                    <a:pt x="17312" y="16890"/>
                  </a:lnTo>
                  <a:lnTo>
                    <a:pt x="17090" y="17144"/>
                  </a:lnTo>
                  <a:lnTo>
                    <a:pt x="16773" y="17151"/>
                  </a:lnTo>
                  <a:lnTo>
                    <a:pt x="16606" y="17197"/>
                  </a:lnTo>
                  <a:lnTo>
                    <a:pt x="16441" y="17225"/>
                  </a:lnTo>
                  <a:lnTo>
                    <a:pt x="16277" y="17234"/>
                  </a:lnTo>
                  <a:lnTo>
                    <a:pt x="16061" y="17232"/>
                  </a:lnTo>
                  <a:lnTo>
                    <a:pt x="15639" y="17539"/>
                  </a:lnTo>
                  <a:lnTo>
                    <a:pt x="15441" y="17643"/>
                  </a:lnTo>
                  <a:lnTo>
                    <a:pt x="15284" y="17704"/>
                  </a:lnTo>
                  <a:lnTo>
                    <a:pt x="15065" y="17865"/>
                  </a:lnTo>
                  <a:lnTo>
                    <a:pt x="14872" y="17856"/>
                  </a:lnTo>
                  <a:lnTo>
                    <a:pt x="14630" y="17818"/>
                  </a:lnTo>
                  <a:lnTo>
                    <a:pt x="14273" y="17665"/>
                  </a:lnTo>
                  <a:lnTo>
                    <a:pt x="13904" y="17488"/>
                  </a:lnTo>
                  <a:lnTo>
                    <a:pt x="13767" y="17502"/>
                  </a:lnTo>
                  <a:lnTo>
                    <a:pt x="13592" y="17550"/>
                  </a:lnTo>
                  <a:lnTo>
                    <a:pt x="13444" y="17550"/>
                  </a:lnTo>
                  <a:lnTo>
                    <a:pt x="13313" y="17523"/>
                  </a:lnTo>
                  <a:lnTo>
                    <a:pt x="13173" y="17448"/>
                  </a:lnTo>
                  <a:lnTo>
                    <a:pt x="13009" y="17378"/>
                  </a:lnTo>
                  <a:lnTo>
                    <a:pt x="12881" y="17360"/>
                  </a:lnTo>
                  <a:lnTo>
                    <a:pt x="12695" y="17383"/>
                  </a:lnTo>
                  <a:lnTo>
                    <a:pt x="12546" y="17436"/>
                  </a:lnTo>
                  <a:lnTo>
                    <a:pt x="12356" y="17506"/>
                  </a:lnTo>
                  <a:lnTo>
                    <a:pt x="12120" y="17597"/>
                  </a:lnTo>
                  <a:lnTo>
                    <a:pt x="11945" y="17662"/>
                  </a:lnTo>
                  <a:lnTo>
                    <a:pt x="11684" y="17823"/>
                  </a:lnTo>
                  <a:lnTo>
                    <a:pt x="11513" y="17972"/>
                  </a:lnTo>
                  <a:lnTo>
                    <a:pt x="11378" y="18118"/>
                  </a:lnTo>
                  <a:lnTo>
                    <a:pt x="11117" y="18491"/>
                  </a:lnTo>
                  <a:lnTo>
                    <a:pt x="10885" y="18830"/>
                  </a:lnTo>
                  <a:lnTo>
                    <a:pt x="10707" y="19084"/>
                  </a:lnTo>
                  <a:lnTo>
                    <a:pt x="10565" y="19291"/>
                  </a:lnTo>
                  <a:lnTo>
                    <a:pt x="10447" y="19446"/>
                  </a:lnTo>
                  <a:lnTo>
                    <a:pt x="10351" y="19584"/>
                  </a:lnTo>
                  <a:lnTo>
                    <a:pt x="10203" y="19805"/>
                  </a:lnTo>
                  <a:lnTo>
                    <a:pt x="10024" y="20054"/>
                  </a:lnTo>
                  <a:lnTo>
                    <a:pt x="9910" y="20238"/>
                  </a:lnTo>
                  <a:lnTo>
                    <a:pt x="9832" y="20396"/>
                  </a:lnTo>
                  <a:lnTo>
                    <a:pt x="9493" y="20822"/>
                  </a:lnTo>
                  <a:lnTo>
                    <a:pt x="9175" y="21287"/>
                  </a:lnTo>
                  <a:lnTo>
                    <a:pt x="8796" y="21820"/>
                  </a:lnTo>
                  <a:lnTo>
                    <a:pt x="8473" y="22306"/>
                  </a:lnTo>
                  <a:lnTo>
                    <a:pt x="7982" y="23004"/>
                  </a:lnTo>
                  <a:lnTo>
                    <a:pt x="7696" y="23406"/>
                  </a:lnTo>
                  <a:lnTo>
                    <a:pt x="7595" y="23537"/>
                  </a:lnTo>
                  <a:close/>
                </a:path>
              </a:pathLst>
            </a:custGeom>
            <a:solidFill>
              <a:srgbClr val="9345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5569" y="1780029"/>
              <a:ext cx="4845621" cy="446261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4024" y="6859270"/>
              <a:ext cx="480872" cy="7957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2460" y="6844828"/>
              <a:ext cx="93442" cy="9344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504878" y="6965213"/>
              <a:ext cx="692150" cy="10160"/>
            </a:xfrm>
            <a:custGeom>
              <a:avLst/>
              <a:gdLst/>
              <a:ahLst/>
              <a:cxnLst/>
              <a:rect l="l" t="t" r="r" b="b"/>
              <a:pathLst>
                <a:path w="692150" h="10159">
                  <a:moveTo>
                    <a:pt x="692061" y="5080"/>
                  </a:moveTo>
                  <a:lnTo>
                    <a:pt x="140271" y="5080"/>
                  </a:lnTo>
                  <a:lnTo>
                    <a:pt x="140271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692061" y="10160"/>
                  </a:lnTo>
                  <a:lnTo>
                    <a:pt x="692061" y="5080"/>
                  </a:lnTo>
                  <a:close/>
                </a:path>
                <a:path w="692150" h="10159">
                  <a:moveTo>
                    <a:pt x="692061" y="0"/>
                  </a:moveTo>
                  <a:lnTo>
                    <a:pt x="657682" y="0"/>
                  </a:lnTo>
                  <a:lnTo>
                    <a:pt x="166852" y="0"/>
                  </a:lnTo>
                  <a:lnTo>
                    <a:pt x="166852" y="4762"/>
                  </a:lnTo>
                  <a:lnTo>
                    <a:pt x="657682" y="4762"/>
                  </a:lnTo>
                  <a:lnTo>
                    <a:pt x="692061" y="4762"/>
                  </a:lnTo>
                  <a:lnTo>
                    <a:pt x="692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95353" y="6955688"/>
              <a:ext cx="692150" cy="9525"/>
            </a:xfrm>
            <a:custGeom>
              <a:avLst/>
              <a:gdLst/>
              <a:ahLst/>
              <a:cxnLst/>
              <a:rect l="l" t="t" r="r" b="b"/>
              <a:pathLst>
                <a:path w="692150" h="9525">
                  <a:moveTo>
                    <a:pt x="149796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49796" y="9525"/>
                  </a:lnTo>
                  <a:lnTo>
                    <a:pt x="149796" y="0"/>
                  </a:lnTo>
                  <a:close/>
                </a:path>
                <a:path w="692150" h="9525">
                  <a:moveTo>
                    <a:pt x="692061" y="0"/>
                  </a:moveTo>
                  <a:lnTo>
                    <a:pt x="667207" y="0"/>
                  </a:lnTo>
                  <a:lnTo>
                    <a:pt x="176377" y="0"/>
                  </a:lnTo>
                  <a:lnTo>
                    <a:pt x="176377" y="9525"/>
                  </a:lnTo>
                  <a:lnTo>
                    <a:pt x="667207" y="9525"/>
                  </a:lnTo>
                  <a:lnTo>
                    <a:pt x="692061" y="9525"/>
                  </a:lnTo>
                  <a:lnTo>
                    <a:pt x="692061" y="0"/>
                  </a:lnTo>
                  <a:close/>
                </a:path>
              </a:pathLst>
            </a:custGeom>
            <a:solidFill>
              <a:srgbClr val="1F3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615517" y="6857262"/>
            <a:ext cx="261048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spc="22" baseline="4273" dirty="0">
                <a:latin typeface="Arial MT"/>
                <a:cs typeface="Arial MT"/>
              </a:rPr>
              <a:t>©</a:t>
            </a:r>
            <a:r>
              <a:rPr sz="975" spc="30" baseline="4273" dirty="0">
                <a:latin typeface="Arial MT"/>
                <a:cs typeface="Arial MT"/>
              </a:rPr>
              <a:t> </a:t>
            </a:r>
            <a:r>
              <a:rPr sz="975" spc="15" baseline="4273" dirty="0">
                <a:latin typeface="Arial MT"/>
                <a:cs typeface="Arial MT"/>
              </a:rPr>
              <a:t>2022</a:t>
            </a:r>
            <a:r>
              <a:rPr sz="975" spc="30" baseline="4273" dirty="0">
                <a:latin typeface="Arial MT"/>
                <a:cs typeface="Arial MT"/>
              </a:rPr>
              <a:t> </a:t>
            </a:r>
            <a:r>
              <a:rPr sz="975" spc="-30" baseline="4273" dirty="0">
                <a:latin typeface="Arial MT"/>
                <a:cs typeface="Arial MT"/>
              </a:rPr>
              <a:t>TomTom,</a:t>
            </a:r>
            <a:r>
              <a:rPr sz="650" spc="-2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6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22" baseline="4273" dirty="0">
                <a:latin typeface="Arial MT"/>
                <a:cs typeface="Arial MT"/>
              </a:rPr>
              <a:t>©</a:t>
            </a:r>
            <a:r>
              <a:rPr sz="975" spc="30" baseline="4273" dirty="0">
                <a:latin typeface="Arial MT"/>
                <a:cs typeface="Arial MT"/>
              </a:rPr>
              <a:t> </a:t>
            </a:r>
            <a:r>
              <a:rPr sz="975" spc="15" baseline="4273" dirty="0">
                <a:latin typeface="Arial MT"/>
                <a:cs typeface="Arial MT"/>
              </a:rPr>
              <a:t>2022</a:t>
            </a:r>
            <a:r>
              <a:rPr sz="975" spc="30" baseline="4273" dirty="0">
                <a:latin typeface="Arial MT"/>
                <a:cs typeface="Arial MT"/>
              </a:rPr>
              <a:t> </a:t>
            </a:r>
            <a:r>
              <a:rPr sz="975" spc="-127" baseline="4273" dirty="0">
                <a:latin typeface="Arial MT"/>
                <a:cs typeface="Arial MT"/>
              </a:rPr>
              <a:t>Mi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975" spc="-127" baseline="4273" dirty="0">
                <a:latin typeface="Arial MT"/>
                <a:cs typeface="Arial MT"/>
              </a:rPr>
              <a:t>c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975" spc="-127" baseline="4273" dirty="0">
                <a:latin typeface="Arial MT"/>
                <a:cs typeface="Arial MT"/>
              </a:rPr>
              <a:t>r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127" baseline="4273" dirty="0">
                <a:latin typeface="Arial MT"/>
                <a:cs typeface="Arial MT"/>
              </a:rPr>
              <a:t>os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975" spc="-127" baseline="4273" dirty="0">
                <a:latin typeface="Arial MT"/>
                <a:cs typeface="Arial MT"/>
              </a:rPr>
              <a:t>of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975" spc="-127" baseline="4273" dirty="0">
                <a:latin typeface="Arial MT"/>
                <a:cs typeface="Arial MT"/>
              </a:rPr>
              <a:t>t</a:t>
            </a:r>
            <a:r>
              <a:rPr sz="650" spc="-8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6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-67" baseline="4273" dirty="0">
                <a:latin typeface="Arial MT"/>
                <a:cs typeface="Arial MT"/>
              </a:rPr>
              <a:t>Cor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67" baseline="4273" dirty="0">
                <a:latin typeface="Arial MT"/>
                <a:cs typeface="Arial MT"/>
              </a:rPr>
              <a:t>por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975" spc="-67" baseline="4273" dirty="0">
                <a:latin typeface="Arial MT"/>
                <a:cs typeface="Arial MT"/>
              </a:rPr>
              <a:t>at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975" spc="-67" baseline="4273" dirty="0">
                <a:latin typeface="Arial MT"/>
                <a:cs typeface="Arial MT"/>
              </a:rPr>
              <a:t>i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975" spc="-67" baseline="4273" dirty="0">
                <a:latin typeface="Arial MT"/>
                <a:cs typeface="Arial MT"/>
              </a:rPr>
              <a:t>on,</a:t>
            </a:r>
            <a:r>
              <a:rPr sz="650" spc="-4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6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75" spc="22" baseline="4273" dirty="0">
                <a:solidFill>
                  <a:srgbClr val="1F3A93"/>
                </a:solidFill>
                <a:latin typeface="Arial MT"/>
                <a:cs typeface="Arial MT"/>
                <a:hlinkClick r:id="rId13"/>
              </a:rPr>
              <a:t>©</a:t>
            </a:r>
            <a:r>
              <a:rPr sz="975" spc="30" baseline="4273" dirty="0">
                <a:solidFill>
                  <a:srgbClr val="1F3A93"/>
                </a:solidFill>
                <a:latin typeface="Arial MT"/>
                <a:cs typeface="Arial MT"/>
                <a:hlinkClick r:id="rId13"/>
              </a:rPr>
              <a:t> </a:t>
            </a:r>
            <a:r>
              <a:rPr sz="975" spc="-44" baseline="4273" dirty="0">
                <a:solidFill>
                  <a:srgbClr val="1F3A93"/>
                </a:solidFill>
                <a:latin typeface="Arial MT"/>
                <a:cs typeface="Arial MT"/>
                <a:hlinkClick r:id="rId13"/>
              </a:rPr>
              <a:t>OpenSt</a:t>
            </a:r>
            <a:r>
              <a:rPr sz="650" spc="-30" dirty="0">
                <a:solidFill>
                  <a:srgbClr val="FFFFFF"/>
                </a:solidFill>
                <a:latin typeface="Arial MT"/>
                <a:cs typeface="Arial MT"/>
                <a:hlinkClick r:id="rId13"/>
              </a:rPr>
              <a:t>t</a:t>
            </a:r>
            <a:r>
              <a:rPr sz="975" spc="-44" baseline="4273" dirty="0">
                <a:solidFill>
                  <a:srgbClr val="1F3A93"/>
                </a:solidFill>
                <a:latin typeface="Arial MT"/>
                <a:cs typeface="Arial MT"/>
                <a:hlinkClick r:id="rId13"/>
              </a:rPr>
              <a:t>r</a:t>
            </a:r>
            <a:r>
              <a:rPr sz="650" spc="-30" dirty="0">
                <a:solidFill>
                  <a:srgbClr val="FFFFFF"/>
                </a:solidFill>
                <a:latin typeface="Arial MT"/>
                <a:cs typeface="Arial MT"/>
                <a:hlinkClick r:id="rId13"/>
              </a:rPr>
              <a:t>r</a:t>
            </a:r>
            <a:r>
              <a:rPr sz="975" spc="-44" baseline="4273" dirty="0">
                <a:solidFill>
                  <a:srgbClr val="1F3A93"/>
                </a:solidFill>
                <a:latin typeface="Arial MT"/>
                <a:cs typeface="Arial MT"/>
                <a:hlinkClick r:id="rId13"/>
              </a:rPr>
              <a:t>eet</a:t>
            </a:r>
            <a:r>
              <a:rPr sz="650" spc="-30" dirty="0">
                <a:solidFill>
                  <a:srgbClr val="FFFFFF"/>
                </a:solidFill>
                <a:latin typeface="Arial MT"/>
                <a:cs typeface="Arial MT"/>
                <a:hlinkClick r:id="rId13"/>
              </a:rPr>
              <a:t>t</a:t>
            </a:r>
            <a:r>
              <a:rPr sz="975" spc="-44" baseline="4273" dirty="0">
                <a:solidFill>
                  <a:srgbClr val="1F3A93"/>
                </a:solidFill>
                <a:latin typeface="Arial MT"/>
                <a:cs typeface="Arial MT"/>
                <a:hlinkClick r:id="rId13"/>
              </a:rPr>
              <a:t>Map</a:t>
            </a:r>
            <a:endParaRPr sz="975" baseline="427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733425"/>
            <a:ext cx="12192000" cy="6353175"/>
            <a:chOff x="228600" y="733425"/>
            <a:chExt cx="12192000" cy="6353175"/>
          </a:xfrm>
        </p:grpSpPr>
        <p:sp>
          <p:nvSpPr>
            <p:cNvPr id="4" name="object 4"/>
            <p:cNvSpPr/>
            <p:nvPr/>
          </p:nvSpPr>
          <p:spPr>
            <a:xfrm>
              <a:off x="228600" y="733425"/>
              <a:ext cx="12192000" cy="6353175"/>
            </a:xfrm>
            <a:custGeom>
              <a:avLst/>
              <a:gdLst/>
              <a:ahLst/>
              <a:cxnLst/>
              <a:rect l="l" t="t" r="r" b="b"/>
              <a:pathLst>
                <a:path w="12192000" h="6353175">
                  <a:moveTo>
                    <a:pt x="0" y="6353175"/>
                  </a:moveTo>
                  <a:lnTo>
                    <a:pt x="12191999" y="6353175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353175"/>
                  </a:lnTo>
                  <a:close/>
                </a:path>
              </a:pathLst>
            </a:custGeom>
            <a:solidFill>
              <a:srgbClr val="E6E6E6">
                <a:alpha val="9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1032312"/>
              <a:ext cx="5829300" cy="6054725"/>
            </a:xfrm>
            <a:custGeom>
              <a:avLst/>
              <a:gdLst/>
              <a:ahLst/>
              <a:cxnLst/>
              <a:rect l="l" t="t" r="r" b="b"/>
              <a:pathLst>
                <a:path w="5829300" h="6054725">
                  <a:moveTo>
                    <a:pt x="0" y="6054287"/>
                  </a:moveTo>
                  <a:lnTo>
                    <a:pt x="5829300" y="6054287"/>
                  </a:lnTo>
                  <a:lnTo>
                    <a:pt x="5829300" y="0"/>
                  </a:lnTo>
                  <a:lnTo>
                    <a:pt x="0" y="0"/>
                  </a:lnTo>
                  <a:lnTo>
                    <a:pt x="0" y="6054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00" y="775137"/>
              <a:ext cx="5829300" cy="257175"/>
            </a:xfrm>
            <a:custGeom>
              <a:avLst/>
              <a:gdLst/>
              <a:ahLst/>
              <a:cxnLst/>
              <a:rect l="l" t="t" r="r" b="b"/>
              <a:pathLst>
                <a:path w="5829300" h="257175">
                  <a:moveTo>
                    <a:pt x="5829300" y="257175"/>
                  </a:moveTo>
                  <a:lnTo>
                    <a:pt x="0" y="257175"/>
                  </a:lnTo>
                  <a:lnTo>
                    <a:pt x="0" y="0"/>
                  </a:lnTo>
                  <a:lnTo>
                    <a:pt x="5829300" y="0"/>
                  </a:lnTo>
                  <a:lnTo>
                    <a:pt x="5829300" y="25717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2186" y="1478495"/>
              <a:ext cx="9525" cy="5212080"/>
            </a:xfrm>
            <a:custGeom>
              <a:avLst/>
              <a:gdLst/>
              <a:ahLst/>
              <a:cxnLst/>
              <a:rect l="l" t="t" r="r" b="b"/>
              <a:pathLst>
                <a:path w="9525" h="5212080">
                  <a:moveTo>
                    <a:pt x="9525" y="5202148"/>
                  </a:moveTo>
                  <a:lnTo>
                    <a:pt x="0" y="5202148"/>
                  </a:lnTo>
                  <a:lnTo>
                    <a:pt x="0" y="5211673"/>
                  </a:lnTo>
                  <a:lnTo>
                    <a:pt x="9525" y="5211673"/>
                  </a:lnTo>
                  <a:lnTo>
                    <a:pt x="9525" y="5202148"/>
                  </a:lnTo>
                  <a:close/>
                </a:path>
                <a:path w="9525" h="5212080">
                  <a:moveTo>
                    <a:pt x="9525" y="5144986"/>
                  </a:moveTo>
                  <a:lnTo>
                    <a:pt x="0" y="5144986"/>
                  </a:lnTo>
                  <a:lnTo>
                    <a:pt x="0" y="5154511"/>
                  </a:lnTo>
                  <a:lnTo>
                    <a:pt x="9525" y="5154511"/>
                  </a:lnTo>
                  <a:lnTo>
                    <a:pt x="9525" y="5144986"/>
                  </a:lnTo>
                  <a:close/>
                </a:path>
                <a:path w="9525" h="5212080">
                  <a:moveTo>
                    <a:pt x="9525" y="5087810"/>
                  </a:moveTo>
                  <a:lnTo>
                    <a:pt x="0" y="5087810"/>
                  </a:lnTo>
                  <a:lnTo>
                    <a:pt x="0" y="5097348"/>
                  </a:lnTo>
                  <a:lnTo>
                    <a:pt x="9525" y="5097348"/>
                  </a:lnTo>
                  <a:lnTo>
                    <a:pt x="9525" y="5087810"/>
                  </a:lnTo>
                  <a:close/>
                </a:path>
                <a:path w="9525" h="5212080">
                  <a:moveTo>
                    <a:pt x="9525" y="5030648"/>
                  </a:moveTo>
                  <a:lnTo>
                    <a:pt x="0" y="5030648"/>
                  </a:lnTo>
                  <a:lnTo>
                    <a:pt x="0" y="5040173"/>
                  </a:lnTo>
                  <a:lnTo>
                    <a:pt x="9525" y="5040173"/>
                  </a:lnTo>
                  <a:lnTo>
                    <a:pt x="9525" y="5030648"/>
                  </a:lnTo>
                  <a:close/>
                </a:path>
                <a:path w="9525" h="5212080">
                  <a:moveTo>
                    <a:pt x="9525" y="4973485"/>
                  </a:moveTo>
                  <a:lnTo>
                    <a:pt x="0" y="4973485"/>
                  </a:lnTo>
                  <a:lnTo>
                    <a:pt x="0" y="4983010"/>
                  </a:lnTo>
                  <a:lnTo>
                    <a:pt x="9525" y="4983010"/>
                  </a:lnTo>
                  <a:lnTo>
                    <a:pt x="9525" y="4973485"/>
                  </a:lnTo>
                  <a:close/>
                </a:path>
                <a:path w="9525" h="5212080">
                  <a:moveTo>
                    <a:pt x="9525" y="4920754"/>
                  </a:moveTo>
                  <a:lnTo>
                    <a:pt x="0" y="4920754"/>
                  </a:lnTo>
                  <a:lnTo>
                    <a:pt x="0" y="4925847"/>
                  </a:lnTo>
                  <a:lnTo>
                    <a:pt x="9525" y="4925847"/>
                  </a:lnTo>
                  <a:lnTo>
                    <a:pt x="9525" y="4920754"/>
                  </a:lnTo>
                  <a:close/>
                </a:path>
                <a:path w="9525" h="5212080">
                  <a:moveTo>
                    <a:pt x="9525" y="4344657"/>
                  </a:moveTo>
                  <a:lnTo>
                    <a:pt x="0" y="4344657"/>
                  </a:lnTo>
                  <a:lnTo>
                    <a:pt x="0" y="4354182"/>
                  </a:lnTo>
                  <a:lnTo>
                    <a:pt x="9525" y="4354182"/>
                  </a:lnTo>
                  <a:lnTo>
                    <a:pt x="9525" y="4344657"/>
                  </a:lnTo>
                  <a:close/>
                </a:path>
                <a:path w="9525" h="5212080">
                  <a:moveTo>
                    <a:pt x="9525" y="4287482"/>
                  </a:moveTo>
                  <a:lnTo>
                    <a:pt x="0" y="4287482"/>
                  </a:lnTo>
                  <a:lnTo>
                    <a:pt x="0" y="4297007"/>
                  </a:lnTo>
                  <a:lnTo>
                    <a:pt x="9525" y="4297007"/>
                  </a:lnTo>
                  <a:lnTo>
                    <a:pt x="9525" y="4287482"/>
                  </a:lnTo>
                  <a:close/>
                </a:path>
                <a:path w="9525" h="5212080">
                  <a:moveTo>
                    <a:pt x="9525" y="4230319"/>
                  </a:moveTo>
                  <a:lnTo>
                    <a:pt x="0" y="4230319"/>
                  </a:lnTo>
                  <a:lnTo>
                    <a:pt x="0" y="4239844"/>
                  </a:lnTo>
                  <a:lnTo>
                    <a:pt x="9525" y="4239844"/>
                  </a:lnTo>
                  <a:lnTo>
                    <a:pt x="9525" y="4230319"/>
                  </a:lnTo>
                  <a:close/>
                </a:path>
                <a:path w="9525" h="5212080">
                  <a:moveTo>
                    <a:pt x="9525" y="3658654"/>
                  </a:moveTo>
                  <a:lnTo>
                    <a:pt x="0" y="3658654"/>
                  </a:lnTo>
                  <a:lnTo>
                    <a:pt x="0" y="3668179"/>
                  </a:lnTo>
                  <a:lnTo>
                    <a:pt x="9525" y="3668179"/>
                  </a:lnTo>
                  <a:lnTo>
                    <a:pt x="9525" y="3658654"/>
                  </a:lnTo>
                  <a:close/>
                </a:path>
                <a:path w="9525" h="5212080">
                  <a:moveTo>
                    <a:pt x="9525" y="3601491"/>
                  </a:moveTo>
                  <a:lnTo>
                    <a:pt x="0" y="3601491"/>
                  </a:lnTo>
                  <a:lnTo>
                    <a:pt x="0" y="3611016"/>
                  </a:lnTo>
                  <a:lnTo>
                    <a:pt x="9525" y="3611016"/>
                  </a:lnTo>
                  <a:lnTo>
                    <a:pt x="9525" y="3601491"/>
                  </a:lnTo>
                  <a:close/>
                </a:path>
                <a:path w="9525" h="5212080">
                  <a:moveTo>
                    <a:pt x="9525" y="3544316"/>
                  </a:moveTo>
                  <a:lnTo>
                    <a:pt x="0" y="3544316"/>
                  </a:lnTo>
                  <a:lnTo>
                    <a:pt x="0" y="3553853"/>
                  </a:lnTo>
                  <a:lnTo>
                    <a:pt x="9525" y="3553853"/>
                  </a:lnTo>
                  <a:lnTo>
                    <a:pt x="9525" y="3544316"/>
                  </a:lnTo>
                  <a:close/>
                </a:path>
                <a:path w="9525" h="5212080">
                  <a:moveTo>
                    <a:pt x="9525" y="2972651"/>
                  </a:moveTo>
                  <a:lnTo>
                    <a:pt x="0" y="2972651"/>
                  </a:lnTo>
                  <a:lnTo>
                    <a:pt x="0" y="2982188"/>
                  </a:lnTo>
                  <a:lnTo>
                    <a:pt x="9525" y="2982188"/>
                  </a:lnTo>
                  <a:lnTo>
                    <a:pt x="9525" y="2972651"/>
                  </a:lnTo>
                  <a:close/>
                </a:path>
                <a:path w="9525" h="5212080">
                  <a:moveTo>
                    <a:pt x="9525" y="2915488"/>
                  </a:moveTo>
                  <a:lnTo>
                    <a:pt x="0" y="2915488"/>
                  </a:lnTo>
                  <a:lnTo>
                    <a:pt x="0" y="2925013"/>
                  </a:lnTo>
                  <a:lnTo>
                    <a:pt x="9525" y="2925013"/>
                  </a:lnTo>
                  <a:lnTo>
                    <a:pt x="9525" y="2915488"/>
                  </a:lnTo>
                  <a:close/>
                </a:path>
                <a:path w="9525" h="5212080">
                  <a:moveTo>
                    <a:pt x="9525" y="2858325"/>
                  </a:moveTo>
                  <a:lnTo>
                    <a:pt x="0" y="2858325"/>
                  </a:lnTo>
                  <a:lnTo>
                    <a:pt x="0" y="2867850"/>
                  </a:lnTo>
                  <a:lnTo>
                    <a:pt x="9525" y="2867850"/>
                  </a:lnTo>
                  <a:lnTo>
                    <a:pt x="9525" y="2858325"/>
                  </a:lnTo>
                  <a:close/>
                </a:path>
                <a:path w="9525" h="5212080">
                  <a:moveTo>
                    <a:pt x="9525" y="2286660"/>
                  </a:moveTo>
                  <a:lnTo>
                    <a:pt x="0" y="2286660"/>
                  </a:lnTo>
                  <a:lnTo>
                    <a:pt x="0" y="2296185"/>
                  </a:lnTo>
                  <a:lnTo>
                    <a:pt x="9525" y="2296185"/>
                  </a:lnTo>
                  <a:lnTo>
                    <a:pt x="9525" y="2286660"/>
                  </a:lnTo>
                  <a:close/>
                </a:path>
                <a:path w="9525" h="5212080">
                  <a:moveTo>
                    <a:pt x="9525" y="2229497"/>
                  </a:moveTo>
                  <a:lnTo>
                    <a:pt x="0" y="2229497"/>
                  </a:lnTo>
                  <a:lnTo>
                    <a:pt x="0" y="2239022"/>
                  </a:lnTo>
                  <a:lnTo>
                    <a:pt x="9525" y="2239022"/>
                  </a:lnTo>
                  <a:lnTo>
                    <a:pt x="9525" y="2229497"/>
                  </a:lnTo>
                  <a:close/>
                </a:path>
                <a:path w="9525" h="5212080">
                  <a:moveTo>
                    <a:pt x="9525" y="2172322"/>
                  </a:moveTo>
                  <a:lnTo>
                    <a:pt x="0" y="2172322"/>
                  </a:lnTo>
                  <a:lnTo>
                    <a:pt x="0" y="2181860"/>
                  </a:lnTo>
                  <a:lnTo>
                    <a:pt x="9525" y="2181860"/>
                  </a:lnTo>
                  <a:lnTo>
                    <a:pt x="9525" y="2172322"/>
                  </a:lnTo>
                  <a:close/>
                </a:path>
                <a:path w="9525" h="5212080">
                  <a:moveTo>
                    <a:pt x="9525" y="1600657"/>
                  </a:moveTo>
                  <a:lnTo>
                    <a:pt x="0" y="1600657"/>
                  </a:lnTo>
                  <a:lnTo>
                    <a:pt x="0" y="1610194"/>
                  </a:lnTo>
                  <a:lnTo>
                    <a:pt x="9525" y="1610194"/>
                  </a:lnTo>
                  <a:lnTo>
                    <a:pt x="9525" y="1600657"/>
                  </a:lnTo>
                  <a:close/>
                </a:path>
                <a:path w="9525" h="5212080">
                  <a:moveTo>
                    <a:pt x="9525" y="1543494"/>
                  </a:moveTo>
                  <a:lnTo>
                    <a:pt x="0" y="1543494"/>
                  </a:lnTo>
                  <a:lnTo>
                    <a:pt x="0" y="1553019"/>
                  </a:lnTo>
                  <a:lnTo>
                    <a:pt x="9525" y="1553019"/>
                  </a:lnTo>
                  <a:lnTo>
                    <a:pt x="9525" y="1543494"/>
                  </a:lnTo>
                  <a:close/>
                </a:path>
                <a:path w="9525" h="5212080">
                  <a:moveTo>
                    <a:pt x="9525" y="1486331"/>
                  </a:moveTo>
                  <a:lnTo>
                    <a:pt x="0" y="1486331"/>
                  </a:lnTo>
                  <a:lnTo>
                    <a:pt x="0" y="1495856"/>
                  </a:lnTo>
                  <a:lnTo>
                    <a:pt x="9525" y="1495856"/>
                  </a:lnTo>
                  <a:lnTo>
                    <a:pt x="9525" y="1486331"/>
                  </a:lnTo>
                  <a:close/>
                </a:path>
                <a:path w="9525" h="5212080">
                  <a:moveTo>
                    <a:pt x="9525" y="914666"/>
                  </a:moveTo>
                  <a:lnTo>
                    <a:pt x="0" y="914666"/>
                  </a:lnTo>
                  <a:lnTo>
                    <a:pt x="0" y="922439"/>
                  </a:lnTo>
                  <a:lnTo>
                    <a:pt x="9525" y="922439"/>
                  </a:lnTo>
                  <a:lnTo>
                    <a:pt x="9525" y="914666"/>
                  </a:lnTo>
                  <a:close/>
                </a:path>
                <a:path w="9525" h="5212080">
                  <a:moveTo>
                    <a:pt x="9525" y="857504"/>
                  </a:moveTo>
                  <a:lnTo>
                    <a:pt x="0" y="857504"/>
                  </a:lnTo>
                  <a:lnTo>
                    <a:pt x="0" y="867029"/>
                  </a:lnTo>
                  <a:lnTo>
                    <a:pt x="9525" y="867029"/>
                  </a:lnTo>
                  <a:lnTo>
                    <a:pt x="9525" y="857504"/>
                  </a:lnTo>
                  <a:close/>
                </a:path>
                <a:path w="9525" h="5212080">
                  <a:moveTo>
                    <a:pt x="9525" y="800328"/>
                  </a:moveTo>
                  <a:lnTo>
                    <a:pt x="0" y="800328"/>
                  </a:lnTo>
                  <a:lnTo>
                    <a:pt x="0" y="809853"/>
                  </a:lnTo>
                  <a:lnTo>
                    <a:pt x="9525" y="809853"/>
                  </a:lnTo>
                  <a:lnTo>
                    <a:pt x="9525" y="800328"/>
                  </a:lnTo>
                  <a:close/>
                </a:path>
                <a:path w="9525" h="5212080">
                  <a:moveTo>
                    <a:pt x="9525" y="228663"/>
                  </a:moveTo>
                  <a:lnTo>
                    <a:pt x="0" y="228663"/>
                  </a:lnTo>
                  <a:lnTo>
                    <a:pt x="0" y="230619"/>
                  </a:lnTo>
                  <a:lnTo>
                    <a:pt x="9525" y="230619"/>
                  </a:lnTo>
                  <a:lnTo>
                    <a:pt x="9525" y="228663"/>
                  </a:lnTo>
                  <a:close/>
                </a:path>
                <a:path w="9525" h="5212080">
                  <a:moveTo>
                    <a:pt x="9525" y="171500"/>
                  </a:moveTo>
                  <a:lnTo>
                    <a:pt x="0" y="171500"/>
                  </a:lnTo>
                  <a:lnTo>
                    <a:pt x="0" y="181025"/>
                  </a:lnTo>
                  <a:lnTo>
                    <a:pt x="9525" y="181025"/>
                  </a:lnTo>
                  <a:lnTo>
                    <a:pt x="9525" y="171500"/>
                  </a:lnTo>
                  <a:close/>
                </a:path>
                <a:path w="9525" h="5212080">
                  <a:moveTo>
                    <a:pt x="9525" y="114338"/>
                  </a:moveTo>
                  <a:lnTo>
                    <a:pt x="0" y="114338"/>
                  </a:lnTo>
                  <a:lnTo>
                    <a:pt x="0" y="123863"/>
                  </a:lnTo>
                  <a:lnTo>
                    <a:pt x="9525" y="123863"/>
                  </a:lnTo>
                  <a:lnTo>
                    <a:pt x="9525" y="114338"/>
                  </a:lnTo>
                  <a:close/>
                </a:path>
                <a:path w="9525" h="5212080">
                  <a:moveTo>
                    <a:pt x="9525" y="57162"/>
                  </a:moveTo>
                  <a:lnTo>
                    <a:pt x="0" y="57162"/>
                  </a:lnTo>
                  <a:lnTo>
                    <a:pt x="0" y="66700"/>
                  </a:lnTo>
                  <a:lnTo>
                    <a:pt x="9525" y="66700"/>
                  </a:lnTo>
                  <a:lnTo>
                    <a:pt x="9525" y="57162"/>
                  </a:lnTo>
                  <a:close/>
                </a:path>
                <a:path w="9525" h="521208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52222" y="6706102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06436" y="1478490"/>
            <a:ext cx="9525" cy="5212080"/>
            <a:chOff x="2806436" y="1478490"/>
            <a:chExt cx="9525" cy="5212080"/>
          </a:xfrm>
        </p:grpSpPr>
        <p:sp>
          <p:nvSpPr>
            <p:cNvPr id="10" name="object 10"/>
            <p:cNvSpPr/>
            <p:nvPr/>
          </p:nvSpPr>
          <p:spPr>
            <a:xfrm>
              <a:off x="2806433" y="2678988"/>
              <a:ext cx="9525" cy="4011295"/>
            </a:xfrm>
            <a:custGeom>
              <a:avLst/>
              <a:gdLst/>
              <a:ahLst/>
              <a:cxnLst/>
              <a:rect l="l" t="t" r="r" b="b"/>
              <a:pathLst>
                <a:path w="9525" h="4011295">
                  <a:moveTo>
                    <a:pt x="9512" y="4001655"/>
                  </a:moveTo>
                  <a:lnTo>
                    <a:pt x="0" y="4001655"/>
                  </a:lnTo>
                  <a:lnTo>
                    <a:pt x="0" y="4011180"/>
                  </a:lnTo>
                  <a:lnTo>
                    <a:pt x="9512" y="4011180"/>
                  </a:lnTo>
                  <a:lnTo>
                    <a:pt x="9512" y="4001655"/>
                  </a:lnTo>
                  <a:close/>
                </a:path>
                <a:path w="9525" h="4011295">
                  <a:moveTo>
                    <a:pt x="9512" y="3944493"/>
                  </a:moveTo>
                  <a:lnTo>
                    <a:pt x="0" y="3944493"/>
                  </a:lnTo>
                  <a:lnTo>
                    <a:pt x="0" y="3954018"/>
                  </a:lnTo>
                  <a:lnTo>
                    <a:pt x="9512" y="3954018"/>
                  </a:lnTo>
                  <a:lnTo>
                    <a:pt x="9512" y="3944493"/>
                  </a:lnTo>
                  <a:close/>
                </a:path>
                <a:path w="9525" h="4011295">
                  <a:moveTo>
                    <a:pt x="9512" y="3887317"/>
                  </a:moveTo>
                  <a:lnTo>
                    <a:pt x="0" y="3887317"/>
                  </a:lnTo>
                  <a:lnTo>
                    <a:pt x="0" y="3896855"/>
                  </a:lnTo>
                  <a:lnTo>
                    <a:pt x="9512" y="3896855"/>
                  </a:lnTo>
                  <a:lnTo>
                    <a:pt x="9512" y="3887317"/>
                  </a:lnTo>
                  <a:close/>
                </a:path>
                <a:path w="9525" h="4011295">
                  <a:moveTo>
                    <a:pt x="9512" y="3830155"/>
                  </a:moveTo>
                  <a:lnTo>
                    <a:pt x="0" y="3830155"/>
                  </a:lnTo>
                  <a:lnTo>
                    <a:pt x="0" y="3839680"/>
                  </a:lnTo>
                  <a:lnTo>
                    <a:pt x="9512" y="3839680"/>
                  </a:lnTo>
                  <a:lnTo>
                    <a:pt x="9512" y="3830155"/>
                  </a:lnTo>
                  <a:close/>
                </a:path>
                <a:path w="9525" h="4011295">
                  <a:moveTo>
                    <a:pt x="9512" y="3772992"/>
                  </a:moveTo>
                  <a:lnTo>
                    <a:pt x="0" y="3772992"/>
                  </a:lnTo>
                  <a:lnTo>
                    <a:pt x="0" y="3782517"/>
                  </a:lnTo>
                  <a:lnTo>
                    <a:pt x="9512" y="3782517"/>
                  </a:lnTo>
                  <a:lnTo>
                    <a:pt x="9512" y="3772992"/>
                  </a:lnTo>
                  <a:close/>
                </a:path>
                <a:path w="9525" h="4011295">
                  <a:moveTo>
                    <a:pt x="9512" y="3715829"/>
                  </a:moveTo>
                  <a:lnTo>
                    <a:pt x="0" y="3715829"/>
                  </a:lnTo>
                  <a:lnTo>
                    <a:pt x="0" y="3725354"/>
                  </a:lnTo>
                  <a:lnTo>
                    <a:pt x="9512" y="3725354"/>
                  </a:lnTo>
                  <a:lnTo>
                    <a:pt x="9512" y="3715829"/>
                  </a:lnTo>
                  <a:close/>
                </a:path>
                <a:path w="9525" h="4011295">
                  <a:moveTo>
                    <a:pt x="9512" y="3658654"/>
                  </a:moveTo>
                  <a:lnTo>
                    <a:pt x="0" y="3658654"/>
                  </a:lnTo>
                  <a:lnTo>
                    <a:pt x="0" y="3668179"/>
                  </a:lnTo>
                  <a:lnTo>
                    <a:pt x="9512" y="3668179"/>
                  </a:lnTo>
                  <a:lnTo>
                    <a:pt x="9512" y="3658654"/>
                  </a:lnTo>
                  <a:close/>
                </a:path>
                <a:path w="9525" h="4011295">
                  <a:moveTo>
                    <a:pt x="9512" y="3601491"/>
                  </a:moveTo>
                  <a:lnTo>
                    <a:pt x="0" y="3601491"/>
                  </a:lnTo>
                  <a:lnTo>
                    <a:pt x="0" y="3611016"/>
                  </a:lnTo>
                  <a:lnTo>
                    <a:pt x="9512" y="3611016"/>
                  </a:lnTo>
                  <a:lnTo>
                    <a:pt x="9512" y="3601491"/>
                  </a:lnTo>
                  <a:close/>
                </a:path>
                <a:path w="9525" h="4011295">
                  <a:moveTo>
                    <a:pt x="9512" y="3544328"/>
                  </a:moveTo>
                  <a:lnTo>
                    <a:pt x="0" y="3544328"/>
                  </a:lnTo>
                  <a:lnTo>
                    <a:pt x="0" y="3553853"/>
                  </a:lnTo>
                  <a:lnTo>
                    <a:pt x="9512" y="3553853"/>
                  </a:lnTo>
                  <a:lnTo>
                    <a:pt x="9512" y="3544328"/>
                  </a:lnTo>
                  <a:close/>
                </a:path>
                <a:path w="9525" h="4011295">
                  <a:moveTo>
                    <a:pt x="9512" y="3487153"/>
                  </a:moveTo>
                  <a:lnTo>
                    <a:pt x="0" y="3487153"/>
                  </a:lnTo>
                  <a:lnTo>
                    <a:pt x="0" y="3496691"/>
                  </a:lnTo>
                  <a:lnTo>
                    <a:pt x="9512" y="3496691"/>
                  </a:lnTo>
                  <a:lnTo>
                    <a:pt x="9512" y="3487153"/>
                  </a:lnTo>
                  <a:close/>
                </a:path>
                <a:path w="9525" h="4011295">
                  <a:moveTo>
                    <a:pt x="9512" y="3429990"/>
                  </a:moveTo>
                  <a:lnTo>
                    <a:pt x="0" y="3429990"/>
                  </a:lnTo>
                  <a:lnTo>
                    <a:pt x="0" y="3439515"/>
                  </a:lnTo>
                  <a:lnTo>
                    <a:pt x="9512" y="3439515"/>
                  </a:lnTo>
                  <a:lnTo>
                    <a:pt x="9512" y="3429990"/>
                  </a:lnTo>
                  <a:close/>
                </a:path>
                <a:path w="9525" h="4011295">
                  <a:moveTo>
                    <a:pt x="9512" y="3372828"/>
                  </a:moveTo>
                  <a:lnTo>
                    <a:pt x="0" y="3372828"/>
                  </a:lnTo>
                  <a:lnTo>
                    <a:pt x="0" y="3382353"/>
                  </a:lnTo>
                  <a:lnTo>
                    <a:pt x="9512" y="3382353"/>
                  </a:lnTo>
                  <a:lnTo>
                    <a:pt x="9512" y="3372828"/>
                  </a:lnTo>
                  <a:close/>
                </a:path>
                <a:path w="9525" h="4011295">
                  <a:moveTo>
                    <a:pt x="9512" y="3315652"/>
                  </a:moveTo>
                  <a:lnTo>
                    <a:pt x="0" y="3315652"/>
                  </a:lnTo>
                  <a:lnTo>
                    <a:pt x="0" y="3325190"/>
                  </a:lnTo>
                  <a:lnTo>
                    <a:pt x="9512" y="3325190"/>
                  </a:lnTo>
                  <a:lnTo>
                    <a:pt x="9512" y="3315652"/>
                  </a:lnTo>
                  <a:close/>
                </a:path>
                <a:path w="9525" h="4011295">
                  <a:moveTo>
                    <a:pt x="9512" y="3258489"/>
                  </a:moveTo>
                  <a:lnTo>
                    <a:pt x="0" y="3258489"/>
                  </a:lnTo>
                  <a:lnTo>
                    <a:pt x="0" y="3268014"/>
                  </a:lnTo>
                  <a:lnTo>
                    <a:pt x="9512" y="3268014"/>
                  </a:lnTo>
                  <a:lnTo>
                    <a:pt x="9512" y="3258489"/>
                  </a:lnTo>
                  <a:close/>
                </a:path>
                <a:path w="9525" h="4011295">
                  <a:moveTo>
                    <a:pt x="9512" y="3201327"/>
                  </a:moveTo>
                  <a:lnTo>
                    <a:pt x="0" y="3201327"/>
                  </a:lnTo>
                  <a:lnTo>
                    <a:pt x="0" y="3210852"/>
                  </a:lnTo>
                  <a:lnTo>
                    <a:pt x="9512" y="3210852"/>
                  </a:lnTo>
                  <a:lnTo>
                    <a:pt x="9512" y="3201327"/>
                  </a:lnTo>
                  <a:close/>
                </a:path>
                <a:path w="9525" h="4011295">
                  <a:moveTo>
                    <a:pt x="9512" y="3144164"/>
                  </a:moveTo>
                  <a:lnTo>
                    <a:pt x="0" y="3144164"/>
                  </a:lnTo>
                  <a:lnTo>
                    <a:pt x="0" y="3153689"/>
                  </a:lnTo>
                  <a:lnTo>
                    <a:pt x="9512" y="3153689"/>
                  </a:lnTo>
                  <a:lnTo>
                    <a:pt x="9512" y="3144164"/>
                  </a:lnTo>
                  <a:close/>
                </a:path>
                <a:path w="9525" h="4011295">
                  <a:moveTo>
                    <a:pt x="9512" y="3086989"/>
                  </a:moveTo>
                  <a:lnTo>
                    <a:pt x="0" y="3086989"/>
                  </a:lnTo>
                  <a:lnTo>
                    <a:pt x="0" y="3096514"/>
                  </a:lnTo>
                  <a:lnTo>
                    <a:pt x="9512" y="3096514"/>
                  </a:lnTo>
                  <a:lnTo>
                    <a:pt x="9512" y="3086989"/>
                  </a:lnTo>
                  <a:close/>
                </a:path>
                <a:path w="9525" h="4011295">
                  <a:moveTo>
                    <a:pt x="9512" y="3029826"/>
                  </a:moveTo>
                  <a:lnTo>
                    <a:pt x="0" y="3029826"/>
                  </a:lnTo>
                  <a:lnTo>
                    <a:pt x="0" y="3039351"/>
                  </a:lnTo>
                  <a:lnTo>
                    <a:pt x="9512" y="3039351"/>
                  </a:lnTo>
                  <a:lnTo>
                    <a:pt x="9512" y="3029826"/>
                  </a:lnTo>
                  <a:close/>
                </a:path>
                <a:path w="9525" h="4011295">
                  <a:moveTo>
                    <a:pt x="9512" y="2972663"/>
                  </a:moveTo>
                  <a:lnTo>
                    <a:pt x="0" y="2972663"/>
                  </a:lnTo>
                  <a:lnTo>
                    <a:pt x="0" y="2982188"/>
                  </a:lnTo>
                  <a:lnTo>
                    <a:pt x="9512" y="2982188"/>
                  </a:lnTo>
                  <a:lnTo>
                    <a:pt x="9512" y="2972663"/>
                  </a:lnTo>
                  <a:close/>
                </a:path>
                <a:path w="9525" h="4011295">
                  <a:moveTo>
                    <a:pt x="9512" y="2915488"/>
                  </a:moveTo>
                  <a:lnTo>
                    <a:pt x="0" y="2915488"/>
                  </a:lnTo>
                  <a:lnTo>
                    <a:pt x="0" y="2925026"/>
                  </a:lnTo>
                  <a:lnTo>
                    <a:pt x="9512" y="2925026"/>
                  </a:lnTo>
                  <a:lnTo>
                    <a:pt x="9512" y="2915488"/>
                  </a:lnTo>
                  <a:close/>
                </a:path>
                <a:path w="9525" h="4011295">
                  <a:moveTo>
                    <a:pt x="9512" y="2858325"/>
                  </a:moveTo>
                  <a:lnTo>
                    <a:pt x="0" y="2858325"/>
                  </a:lnTo>
                  <a:lnTo>
                    <a:pt x="0" y="2867850"/>
                  </a:lnTo>
                  <a:lnTo>
                    <a:pt x="9512" y="2867850"/>
                  </a:lnTo>
                  <a:lnTo>
                    <a:pt x="9512" y="2858325"/>
                  </a:lnTo>
                  <a:close/>
                </a:path>
                <a:path w="9525" h="4011295">
                  <a:moveTo>
                    <a:pt x="9512" y="2801162"/>
                  </a:moveTo>
                  <a:lnTo>
                    <a:pt x="0" y="2801162"/>
                  </a:lnTo>
                  <a:lnTo>
                    <a:pt x="0" y="2810687"/>
                  </a:lnTo>
                  <a:lnTo>
                    <a:pt x="9512" y="2810687"/>
                  </a:lnTo>
                  <a:lnTo>
                    <a:pt x="9512" y="2801162"/>
                  </a:lnTo>
                  <a:close/>
                </a:path>
                <a:path w="9525" h="4011295">
                  <a:moveTo>
                    <a:pt x="9512" y="2744000"/>
                  </a:moveTo>
                  <a:lnTo>
                    <a:pt x="0" y="2744000"/>
                  </a:lnTo>
                  <a:lnTo>
                    <a:pt x="0" y="2753525"/>
                  </a:lnTo>
                  <a:lnTo>
                    <a:pt x="9512" y="2753525"/>
                  </a:lnTo>
                  <a:lnTo>
                    <a:pt x="9512" y="2744000"/>
                  </a:lnTo>
                  <a:close/>
                </a:path>
                <a:path w="9525" h="4011295">
                  <a:moveTo>
                    <a:pt x="9512" y="2686824"/>
                  </a:moveTo>
                  <a:lnTo>
                    <a:pt x="0" y="2686824"/>
                  </a:lnTo>
                  <a:lnTo>
                    <a:pt x="0" y="2696349"/>
                  </a:lnTo>
                  <a:lnTo>
                    <a:pt x="9512" y="2696349"/>
                  </a:lnTo>
                  <a:lnTo>
                    <a:pt x="9512" y="2686824"/>
                  </a:lnTo>
                  <a:close/>
                </a:path>
                <a:path w="9525" h="4011295">
                  <a:moveTo>
                    <a:pt x="9512" y="2629662"/>
                  </a:moveTo>
                  <a:lnTo>
                    <a:pt x="0" y="2629662"/>
                  </a:lnTo>
                  <a:lnTo>
                    <a:pt x="0" y="2639187"/>
                  </a:lnTo>
                  <a:lnTo>
                    <a:pt x="9512" y="2639187"/>
                  </a:lnTo>
                  <a:lnTo>
                    <a:pt x="9512" y="2629662"/>
                  </a:lnTo>
                  <a:close/>
                </a:path>
                <a:path w="9525" h="4011295">
                  <a:moveTo>
                    <a:pt x="9512" y="2572499"/>
                  </a:moveTo>
                  <a:lnTo>
                    <a:pt x="0" y="2572499"/>
                  </a:lnTo>
                  <a:lnTo>
                    <a:pt x="0" y="2582024"/>
                  </a:lnTo>
                  <a:lnTo>
                    <a:pt x="9512" y="2582024"/>
                  </a:lnTo>
                  <a:lnTo>
                    <a:pt x="9512" y="2572499"/>
                  </a:lnTo>
                  <a:close/>
                </a:path>
                <a:path w="9525" h="4011295">
                  <a:moveTo>
                    <a:pt x="9512" y="2515324"/>
                  </a:moveTo>
                  <a:lnTo>
                    <a:pt x="0" y="2515324"/>
                  </a:lnTo>
                  <a:lnTo>
                    <a:pt x="0" y="2524861"/>
                  </a:lnTo>
                  <a:lnTo>
                    <a:pt x="9512" y="2524861"/>
                  </a:lnTo>
                  <a:lnTo>
                    <a:pt x="9512" y="2515324"/>
                  </a:lnTo>
                  <a:close/>
                </a:path>
                <a:path w="9525" h="4011295">
                  <a:moveTo>
                    <a:pt x="9512" y="2458161"/>
                  </a:moveTo>
                  <a:lnTo>
                    <a:pt x="0" y="2458161"/>
                  </a:lnTo>
                  <a:lnTo>
                    <a:pt x="0" y="2467686"/>
                  </a:lnTo>
                  <a:lnTo>
                    <a:pt x="9512" y="2467686"/>
                  </a:lnTo>
                  <a:lnTo>
                    <a:pt x="9512" y="2458161"/>
                  </a:lnTo>
                  <a:close/>
                </a:path>
                <a:path w="9525" h="4011295">
                  <a:moveTo>
                    <a:pt x="9512" y="2400998"/>
                  </a:moveTo>
                  <a:lnTo>
                    <a:pt x="0" y="2400998"/>
                  </a:lnTo>
                  <a:lnTo>
                    <a:pt x="0" y="2410523"/>
                  </a:lnTo>
                  <a:lnTo>
                    <a:pt x="9512" y="2410523"/>
                  </a:lnTo>
                  <a:lnTo>
                    <a:pt x="9512" y="2400998"/>
                  </a:lnTo>
                  <a:close/>
                </a:path>
                <a:path w="9525" h="4011295">
                  <a:moveTo>
                    <a:pt x="9512" y="2343823"/>
                  </a:moveTo>
                  <a:lnTo>
                    <a:pt x="0" y="2343823"/>
                  </a:lnTo>
                  <a:lnTo>
                    <a:pt x="0" y="2353360"/>
                  </a:lnTo>
                  <a:lnTo>
                    <a:pt x="9512" y="2353360"/>
                  </a:lnTo>
                  <a:lnTo>
                    <a:pt x="9512" y="2343823"/>
                  </a:lnTo>
                  <a:close/>
                </a:path>
                <a:path w="9525" h="4011295">
                  <a:moveTo>
                    <a:pt x="9512" y="2286660"/>
                  </a:moveTo>
                  <a:lnTo>
                    <a:pt x="0" y="2286660"/>
                  </a:lnTo>
                  <a:lnTo>
                    <a:pt x="0" y="2296185"/>
                  </a:lnTo>
                  <a:lnTo>
                    <a:pt x="9512" y="2296185"/>
                  </a:lnTo>
                  <a:lnTo>
                    <a:pt x="9512" y="2286660"/>
                  </a:lnTo>
                  <a:close/>
                </a:path>
                <a:path w="9525" h="4011295">
                  <a:moveTo>
                    <a:pt x="9512" y="2229497"/>
                  </a:moveTo>
                  <a:lnTo>
                    <a:pt x="0" y="2229497"/>
                  </a:lnTo>
                  <a:lnTo>
                    <a:pt x="0" y="2239022"/>
                  </a:lnTo>
                  <a:lnTo>
                    <a:pt x="9512" y="2239022"/>
                  </a:lnTo>
                  <a:lnTo>
                    <a:pt x="9512" y="2229497"/>
                  </a:lnTo>
                  <a:close/>
                </a:path>
                <a:path w="9525" h="4011295">
                  <a:moveTo>
                    <a:pt x="9512" y="2172335"/>
                  </a:moveTo>
                  <a:lnTo>
                    <a:pt x="0" y="2172335"/>
                  </a:lnTo>
                  <a:lnTo>
                    <a:pt x="0" y="2181860"/>
                  </a:lnTo>
                  <a:lnTo>
                    <a:pt x="9512" y="2181860"/>
                  </a:lnTo>
                  <a:lnTo>
                    <a:pt x="9512" y="2172335"/>
                  </a:lnTo>
                  <a:close/>
                </a:path>
                <a:path w="9525" h="4011295">
                  <a:moveTo>
                    <a:pt x="9512" y="2115159"/>
                  </a:moveTo>
                  <a:lnTo>
                    <a:pt x="0" y="2115159"/>
                  </a:lnTo>
                  <a:lnTo>
                    <a:pt x="0" y="2124684"/>
                  </a:lnTo>
                  <a:lnTo>
                    <a:pt x="9512" y="2124684"/>
                  </a:lnTo>
                  <a:lnTo>
                    <a:pt x="9512" y="2115159"/>
                  </a:lnTo>
                  <a:close/>
                </a:path>
                <a:path w="9525" h="4011295">
                  <a:moveTo>
                    <a:pt x="9512" y="2057996"/>
                  </a:moveTo>
                  <a:lnTo>
                    <a:pt x="0" y="2057996"/>
                  </a:lnTo>
                  <a:lnTo>
                    <a:pt x="0" y="2067521"/>
                  </a:lnTo>
                  <a:lnTo>
                    <a:pt x="9512" y="2067521"/>
                  </a:lnTo>
                  <a:lnTo>
                    <a:pt x="9512" y="2057996"/>
                  </a:lnTo>
                  <a:close/>
                </a:path>
                <a:path w="9525" h="4011295">
                  <a:moveTo>
                    <a:pt x="9512" y="2000834"/>
                  </a:moveTo>
                  <a:lnTo>
                    <a:pt x="0" y="2000834"/>
                  </a:lnTo>
                  <a:lnTo>
                    <a:pt x="0" y="2010359"/>
                  </a:lnTo>
                  <a:lnTo>
                    <a:pt x="9512" y="2010359"/>
                  </a:lnTo>
                  <a:lnTo>
                    <a:pt x="9512" y="2000834"/>
                  </a:lnTo>
                  <a:close/>
                </a:path>
                <a:path w="9525" h="4011295">
                  <a:moveTo>
                    <a:pt x="9512" y="1943658"/>
                  </a:moveTo>
                  <a:lnTo>
                    <a:pt x="0" y="1943658"/>
                  </a:lnTo>
                  <a:lnTo>
                    <a:pt x="0" y="1953196"/>
                  </a:lnTo>
                  <a:lnTo>
                    <a:pt x="9512" y="1953196"/>
                  </a:lnTo>
                  <a:lnTo>
                    <a:pt x="9512" y="1943658"/>
                  </a:lnTo>
                  <a:close/>
                </a:path>
                <a:path w="9525" h="4011295">
                  <a:moveTo>
                    <a:pt x="9512" y="1886496"/>
                  </a:moveTo>
                  <a:lnTo>
                    <a:pt x="0" y="1886496"/>
                  </a:lnTo>
                  <a:lnTo>
                    <a:pt x="0" y="1896021"/>
                  </a:lnTo>
                  <a:lnTo>
                    <a:pt x="9512" y="1896021"/>
                  </a:lnTo>
                  <a:lnTo>
                    <a:pt x="9512" y="1886496"/>
                  </a:lnTo>
                  <a:close/>
                </a:path>
                <a:path w="9525" h="4011295">
                  <a:moveTo>
                    <a:pt x="9512" y="1829333"/>
                  </a:moveTo>
                  <a:lnTo>
                    <a:pt x="0" y="1829333"/>
                  </a:lnTo>
                  <a:lnTo>
                    <a:pt x="0" y="1838858"/>
                  </a:lnTo>
                  <a:lnTo>
                    <a:pt x="9512" y="1838858"/>
                  </a:lnTo>
                  <a:lnTo>
                    <a:pt x="9512" y="1829333"/>
                  </a:lnTo>
                  <a:close/>
                </a:path>
                <a:path w="9525" h="4011295">
                  <a:moveTo>
                    <a:pt x="9512" y="1772158"/>
                  </a:moveTo>
                  <a:lnTo>
                    <a:pt x="0" y="1772158"/>
                  </a:lnTo>
                  <a:lnTo>
                    <a:pt x="0" y="1781695"/>
                  </a:lnTo>
                  <a:lnTo>
                    <a:pt x="9512" y="1781695"/>
                  </a:lnTo>
                  <a:lnTo>
                    <a:pt x="9512" y="1772158"/>
                  </a:lnTo>
                  <a:close/>
                </a:path>
                <a:path w="9525" h="4011295">
                  <a:moveTo>
                    <a:pt x="9512" y="1714995"/>
                  </a:moveTo>
                  <a:lnTo>
                    <a:pt x="0" y="1714995"/>
                  </a:lnTo>
                  <a:lnTo>
                    <a:pt x="0" y="1724520"/>
                  </a:lnTo>
                  <a:lnTo>
                    <a:pt x="9512" y="1724520"/>
                  </a:lnTo>
                  <a:lnTo>
                    <a:pt x="9512" y="1714995"/>
                  </a:lnTo>
                  <a:close/>
                </a:path>
                <a:path w="9525" h="4011295">
                  <a:moveTo>
                    <a:pt x="9512" y="1657832"/>
                  </a:moveTo>
                  <a:lnTo>
                    <a:pt x="0" y="1657832"/>
                  </a:lnTo>
                  <a:lnTo>
                    <a:pt x="0" y="1667357"/>
                  </a:lnTo>
                  <a:lnTo>
                    <a:pt x="9512" y="1667357"/>
                  </a:lnTo>
                  <a:lnTo>
                    <a:pt x="9512" y="1657832"/>
                  </a:lnTo>
                  <a:close/>
                </a:path>
                <a:path w="9525" h="4011295">
                  <a:moveTo>
                    <a:pt x="9512" y="1600669"/>
                  </a:moveTo>
                  <a:lnTo>
                    <a:pt x="0" y="1600669"/>
                  </a:lnTo>
                  <a:lnTo>
                    <a:pt x="0" y="1610194"/>
                  </a:lnTo>
                  <a:lnTo>
                    <a:pt x="9512" y="1610194"/>
                  </a:lnTo>
                  <a:lnTo>
                    <a:pt x="9512" y="1600669"/>
                  </a:lnTo>
                  <a:close/>
                </a:path>
                <a:path w="9525" h="4011295">
                  <a:moveTo>
                    <a:pt x="9512" y="1543494"/>
                  </a:moveTo>
                  <a:lnTo>
                    <a:pt x="0" y="1543494"/>
                  </a:lnTo>
                  <a:lnTo>
                    <a:pt x="0" y="1553019"/>
                  </a:lnTo>
                  <a:lnTo>
                    <a:pt x="9512" y="1553019"/>
                  </a:lnTo>
                  <a:lnTo>
                    <a:pt x="9512" y="1543494"/>
                  </a:lnTo>
                  <a:close/>
                </a:path>
                <a:path w="9525" h="4011295">
                  <a:moveTo>
                    <a:pt x="9512" y="1486331"/>
                  </a:moveTo>
                  <a:lnTo>
                    <a:pt x="0" y="1486331"/>
                  </a:lnTo>
                  <a:lnTo>
                    <a:pt x="0" y="1495856"/>
                  </a:lnTo>
                  <a:lnTo>
                    <a:pt x="9512" y="1495856"/>
                  </a:lnTo>
                  <a:lnTo>
                    <a:pt x="9512" y="1486331"/>
                  </a:lnTo>
                  <a:close/>
                </a:path>
                <a:path w="9525" h="4011295">
                  <a:moveTo>
                    <a:pt x="9512" y="1429169"/>
                  </a:moveTo>
                  <a:lnTo>
                    <a:pt x="0" y="1429169"/>
                  </a:lnTo>
                  <a:lnTo>
                    <a:pt x="0" y="1438694"/>
                  </a:lnTo>
                  <a:lnTo>
                    <a:pt x="9512" y="1438694"/>
                  </a:lnTo>
                  <a:lnTo>
                    <a:pt x="9512" y="1429169"/>
                  </a:lnTo>
                  <a:close/>
                </a:path>
                <a:path w="9525" h="4011295">
                  <a:moveTo>
                    <a:pt x="9512" y="1371993"/>
                  </a:moveTo>
                  <a:lnTo>
                    <a:pt x="0" y="1371993"/>
                  </a:lnTo>
                  <a:lnTo>
                    <a:pt x="0" y="1381531"/>
                  </a:lnTo>
                  <a:lnTo>
                    <a:pt x="9512" y="1381531"/>
                  </a:lnTo>
                  <a:lnTo>
                    <a:pt x="9512" y="1371993"/>
                  </a:lnTo>
                  <a:close/>
                </a:path>
                <a:path w="9525" h="4011295">
                  <a:moveTo>
                    <a:pt x="9512" y="1314831"/>
                  </a:moveTo>
                  <a:lnTo>
                    <a:pt x="0" y="1314831"/>
                  </a:lnTo>
                  <a:lnTo>
                    <a:pt x="0" y="1324356"/>
                  </a:lnTo>
                  <a:lnTo>
                    <a:pt x="9512" y="1324356"/>
                  </a:lnTo>
                  <a:lnTo>
                    <a:pt x="9512" y="1314831"/>
                  </a:lnTo>
                  <a:close/>
                </a:path>
                <a:path w="9525" h="4011295">
                  <a:moveTo>
                    <a:pt x="9512" y="1257668"/>
                  </a:moveTo>
                  <a:lnTo>
                    <a:pt x="0" y="1257668"/>
                  </a:lnTo>
                  <a:lnTo>
                    <a:pt x="0" y="1267193"/>
                  </a:lnTo>
                  <a:lnTo>
                    <a:pt x="9512" y="1267193"/>
                  </a:lnTo>
                  <a:lnTo>
                    <a:pt x="9512" y="1257668"/>
                  </a:lnTo>
                  <a:close/>
                </a:path>
                <a:path w="9525" h="4011295">
                  <a:moveTo>
                    <a:pt x="9512" y="1200505"/>
                  </a:moveTo>
                  <a:lnTo>
                    <a:pt x="0" y="1200505"/>
                  </a:lnTo>
                  <a:lnTo>
                    <a:pt x="0" y="1210030"/>
                  </a:lnTo>
                  <a:lnTo>
                    <a:pt x="9512" y="1210030"/>
                  </a:lnTo>
                  <a:lnTo>
                    <a:pt x="9512" y="1200505"/>
                  </a:lnTo>
                  <a:close/>
                </a:path>
                <a:path w="9525" h="4011295">
                  <a:moveTo>
                    <a:pt x="9512" y="1143330"/>
                  </a:moveTo>
                  <a:lnTo>
                    <a:pt x="0" y="1143330"/>
                  </a:lnTo>
                  <a:lnTo>
                    <a:pt x="0" y="1152855"/>
                  </a:lnTo>
                  <a:lnTo>
                    <a:pt x="9512" y="1152855"/>
                  </a:lnTo>
                  <a:lnTo>
                    <a:pt x="9512" y="1143330"/>
                  </a:lnTo>
                  <a:close/>
                </a:path>
                <a:path w="9525" h="4011295">
                  <a:moveTo>
                    <a:pt x="9512" y="1086167"/>
                  </a:moveTo>
                  <a:lnTo>
                    <a:pt x="0" y="1086167"/>
                  </a:lnTo>
                  <a:lnTo>
                    <a:pt x="0" y="1095692"/>
                  </a:lnTo>
                  <a:lnTo>
                    <a:pt x="9512" y="1095692"/>
                  </a:lnTo>
                  <a:lnTo>
                    <a:pt x="9512" y="1086167"/>
                  </a:lnTo>
                  <a:close/>
                </a:path>
                <a:path w="9525" h="4011295">
                  <a:moveTo>
                    <a:pt x="9512" y="1029004"/>
                  </a:moveTo>
                  <a:lnTo>
                    <a:pt x="0" y="1029004"/>
                  </a:lnTo>
                  <a:lnTo>
                    <a:pt x="0" y="1038529"/>
                  </a:lnTo>
                  <a:lnTo>
                    <a:pt x="9512" y="1038529"/>
                  </a:lnTo>
                  <a:lnTo>
                    <a:pt x="9512" y="1029004"/>
                  </a:lnTo>
                  <a:close/>
                </a:path>
                <a:path w="9525" h="4011295">
                  <a:moveTo>
                    <a:pt x="9512" y="971829"/>
                  </a:moveTo>
                  <a:lnTo>
                    <a:pt x="0" y="971829"/>
                  </a:lnTo>
                  <a:lnTo>
                    <a:pt x="0" y="981367"/>
                  </a:lnTo>
                  <a:lnTo>
                    <a:pt x="9512" y="981367"/>
                  </a:lnTo>
                  <a:lnTo>
                    <a:pt x="9512" y="971829"/>
                  </a:lnTo>
                  <a:close/>
                </a:path>
                <a:path w="9525" h="4011295">
                  <a:moveTo>
                    <a:pt x="9512" y="914666"/>
                  </a:moveTo>
                  <a:lnTo>
                    <a:pt x="0" y="914666"/>
                  </a:lnTo>
                  <a:lnTo>
                    <a:pt x="0" y="924191"/>
                  </a:lnTo>
                  <a:lnTo>
                    <a:pt x="9512" y="924191"/>
                  </a:lnTo>
                  <a:lnTo>
                    <a:pt x="9512" y="914666"/>
                  </a:lnTo>
                  <a:close/>
                </a:path>
                <a:path w="9525" h="4011295">
                  <a:moveTo>
                    <a:pt x="9512" y="857504"/>
                  </a:moveTo>
                  <a:lnTo>
                    <a:pt x="0" y="857504"/>
                  </a:lnTo>
                  <a:lnTo>
                    <a:pt x="0" y="867029"/>
                  </a:lnTo>
                  <a:lnTo>
                    <a:pt x="9512" y="867029"/>
                  </a:lnTo>
                  <a:lnTo>
                    <a:pt x="9512" y="857504"/>
                  </a:lnTo>
                  <a:close/>
                </a:path>
                <a:path w="9525" h="4011295">
                  <a:moveTo>
                    <a:pt x="9512" y="800328"/>
                  </a:moveTo>
                  <a:lnTo>
                    <a:pt x="0" y="800328"/>
                  </a:lnTo>
                  <a:lnTo>
                    <a:pt x="0" y="809866"/>
                  </a:lnTo>
                  <a:lnTo>
                    <a:pt x="9512" y="809866"/>
                  </a:lnTo>
                  <a:lnTo>
                    <a:pt x="9512" y="800328"/>
                  </a:lnTo>
                  <a:close/>
                </a:path>
                <a:path w="9525" h="4011295">
                  <a:moveTo>
                    <a:pt x="9512" y="743165"/>
                  </a:moveTo>
                  <a:lnTo>
                    <a:pt x="0" y="743165"/>
                  </a:lnTo>
                  <a:lnTo>
                    <a:pt x="0" y="752690"/>
                  </a:lnTo>
                  <a:lnTo>
                    <a:pt x="9512" y="752690"/>
                  </a:lnTo>
                  <a:lnTo>
                    <a:pt x="9512" y="743165"/>
                  </a:lnTo>
                  <a:close/>
                </a:path>
                <a:path w="9525" h="4011295">
                  <a:moveTo>
                    <a:pt x="9512" y="686003"/>
                  </a:moveTo>
                  <a:lnTo>
                    <a:pt x="0" y="686003"/>
                  </a:lnTo>
                  <a:lnTo>
                    <a:pt x="0" y="695528"/>
                  </a:lnTo>
                  <a:lnTo>
                    <a:pt x="9512" y="695528"/>
                  </a:lnTo>
                  <a:lnTo>
                    <a:pt x="9512" y="686003"/>
                  </a:lnTo>
                  <a:close/>
                </a:path>
                <a:path w="9525" h="4011295">
                  <a:moveTo>
                    <a:pt x="9512" y="628840"/>
                  </a:moveTo>
                  <a:lnTo>
                    <a:pt x="0" y="628840"/>
                  </a:lnTo>
                  <a:lnTo>
                    <a:pt x="0" y="638365"/>
                  </a:lnTo>
                  <a:lnTo>
                    <a:pt x="9512" y="638365"/>
                  </a:lnTo>
                  <a:lnTo>
                    <a:pt x="9512" y="628840"/>
                  </a:lnTo>
                  <a:close/>
                </a:path>
                <a:path w="9525" h="4011295">
                  <a:moveTo>
                    <a:pt x="9512" y="571665"/>
                  </a:moveTo>
                  <a:lnTo>
                    <a:pt x="0" y="571665"/>
                  </a:lnTo>
                  <a:lnTo>
                    <a:pt x="0" y="581190"/>
                  </a:lnTo>
                  <a:lnTo>
                    <a:pt x="9512" y="581190"/>
                  </a:lnTo>
                  <a:lnTo>
                    <a:pt x="9512" y="571665"/>
                  </a:lnTo>
                  <a:close/>
                </a:path>
                <a:path w="9525" h="4011295">
                  <a:moveTo>
                    <a:pt x="9512" y="514502"/>
                  </a:moveTo>
                  <a:lnTo>
                    <a:pt x="0" y="514502"/>
                  </a:lnTo>
                  <a:lnTo>
                    <a:pt x="0" y="524027"/>
                  </a:lnTo>
                  <a:lnTo>
                    <a:pt x="9512" y="524027"/>
                  </a:lnTo>
                  <a:lnTo>
                    <a:pt x="9512" y="514502"/>
                  </a:lnTo>
                  <a:close/>
                </a:path>
                <a:path w="9525" h="4011295">
                  <a:moveTo>
                    <a:pt x="9512" y="457339"/>
                  </a:moveTo>
                  <a:lnTo>
                    <a:pt x="0" y="457339"/>
                  </a:lnTo>
                  <a:lnTo>
                    <a:pt x="0" y="466864"/>
                  </a:lnTo>
                  <a:lnTo>
                    <a:pt x="9512" y="466864"/>
                  </a:lnTo>
                  <a:lnTo>
                    <a:pt x="9512" y="457339"/>
                  </a:lnTo>
                  <a:close/>
                </a:path>
                <a:path w="9525" h="4011295">
                  <a:moveTo>
                    <a:pt x="9512" y="400164"/>
                  </a:moveTo>
                  <a:lnTo>
                    <a:pt x="0" y="400164"/>
                  </a:lnTo>
                  <a:lnTo>
                    <a:pt x="0" y="409702"/>
                  </a:lnTo>
                  <a:lnTo>
                    <a:pt x="9512" y="409702"/>
                  </a:lnTo>
                  <a:lnTo>
                    <a:pt x="9512" y="400164"/>
                  </a:lnTo>
                  <a:close/>
                </a:path>
                <a:path w="9525" h="4011295">
                  <a:moveTo>
                    <a:pt x="9512" y="343001"/>
                  </a:moveTo>
                  <a:lnTo>
                    <a:pt x="0" y="343001"/>
                  </a:lnTo>
                  <a:lnTo>
                    <a:pt x="0" y="352526"/>
                  </a:lnTo>
                  <a:lnTo>
                    <a:pt x="9512" y="352526"/>
                  </a:lnTo>
                  <a:lnTo>
                    <a:pt x="9512" y="343001"/>
                  </a:lnTo>
                  <a:close/>
                </a:path>
                <a:path w="9525" h="4011295">
                  <a:moveTo>
                    <a:pt x="9512" y="285838"/>
                  </a:moveTo>
                  <a:lnTo>
                    <a:pt x="0" y="285838"/>
                  </a:lnTo>
                  <a:lnTo>
                    <a:pt x="0" y="295363"/>
                  </a:lnTo>
                  <a:lnTo>
                    <a:pt x="9512" y="295363"/>
                  </a:lnTo>
                  <a:lnTo>
                    <a:pt x="9512" y="285838"/>
                  </a:lnTo>
                  <a:close/>
                </a:path>
                <a:path w="9525" h="4011295">
                  <a:moveTo>
                    <a:pt x="9512" y="228663"/>
                  </a:moveTo>
                  <a:lnTo>
                    <a:pt x="0" y="228663"/>
                  </a:lnTo>
                  <a:lnTo>
                    <a:pt x="0" y="238201"/>
                  </a:lnTo>
                  <a:lnTo>
                    <a:pt x="9512" y="238201"/>
                  </a:lnTo>
                  <a:lnTo>
                    <a:pt x="9512" y="228663"/>
                  </a:lnTo>
                  <a:close/>
                </a:path>
                <a:path w="9525" h="4011295">
                  <a:moveTo>
                    <a:pt x="9512" y="171500"/>
                  </a:moveTo>
                  <a:lnTo>
                    <a:pt x="0" y="171500"/>
                  </a:lnTo>
                  <a:lnTo>
                    <a:pt x="0" y="181025"/>
                  </a:lnTo>
                  <a:lnTo>
                    <a:pt x="9512" y="181025"/>
                  </a:lnTo>
                  <a:lnTo>
                    <a:pt x="9512" y="171500"/>
                  </a:lnTo>
                  <a:close/>
                </a:path>
                <a:path w="9525" h="4011295">
                  <a:moveTo>
                    <a:pt x="9512" y="114338"/>
                  </a:moveTo>
                  <a:lnTo>
                    <a:pt x="0" y="114338"/>
                  </a:lnTo>
                  <a:lnTo>
                    <a:pt x="0" y="123863"/>
                  </a:lnTo>
                  <a:lnTo>
                    <a:pt x="9512" y="123863"/>
                  </a:lnTo>
                  <a:lnTo>
                    <a:pt x="9512" y="114338"/>
                  </a:lnTo>
                  <a:close/>
                </a:path>
                <a:path w="9525" h="4011295">
                  <a:moveTo>
                    <a:pt x="9512" y="57175"/>
                  </a:moveTo>
                  <a:lnTo>
                    <a:pt x="0" y="57175"/>
                  </a:lnTo>
                  <a:lnTo>
                    <a:pt x="0" y="66700"/>
                  </a:lnTo>
                  <a:lnTo>
                    <a:pt x="9512" y="66700"/>
                  </a:lnTo>
                  <a:lnTo>
                    <a:pt x="9512" y="57175"/>
                  </a:lnTo>
                  <a:close/>
                </a:path>
                <a:path w="9525" h="4011295">
                  <a:moveTo>
                    <a:pt x="9512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12" y="9537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6433" y="1478495"/>
              <a:ext cx="9525" cy="1210310"/>
            </a:xfrm>
            <a:custGeom>
              <a:avLst/>
              <a:gdLst/>
              <a:ahLst/>
              <a:cxnLst/>
              <a:rect l="l" t="t" r="r" b="b"/>
              <a:pathLst>
                <a:path w="9525" h="1210310">
                  <a:moveTo>
                    <a:pt x="9512" y="1200492"/>
                  </a:moveTo>
                  <a:lnTo>
                    <a:pt x="0" y="1200492"/>
                  </a:lnTo>
                  <a:lnTo>
                    <a:pt x="0" y="1210030"/>
                  </a:lnTo>
                  <a:lnTo>
                    <a:pt x="9512" y="1210030"/>
                  </a:lnTo>
                  <a:lnTo>
                    <a:pt x="9512" y="1200492"/>
                  </a:lnTo>
                  <a:close/>
                </a:path>
                <a:path w="9525" h="1210310">
                  <a:moveTo>
                    <a:pt x="9512" y="1143330"/>
                  </a:moveTo>
                  <a:lnTo>
                    <a:pt x="0" y="1143330"/>
                  </a:lnTo>
                  <a:lnTo>
                    <a:pt x="0" y="1152855"/>
                  </a:lnTo>
                  <a:lnTo>
                    <a:pt x="9512" y="1152855"/>
                  </a:lnTo>
                  <a:lnTo>
                    <a:pt x="9512" y="1143330"/>
                  </a:lnTo>
                  <a:close/>
                </a:path>
                <a:path w="9525" h="1210310">
                  <a:moveTo>
                    <a:pt x="9512" y="1086167"/>
                  </a:moveTo>
                  <a:lnTo>
                    <a:pt x="0" y="1086167"/>
                  </a:lnTo>
                  <a:lnTo>
                    <a:pt x="0" y="1095692"/>
                  </a:lnTo>
                  <a:lnTo>
                    <a:pt x="9512" y="1095692"/>
                  </a:lnTo>
                  <a:lnTo>
                    <a:pt x="9512" y="1086167"/>
                  </a:lnTo>
                  <a:close/>
                </a:path>
                <a:path w="9525" h="1210310">
                  <a:moveTo>
                    <a:pt x="9512" y="1028992"/>
                  </a:moveTo>
                  <a:lnTo>
                    <a:pt x="0" y="1028992"/>
                  </a:lnTo>
                  <a:lnTo>
                    <a:pt x="0" y="1038529"/>
                  </a:lnTo>
                  <a:lnTo>
                    <a:pt x="9512" y="1038529"/>
                  </a:lnTo>
                  <a:lnTo>
                    <a:pt x="9512" y="1028992"/>
                  </a:lnTo>
                  <a:close/>
                </a:path>
                <a:path w="9525" h="1210310">
                  <a:moveTo>
                    <a:pt x="9512" y="971829"/>
                  </a:moveTo>
                  <a:lnTo>
                    <a:pt x="0" y="971829"/>
                  </a:lnTo>
                  <a:lnTo>
                    <a:pt x="0" y="981354"/>
                  </a:lnTo>
                  <a:lnTo>
                    <a:pt x="9512" y="981354"/>
                  </a:lnTo>
                  <a:lnTo>
                    <a:pt x="9512" y="971829"/>
                  </a:lnTo>
                  <a:close/>
                </a:path>
                <a:path w="9525" h="1210310">
                  <a:moveTo>
                    <a:pt x="9512" y="914666"/>
                  </a:moveTo>
                  <a:lnTo>
                    <a:pt x="0" y="914666"/>
                  </a:lnTo>
                  <a:lnTo>
                    <a:pt x="0" y="924191"/>
                  </a:lnTo>
                  <a:lnTo>
                    <a:pt x="9512" y="924191"/>
                  </a:lnTo>
                  <a:lnTo>
                    <a:pt x="9512" y="914666"/>
                  </a:lnTo>
                  <a:close/>
                </a:path>
                <a:path w="9525" h="1210310">
                  <a:moveTo>
                    <a:pt x="9512" y="857504"/>
                  </a:moveTo>
                  <a:lnTo>
                    <a:pt x="0" y="857504"/>
                  </a:lnTo>
                  <a:lnTo>
                    <a:pt x="0" y="867029"/>
                  </a:lnTo>
                  <a:lnTo>
                    <a:pt x="9512" y="867029"/>
                  </a:lnTo>
                  <a:lnTo>
                    <a:pt x="9512" y="857504"/>
                  </a:lnTo>
                  <a:close/>
                </a:path>
                <a:path w="9525" h="1210310">
                  <a:moveTo>
                    <a:pt x="9512" y="800328"/>
                  </a:moveTo>
                  <a:lnTo>
                    <a:pt x="0" y="800328"/>
                  </a:lnTo>
                  <a:lnTo>
                    <a:pt x="0" y="809853"/>
                  </a:lnTo>
                  <a:lnTo>
                    <a:pt x="9512" y="809853"/>
                  </a:lnTo>
                  <a:lnTo>
                    <a:pt x="9512" y="800328"/>
                  </a:lnTo>
                  <a:close/>
                </a:path>
                <a:path w="9525" h="1210310">
                  <a:moveTo>
                    <a:pt x="9512" y="228663"/>
                  </a:moveTo>
                  <a:lnTo>
                    <a:pt x="0" y="228663"/>
                  </a:lnTo>
                  <a:lnTo>
                    <a:pt x="0" y="230619"/>
                  </a:lnTo>
                  <a:lnTo>
                    <a:pt x="9512" y="230619"/>
                  </a:lnTo>
                  <a:lnTo>
                    <a:pt x="9512" y="228663"/>
                  </a:lnTo>
                  <a:close/>
                </a:path>
                <a:path w="9525" h="1210310">
                  <a:moveTo>
                    <a:pt x="9512" y="171500"/>
                  </a:moveTo>
                  <a:lnTo>
                    <a:pt x="0" y="171500"/>
                  </a:lnTo>
                  <a:lnTo>
                    <a:pt x="0" y="181025"/>
                  </a:lnTo>
                  <a:lnTo>
                    <a:pt x="9512" y="181025"/>
                  </a:lnTo>
                  <a:lnTo>
                    <a:pt x="9512" y="171500"/>
                  </a:lnTo>
                  <a:close/>
                </a:path>
                <a:path w="9525" h="1210310">
                  <a:moveTo>
                    <a:pt x="9512" y="114338"/>
                  </a:moveTo>
                  <a:lnTo>
                    <a:pt x="0" y="114338"/>
                  </a:lnTo>
                  <a:lnTo>
                    <a:pt x="0" y="123863"/>
                  </a:lnTo>
                  <a:lnTo>
                    <a:pt x="9512" y="123863"/>
                  </a:lnTo>
                  <a:lnTo>
                    <a:pt x="9512" y="114338"/>
                  </a:lnTo>
                  <a:close/>
                </a:path>
                <a:path w="9525" h="1210310">
                  <a:moveTo>
                    <a:pt x="9512" y="57162"/>
                  </a:moveTo>
                  <a:lnTo>
                    <a:pt x="0" y="57162"/>
                  </a:lnTo>
                  <a:lnTo>
                    <a:pt x="0" y="66700"/>
                  </a:lnTo>
                  <a:lnTo>
                    <a:pt x="9512" y="66700"/>
                  </a:lnTo>
                  <a:lnTo>
                    <a:pt x="9512" y="57162"/>
                  </a:lnTo>
                  <a:close/>
                </a:path>
                <a:path w="9525" h="1210310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16463" y="6706102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70677" y="1478490"/>
            <a:ext cx="1273810" cy="5212080"/>
            <a:chOff x="4070677" y="1478490"/>
            <a:chExt cx="1273810" cy="5212080"/>
          </a:xfrm>
        </p:grpSpPr>
        <p:sp>
          <p:nvSpPr>
            <p:cNvPr id="14" name="object 14"/>
            <p:cNvSpPr/>
            <p:nvPr/>
          </p:nvSpPr>
          <p:spPr>
            <a:xfrm>
              <a:off x="4070667" y="2678988"/>
              <a:ext cx="9525" cy="4011295"/>
            </a:xfrm>
            <a:custGeom>
              <a:avLst/>
              <a:gdLst/>
              <a:ahLst/>
              <a:cxnLst/>
              <a:rect l="l" t="t" r="r" b="b"/>
              <a:pathLst>
                <a:path w="9525" h="4011295">
                  <a:moveTo>
                    <a:pt x="9525" y="4001655"/>
                  </a:moveTo>
                  <a:lnTo>
                    <a:pt x="0" y="4001655"/>
                  </a:lnTo>
                  <a:lnTo>
                    <a:pt x="0" y="4011180"/>
                  </a:lnTo>
                  <a:lnTo>
                    <a:pt x="9525" y="4011180"/>
                  </a:lnTo>
                  <a:lnTo>
                    <a:pt x="9525" y="4001655"/>
                  </a:lnTo>
                  <a:close/>
                </a:path>
                <a:path w="9525" h="4011295">
                  <a:moveTo>
                    <a:pt x="9525" y="3944493"/>
                  </a:moveTo>
                  <a:lnTo>
                    <a:pt x="0" y="3944493"/>
                  </a:lnTo>
                  <a:lnTo>
                    <a:pt x="0" y="3954018"/>
                  </a:lnTo>
                  <a:lnTo>
                    <a:pt x="9525" y="3954018"/>
                  </a:lnTo>
                  <a:lnTo>
                    <a:pt x="9525" y="3944493"/>
                  </a:lnTo>
                  <a:close/>
                </a:path>
                <a:path w="9525" h="4011295">
                  <a:moveTo>
                    <a:pt x="9525" y="3887317"/>
                  </a:moveTo>
                  <a:lnTo>
                    <a:pt x="0" y="3887317"/>
                  </a:lnTo>
                  <a:lnTo>
                    <a:pt x="0" y="3896855"/>
                  </a:lnTo>
                  <a:lnTo>
                    <a:pt x="9525" y="3896855"/>
                  </a:lnTo>
                  <a:lnTo>
                    <a:pt x="9525" y="3887317"/>
                  </a:lnTo>
                  <a:close/>
                </a:path>
                <a:path w="9525" h="4011295">
                  <a:moveTo>
                    <a:pt x="9525" y="3830155"/>
                  </a:moveTo>
                  <a:lnTo>
                    <a:pt x="0" y="3830155"/>
                  </a:lnTo>
                  <a:lnTo>
                    <a:pt x="0" y="3839680"/>
                  </a:lnTo>
                  <a:lnTo>
                    <a:pt x="9525" y="3839680"/>
                  </a:lnTo>
                  <a:lnTo>
                    <a:pt x="9525" y="3830155"/>
                  </a:lnTo>
                  <a:close/>
                </a:path>
                <a:path w="9525" h="4011295">
                  <a:moveTo>
                    <a:pt x="9525" y="3772992"/>
                  </a:moveTo>
                  <a:lnTo>
                    <a:pt x="0" y="3772992"/>
                  </a:lnTo>
                  <a:lnTo>
                    <a:pt x="0" y="3782517"/>
                  </a:lnTo>
                  <a:lnTo>
                    <a:pt x="9525" y="3782517"/>
                  </a:lnTo>
                  <a:lnTo>
                    <a:pt x="9525" y="3772992"/>
                  </a:lnTo>
                  <a:close/>
                </a:path>
                <a:path w="9525" h="4011295">
                  <a:moveTo>
                    <a:pt x="9525" y="3715829"/>
                  </a:moveTo>
                  <a:lnTo>
                    <a:pt x="0" y="3715829"/>
                  </a:lnTo>
                  <a:lnTo>
                    <a:pt x="0" y="3725354"/>
                  </a:lnTo>
                  <a:lnTo>
                    <a:pt x="9525" y="3725354"/>
                  </a:lnTo>
                  <a:lnTo>
                    <a:pt x="9525" y="3715829"/>
                  </a:lnTo>
                  <a:close/>
                </a:path>
                <a:path w="9525" h="4011295">
                  <a:moveTo>
                    <a:pt x="9525" y="3658654"/>
                  </a:moveTo>
                  <a:lnTo>
                    <a:pt x="0" y="3658654"/>
                  </a:lnTo>
                  <a:lnTo>
                    <a:pt x="0" y="3668179"/>
                  </a:lnTo>
                  <a:lnTo>
                    <a:pt x="9525" y="3668179"/>
                  </a:lnTo>
                  <a:lnTo>
                    <a:pt x="9525" y="3658654"/>
                  </a:lnTo>
                  <a:close/>
                </a:path>
                <a:path w="9525" h="4011295">
                  <a:moveTo>
                    <a:pt x="9525" y="3601491"/>
                  </a:moveTo>
                  <a:lnTo>
                    <a:pt x="0" y="3601491"/>
                  </a:lnTo>
                  <a:lnTo>
                    <a:pt x="0" y="3611016"/>
                  </a:lnTo>
                  <a:lnTo>
                    <a:pt x="9525" y="3611016"/>
                  </a:lnTo>
                  <a:lnTo>
                    <a:pt x="9525" y="3601491"/>
                  </a:lnTo>
                  <a:close/>
                </a:path>
                <a:path w="9525" h="4011295">
                  <a:moveTo>
                    <a:pt x="9525" y="3544328"/>
                  </a:moveTo>
                  <a:lnTo>
                    <a:pt x="0" y="3544328"/>
                  </a:lnTo>
                  <a:lnTo>
                    <a:pt x="0" y="3553853"/>
                  </a:lnTo>
                  <a:lnTo>
                    <a:pt x="9525" y="3553853"/>
                  </a:lnTo>
                  <a:lnTo>
                    <a:pt x="9525" y="3544328"/>
                  </a:lnTo>
                  <a:close/>
                </a:path>
                <a:path w="9525" h="4011295">
                  <a:moveTo>
                    <a:pt x="9525" y="3487153"/>
                  </a:moveTo>
                  <a:lnTo>
                    <a:pt x="0" y="3487153"/>
                  </a:lnTo>
                  <a:lnTo>
                    <a:pt x="0" y="3496691"/>
                  </a:lnTo>
                  <a:lnTo>
                    <a:pt x="9525" y="3496691"/>
                  </a:lnTo>
                  <a:lnTo>
                    <a:pt x="9525" y="3487153"/>
                  </a:lnTo>
                  <a:close/>
                </a:path>
                <a:path w="9525" h="4011295">
                  <a:moveTo>
                    <a:pt x="9525" y="3429990"/>
                  </a:moveTo>
                  <a:lnTo>
                    <a:pt x="0" y="3429990"/>
                  </a:lnTo>
                  <a:lnTo>
                    <a:pt x="0" y="3439515"/>
                  </a:lnTo>
                  <a:lnTo>
                    <a:pt x="9525" y="3439515"/>
                  </a:lnTo>
                  <a:lnTo>
                    <a:pt x="9525" y="3429990"/>
                  </a:lnTo>
                  <a:close/>
                </a:path>
                <a:path w="9525" h="4011295">
                  <a:moveTo>
                    <a:pt x="9525" y="3372828"/>
                  </a:moveTo>
                  <a:lnTo>
                    <a:pt x="0" y="3372828"/>
                  </a:lnTo>
                  <a:lnTo>
                    <a:pt x="0" y="3382353"/>
                  </a:lnTo>
                  <a:lnTo>
                    <a:pt x="9525" y="3382353"/>
                  </a:lnTo>
                  <a:lnTo>
                    <a:pt x="9525" y="3372828"/>
                  </a:lnTo>
                  <a:close/>
                </a:path>
                <a:path w="9525" h="4011295">
                  <a:moveTo>
                    <a:pt x="9525" y="3315652"/>
                  </a:moveTo>
                  <a:lnTo>
                    <a:pt x="0" y="3315652"/>
                  </a:lnTo>
                  <a:lnTo>
                    <a:pt x="0" y="3325190"/>
                  </a:lnTo>
                  <a:lnTo>
                    <a:pt x="9525" y="3325190"/>
                  </a:lnTo>
                  <a:lnTo>
                    <a:pt x="9525" y="3315652"/>
                  </a:lnTo>
                  <a:close/>
                </a:path>
                <a:path w="9525" h="4011295">
                  <a:moveTo>
                    <a:pt x="9525" y="3258489"/>
                  </a:moveTo>
                  <a:lnTo>
                    <a:pt x="0" y="3258489"/>
                  </a:lnTo>
                  <a:lnTo>
                    <a:pt x="0" y="3268014"/>
                  </a:lnTo>
                  <a:lnTo>
                    <a:pt x="9525" y="3268014"/>
                  </a:lnTo>
                  <a:lnTo>
                    <a:pt x="9525" y="3258489"/>
                  </a:lnTo>
                  <a:close/>
                </a:path>
                <a:path w="9525" h="4011295">
                  <a:moveTo>
                    <a:pt x="9525" y="3201327"/>
                  </a:moveTo>
                  <a:lnTo>
                    <a:pt x="0" y="3201327"/>
                  </a:lnTo>
                  <a:lnTo>
                    <a:pt x="0" y="3210852"/>
                  </a:lnTo>
                  <a:lnTo>
                    <a:pt x="9525" y="3210852"/>
                  </a:lnTo>
                  <a:lnTo>
                    <a:pt x="9525" y="3201327"/>
                  </a:lnTo>
                  <a:close/>
                </a:path>
                <a:path w="9525" h="4011295">
                  <a:moveTo>
                    <a:pt x="9525" y="3144164"/>
                  </a:moveTo>
                  <a:lnTo>
                    <a:pt x="0" y="3144164"/>
                  </a:lnTo>
                  <a:lnTo>
                    <a:pt x="0" y="3153689"/>
                  </a:lnTo>
                  <a:lnTo>
                    <a:pt x="9525" y="3153689"/>
                  </a:lnTo>
                  <a:lnTo>
                    <a:pt x="9525" y="3144164"/>
                  </a:lnTo>
                  <a:close/>
                </a:path>
                <a:path w="9525" h="4011295">
                  <a:moveTo>
                    <a:pt x="9525" y="3086989"/>
                  </a:moveTo>
                  <a:lnTo>
                    <a:pt x="0" y="3086989"/>
                  </a:lnTo>
                  <a:lnTo>
                    <a:pt x="0" y="3096514"/>
                  </a:lnTo>
                  <a:lnTo>
                    <a:pt x="9525" y="3096514"/>
                  </a:lnTo>
                  <a:lnTo>
                    <a:pt x="9525" y="3086989"/>
                  </a:lnTo>
                  <a:close/>
                </a:path>
                <a:path w="9525" h="4011295">
                  <a:moveTo>
                    <a:pt x="9525" y="3029826"/>
                  </a:moveTo>
                  <a:lnTo>
                    <a:pt x="0" y="3029826"/>
                  </a:lnTo>
                  <a:lnTo>
                    <a:pt x="0" y="3039351"/>
                  </a:lnTo>
                  <a:lnTo>
                    <a:pt x="9525" y="3039351"/>
                  </a:lnTo>
                  <a:lnTo>
                    <a:pt x="9525" y="3029826"/>
                  </a:lnTo>
                  <a:close/>
                </a:path>
                <a:path w="9525" h="4011295">
                  <a:moveTo>
                    <a:pt x="9525" y="2972663"/>
                  </a:moveTo>
                  <a:lnTo>
                    <a:pt x="0" y="2972663"/>
                  </a:lnTo>
                  <a:lnTo>
                    <a:pt x="0" y="2982188"/>
                  </a:lnTo>
                  <a:lnTo>
                    <a:pt x="9525" y="2982188"/>
                  </a:lnTo>
                  <a:lnTo>
                    <a:pt x="9525" y="2972663"/>
                  </a:lnTo>
                  <a:close/>
                </a:path>
                <a:path w="9525" h="4011295">
                  <a:moveTo>
                    <a:pt x="9525" y="2915488"/>
                  </a:moveTo>
                  <a:lnTo>
                    <a:pt x="0" y="2915488"/>
                  </a:lnTo>
                  <a:lnTo>
                    <a:pt x="0" y="2925026"/>
                  </a:lnTo>
                  <a:lnTo>
                    <a:pt x="9525" y="2925026"/>
                  </a:lnTo>
                  <a:lnTo>
                    <a:pt x="9525" y="2915488"/>
                  </a:lnTo>
                  <a:close/>
                </a:path>
                <a:path w="9525" h="4011295">
                  <a:moveTo>
                    <a:pt x="9525" y="2858325"/>
                  </a:moveTo>
                  <a:lnTo>
                    <a:pt x="0" y="2858325"/>
                  </a:lnTo>
                  <a:lnTo>
                    <a:pt x="0" y="2867850"/>
                  </a:lnTo>
                  <a:lnTo>
                    <a:pt x="9525" y="2867850"/>
                  </a:lnTo>
                  <a:lnTo>
                    <a:pt x="9525" y="2858325"/>
                  </a:lnTo>
                  <a:close/>
                </a:path>
                <a:path w="9525" h="4011295">
                  <a:moveTo>
                    <a:pt x="9525" y="2801162"/>
                  </a:moveTo>
                  <a:lnTo>
                    <a:pt x="0" y="2801162"/>
                  </a:lnTo>
                  <a:lnTo>
                    <a:pt x="0" y="2810687"/>
                  </a:lnTo>
                  <a:lnTo>
                    <a:pt x="9525" y="2810687"/>
                  </a:lnTo>
                  <a:lnTo>
                    <a:pt x="9525" y="2801162"/>
                  </a:lnTo>
                  <a:close/>
                </a:path>
                <a:path w="9525" h="4011295">
                  <a:moveTo>
                    <a:pt x="9525" y="2744000"/>
                  </a:moveTo>
                  <a:lnTo>
                    <a:pt x="0" y="2744000"/>
                  </a:lnTo>
                  <a:lnTo>
                    <a:pt x="0" y="2753525"/>
                  </a:lnTo>
                  <a:lnTo>
                    <a:pt x="9525" y="2753525"/>
                  </a:lnTo>
                  <a:lnTo>
                    <a:pt x="9525" y="2744000"/>
                  </a:lnTo>
                  <a:close/>
                </a:path>
                <a:path w="9525" h="4011295">
                  <a:moveTo>
                    <a:pt x="9525" y="2686824"/>
                  </a:moveTo>
                  <a:lnTo>
                    <a:pt x="0" y="2686824"/>
                  </a:lnTo>
                  <a:lnTo>
                    <a:pt x="0" y="2696349"/>
                  </a:lnTo>
                  <a:lnTo>
                    <a:pt x="9525" y="2696349"/>
                  </a:lnTo>
                  <a:lnTo>
                    <a:pt x="9525" y="2686824"/>
                  </a:lnTo>
                  <a:close/>
                </a:path>
                <a:path w="9525" h="4011295">
                  <a:moveTo>
                    <a:pt x="9525" y="2629662"/>
                  </a:moveTo>
                  <a:lnTo>
                    <a:pt x="0" y="2629662"/>
                  </a:lnTo>
                  <a:lnTo>
                    <a:pt x="0" y="2639187"/>
                  </a:lnTo>
                  <a:lnTo>
                    <a:pt x="9525" y="2639187"/>
                  </a:lnTo>
                  <a:lnTo>
                    <a:pt x="9525" y="2629662"/>
                  </a:lnTo>
                  <a:close/>
                </a:path>
                <a:path w="9525" h="4011295">
                  <a:moveTo>
                    <a:pt x="9525" y="2572499"/>
                  </a:moveTo>
                  <a:lnTo>
                    <a:pt x="0" y="2572499"/>
                  </a:lnTo>
                  <a:lnTo>
                    <a:pt x="0" y="2582024"/>
                  </a:lnTo>
                  <a:lnTo>
                    <a:pt x="9525" y="2582024"/>
                  </a:lnTo>
                  <a:lnTo>
                    <a:pt x="9525" y="2572499"/>
                  </a:lnTo>
                  <a:close/>
                </a:path>
                <a:path w="9525" h="4011295">
                  <a:moveTo>
                    <a:pt x="9525" y="2515324"/>
                  </a:moveTo>
                  <a:lnTo>
                    <a:pt x="0" y="2515324"/>
                  </a:lnTo>
                  <a:lnTo>
                    <a:pt x="0" y="2524861"/>
                  </a:lnTo>
                  <a:lnTo>
                    <a:pt x="9525" y="2524861"/>
                  </a:lnTo>
                  <a:lnTo>
                    <a:pt x="9525" y="2515324"/>
                  </a:lnTo>
                  <a:close/>
                </a:path>
                <a:path w="9525" h="4011295">
                  <a:moveTo>
                    <a:pt x="9525" y="2458161"/>
                  </a:moveTo>
                  <a:lnTo>
                    <a:pt x="0" y="2458161"/>
                  </a:lnTo>
                  <a:lnTo>
                    <a:pt x="0" y="2467686"/>
                  </a:lnTo>
                  <a:lnTo>
                    <a:pt x="9525" y="2467686"/>
                  </a:lnTo>
                  <a:lnTo>
                    <a:pt x="9525" y="2458161"/>
                  </a:lnTo>
                  <a:close/>
                </a:path>
                <a:path w="9525" h="4011295">
                  <a:moveTo>
                    <a:pt x="9525" y="2400998"/>
                  </a:moveTo>
                  <a:lnTo>
                    <a:pt x="0" y="2400998"/>
                  </a:lnTo>
                  <a:lnTo>
                    <a:pt x="0" y="2410523"/>
                  </a:lnTo>
                  <a:lnTo>
                    <a:pt x="9525" y="2410523"/>
                  </a:lnTo>
                  <a:lnTo>
                    <a:pt x="9525" y="2400998"/>
                  </a:lnTo>
                  <a:close/>
                </a:path>
                <a:path w="9525" h="4011295">
                  <a:moveTo>
                    <a:pt x="9525" y="2343823"/>
                  </a:moveTo>
                  <a:lnTo>
                    <a:pt x="0" y="2343823"/>
                  </a:lnTo>
                  <a:lnTo>
                    <a:pt x="0" y="2353360"/>
                  </a:lnTo>
                  <a:lnTo>
                    <a:pt x="9525" y="2353360"/>
                  </a:lnTo>
                  <a:lnTo>
                    <a:pt x="9525" y="2343823"/>
                  </a:lnTo>
                  <a:close/>
                </a:path>
                <a:path w="9525" h="4011295">
                  <a:moveTo>
                    <a:pt x="9525" y="2286660"/>
                  </a:moveTo>
                  <a:lnTo>
                    <a:pt x="0" y="2286660"/>
                  </a:lnTo>
                  <a:lnTo>
                    <a:pt x="0" y="2296185"/>
                  </a:lnTo>
                  <a:lnTo>
                    <a:pt x="9525" y="2296185"/>
                  </a:lnTo>
                  <a:lnTo>
                    <a:pt x="9525" y="2286660"/>
                  </a:lnTo>
                  <a:close/>
                </a:path>
                <a:path w="9525" h="4011295">
                  <a:moveTo>
                    <a:pt x="9525" y="2229497"/>
                  </a:moveTo>
                  <a:lnTo>
                    <a:pt x="0" y="2229497"/>
                  </a:lnTo>
                  <a:lnTo>
                    <a:pt x="0" y="2239022"/>
                  </a:lnTo>
                  <a:lnTo>
                    <a:pt x="9525" y="2239022"/>
                  </a:lnTo>
                  <a:lnTo>
                    <a:pt x="9525" y="2229497"/>
                  </a:lnTo>
                  <a:close/>
                </a:path>
                <a:path w="9525" h="4011295">
                  <a:moveTo>
                    <a:pt x="9525" y="2172335"/>
                  </a:moveTo>
                  <a:lnTo>
                    <a:pt x="0" y="2172335"/>
                  </a:lnTo>
                  <a:lnTo>
                    <a:pt x="0" y="2181860"/>
                  </a:lnTo>
                  <a:lnTo>
                    <a:pt x="9525" y="2181860"/>
                  </a:lnTo>
                  <a:lnTo>
                    <a:pt x="9525" y="2172335"/>
                  </a:lnTo>
                  <a:close/>
                </a:path>
                <a:path w="9525" h="4011295">
                  <a:moveTo>
                    <a:pt x="9525" y="2115159"/>
                  </a:moveTo>
                  <a:lnTo>
                    <a:pt x="0" y="2115159"/>
                  </a:lnTo>
                  <a:lnTo>
                    <a:pt x="0" y="2124684"/>
                  </a:lnTo>
                  <a:lnTo>
                    <a:pt x="9525" y="2124684"/>
                  </a:lnTo>
                  <a:lnTo>
                    <a:pt x="9525" y="2115159"/>
                  </a:lnTo>
                  <a:close/>
                </a:path>
                <a:path w="9525" h="4011295">
                  <a:moveTo>
                    <a:pt x="9525" y="2057996"/>
                  </a:moveTo>
                  <a:lnTo>
                    <a:pt x="0" y="2057996"/>
                  </a:lnTo>
                  <a:lnTo>
                    <a:pt x="0" y="2067521"/>
                  </a:lnTo>
                  <a:lnTo>
                    <a:pt x="9525" y="2067521"/>
                  </a:lnTo>
                  <a:lnTo>
                    <a:pt x="9525" y="2057996"/>
                  </a:lnTo>
                  <a:close/>
                </a:path>
                <a:path w="9525" h="4011295">
                  <a:moveTo>
                    <a:pt x="9525" y="2000834"/>
                  </a:moveTo>
                  <a:lnTo>
                    <a:pt x="0" y="2000834"/>
                  </a:lnTo>
                  <a:lnTo>
                    <a:pt x="0" y="2010359"/>
                  </a:lnTo>
                  <a:lnTo>
                    <a:pt x="9525" y="2010359"/>
                  </a:lnTo>
                  <a:lnTo>
                    <a:pt x="9525" y="2000834"/>
                  </a:lnTo>
                  <a:close/>
                </a:path>
                <a:path w="9525" h="4011295">
                  <a:moveTo>
                    <a:pt x="9525" y="1943658"/>
                  </a:moveTo>
                  <a:lnTo>
                    <a:pt x="0" y="1943658"/>
                  </a:lnTo>
                  <a:lnTo>
                    <a:pt x="0" y="1953196"/>
                  </a:lnTo>
                  <a:lnTo>
                    <a:pt x="9525" y="1953196"/>
                  </a:lnTo>
                  <a:lnTo>
                    <a:pt x="9525" y="1943658"/>
                  </a:lnTo>
                  <a:close/>
                </a:path>
                <a:path w="9525" h="4011295">
                  <a:moveTo>
                    <a:pt x="9525" y="1886496"/>
                  </a:moveTo>
                  <a:lnTo>
                    <a:pt x="0" y="1886496"/>
                  </a:lnTo>
                  <a:lnTo>
                    <a:pt x="0" y="1896021"/>
                  </a:lnTo>
                  <a:lnTo>
                    <a:pt x="9525" y="1896021"/>
                  </a:lnTo>
                  <a:lnTo>
                    <a:pt x="9525" y="1886496"/>
                  </a:lnTo>
                  <a:close/>
                </a:path>
                <a:path w="9525" h="4011295">
                  <a:moveTo>
                    <a:pt x="9525" y="1829333"/>
                  </a:moveTo>
                  <a:lnTo>
                    <a:pt x="0" y="1829333"/>
                  </a:lnTo>
                  <a:lnTo>
                    <a:pt x="0" y="1838858"/>
                  </a:lnTo>
                  <a:lnTo>
                    <a:pt x="9525" y="1838858"/>
                  </a:lnTo>
                  <a:lnTo>
                    <a:pt x="9525" y="1829333"/>
                  </a:lnTo>
                  <a:close/>
                </a:path>
                <a:path w="9525" h="4011295">
                  <a:moveTo>
                    <a:pt x="9525" y="1772158"/>
                  </a:moveTo>
                  <a:lnTo>
                    <a:pt x="0" y="1772158"/>
                  </a:lnTo>
                  <a:lnTo>
                    <a:pt x="0" y="1781695"/>
                  </a:lnTo>
                  <a:lnTo>
                    <a:pt x="9525" y="1781695"/>
                  </a:lnTo>
                  <a:lnTo>
                    <a:pt x="9525" y="1772158"/>
                  </a:lnTo>
                  <a:close/>
                </a:path>
                <a:path w="9525" h="4011295">
                  <a:moveTo>
                    <a:pt x="9525" y="1714995"/>
                  </a:moveTo>
                  <a:lnTo>
                    <a:pt x="0" y="1714995"/>
                  </a:lnTo>
                  <a:lnTo>
                    <a:pt x="0" y="1724520"/>
                  </a:lnTo>
                  <a:lnTo>
                    <a:pt x="9525" y="1724520"/>
                  </a:lnTo>
                  <a:lnTo>
                    <a:pt x="9525" y="1714995"/>
                  </a:lnTo>
                  <a:close/>
                </a:path>
                <a:path w="9525" h="4011295">
                  <a:moveTo>
                    <a:pt x="9525" y="1657832"/>
                  </a:moveTo>
                  <a:lnTo>
                    <a:pt x="0" y="1657832"/>
                  </a:lnTo>
                  <a:lnTo>
                    <a:pt x="0" y="1667357"/>
                  </a:lnTo>
                  <a:lnTo>
                    <a:pt x="9525" y="1667357"/>
                  </a:lnTo>
                  <a:lnTo>
                    <a:pt x="9525" y="1657832"/>
                  </a:lnTo>
                  <a:close/>
                </a:path>
                <a:path w="9525" h="4011295">
                  <a:moveTo>
                    <a:pt x="9525" y="1600669"/>
                  </a:moveTo>
                  <a:lnTo>
                    <a:pt x="0" y="1600669"/>
                  </a:lnTo>
                  <a:lnTo>
                    <a:pt x="0" y="1610194"/>
                  </a:lnTo>
                  <a:lnTo>
                    <a:pt x="9525" y="1610194"/>
                  </a:lnTo>
                  <a:lnTo>
                    <a:pt x="9525" y="1600669"/>
                  </a:lnTo>
                  <a:close/>
                </a:path>
                <a:path w="9525" h="4011295">
                  <a:moveTo>
                    <a:pt x="9525" y="1543494"/>
                  </a:moveTo>
                  <a:lnTo>
                    <a:pt x="0" y="1543494"/>
                  </a:lnTo>
                  <a:lnTo>
                    <a:pt x="0" y="1553019"/>
                  </a:lnTo>
                  <a:lnTo>
                    <a:pt x="9525" y="1553019"/>
                  </a:lnTo>
                  <a:lnTo>
                    <a:pt x="9525" y="1543494"/>
                  </a:lnTo>
                  <a:close/>
                </a:path>
                <a:path w="9525" h="4011295">
                  <a:moveTo>
                    <a:pt x="9525" y="1486331"/>
                  </a:moveTo>
                  <a:lnTo>
                    <a:pt x="0" y="1486331"/>
                  </a:lnTo>
                  <a:lnTo>
                    <a:pt x="0" y="1495856"/>
                  </a:lnTo>
                  <a:lnTo>
                    <a:pt x="9525" y="1495856"/>
                  </a:lnTo>
                  <a:lnTo>
                    <a:pt x="9525" y="1486331"/>
                  </a:lnTo>
                  <a:close/>
                </a:path>
                <a:path w="9525" h="4011295">
                  <a:moveTo>
                    <a:pt x="9525" y="1429169"/>
                  </a:moveTo>
                  <a:lnTo>
                    <a:pt x="0" y="1429169"/>
                  </a:lnTo>
                  <a:lnTo>
                    <a:pt x="0" y="1438694"/>
                  </a:lnTo>
                  <a:lnTo>
                    <a:pt x="9525" y="1438694"/>
                  </a:lnTo>
                  <a:lnTo>
                    <a:pt x="9525" y="1429169"/>
                  </a:lnTo>
                  <a:close/>
                </a:path>
                <a:path w="9525" h="4011295">
                  <a:moveTo>
                    <a:pt x="9525" y="1371993"/>
                  </a:moveTo>
                  <a:lnTo>
                    <a:pt x="0" y="1371993"/>
                  </a:lnTo>
                  <a:lnTo>
                    <a:pt x="0" y="1381531"/>
                  </a:lnTo>
                  <a:lnTo>
                    <a:pt x="9525" y="1381531"/>
                  </a:lnTo>
                  <a:lnTo>
                    <a:pt x="9525" y="1371993"/>
                  </a:lnTo>
                  <a:close/>
                </a:path>
                <a:path w="9525" h="4011295">
                  <a:moveTo>
                    <a:pt x="9525" y="1314831"/>
                  </a:moveTo>
                  <a:lnTo>
                    <a:pt x="0" y="1314831"/>
                  </a:lnTo>
                  <a:lnTo>
                    <a:pt x="0" y="1324356"/>
                  </a:lnTo>
                  <a:lnTo>
                    <a:pt x="9525" y="1324356"/>
                  </a:lnTo>
                  <a:lnTo>
                    <a:pt x="9525" y="1314831"/>
                  </a:lnTo>
                  <a:close/>
                </a:path>
                <a:path w="9525" h="4011295">
                  <a:moveTo>
                    <a:pt x="9525" y="1257668"/>
                  </a:moveTo>
                  <a:lnTo>
                    <a:pt x="0" y="1257668"/>
                  </a:lnTo>
                  <a:lnTo>
                    <a:pt x="0" y="1267193"/>
                  </a:lnTo>
                  <a:lnTo>
                    <a:pt x="9525" y="1267193"/>
                  </a:lnTo>
                  <a:lnTo>
                    <a:pt x="9525" y="1257668"/>
                  </a:lnTo>
                  <a:close/>
                </a:path>
                <a:path w="9525" h="4011295">
                  <a:moveTo>
                    <a:pt x="9525" y="1200505"/>
                  </a:moveTo>
                  <a:lnTo>
                    <a:pt x="0" y="1200505"/>
                  </a:lnTo>
                  <a:lnTo>
                    <a:pt x="0" y="1210030"/>
                  </a:lnTo>
                  <a:lnTo>
                    <a:pt x="9525" y="1210030"/>
                  </a:lnTo>
                  <a:lnTo>
                    <a:pt x="9525" y="1200505"/>
                  </a:lnTo>
                  <a:close/>
                </a:path>
                <a:path w="9525" h="4011295">
                  <a:moveTo>
                    <a:pt x="9525" y="1143330"/>
                  </a:moveTo>
                  <a:lnTo>
                    <a:pt x="0" y="1143330"/>
                  </a:lnTo>
                  <a:lnTo>
                    <a:pt x="0" y="1152855"/>
                  </a:lnTo>
                  <a:lnTo>
                    <a:pt x="9525" y="1152855"/>
                  </a:lnTo>
                  <a:lnTo>
                    <a:pt x="9525" y="1143330"/>
                  </a:lnTo>
                  <a:close/>
                </a:path>
                <a:path w="9525" h="4011295">
                  <a:moveTo>
                    <a:pt x="9525" y="1086167"/>
                  </a:moveTo>
                  <a:lnTo>
                    <a:pt x="0" y="1086167"/>
                  </a:lnTo>
                  <a:lnTo>
                    <a:pt x="0" y="1095692"/>
                  </a:lnTo>
                  <a:lnTo>
                    <a:pt x="9525" y="1095692"/>
                  </a:lnTo>
                  <a:lnTo>
                    <a:pt x="9525" y="1086167"/>
                  </a:lnTo>
                  <a:close/>
                </a:path>
                <a:path w="9525" h="4011295">
                  <a:moveTo>
                    <a:pt x="9525" y="1029004"/>
                  </a:moveTo>
                  <a:lnTo>
                    <a:pt x="0" y="1029004"/>
                  </a:lnTo>
                  <a:lnTo>
                    <a:pt x="0" y="1038529"/>
                  </a:lnTo>
                  <a:lnTo>
                    <a:pt x="9525" y="1038529"/>
                  </a:lnTo>
                  <a:lnTo>
                    <a:pt x="9525" y="1029004"/>
                  </a:lnTo>
                  <a:close/>
                </a:path>
                <a:path w="9525" h="4011295">
                  <a:moveTo>
                    <a:pt x="9525" y="971829"/>
                  </a:moveTo>
                  <a:lnTo>
                    <a:pt x="0" y="971829"/>
                  </a:lnTo>
                  <a:lnTo>
                    <a:pt x="0" y="981367"/>
                  </a:lnTo>
                  <a:lnTo>
                    <a:pt x="9525" y="981367"/>
                  </a:lnTo>
                  <a:lnTo>
                    <a:pt x="9525" y="971829"/>
                  </a:lnTo>
                  <a:close/>
                </a:path>
                <a:path w="9525" h="4011295">
                  <a:moveTo>
                    <a:pt x="9525" y="914666"/>
                  </a:moveTo>
                  <a:lnTo>
                    <a:pt x="0" y="914666"/>
                  </a:lnTo>
                  <a:lnTo>
                    <a:pt x="0" y="924191"/>
                  </a:lnTo>
                  <a:lnTo>
                    <a:pt x="9525" y="924191"/>
                  </a:lnTo>
                  <a:lnTo>
                    <a:pt x="9525" y="914666"/>
                  </a:lnTo>
                  <a:close/>
                </a:path>
                <a:path w="9525" h="4011295">
                  <a:moveTo>
                    <a:pt x="9525" y="857504"/>
                  </a:moveTo>
                  <a:lnTo>
                    <a:pt x="0" y="857504"/>
                  </a:lnTo>
                  <a:lnTo>
                    <a:pt x="0" y="867029"/>
                  </a:lnTo>
                  <a:lnTo>
                    <a:pt x="9525" y="867029"/>
                  </a:lnTo>
                  <a:lnTo>
                    <a:pt x="9525" y="857504"/>
                  </a:lnTo>
                  <a:close/>
                </a:path>
                <a:path w="9525" h="4011295">
                  <a:moveTo>
                    <a:pt x="9525" y="800328"/>
                  </a:moveTo>
                  <a:lnTo>
                    <a:pt x="0" y="800328"/>
                  </a:lnTo>
                  <a:lnTo>
                    <a:pt x="0" y="809866"/>
                  </a:lnTo>
                  <a:lnTo>
                    <a:pt x="9525" y="809866"/>
                  </a:lnTo>
                  <a:lnTo>
                    <a:pt x="9525" y="800328"/>
                  </a:lnTo>
                  <a:close/>
                </a:path>
                <a:path w="9525" h="4011295">
                  <a:moveTo>
                    <a:pt x="9525" y="743165"/>
                  </a:moveTo>
                  <a:lnTo>
                    <a:pt x="0" y="743165"/>
                  </a:lnTo>
                  <a:lnTo>
                    <a:pt x="0" y="752690"/>
                  </a:lnTo>
                  <a:lnTo>
                    <a:pt x="9525" y="752690"/>
                  </a:lnTo>
                  <a:lnTo>
                    <a:pt x="9525" y="743165"/>
                  </a:lnTo>
                  <a:close/>
                </a:path>
                <a:path w="9525" h="4011295">
                  <a:moveTo>
                    <a:pt x="9525" y="686003"/>
                  </a:moveTo>
                  <a:lnTo>
                    <a:pt x="0" y="686003"/>
                  </a:lnTo>
                  <a:lnTo>
                    <a:pt x="0" y="695528"/>
                  </a:lnTo>
                  <a:lnTo>
                    <a:pt x="9525" y="695528"/>
                  </a:lnTo>
                  <a:lnTo>
                    <a:pt x="9525" y="686003"/>
                  </a:lnTo>
                  <a:close/>
                </a:path>
                <a:path w="9525" h="4011295">
                  <a:moveTo>
                    <a:pt x="9525" y="628840"/>
                  </a:moveTo>
                  <a:lnTo>
                    <a:pt x="0" y="628840"/>
                  </a:lnTo>
                  <a:lnTo>
                    <a:pt x="0" y="638365"/>
                  </a:lnTo>
                  <a:lnTo>
                    <a:pt x="9525" y="638365"/>
                  </a:lnTo>
                  <a:lnTo>
                    <a:pt x="9525" y="628840"/>
                  </a:lnTo>
                  <a:close/>
                </a:path>
                <a:path w="9525" h="4011295">
                  <a:moveTo>
                    <a:pt x="9525" y="571665"/>
                  </a:moveTo>
                  <a:lnTo>
                    <a:pt x="0" y="571665"/>
                  </a:lnTo>
                  <a:lnTo>
                    <a:pt x="0" y="581190"/>
                  </a:lnTo>
                  <a:lnTo>
                    <a:pt x="9525" y="581190"/>
                  </a:lnTo>
                  <a:lnTo>
                    <a:pt x="9525" y="571665"/>
                  </a:lnTo>
                  <a:close/>
                </a:path>
                <a:path w="9525" h="4011295">
                  <a:moveTo>
                    <a:pt x="9525" y="514502"/>
                  </a:moveTo>
                  <a:lnTo>
                    <a:pt x="0" y="514502"/>
                  </a:lnTo>
                  <a:lnTo>
                    <a:pt x="0" y="524027"/>
                  </a:lnTo>
                  <a:lnTo>
                    <a:pt x="9525" y="524027"/>
                  </a:lnTo>
                  <a:lnTo>
                    <a:pt x="9525" y="514502"/>
                  </a:lnTo>
                  <a:close/>
                </a:path>
                <a:path w="9525" h="4011295">
                  <a:moveTo>
                    <a:pt x="9525" y="457339"/>
                  </a:moveTo>
                  <a:lnTo>
                    <a:pt x="0" y="457339"/>
                  </a:lnTo>
                  <a:lnTo>
                    <a:pt x="0" y="466864"/>
                  </a:lnTo>
                  <a:lnTo>
                    <a:pt x="9525" y="466864"/>
                  </a:lnTo>
                  <a:lnTo>
                    <a:pt x="9525" y="457339"/>
                  </a:lnTo>
                  <a:close/>
                </a:path>
                <a:path w="9525" h="4011295">
                  <a:moveTo>
                    <a:pt x="9525" y="400164"/>
                  </a:moveTo>
                  <a:lnTo>
                    <a:pt x="0" y="400164"/>
                  </a:lnTo>
                  <a:lnTo>
                    <a:pt x="0" y="409702"/>
                  </a:lnTo>
                  <a:lnTo>
                    <a:pt x="9525" y="409702"/>
                  </a:lnTo>
                  <a:lnTo>
                    <a:pt x="9525" y="400164"/>
                  </a:lnTo>
                  <a:close/>
                </a:path>
                <a:path w="9525" h="4011295">
                  <a:moveTo>
                    <a:pt x="9525" y="343001"/>
                  </a:moveTo>
                  <a:lnTo>
                    <a:pt x="0" y="343001"/>
                  </a:lnTo>
                  <a:lnTo>
                    <a:pt x="0" y="352526"/>
                  </a:lnTo>
                  <a:lnTo>
                    <a:pt x="9525" y="352526"/>
                  </a:lnTo>
                  <a:lnTo>
                    <a:pt x="9525" y="343001"/>
                  </a:lnTo>
                  <a:close/>
                </a:path>
                <a:path w="9525" h="4011295">
                  <a:moveTo>
                    <a:pt x="9525" y="285838"/>
                  </a:moveTo>
                  <a:lnTo>
                    <a:pt x="0" y="285838"/>
                  </a:lnTo>
                  <a:lnTo>
                    <a:pt x="0" y="295363"/>
                  </a:lnTo>
                  <a:lnTo>
                    <a:pt x="9525" y="295363"/>
                  </a:lnTo>
                  <a:lnTo>
                    <a:pt x="9525" y="285838"/>
                  </a:lnTo>
                  <a:close/>
                </a:path>
                <a:path w="9525" h="4011295">
                  <a:moveTo>
                    <a:pt x="9525" y="228663"/>
                  </a:moveTo>
                  <a:lnTo>
                    <a:pt x="0" y="228663"/>
                  </a:lnTo>
                  <a:lnTo>
                    <a:pt x="0" y="238201"/>
                  </a:lnTo>
                  <a:lnTo>
                    <a:pt x="9525" y="238201"/>
                  </a:lnTo>
                  <a:lnTo>
                    <a:pt x="9525" y="228663"/>
                  </a:lnTo>
                  <a:close/>
                </a:path>
                <a:path w="9525" h="4011295">
                  <a:moveTo>
                    <a:pt x="9525" y="171500"/>
                  </a:moveTo>
                  <a:lnTo>
                    <a:pt x="0" y="171500"/>
                  </a:lnTo>
                  <a:lnTo>
                    <a:pt x="0" y="181025"/>
                  </a:lnTo>
                  <a:lnTo>
                    <a:pt x="9525" y="181025"/>
                  </a:lnTo>
                  <a:lnTo>
                    <a:pt x="9525" y="171500"/>
                  </a:lnTo>
                  <a:close/>
                </a:path>
                <a:path w="9525" h="4011295">
                  <a:moveTo>
                    <a:pt x="9525" y="114338"/>
                  </a:moveTo>
                  <a:lnTo>
                    <a:pt x="0" y="114338"/>
                  </a:lnTo>
                  <a:lnTo>
                    <a:pt x="0" y="123863"/>
                  </a:lnTo>
                  <a:lnTo>
                    <a:pt x="9525" y="123863"/>
                  </a:lnTo>
                  <a:lnTo>
                    <a:pt x="9525" y="114338"/>
                  </a:lnTo>
                  <a:close/>
                </a:path>
                <a:path w="9525" h="4011295">
                  <a:moveTo>
                    <a:pt x="9525" y="57175"/>
                  </a:moveTo>
                  <a:lnTo>
                    <a:pt x="0" y="57175"/>
                  </a:lnTo>
                  <a:lnTo>
                    <a:pt x="0" y="66700"/>
                  </a:lnTo>
                  <a:lnTo>
                    <a:pt x="9525" y="66700"/>
                  </a:lnTo>
                  <a:lnTo>
                    <a:pt x="9525" y="57175"/>
                  </a:lnTo>
                  <a:close/>
                </a:path>
                <a:path w="9525" h="4011295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0667" y="1478495"/>
              <a:ext cx="1273810" cy="5212080"/>
            </a:xfrm>
            <a:custGeom>
              <a:avLst/>
              <a:gdLst/>
              <a:ahLst/>
              <a:cxnLst/>
              <a:rect l="l" t="t" r="r" b="b"/>
              <a:pathLst>
                <a:path w="1273810" h="5212080">
                  <a:moveTo>
                    <a:pt x="9525" y="1200492"/>
                  </a:moveTo>
                  <a:lnTo>
                    <a:pt x="0" y="1200492"/>
                  </a:lnTo>
                  <a:lnTo>
                    <a:pt x="0" y="1210030"/>
                  </a:lnTo>
                  <a:lnTo>
                    <a:pt x="9525" y="1210030"/>
                  </a:lnTo>
                  <a:lnTo>
                    <a:pt x="9525" y="1200492"/>
                  </a:lnTo>
                  <a:close/>
                </a:path>
                <a:path w="1273810" h="5212080">
                  <a:moveTo>
                    <a:pt x="9525" y="1143330"/>
                  </a:moveTo>
                  <a:lnTo>
                    <a:pt x="0" y="1143330"/>
                  </a:lnTo>
                  <a:lnTo>
                    <a:pt x="0" y="1152855"/>
                  </a:lnTo>
                  <a:lnTo>
                    <a:pt x="9525" y="1152855"/>
                  </a:lnTo>
                  <a:lnTo>
                    <a:pt x="9525" y="1143330"/>
                  </a:lnTo>
                  <a:close/>
                </a:path>
                <a:path w="1273810" h="5212080">
                  <a:moveTo>
                    <a:pt x="9525" y="1086167"/>
                  </a:moveTo>
                  <a:lnTo>
                    <a:pt x="0" y="1086167"/>
                  </a:lnTo>
                  <a:lnTo>
                    <a:pt x="0" y="1095692"/>
                  </a:lnTo>
                  <a:lnTo>
                    <a:pt x="9525" y="1095692"/>
                  </a:lnTo>
                  <a:lnTo>
                    <a:pt x="9525" y="1086167"/>
                  </a:lnTo>
                  <a:close/>
                </a:path>
                <a:path w="1273810" h="5212080">
                  <a:moveTo>
                    <a:pt x="9525" y="1028992"/>
                  </a:moveTo>
                  <a:lnTo>
                    <a:pt x="0" y="1028992"/>
                  </a:lnTo>
                  <a:lnTo>
                    <a:pt x="0" y="1038529"/>
                  </a:lnTo>
                  <a:lnTo>
                    <a:pt x="9525" y="1038529"/>
                  </a:lnTo>
                  <a:lnTo>
                    <a:pt x="9525" y="1028992"/>
                  </a:lnTo>
                  <a:close/>
                </a:path>
                <a:path w="1273810" h="5212080">
                  <a:moveTo>
                    <a:pt x="9525" y="971829"/>
                  </a:moveTo>
                  <a:lnTo>
                    <a:pt x="0" y="971829"/>
                  </a:lnTo>
                  <a:lnTo>
                    <a:pt x="0" y="981354"/>
                  </a:lnTo>
                  <a:lnTo>
                    <a:pt x="9525" y="981354"/>
                  </a:lnTo>
                  <a:lnTo>
                    <a:pt x="9525" y="971829"/>
                  </a:lnTo>
                  <a:close/>
                </a:path>
                <a:path w="1273810" h="5212080">
                  <a:moveTo>
                    <a:pt x="9525" y="914666"/>
                  </a:moveTo>
                  <a:lnTo>
                    <a:pt x="0" y="914666"/>
                  </a:lnTo>
                  <a:lnTo>
                    <a:pt x="0" y="924191"/>
                  </a:lnTo>
                  <a:lnTo>
                    <a:pt x="9525" y="924191"/>
                  </a:lnTo>
                  <a:lnTo>
                    <a:pt x="9525" y="914666"/>
                  </a:lnTo>
                  <a:close/>
                </a:path>
                <a:path w="1273810" h="5212080">
                  <a:moveTo>
                    <a:pt x="9525" y="857504"/>
                  </a:moveTo>
                  <a:lnTo>
                    <a:pt x="0" y="857504"/>
                  </a:lnTo>
                  <a:lnTo>
                    <a:pt x="0" y="867029"/>
                  </a:lnTo>
                  <a:lnTo>
                    <a:pt x="9525" y="867029"/>
                  </a:lnTo>
                  <a:lnTo>
                    <a:pt x="9525" y="857504"/>
                  </a:lnTo>
                  <a:close/>
                </a:path>
                <a:path w="1273810" h="5212080">
                  <a:moveTo>
                    <a:pt x="9525" y="800328"/>
                  </a:moveTo>
                  <a:lnTo>
                    <a:pt x="0" y="800328"/>
                  </a:lnTo>
                  <a:lnTo>
                    <a:pt x="0" y="809853"/>
                  </a:lnTo>
                  <a:lnTo>
                    <a:pt x="9525" y="809853"/>
                  </a:lnTo>
                  <a:lnTo>
                    <a:pt x="9525" y="800328"/>
                  </a:lnTo>
                  <a:close/>
                </a:path>
                <a:path w="1273810" h="5212080">
                  <a:moveTo>
                    <a:pt x="9525" y="228663"/>
                  </a:moveTo>
                  <a:lnTo>
                    <a:pt x="0" y="228663"/>
                  </a:lnTo>
                  <a:lnTo>
                    <a:pt x="0" y="230619"/>
                  </a:lnTo>
                  <a:lnTo>
                    <a:pt x="9525" y="230619"/>
                  </a:lnTo>
                  <a:lnTo>
                    <a:pt x="9525" y="228663"/>
                  </a:lnTo>
                  <a:close/>
                </a:path>
                <a:path w="1273810" h="5212080">
                  <a:moveTo>
                    <a:pt x="9525" y="171500"/>
                  </a:moveTo>
                  <a:lnTo>
                    <a:pt x="0" y="171500"/>
                  </a:lnTo>
                  <a:lnTo>
                    <a:pt x="0" y="181025"/>
                  </a:lnTo>
                  <a:lnTo>
                    <a:pt x="9525" y="181025"/>
                  </a:lnTo>
                  <a:lnTo>
                    <a:pt x="9525" y="171500"/>
                  </a:lnTo>
                  <a:close/>
                </a:path>
                <a:path w="1273810" h="5212080">
                  <a:moveTo>
                    <a:pt x="9525" y="114338"/>
                  </a:moveTo>
                  <a:lnTo>
                    <a:pt x="0" y="114338"/>
                  </a:lnTo>
                  <a:lnTo>
                    <a:pt x="0" y="123863"/>
                  </a:lnTo>
                  <a:lnTo>
                    <a:pt x="9525" y="123863"/>
                  </a:lnTo>
                  <a:lnTo>
                    <a:pt x="9525" y="114338"/>
                  </a:lnTo>
                  <a:close/>
                </a:path>
                <a:path w="1273810" h="5212080">
                  <a:moveTo>
                    <a:pt x="9525" y="57162"/>
                  </a:moveTo>
                  <a:lnTo>
                    <a:pt x="0" y="57162"/>
                  </a:lnTo>
                  <a:lnTo>
                    <a:pt x="0" y="66700"/>
                  </a:lnTo>
                  <a:lnTo>
                    <a:pt x="9525" y="66700"/>
                  </a:lnTo>
                  <a:lnTo>
                    <a:pt x="9525" y="57162"/>
                  </a:lnTo>
                  <a:close/>
                </a:path>
                <a:path w="1273810" h="521208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273810" h="5212080">
                  <a:moveTo>
                    <a:pt x="1273759" y="5202148"/>
                  </a:moveTo>
                  <a:lnTo>
                    <a:pt x="1264246" y="5202148"/>
                  </a:lnTo>
                  <a:lnTo>
                    <a:pt x="1264246" y="5211673"/>
                  </a:lnTo>
                  <a:lnTo>
                    <a:pt x="1273759" y="5211673"/>
                  </a:lnTo>
                  <a:lnTo>
                    <a:pt x="1273759" y="5202148"/>
                  </a:lnTo>
                  <a:close/>
                </a:path>
                <a:path w="1273810" h="5212080">
                  <a:moveTo>
                    <a:pt x="1273759" y="5144986"/>
                  </a:moveTo>
                  <a:lnTo>
                    <a:pt x="1264246" y="5144986"/>
                  </a:lnTo>
                  <a:lnTo>
                    <a:pt x="1264246" y="5154511"/>
                  </a:lnTo>
                  <a:lnTo>
                    <a:pt x="1273759" y="5154511"/>
                  </a:lnTo>
                  <a:lnTo>
                    <a:pt x="1273759" y="5144986"/>
                  </a:lnTo>
                  <a:close/>
                </a:path>
                <a:path w="1273810" h="5212080">
                  <a:moveTo>
                    <a:pt x="1273759" y="5087810"/>
                  </a:moveTo>
                  <a:lnTo>
                    <a:pt x="1264246" y="5087810"/>
                  </a:lnTo>
                  <a:lnTo>
                    <a:pt x="1264246" y="5097348"/>
                  </a:lnTo>
                  <a:lnTo>
                    <a:pt x="1273759" y="5097348"/>
                  </a:lnTo>
                  <a:lnTo>
                    <a:pt x="1273759" y="5087810"/>
                  </a:lnTo>
                  <a:close/>
                </a:path>
                <a:path w="1273810" h="5212080">
                  <a:moveTo>
                    <a:pt x="1273759" y="5030648"/>
                  </a:moveTo>
                  <a:lnTo>
                    <a:pt x="1264246" y="5030648"/>
                  </a:lnTo>
                  <a:lnTo>
                    <a:pt x="1264246" y="5040173"/>
                  </a:lnTo>
                  <a:lnTo>
                    <a:pt x="1273759" y="5040173"/>
                  </a:lnTo>
                  <a:lnTo>
                    <a:pt x="1273759" y="5030648"/>
                  </a:lnTo>
                  <a:close/>
                </a:path>
                <a:path w="1273810" h="5212080">
                  <a:moveTo>
                    <a:pt x="1273759" y="4973485"/>
                  </a:moveTo>
                  <a:lnTo>
                    <a:pt x="1264246" y="4973485"/>
                  </a:lnTo>
                  <a:lnTo>
                    <a:pt x="1264246" y="4983010"/>
                  </a:lnTo>
                  <a:lnTo>
                    <a:pt x="1273759" y="4983010"/>
                  </a:lnTo>
                  <a:lnTo>
                    <a:pt x="1273759" y="4973485"/>
                  </a:lnTo>
                  <a:close/>
                </a:path>
                <a:path w="1273810" h="5212080">
                  <a:moveTo>
                    <a:pt x="1273759" y="4916322"/>
                  </a:moveTo>
                  <a:lnTo>
                    <a:pt x="1264246" y="4916322"/>
                  </a:lnTo>
                  <a:lnTo>
                    <a:pt x="1264246" y="4925847"/>
                  </a:lnTo>
                  <a:lnTo>
                    <a:pt x="1273759" y="4925847"/>
                  </a:lnTo>
                  <a:lnTo>
                    <a:pt x="1273759" y="4916322"/>
                  </a:lnTo>
                  <a:close/>
                </a:path>
                <a:path w="1273810" h="5212080">
                  <a:moveTo>
                    <a:pt x="1273759" y="4859147"/>
                  </a:moveTo>
                  <a:lnTo>
                    <a:pt x="1264246" y="4859147"/>
                  </a:lnTo>
                  <a:lnTo>
                    <a:pt x="1264246" y="4868672"/>
                  </a:lnTo>
                  <a:lnTo>
                    <a:pt x="1273759" y="4868672"/>
                  </a:lnTo>
                  <a:lnTo>
                    <a:pt x="1273759" y="4859147"/>
                  </a:lnTo>
                  <a:close/>
                </a:path>
                <a:path w="1273810" h="5212080">
                  <a:moveTo>
                    <a:pt x="1273759" y="4801984"/>
                  </a:moveTo>
                  <a:lnTo>
                    <a:pt x="1264246" y="4801984"/>
                  </a:lnTo>
                  <a:lnTo>
                    <a:pt x="1264246" y="4811509"/>
                  </a:lnTo>
                  <a:lnTo>
                    <a:pt x="1273759" y="4811509"/>
                  </a:lnTo>
                  <a:lnTo>
                    <a:pt x="1273759" y="4801984"/>
                  </a:lnTo>
                  <a:close/>
                </a:path>
                <a:path w="1273810" h="5212080">
                  <a:moveTo>
                    <a:pt x="1273759" y="4744821"/>
                  </a:moveTo>
                  <a:lnTo>
                    <a:pt x="1264246" y="4744821"/>
                  </a:lnTo>
                  <a:lnTo>
                    <a:pt x="1264246" y="4754346"/>
                  </a:lnTo>
                  <a:lnTo>
                    <a:pt x="1273759" y="4754346"/>
                  </a:lnTo>
                  <a:lnTo>
                    <a:pt x="1273759" y="4744821"/>
                  </a:lnTo>
                  <a:close/>
                </a:path>
                <a:path w="1273810" h="5212080">
                  <a:moveTo>
                    <a:pt x="1273759" y="4687646"/>
                  </a:moveTo>
                  <a:lnTo>
                    <a:pt x="1264246" y="4687646"/>
                  </a:lnTo>
                  <a:lnTo>
                    <a:pt x="1264246" y="4697184"/>
                  </a:lnTo>
                  <a:lnTo>
                    <a:pt x="1273759" y="4697184"/>
                  </a:lnTo>
                  <a:lnTo>
                    <a:pt x="1273759" y="4687646"/>
                  </a:lnTo>
                  <a:close/>
                </a:path>
                <a:path w="1273810" h="5212080">
                  <a:moveTo>
                    <a:pt x="1273759" y="4630483"/>
                  </a:moveTo>
                  <a:lnTo>
                    <a:pt x="1264246" y="4630483"/>
                  </a:lnTo>
                  <a:lnTo>
                    <a:pt x="1264246" y="4640008"/>
                  </a:lnTo>
                  <a:lnTo>
                    <a:pt x="1273759" y="4640008"/>
                  </a:lnTo>
                  <a:lnTo>
                    <a:pt x="1273759" y="4630483"/>
                  </a:lnTo>
                  <a:close/>
                </a:path>
                <a:path w="1273810" h="5212080">
                  <a:moveTo>
                    <a:pt x="1273759" y="4573321"/>
                  </a:moveTo>
                  <a:lnTo>
                    <a:pt x="1264246" y="4573321"/>
                  </a:lnTo>
                  <a:lnTo>
                    <a:pt x="1264246" y="4582846"/>
                  </a:lnTo>
                  <a:lnTo>
                    <a:pt x="1273759" y="4582846"/>
                  </a:lnTo>
                  <a:lnTo>
                    <a:pt x="1273759" y="4573321"/>
                  </a:lnTo>
                  <a:close/>
                </a:path>
                <a:path w="1273810" h="5212080">
                  <a:moveTo>
                    <a:pt x="1273759" y="4516145"/>
                  </a:moveTo>
                  <a:lnTo>
                    <a:pt x="1264246" y="4516145"/>
                  </a:lnTo>
                  <a:lnTo>
                    <a:pt x="1264246" y="4525683"/>
                  </a:lnTo>
                  <a:lnTo>
                    <a:pt x="1273759" y="4525683"/>
                  </a:lnTo>
                  <a:lnTo>
                    <a:pt x="1273759" y="4516145"/>
                  </a:lnTo>
                  <a:close/>
                </a:path>
                <a:path w="1273810" h="5212080">
                  <a:moveTo>
                    <a:pt x="1273759" y="4458982"/>
                  </a:moveTo>
                  <a:lnTo>
                    <a:pt x="1264246" y="4458982"/>
                  </a:lnTo>
                  <a:lnTo>
                    <a:pt x="1264246" y="4468507"/>
                  </a:lnTo>
                  <a:lnTo>
                    <a:pt x="1273759" y="4468507"/>
                  </a:lnTo>
                  <a:lnTo>
                    <a:pt x="1273759" y="4458982"/>
                  </a:lnTo>
                  <a:close/>
                </a:path>
                <a:path w="1273810" h="5212080">
                  <a:moveTo>
                    <a:pt x="1273759" y="4401820"/>
                  </a:moveTo>
                  <a:lnTo>
                    <a:pt x="1264246" y="4401820"/>
                  </a:lnTo>
                  <a:lnTo>
                    <a:pt x="1264246" y="4411345"/>
                  </a:lnTo>
                  <a:lnTo>
                    <a:pt x="1273759" y="4411345"/>
                  </a:lnTo>
                  <a:lnTo>
                    <a:pt x="1273759" y="4401820"/>
                  </a:lnTo>
                  <a:close/>
                </a:path>
                <a:path w="1273810" h="5212080">
                  <a:moveTo>
                    <a:pt x="1273759" y="4344657"/>
                  </a:moveTo>
                  <a:lnTo>
                    <a:pt x="1264246" y="4344657"/>
                  </a:lnTo>
                  <a:lnTo>
                    <a:pt x="1264246" y="4354182"/>
                  </a:lnTo>
                  <a:lnTo>
                    <a:pt x="1273759" y="4354182"/>
                  </a:lnTo>
                  <a:lnTo>
                    <a:pt x="1273759" y="4344657"/>
                  </a:lnTo>
                  <a:close/>
                </a:path>
                <a:path w="1273810" h="5212080">
                  <a:moveTo>
                    <a:pt x="1273759" y="4287482"/>
                  </a:moveTo>
                  <a:lnTo>
                    <a:pt x="1264246" y="4287482"/>
                  </a:lnTo>
                  <a:lnTo>
                    <a:pt x="1264246" y="4297007"/>
                  </a:lnTo>
                  <a:lnTo>
                    <a:pt x="1273759" y="4297007"/>
                  </a:lnTo>
                  <a:lnTo>
                    <a:pt x="1273759" y="4287482"/>
                  </a:lnTo>
                  <a:close/>
                </a:path>
                <a:path w="1273810" h="5212080">
                  <a:moveTo>
                    <a:pt x="1273759" y="4230319"/>
                  </a:moveTo>
                  <a:lnTo>
                    <a:pt x="1264246" y="4230319"/>
                  </a:lnTo>
                  <a:lnTo>
                    <a:pt x="1264246" y="4239844"/>
                  </a:lnTo>
                  <a:lnTo>
                    <a:pt x="1273759" y="4239844"/>
                  </a:lnTo>
                  <a:lnTo>
                    <a:pt x="1273759" y="4230319"/>
                  </a:lnTo>
                  <a:close/>
                </a:path>
                <a:path w="1273810" h="5212080">
                  <a:moveTo>
                    <a:pt x="1273759" y="4173156"/>
                  </a:moveTo>
                  <a:lnTo>
                    <a:pt x="1264246" y="4173156"/>
                  </a:lnTo>
                  <a:lnTo>
                    <a:pt x="1264246" y="4182681"/>
                  </a:lnTo>
                  <a:lnTo>
                    <a:pt x="1273759" y="4182681"/>
                  </a:lnTo>
                  <a:lnTo>
                    <a:pt x="1273759" y="4173156"/>
                  </a:lnTo>
                  <a:close/>
                </a:path>
                <a:path w="1273810" h="5212080">
                  <a:moveTo>
                    <a:pt x="1273759" y="4115981"/>
                  </a:moveTo>
                  <a:lnTo>
                    <a:pt x="1264246" y="4115981"/>
                  </a:lnTo>
                  <a:lnTo>
                    <a:pt x="1264246" y="4125518"/>
                  </a:lnTo>
                  <a:lnTo>
                    <a:pt x="1273759" y="4125518"/>
                  </a:lnTo>
                  <a:lnTo>
                    <a:pt x="1273759" y="4115981"/>
                  </a:lnTo>
                  <a:close/>
                </a:path>
                <a:path w="1273810" h="5212080">
                  <a:moveTo>
                    <a:pt x="1273759" y="4058818"/>
                  </a:moveTo>
                  <a:lnTo>
                    <a:pt x="1264246" y="4058818"/>
                  </a:lnTo>
                  <a:lnTo>
                    <a:pt x="1264246" y="4068343"/>
                  </a:lnTo>
                  <a:lnTo>
                    <a:pt x="1273759" y="4068343"/>
                  </a:lnTo>
                  <a:lnTo>
                    <a:pt x="1273759" y="4058818"/>
                  </a:lnTo>
                  <a:close/>
                </a:path>
                <a:path w="1273810" h="5212080">
                  <a:moveTo>
                    <a:pt x="1273759" y="4001655"/>
                  </a:moveTo>
                  <a:lnTo>
                    <a:pt x="1264246" y="4001655"/>
                  </a:lnTo>
                  <a:lnTo>
                    <a:pt x="1264246" y="4011180"/>
                  </a:lnTo>
                  <a:lnTo>
                    <a:pt x="1273759" y="4011180"/>
                  </a:lnTo>
                  <a:lnTo>
                    <a:pt x="1273759" y="4001655"/>
                  </a:lnTo>
                  <a:close/>
                </a:path>
                <a:path w="1273810" h="5212080">
                  <a:moveTo>
                    <a:pt x="1273759" y="3944493"/>
                  </a:moveTo>
                  <a:lnTo>
                    <a:pt x="1264246" y="3944493"/>
                  </a:lnTo>
                  <a:lnTo>
                    <a:pt x="1264246" y="3954018"/>
                  </a:lnTo>
                  <a:lnTo>
                    <a:pt x="1273759" y="3954018"/>
                  </a:lnTo>
                  <a:lnTo>
                    <a:pt x="1273759" y="3944493"/>
                  </a:lnTo>
                  <a:close/>
                </a:path>
                <a:path w="1273810" h="5212080">
                  <a:moveTo>
                    <a:pt x="1273759" y="3887317"/>
                  </a:moveTo>
                  <a:lnTo>
                    <a:pt x="1264246" y="3887317"/>
                  </a:lnTo>
                  <a:lnTo>
                    <a:pt x="1264246" y="3896842"/>
                  </a:lnTo>
                  <a:lnTo>
                    <a:pt x="1273759" y="3896842"/>
                  </a:lnTo>
                  <a:lnTo>
                    <a:pt x="1273759" y="3887317"/>
                  </a:lnTo>
                  <a:close/>
                </a:path>
                <a:path w="1273810" h="5212080">
                  <a:moveTo>
                    <a:pt x="1273759" y="3830155"/>
                  </a:moveTo>
                  <a:lnTo>
                    <a:pt x="1264246" y="3830155"/>
                  </a:lnTo>
                  <a:lnTo>
                    <a:pt x="1264246" y="3839680"/>
                  </a:lnTo>
                  <a:lnTo>
                    <a:pt x="1273759" y="3839680"/>
                  </a:lnTo>
                  <a:lnTo>
                    <a:pt x="1273759" y="3830155"/>
                  </a:lnTo>
                  <a:close/>
                </a:path>
                <a:path w="1273810" h="5212080">
                  <a:moveTo>
                    <a:pt x="1273759" y="3772992"/>
                  </a:moveTo>
                  <a:lnTo>
                    <a:pt x="1264246" y="3772992"/>
                  </a:lnTo>
                  <a:lnTo>
                    <a:pt x="1264246" y="3782517"/>
                  </a:lnTo>
                  <a:lnTo>
                    <a:pt x="1273759" y="3782517"/>
                  </a:lnTo>
                  <a:lnTo>
                    <a:pt x="1273759" y="3772992"/>
                  </a:lnTo>
                  <a:close/>
                </a:path>
                <a:path w="1273810" h="5212080">
                  <a:moveTo>
                    <a:pt x="1273759" y="3715816"/>
                  </a:moveTo>
                  <a:lnTo>
                    <a:pt x="1264246" y="3715816"/>
                  </a:lnTo>
                  <a:lnTo>
                    <a:pt x="1264246" y="3725354"/>
                  </a:lnTo>
                  <a:lnTo>
                    <a:pt x="1273759" y="3725354"/>
                  </a:lnTo>
                  <a:lnTo>
                    <a:pt x="1273759" y="3715816"/>
                  </a:lnTo>
                  <a:close/>
                </a:path>
                <a:path w="1273810" h="5212080">
                  <a:moveTo>
                    <a:pt x="1273759" y="3658654"/>
                  </a:moveTo>
                  <a:lnTo>
                    <a:pt x="1264246" y="3658654"/>
                  </a:lnTo>
                  <a:lnTo>
                    <a:pt x="1264246" y="3668179"/>
                  </a:lnTo>
                  <a:lnTo>
                    <a:pt x="1273759" y="3668179"/>
                  </a:lnTo>
                  <a:lnTo>
                    <a:pt x="1273759" y="3658654"/>
                  </a:lnTo>
                  <a:close/>
                </a:path>
                <a:path w="1273810" h="5212080">
                  <a:moveTo>
                    <a:pt x="1273759" y="3601491"/>
                  </a:moveTo>
                  <a:lnTo>
                    <a:pt x="1264246" y="3601491"/>
                  </a:lnTo>
                  <a:lnTo>
                    <a:pt x="1264246" y="3611016"/>
                  </a:lnTo>
                  <a:lnTo>
                    <a:pt x="1273759" y="3611016"/>
                  </a:lnTo>
                  <a:lnTo>
                    <a:pt x="1273759" y="3601491"/>
                  </a:lnTo>
                  <a:close/>
                </a:path>
                <a:path w="1273810" h="5212080">
                  <a:moveTo>
                    <a:pt x="1273759" y="3544316"/>
                  </a:moveTo>
                  <a:lnTo>
                    <a:pt x="1264246" y="3544316"/>
                  </a:lnTo>
                  <a:lnTo>
                    <a:pt x="1264246" y="3553853"/>
                  </a:lnTo>
                  <a:lnTo>
                    <a:pt x="1273759" y="3553853"/>
                  </a:lnTo>
                  <a:lnTo>
                    <a:pt x="1273759" y="3544316"/>
                  </a:lnTo>
                  <a:close/>
                </a:path>
                <a:path w="1273810" h="5212080">
                  <a:moveTo>
                    <a:pt x="1273759" y="3487153"/>
                  </a:moveTo>
                  <a:lnTo>
                    <a:pt x="1264246" y="3487153"/>
                  </a:lnTo>
                  <a:lnTo>
                    <a:pt x="1264246" y="3496678"/>
                  </a:lnTo>
                  <a:lnTo>
                    <a:pt x="1273759" y="3496678"/>
                  </a:lnTo>
                  <a:lnTo>
                    <a:pt x="1273759" y="3487153"/>
                  </a:lnTo>
                  <a:close/>
                </a:path>
                <a:path w="1273810" h="5212080">
                  <a:moveTo>
                    <a:pt x="1273759" y="3429990"/>
                  </a:moveTo>
                  <a:lnTo>
                    <a:pt x="1264246" y="3429990"/>
                  </a:lnTo>
                  <a:lnTo>
                    <a:pt x="1264246" y="3439515"/>
                  </a:lnTo>
                  <a:lnTo>
                    <a:pt x="1273759" y="3439515"/>
                  </a:lnTo>
                  <a:lnTo>
                    <a:pt x="1273759" y="3429990"/>
                  </a:lnTo>
                  <a:close/>
                </a:path>
                <a:path w="1273810" h="5212080">
                  <a:moveTo>
                    <a:pt x="1273759" y="3372828"/>
                  </a:moveTo>
                  <a:lnTo>
                    <a:pt x="1264246" y="3372828"/>
                  </a:lnTo>
                  <a:lnTo>
                    <a:pt x="1264246" y="3382353"/>
                  </a:lnTo>
                  <a:lnTo>
                    <a:pt x="1273759" y="3382353"/>
                  </a:lnTo>
                  <a:lnTo>
                    <a:pt x="1273759" y="3372828"/>
                  </a:lnTo>
                  <a:close/>
                </a:path>
                <a:path w="1273810" h="5212080">
                  <a:moveTo>
                    <a:pt x="1273759" y="3315652"/>
                  </a:moveTo>
                  <a:lnTo>
                    <a:pt x="1264246" y="3315652"/>
                  </a:lnTo>
                  <a:lnTo>
                    <a:pt x="1264246" y="3325177"/>
                  </a:lnTo>
                  <a:lnTo>
                    <a:pt x="1273759" y="3325177"/>
                  </a:lnTo>
                  <a:lnTo>
                    <a:pt x="1273759" y="3315652"/>
                  </a:lnTo>
                  <a:close/>
                </a:path>
                <a:path w="1273810" h="5212080">
                  <a:moveTo>
                    <a:pt x="1273759" y="3258489"/>
                  </a:moveTo>
                  <a:lnTo>
                    <a:pt x="1264246" y="3258489"/>
                  </a:lnTo>
                  <a:lnTo>
                    <a:pt x="1264246" y="3268014"/>
                  </a:lnTo>
                  <a:lnTo>
                    <a:pt x="1273759" y="3268014"/>
                  </a:lnTo>
                  <a:lnTo>
                    <a:pt x="1273759" y="3258489"/>
                  </a:lnTo>
                  <a:close/>
                </a:path>
                <a:path w="1273810" h="5212080">
                  <a:moveTo>
                    <a:pt x="1273759" y="3201327"/>
                  </a:moveTo>
                  <a:lnTo>
                    <a:pt x="1264246" y="3201327"/>
                  </a:lnTo>
                  <a:lnTo>
                    <a:pt x="1264246" y="3210852"/>
                  </a:lnTo>
                  <a:lnTo>
                    <a:pt x="1273759" y="3210852"/>
                  </a:lnTo>
                  <a:lnTo>
                    <a:pt x="1273759" y="3201327"/>
                  </a:lnTo>
                  <a:close/>
                </a:path>
                <a:path w="1273810" h="5212080">
                  <a:moveTo>
                    <a:pt x="1273759" y="3144151"/>
                  </a:moveTo>
                  <a:lnTo>
                    <a:pt x="1264246" y="3144151"/>
                  </a:lnTo>
                  <a:lnTo>
                    <a:pt x="1264246" y="3153689"/>
                  </a:lnTo>
                  <a:lnTo>
                    <a:pt x="1273759" y="3153689"/>
                  </a:lnTo>
                  <a:lnTo>
                    <a:pt x="1273759" y="3144151"/>
                  </a:lnTo>
                  <a:close/>
                </a:path>
                <a:path w="1273810" h="5212080">
                  <a:moveTo>
                    <a:pt x="1273759" y="3086989"/>
                  </a:moveTo>
                  <a:lnTo>
                    <a:pt x="1264246" y="3086989"/>
                  </a:lnTo>
                  <a:lnTo>
                    <a:pt x="1264246" y="3096514"/>
                  </a:lnTo>
                  <a:lnTo>
                    <a:pt x="1273759" y="3096514"/>
                  </a:lnTo>
                  <a:lnTo>
                    <a:pt x="1273759" y="3086989"/>
                  </a:lnTo>
                  <a:close/>
                </a:path>
                <a:path w="1273810" h="5212080">
                  <a:moveTo>
                    <a:pt x="1273759" y="3029826"/>
                  </a:moveTo>
                  <a:lnTo>
                    <a:pt x="1264246" y="3029826"/>
                  </a:lnTo>
                  <a:lnTo>
                    <a:pt x="1264246" y="3039351"/>
                  </a:lnTo>
                  <a:lnTo>
                    <a:pt x="1273759" y="3039351"/>
                  </a:lnTo>
                  <a:lnTo>
                    <a:pt x="1273759" y="3029826"/>
                  </a:lnTo>
                  <a:close/>
                </a:path>
                <a:path w="1273810" h="5212080">
                  <a:moveTo>
                    <a:pt x="1273759" y="2972651"/>
                  </a:moveTo>
                  <a:lnTo>
                    <a:pt x="1264246" y="2972651"/>
                  </a:lnTo>
                  <a:lnTo>
                    <a:pt x="1264246" y="2982188"/>
                  </a:lnTo>
                  <a:lnTo>
                    <a:pt x="1273759" y="2982188"/>
                  </a:lnTo>
                  <a:lnTo>
                    <a:pt x="1273759" y="2972651"/>
                  </a:lnTo>
                  <a:close/>
                </a:path>
                <a:path w="1273810" h="5212080">
                  <a:moveTo>
                    <a:pt x="1273759" y="2915488"/>
                  </a:moveTo>
                  <a:lnTo>
                    <a:pt x="1264246" y="2915488"/>
                  </a:lnTo>
                  <a:lnTo>
                    <a:pt x="1264246" y="2925013"/>
                  </a:lnTo>
                  <a:lnTo>
                    <a:pt x="1273759" y="2925013"/>
                  </a:lnTo>
                  <a:lnTo>
                    <a:pt x="1273759" y="2915488"/>
                  </a:lnTo>
                  <a:close/>
                </a:path>
                <a:path w="1273810" h="5212080">
                  <a:moveTo>
                    <a:pt x="1273759" y="2858325"/>
                  </a:moveTo>
                  <a:lnTo>
                    <a:pt x="1264246" y="2858325"/>
                  </a:lnTo>
                  <a:lnTo>
                    <a:pt x="1264246" y="2867850"/>
                  </a:lnTo>
                  <a:lnTo>
                    <a:pt x="1273759" y="2867850"/>
                  </a:lnTo>
                  <a:lnTo>
                    <a:pt x="1273759" y="2858325"/>
                  </a:lnTo>
                  <a:close/>
                </a:path>
                <a:path w="1273810" h="5212080">
                  <a:moveTo>
                    <a:pt x="1273759" y="2801162"/>
                  </a:moveTo>
                  <a:lnTo>
                    <a:pt x="1264246" y="2801162"/>
                  </a:lnTo>
                  <a:lnTo>
                    <a:pt x="1264246" y="2810687"/>
                  </a:lnTo>
                  <a:lnTo>
                    <a:pt x="1273759" y="2810687"/>
                  </a:lnTo>
                  <a:lnTo>
                    <a:pt x="1273759" y="2801162"/>
                  </a:lnTo>
                  <a:close/>
                </a:path>
                <a:path w="1273810" h="5212080">
                  <a:moveTo>
                    <a:pt x="1273759" y="2743987"/>
                  </a:moveTo>
                  <a:lnTo>
                    <a:pt x="1264246" y="2743987"/>
                  </a:lnTo>
                  <a:lnTo>
                    <a:pt x="1264246" y="2753512"/>
                  </a:lnTo>
                  <a:lnTo>
                    <a:pt x="1273759" y="2753512"/>
                  </a:lnTo>
                  <a:lnTo>
                    <a:pt x="1273759" y="2743987"/>
                  </a:lnTo>
                  <a:close/>
                </a:path>
                <a:path w="1273810" h="5212080">
                  <a:moveTo>
                    <a:pt x="1273759" y="2686824"/>
                  </a:moveTo>
                  <a:lnTo>
                    <a:pt x="1264246" y="2686824"/>
                  </a:lnTo>
                  <a:lnTo>
                    <a:pt x="1264246" y="2696349"/>
                  </a:lnTo>
                  <a:lnTo>
                    <a:pt x="1273759" y="2696349"/>
                  </a:lnTo>
                  <a:lnTo>
                    <a:pt x="1273759" y="2686824"/>
                  </a:lnTo>
                  <a:close/>
                </a:path>
                <a:path w="1273810" h="5212080">
                  <a:moveTo>
                    <a:pt x="1273759" y="2629662"/>
                  </a:moveTo>
                  <a:lnTo>
                    <a:pt x="1264246" y="2629662"/>
                  </a:lnTo>
                  <a:lnTo>
                    <a:pt x="1264246" y="2639187"/>
                  </a:lnTo>
                  <a:lnTo>
                    <a:pt x="1273759" y="2639187"/>
                  </a:lnTo>
                  <a:lnTo>
                    <a:pt x="1273759" y="2629662"/>
                  </a:lnTo>
                  <a:close/>
                </a:path>
                <a:path w="1273810" h="5212080">
                  <a:moveTo>
                    <a:pt x="1273759" y="2572486"/>
                  </a:moveTo>
                  <a:lnTo>
                    <a:pt x="1264246" y="2572486"/>
                  </a:lnTo>
                  <a:lnTo>
                    <a:pt x="1264246" y="2582024"/>
                  </a:lnTo>
                  <a:lnTo>
                    <a:pt x="1273759" y="2582024"/>
                  </a:lnTo>
                  <a:lnTo>
                    <a:pt x="1273759" y="2572486"/>
                  </a:lnTo>
                  <a:close/>
                </a:path>
                <a:path w="1273810" h="5212080">
                  <a:moveTo>
                    <a:pt x="1273759" y="2515324"/>
                  </a:moveTo>
                  <a:lnTo>
                    <a:pt x="1264246" y="2515324"/>
                  </a:lnTo>
                  <a:lnTo>
                    <a:pt x="1264246" y="2524849"/>
                  </a:lnTo>
                  <a:lnTo>
                    <a:pt x="1273759" y="2524849"/>
                  </a:lnTo>
                  <a:lnTo>
                    <a:pt x="1273759" y="2515324"/>
                  </a:lnTo>
                  <a:close/>
                </a:path>
                <a:path w="1273810" h="5212080">
                  <a:moveTo>
                    <a:pt x="1273759" y="2458161"/>
                  </a:moveTo>
                  <a:lnTo>
                    <a:pt x="1264246" y="2458161"/>
                  </a:lnTo>
                  <a:lnTo>
                    <a:pt x="1264246" y="2467686"/>
                  </a:lnTo>
                  <a:lnTo>
                    <a:pt x="1273759" y="2467686"/>
                  </a:lnTo>
                  <a:lnTo>
                    <a:pt x="1273759" y="2458161"/>
                  </a:lnTo>
                  <a:close/>
                </a:path>
                <a:path w="1273810" h="5212080">
                  <a:moveTo>
                    <a:pt x="1273759" y="2400998"/>
                  </a:moveTo>
                  <a:lnTo>
                    <a:pt x="1264246" y="2400998"/>
                  </a:lnTo>
                  <a:lnTo>
                    <a:pt x="1264246" y="2410523"/>
                  </a:lnTo>
                  <a:lnTo>
                    <a:pt x="1273759" y="2410523"/>
                  </a:lnTo>
                  <a:lnTo>
                    <a:pt x="1273759" y="2400998"/>
                  </a:lnTo>
                  <a:close/>
                </a:path>
                <a:path w="1273810" h="5212080">
                  <a:moveTo>
                    <a:pt x="1273759" y="2343823"/>
                  </a:moveTo>
                  <a:lnTo>
                    <a:pt x="1264246" y="2343823"/>
                  </a:lnTo>
                  <a:lnTo>
                    <a:pt x="1264246" y="2353348"/>
                  </a:lnTo>
                  <a:lnTo>
                    <a:pt x="1273759" y="2353348"/>
                  </a:lnTo>
                  <a:lnTo>
                    <a:pt x="1273759" y="2343823"/>
                  </a:lnTo>
                  <a:close/>
                </a:path>
                <a:path w="1273810" h="5212080">
                  <a:moveTo>
                    <a:pt x="1273759" y="2286660"/>
                  </a:moveTo>
                  <a:lnTo>
                    <a:pt x="1264246" y="2286660"/>
                  </a:lnTo>
                  <a:lnTo>
                    <a:pt x="1264246" y="2296185"/>
                  </a:lnTo>
                  <a:lnTo>
                    <a:pt x="1273759" y="2296185"/>
                  </a:lnTo>
                  <a:lnTo>
                    <a:pt x="1273759" y="2286660"/>
                  </a:lnTo>
                  <a:close/>
                </a:path>
                <a:path w="1273810" h="5212080">
                  <a:moveTo>
                    <a:pt x="1273759" y="2229497"/>
                  </a:moveTo>
                  <a:lnTo>
                    <a:pt x="1264246" y="2229497"/>
                  </a:lnTo>
                  <a:lnTo>
                    <a:pt x="1264246" y="2239022"/>
                  </a:lnTo>
                  <a:lnTo>
                    <a:pt x="1273759" y="2239022"/>
                  </a:lnTo>
                  <a:lnTo>
                    <a:pt x="1273759" y="2229497"/>
                  </a:lnTo>
                  <a:close/>
                </a:path>
                <a:path w="1273810" h="5212080">
                  <a:moveTo>
                    <a:pt x="1273759" y="2172322"/>
                  </a:moveTo>
                  <a:lnTo>
                    <a:pt x="1264246" y="2172322"/>
                  </a:lnTo>
                  <a:lnTo>
                    <a:pt x="1264246" y="2181860"/>
                  </a:lnTo>
                  <a:lnTo>
                    <a:pt x="1273759" y="2181860"/>
                  </a:lnTo>
                  <a:lnTo>
                    <a:pt x="1273759" y="2172322"/>
                  </a:lnTo>
                  <a:close/>
                </a:path>
                <a:path w="1273810" h="5212080">
                  <a:moveTo>
                    <a:pt x="1273759" y="2115159"/>
                  </a:moveTo>
                  <a:lnTo>
                    <a:pt x="1264246" y="2115159"/>
                  </a:lnTo>
                  <a:lnTo>
                    <a:pt x="1264246" y="2124684"/>
                  </a:lnTo>
                  <a:lnTo>
                    <a:pt x="1273759" y="2124684"/>
                  </a:lnTo>
                  <a:lnTo>
                    <a:pt x="1273759" y="2115159"/>
                  </a:lnTo>
                  <a:close/>
                </a:path>
                <a:path w="1273810" h="5212080">
                  <a:moveTo>
                    <a:pt x="1273759" y="2057996"/>
                  </a:moveTo>
                  <a:lnTo>
                    <a:pt x="1264246" y="2057996"/>
                  </a:lnTo>
                  <a:lnTo>
                    <a:pt x="1264246" y="2067521"/>
                  </a:lnTo>
                  <a:lnTo>
                    <a:pt x="1273759" y="2067521"/>
                  </a:lnTo>
                  <a:lnTo>
                    <a:pt x="1273759" y="2057996"/>
                  </a:lnTo>
                  <a:close/>
                </a:path>
                <a:path w="1273810" h="5212080">
                  <a:moveTo>
                    <a:pt x="1273759" y="2000821"/>
                  </a:moveTo>
                  <a:lnTo>
                    <a:pt x="1264246" y="2000821"/>
                  </a:lnTo>
                  <a:lnTo>
                    <a:pt x="1264246" y="2010359"/>
                  </a:lnTo>
                  <a:lnTo>
                    <a:pt x="1273759" y="2010359"/>
                  </a:lnTo>
                  <a:lnTo>
                    <a:pt x="1273759" y="2000821"/>
                  </a:lnTo>
                  <a:close/>
                </a:path>
                <a:path w="1273810" h="5212080">
                  <a:moveTo>
                    <a:pt x="1273759" y="1943658"/>
                  </a:moveTo>
                  <a:lnTo>
                    <a:pt x="1264246" y="1943658"/>
                  </a:lnTo>
                  <a:lnTo>
                    <a:pt x="1264246" y="1953183"/>
                  </a:lnTo>
                  <a:lnTo>
                    <a:pt x="1273759" y="1953183"/>
                  </a:lnTo>
                  <a:lnTo>
                    <a:pt x="1273759" y="1943658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34914" y="1478495"/>
              <a:ext cx="9525" cy="1953260"/>
            </a:xfrm>
            <a:custGeom>
              <a:avLst/>
              <a:gdLst/>
              <a:ahLst/>
              <a:cxnLst/>
              <a:rect l="l" t="t" r="r" b="b"/>
              <a:pathLst>
                <a:path w="9525" h="1953260">
                  <a:moveTo>
                    <a:pt x="9512" y="1943658"/>
                  </a:moveTo>
                  <a:lnTo>
                    <a:pt x="0" y="1943658"/>
                  </a:lnTo>
                  <a:lnTo>
                    <a:pt x="0" y="1953183"/>
                  </a:lnTo>
                  <a:lnTo>
                    <a:pt x="9512" y="1953183"/>
                  </a:lnTo>
                  <a:lnTo>
                    <a:pt x="9512" y="1943658"/>
                  </a:lnTo>
                  <a:close/>
                </a:path>
                <a:path w="9525" h="1953260">
                  <a:moveTo>
                    <a:pt x="9512" y="1886496"/>
                  </a:moveTo>
                  <a:lnTo>
                    <a:pt x="0" y="1886496"/>
                  </a:lnTo>
                  <a:lnTo>
                    <a:pt x="0" y="1896021"/>
                  </a:lnTo>
                  <a:lnTo>
                    <a:pt x="9512" y="1896021"/>
                  </a:lnTo>
                  <a:lnTo>
                    <a:pt x="9512" y="1886496"/>
                  </a:lnTo>
                  <a:close/>
                </a:path>
                <a:path w="9525" h="1953260">
                  <a:moveTo>
                    <a:pt x="9512" y="1829333"/>
                  </a:moveTo>
                  <a:lnTo>
                    <a:pt x="0" y="1829333"/>
                  </a:lnTo>
                  <a:lnTo>
                    <a:pt x="0" y="1838858"/>
                  </a:lnTo>
                  <a:lnTo>
                    <a:pt x="9512" y="1838858"/>
                  </a:lnTo>
                  <a:lnTo>
                    <a:pt x="9512" y="1829333"/>
                  </a:lnTo>
                  <a:close/>
                </a:path>
                <a:path w="9525" h="1953260">
                  <a:moveTo>
                    <a:pt x="9512" y="1772158"/>
                  </a:moveTo>
                  <a:lnTo>
                    <a:pt x="0" y="1772158"/>
                  </a:lnTo>
                  <a:lnTo>
                    <a:pt x="0" y="1781683"/>
                  </a:lnTo>
                  <a:lnTo>
                    <a:pt x="9512" y="1781683"/>
                  </a:lnTo>
                  <a:lnTo>
                    <a:pt x="9512" y="1772158"/>
                  </a:lnTo>
                  <a:close/>
                </a:path>
                <a:path w="9525" h="1953260">
                  <a:moveTo>
                    <a:pt x="9512" y="1714995"/>
                  </a:moveTo>
                  <a:lnTo>
                    <a:pt x="0" y="1714995"/>
                  </a:lnTo>
                  <a:lnTo>
                    <a:pt x="0" y="1724520"/>
                  </a:lnTo>
                  <a:lnTo>
                    <a:pt x="9512" y="1724520"/>
                  </a:lnTo>
                  <a:lnTo>
                    <a:pt x="9512" y="1714995"/>
                  </a:lnTo>
                  <a:close/>
                </a:path>
                <a:path w="9525" h="1953260">
                  <a:moveTo>
                    <a:pt x="9512" y="1657832"/>
                  </a:moveTo>
                  <a:lnTo>
                    <a:pt x="0" y="1657832"/>
                  </a:lnTo>
                  <a:lnTo>
                    <a:pt x="0" y="1667357"/>
                  </a:lnTo>
                  <a:lnTo>
                    <a:pt x="9512" y="1667357"/>
                  </a:lnTo>
                  <a:lnTo>
                    <a:pt x="9512" y="1657832"/>
                  </a:lnTo>
                  <a:close/>
                </a:path>
                <a:path w="9525" h="1953260">
                  <a:moveTo>
                    <a:pt x="9512" y="1600657"/>
                  </a:moveTo>
                  <a:lnTo>
                    <a:pt x="0" y="1600657"/>
                  </a:lnTo>
                  <a:lnTo>
                    <a:pt x="0" y="1610194"/>
                  </a:lnTo>
                  <a:lnTo>
                    <a:pt x="9512" y="1610194"/>
                  </a:lnTo>
                  <a:lnTo>
                    <a:pt x="9512" y="1600657"/>
                  </a:lnTo>
                  <a:close/>
                </a:path>
                <a:path w="9525" h="1953260">
                  <a:moveTo>
                    <a:pt x="9512" y="1543494"/>
                  </a:moveTo>
                  <a:lnTo>
                    <a:pt x="0" y="1543494"/>
                  </a:lnTo>
                  <a:lnTo>
                    <a:pt x="0" y="1553019"/>
                  </a:lnTo>
                  <a:lnTo>
                    <a:pt x="9512" y="1553019"/>
                  </a:lnTo>
                  <a:lnTo>
                    <a:pt x="9512" y="1543494"/>
                  </a:lnTo>
                  <a:close/>
                </a:path>
                <a:path w="9525" h="1953260">
                  <a:moveTo>
                    <a:pt x="9512" y="1486331"/>
                  </a:moveTo>
                  <a:lnTo>
                    <a:pt x="0" y="1486331"/>
                  </a:lnTo>
                  <a:lnTo>
                    <a:pt x="0" y="1495856"/>
                  </a:lnTo>
                  <a:lnTo>
                    <a:pt x="9512" y="1495856"/>
                  </a:lnTo>
                  <a:lnTo>
                    <a:pt x="9512" y="1486331"/>
                  </a:lnTo>
                  <a:close/>
                </a:path>
                <a:path w="9525" h="1953260">
                  <a:moveTo>
                    <a:pt x="9512" y="1429156"/>
                  </a:moveTo>
                  <a:lnTo>
                    <a:pt x="0" y="1429156"/>
                  </a:lnTo>
                  <a:lnTo>
                    <a:pt x="0" y="1438694"/>
                  </a:lnTo>
                  <a:lnTo>
                    <a:pt x="9512" y="1438694"/>
                  </a:lnTo>
                  <a:lnTo>
                    <a:pt x="9512" y="1429156"/>
                  </a:lnTo>
                  <a:close/>
                </a:path>
                <a:path w="9525" h="1953260">
                  <a:moveTo>
                    <a:pt x="9512" y="1371993"/>
                  </a:moveTo>
                  <a:lnTo>
                    <a:pt x="0" y="1371993"/>
                  </a:lnTo>
                  <a:lnTo>
                    <a:pt x="0" y="1381518"/>
                  </a:lnTo>
                  <a:lnTo>
                    <a:pt x="9512" y="1381518"/>
                  </a:lnTo>
                  <a:lnTo>
                    <a:pt x="9512" y="1371993"/>
                  </a:lnTo>
                  <a:close/>
                </a:path>
                <a:path w="9525" h="1953260">
                  <a:moveTo>
                    <a:pt x="9512" y="1314831"/>
                  </a:moveTo>
                  <a:lnTo>
                    <a:pt x="0" y="1314831"/>
                  </a:lnTo>
                  <a:lnTo>
                    <a:pt x="0" y="1324356"/>
                  </a:lnTo>
                  <a:lnTo>
                    <a:pt x="9512" y="1324356"/>
                  </a:lnTo>
                  <a:lnTo>
                    <a:pt x="9512" y="1314831"/>
                  </a:lnTo>
                  <a:close/>
                </a:path>
                <a:path w="9525" h="1953260">
                  <a:moveTo>
                    <a:pt x="9512" y="1257668"/>
                  </a:moveTo>
                  <a:lnTo>
                    <a:pt x="0" y="1257668"/>
                  </a:lnTo>
                  <a:lnTo>
                    <a:pt x="0" y="1267193"/>
                  </a:lnTo>
                  <a:lnTo>
                    <a:pt x="9512" y="1267193"/>
                  </a:lnTo>
                  <a:lnTo>
                    <a:pt x="9512" y="1257668"/>
                  </a:lnTo>
                  <a:close/>
                </a:path>
                <a:path w="9525" h="1953260">
                  <a:moveTo>
                    <a:pt x="9512" y="1200492"/>
                  </a:moveTo>
                  <a:lnTo>
                    <a:pt x="0" y="1200492"/>
                  </a:lnTo>
                  <a:lnTo>
                    <a:pt x="0" y="1210030"/>
                  </a:lnTo>
                  <a:lnTo>
                    <a:pt x="9512" y="1210030"/>
                  </a:lnTo>
                  <a:lnTo>
                    <a:pt x="9512" y="1200492"/>
                  </a:lnTo>
                  <a:close/>
                </a:path>
                <a:path w="9525" h="1953260">
                  <a:moveTo>
                    <a:pt x="9512" y="1143330"/>
                  </a:moveTo>
                  <a:lnTo>
                    <a:pt x="0" y="1143330"/>
                  </a:lnTo>
                  <a:lnTo>
                    <a:pt x="0" y="1152855"/>
                  </a:lnTo>
                  <a:lnTo>
                    <a:pt x="9512" y="1152855"/>
                  </a:lnTo>
                  <a:lnTo>
                    <a:pt x="9512" y="1143330"/>
                  </a:lnTo>
                  <a:close/>
                </a:path>
                <a:path w="9525" h="1953260">
                  <a:moveTo>
                    <a:pt x="9512" y="1086167"/>
                  </a:moveTo>
                  <a:lnTo>
                    <a:pt x="0" y="1086167"/>
                  </a:lnTo>
                  <a:lnTo>
                    <a:pt x="0" y="1095692"/>
                  </a:lnTo>
                  <a:lnTo>
                    <a:pt x="9512" y="1095692"/>
                  </a:lnTo>
                  <a:lnTo>
                    <a:pt x="9512" y="1086167"/>
                  </a:lnTo>
                  <a:close/>
                </a:path>
                <a:path w="9525" h="1953260">
                  <a:moveTo>
                    <a:pt x="9512" y="1028992"/>
                  </a:moveTo>
                  <a:lnTo>
                    <a:pt x="0" y="1028992"/>
                  </a:lnTo>
                  <a:lnTo>
                    <a:pt x="0" y="1038529"/>
                  </a:lnTo>
                  <a:lnTo>
                    <a:pt x="9512" y="1038529"/>
                  </a:lnTo>
                  <a:lnTo>
                    <a:pt x="9512" y="1028992"/>
                  </a:lnTo>
                  <a:close/>
                </a:path>
                <a:path w="9525" h="1953260">
                  <a:moveTo>
                    <a:pt x="9512" y="971829"/>
                  </a:moveTo>
                  <a:lnTo>
                    <a:pt x="0" y="971829"/>
                  </a:lnTo>
                  <a:lnTo>
                    <a:pt x="0" y="981354"/>
                  </a:lnTo>
                  <a:lnTo>
                    <a:pt x="9512" y="981354"/>
                  </a:lnTo>
                  <a:lnTo>
                    <a:pt x="9512" y="971829"/>
                  </a:lnTo>
                  <a:close/>
                </a:path>
                <a:path w="9525" h="1953260">
                  <a:moveTo>
                    <a:pt x="9512" y="914666"/>
                  </a:moveTo>
                  <a:lnTo>
                    <a:pt x="0" y="914666"/>
                  </a:lnTo>
                  <a:lnTo>
                    <a:pt x="0" y="924191"/>
                  </a:lnTo>
                  <a:lnTo>
                    <a:pt x="9512" y="924191"/>
                  </a:lnTo>
                  <a:lnTo>
                    <a:pt x="9512" y="914666"/>
                  </a:lnTo>
                  <a:close/>
                </a:path>
                <a:path w="9525" h="1953260">
                  <a:moveTo>
                    <a:pt x="9512" y="857504"/>
                  </a:moveTo>
                  <a:lnTo>
                    <a:pt x="0" y="857504"/>
                  </a:lnTo>
                  <a:lnTo>
                    <a:pt x="0" y="867029"/>
                  </a:lnTo>
                  <a:lnTo>
                    <a:pt x="9512" y="867029"/>
                  </a:lnTo>
                  <a:lnTo>
                    <a:pt x="9512" y="857504"/>
                  </a:lnTo>
                  <a:close/>
                </a:path>
                <a:path w="9525" h="1953260">
                  <a:moveTo>
                    <a:pt x="9512" y="800328"/>
                  </a:moveTo>
                  <a:lnTo>
                    <a:pt x="0" y="800328"/>
                  </a:lnTo>
                  <a:lnTo>
                    <a:pt x="0" y="809853"/>
                  </a:lnTo>
                  <a:lnTo>
                    <a:pt x="9512" y="809853"/>
                  </a:lnTo>
                  <a:lnTo>
                    <a:pt x="9512" y="800328"/>
                  </a:lnTo>
                  <a:close/>
                </a:path>
                <a:path w="9525" h="1953260">
                  <a:moveTo>
                    <a:pt x="9512" y="743165"/>
                  </a:moveTo>
                  <a:lnTo>
                    <a:pt x="0" y="743165"/>
                  </a:lnTo>
                  <a:lnTo>
                    <a:pt x="0" y="752690"/>
                  </a:lnTo>
                  <a:lnTo>
                    <a:pt x="9512" y="752690"/>
                  </a:lnTo>
                  <a:lnTo>
                    <a:pt x="9512" y="743165"/>
                  </a:lnTo>
                  <a:close/>
                </a:path>
                <a:path w="9525" h="1953260">
                  <a:moveTo>
                    <a:pt x="9512" y="686003"/>
                  </a:moveTo>
                  <a:lnTo>
                    <a:pt x="0" y="686003"/>
                  </a:lnTo>
                  <a:lnTo>
                    <a:pt x="0" y="695528"/>
                  </a:lnTo>
                  <a:lnTo>
                    <a:pt x="9512" y="695528"/>
                  </a:lnTo>
                  <a:lnTo>
                    <a:pt x="9512" y="686003"/>
                  </a:lnTo>
                  <a:close/>
                </a:path>
                <a:path w="9525" h="1953260">
                  <a:moveTo>
                    <a:pt x="9512" y="628827"/>
                  </a:moveTo>
                  <a:lnTo>
                    <a:pt x="0" y="628827"/>
                  </a:lnTo>
                  <a:lnTo>
                    <a:pt x="0" y="638365"/>
                  </a:lnTo>
                  <a:lnTo>
                    <a:pt x="9512" y="638365"/>
                  </a:lnTo>
                  <a:lnTo>
                    <a:pt x="9512" y="628827"/>
                  </a:lnTo>
                  <a:close/>
                </a:path>
                <a:path w="9525" h="1953260">
                  <a:moveTo>
                    <a:pt x="9512" y="571665"/>
                  </a:moveTo>
                  <a:lnTo>
                    <a:pt x="0" y="571665"/>
                  </a:lnTo>
                  <a:lnTo>
                    <a:pt x="0" y="581190"/>
                  </a:lnTo>
                  <a:lnTo>
                    <a:pt x="9512" y="581190"/>
                  </a:lnTo>
                  <a:lnTo>
                    <a:pt x="9512" y="571665"/>
                  </a:lnTo>
                  <a:close/>
                </a:path>
                <a:path w="9525" h="1953260">
                  <a:moveTo>
                    <a:pt x="9512" y="514502"/>
                  </a:moveTo>
                  <a:lnTo>
                    <a:pt x="0" y="514502"/>
                  </a:lnTo>
                  <a:lnTo>
                    <a:pt x="0" y="524027"/>
                  </a:lnTo>
                  <a:lnTo>
                    <a:pt x="9512" y="524027"/>
                  </a:lnTo>
                  <a:lnTo>
                    <a:pt x="9512" y="514502"/>
                  </a:lnTo>
                  <a:close/>
                </a:path>
                <a:path w="9525" h="1953260">
                  <a:moveTo>
                    <a:pt x="9512" y="457327"/>
                  </a:moveTo>
                  <a:lnTo>
                    <a:pt x="0" y="457327"/>
                  </a:lnTo>
                  <a:lnTo>
                    <a:pt x="0" y="466864"/>
                  </a:lnTo>
                  <a:lnTo>
                    <a:pt x="9512" y="466864"/>
                  </a:lnTo>
                  <a:lnTo>
                    <a:pt x="9512" y="457327"/>
                  </a:lnTo>
                  <a:close/>
                </a:path>
                <a:path w="9525" h="1953260">
                  <a:moveTo>
                    <a:pt x="9512" y="400164"/>
                  </a:moveTo>
                  <a:lnTo>
                    <a:pt x="0" y="400164"/>
                  </a:lnTo>
                  <a:lnTo>
                    <a:pt x="0" y="409689"/>
                  </a:lnTo>
                  <a:lnTo>
                    <a:pt x="9512" y="409689"/>
                  </a:lnTo>
                  <a:lnTo>
                    <a:pt x="9512" y="400164"/>
                  </a:lnTo>
                  <a:close/>
                </a:path>
                <a:path w="9525" h="1953260">
                  <a:moveTo>
                    <a:pt x="9512" y="343001"/>
                  </a:moveTo>
                  <a:lnTo>
                    <a:pt x="0" y="343001"/>
                  </a:lnTo>
                  <a:lnTo>
                    <a:pt x="0" y="352526"/>
                  </a:lnTo>
                  <a:lnTo>
                    <a:pt x="9512" y="352526"/>
                  </a:lnTo>
                  <a:lnTo>
                    <a:pt x="9512" y="343001"/>
                  </a:lnTo>
                  <a:close/>
                </a:path>
                <a:path w="9525" h="1953260">
                  <a:moveTo>
                    <a:pt x="9512" y="285838"/>
                  </a:moveTo>
                  <a:lnTo>
                    <a:pt x="0" y="285838"/>
                  </a:lnTo>
                  <a:lnTo>
                    <a:pt x="0" y="295363"/>
                  </a:lnTo>
                  <a:lnTo>
                    <a:pt x="9512" y="295363"/>
                  </a:lnTo>
                  <a:lnTo>
                    <a:pt x="9512" y="285838"/>
                  </a:lnTo>
                  <a:close/>
                </a:path>
                <a:path w="9525" h="1953260">
                  <a:moveTo>
                    <a:pt x="9512" y="228663"/>
                  </a:moveTo>
                  <a:lnTo>
                    <a:pt x="0" y="228663"/>
                  </a:lnTo>
                  <a:lnTo>
                    <a:pt x="0" y="238188"/>
                  </a:lnTo>
                  <a:lnTo>
                    <a:pt x="9512" y="238188"/>
                  </a:lnTo>
                  <a:lnTo>
                    <a:pt x="9512" y="228663"/>
                  </a:lnTo>
                  <a:close/>
                </a:path>
                <a:path w="9525" h="1953260">
                  <a:moveTo>
                    <a:pt x="9512" y="171500"/>
                  </a:moveTo>
                  <a:lnTo>
                    <a:pt x="0" y="171500"/>
                  </a:lnTo>
                  <a:lnTo>
                    <a:pt x="0" y="181025"/>
                  </a:lnTo>
                  <a:lnTo>
                    <a:pt x="9512" y="181025"/>
                  </a:lnTo>
                  <a:lnTo>
                    <a:pt x="9512" y="171500"/>
                  </a:lnTo>
                  <a:close/>
                </a:path>
                <a:path w="9525" h="1953260">
                  <a:moveTo>
                    <a:pt x="9512" y="114338"/>
                  </a:moveTo>
                  <a:lnTo>
                    <a:pt x="0" y="114338"/>
                  </a:lnTo>
                  <a:lnTo>
                    <a:pt x="0" y="123863"/>
                  </a:lnTo>
                  <a:lnTo>
                    <a:pt x="9512" y="123863"/>
                  </a:lnTo>
                  <a:lnTo>
                    <a:pt x="9512" y="114338"/>
                  </a:lnTo>
                  <a:close/>
                </a:path>
                <a:path w="9525" h="1953260">
                  <a:moveTo>
                    <a:pt x="9512" y="57162"/>
                  </a:moveTo>
                  <a:lnTo>
                    <a:pt x="0" y="57162"/>
                  </a:lnTo>
                  <a:lnTo>
                    <a:pt x="0" y="66700"/>
                  </a:lnTo>
                  <a:lnTo>
                    <a:pt x="9512" y="66700"/>
                  </a:lnTo>
                  <a:lnTo>
                    <a:pt x="9512" y="57162"/>
                  </a:lnTo>
                  <a:close/>
                </a:path>
                <a:path w="9525" h="1953260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44946" y="6706102"/>
            <a:ext cx="189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31648" y="6706102"/>
            <a:ext cx="739140" cy="35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2M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-100" dirty="0">
                <a:solidFill>
                  <a:srgbClr val="252423"/>
                </a:solidFill>
                <a:latin typeface="Lucida Sans Unicode"/>
                <a:cs typeface="Lucida Sans Unicode"/>
              </a:rPr>
              <a:t>Revenue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592" y="3691657"/>
            <a:ext cx="177800" cy="739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dirty="0">
                <a:solidFill>
                  <a:srgbClr val="252423"/>
                </a:solidFill>
                <a:latin typeface="Lucida Sans Unicode"/>
                <a:cs typeface="Lucida Sans Unicode"/>
              </a:rPr>
              <a:t>State</a:t>
            </a:r>
            <a:r>
              <a:rPr sz="1200" spc="-105" dirty="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252423"/>
                </a:solidFill>
                <a:latin typeface="Lucida Sans Unicode"/>
                <a:cs typeface="Lucida Sans Unicode"/>
              </a:rPr>
              <a:t>Name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9629" y="1895441"/>
            <a:ext cx="520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Sao</a:t>
            </a:r>
            <a:r>
              <a:rPr sz="900" spc="-6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Paulo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4110" y="2587255"/>
            <a:ext cx="7353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Rio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de</a:t>
            </a: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Janeiro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9335" y="3279068"/>
            <a:ext cx="669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Minas</a:t>
            </a: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Gerais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2473" y="3970881"/>
            <a:ext cx="937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Rio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Grande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do</a:t>
            </a:r>
            <a:r>
              <a:rPr sz="900" spc="-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Sul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5220" y="4662694"/>
            <a:ext cx="3644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605D5C"/>
                </a:solidFill>
                <a:latin typeface="Segoe UI"/>
                <a:cs typeface="Segoe UI"/>
              </a:rPr>
              <a:t>P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arana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6829" y="5354508"/>
            <a:ext cx="752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Santa</a:t>
            </a:r>
            <a:r>
              <a:rPr sz="900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Catarina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69942" y="6046321"/>
            <a:ext cx="2997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Bahia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42195" y="1705772"/>
            <a:ext cx="4373245" cy="4697095"/>
            <a:chOff x="1542195" y="1705772"/>
            <a:chExt cx="4373245" cy="4697095"/>
          </a:xfrm>
        </p:grpSpPr>
        <p:sp>
          <p:nvSpPr>
            <p:cNvPr id="28" name="object 28"/>
            <p:cNvSpPr/>
            <p:nvPr/>
          </p:nvSpPr>
          <p:spPr>
            <a:xfrm>
              <a:off x="1542186" y="1709114"/>
              <a:ext cx="2741295" cy="4420870"/>
            </a:xfrm>
            <a:custGeom>
              <a:avLst/>
              <a:gdLst/>
              <a:ahLst/>
              <a:cxnLst/>
              <a:rect l="l" t="t" r="r" b="b"/>
              <a:pathLst>
                <a:path w="2741295" h="4420870">
                  <a:moveTo>
                    <a:pt x="288886" y="3459073"/>
                  </a:moveTo>
                  <a:lnTo>
                    <a:pt x="0" y="3459073"/>
                  </a:lnTo>
                  <a:lnTo>
                    <a:pt x="0" y="3728694"/>
                  </a:lnTo>
                  <a:lnTo>
                    <a:pt x="288886" y="3728694"/>
                  </a:lnTo>
                  <a:lnTo>
                    <a:pt x="288886" y="3459073"/>
                  </a:lnTo>
                  <a:close/>
                </a:path>
                <a:path w="2741295" h="4420870">
                  <a:moveTo>
                    <a:pt x="292493" y="4150880"/>
                  </a:moveTo>
                  <a:lnTo>
                    <a:pt x="0" y="4150880"/>
                  </a:lnTo>
                  <a:lnTo>
                    <a:pt x="0" y="4420514"/>
                  </a:lnTo>
                  <a:lnTo>
                    <a:pt x="292493" y="4420514"/>
                  </a:lnTo>
                  <a:lnTo>
                    <a:pt x="292493" y="4150880"/>
                  </a:lnTo>
                  <a:close/>
                </a:path>
                <a:path w="2741295" h="4420870">
                  <a:moveTo>
                    <a:pt x="368185" y="2767253"/>
                  </a:moveTo>
                  <a:lnTo>
                    <a:pt x="0" y="2767253"/>
                  </a:lnTo>
                  <a:lnTo>
                    <a:pt x="0" y="3036887"/>
                  </a:lnTo>
                  <a:lnTo>
                    <a:pt x="368185" y="3036887"/>
                  </a:lnTo>
                  <a:lnTo>
                    <a:pt x="368185" y="2767253"/>
                  </a:lnTo>
                  <a:close/>
                </a:path>
                <a:path w="2741295" h="4420870">
                  <a:moveTo>
                    <a:pt x="450761" y="2075446"/>
                  </a:moveTo>
                  <a:lnTo>
                    <a:pt x="0" y="2075446"/>
                  </a:lnTo>
                  <a:lnTo>
                    <a:pt x="0" y="2345067"/>
                  </a:lnTo>
                  <a:lnTo>
                    <a:pt x="450761" y="2345067"/>
                  </a:lnTo>
                  <a:lnTo>
                    <a:pt x="450761" y="2075446"/>
                  </a:lnTo>
                  <a:close/>
                </a:path>
                <a:path w="2741295" h="4420870">
                  <a:moveTo>
                    <a:pt x="901776" y="1383626"/>
                  </a:moveTo>
                  <a:lnTo>
                    <a:pt x="0" y="1383626"/>
                  </a:lnTo>
                  <a:lnTo>
                    <a:pt x="0" y="1653260"/>
                  </a:lnTo>
                  <a:lnTo>
                    <a:pt x="901776" y="1653260"/>
                  </a:lnTo>
                  <a:lnTo>
                    <a:pt x="901776" y="1383626"/>
                  </a:lnTo>
                  <a:close/>
                </a:path>
                <a:path w="2741295" h="4420870">
                  <a:moveTo>
                    <a:pt x="1129131" y="691819"/>
                  </a:moveTo>
                  <a:lnTo>
                    <a:pt x="0" y="691819"/>
                  </a:lnTo>
                  <a:lnTo>
                    <a:pt x="0" y="961440"/>
                  </a:lnTo>
                  <a:lnTo>
                    <a:pt x="1129131" y="961440"/>
                  </a:lnTo>
                  <a:lnTo>
                    <a:pt x="1129131" y="691819"/>
                  </a:lnTo>
                  <a:close/>
                </a:path>
                <a:path w="2741295" h="4420870">
                  <a:moveTo>
                    <a:pt x="2741257" y="0"/>
                  </a:moveTo>
                  <a:lnTo>
                    <a:pt x="0" y="0"/>
                  </a:lnTo>
                  <a:lnTo>
                    <a:pt x="0" y="269633"/>
                  </a:lnTo>
                  <a:lnTo>
                    <a:pt x="2741257" y="269633"/>
                  </a:lnTo>
                  <a:lnTo>
                    <a:pt x="2741257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42186" y="1978748"/>
              <a:ext cx="3733800" cy="4420870"/>
            </a:xfrm>
            <a:custGeom>
              <a:avLst/>
              <a:gdLst/>
              <a:ahLst/>
              <a:cxnLst/>
              <a:rect l="l" t="t" r="r" b="b"/>
              <a:pathLst>
                <a:path w="3733800" h="4420870">
                  <a:moveTo>
                    <a:pt x="343344" y="4150880"/>
                  </a:moveTo>
                  <a:lnTo>
                    <a:pt x="0" y="4150880"/>
                  </a:lnTo>
                  <a:lnTo>
                    <a:pt x="0" y="4420501"/>
                  </a:lnTo>
                  <a:lnTo>
                    <a:pt x="343344" y="4420501"/>
                  </a:lnTo>
                  <a:lnTo>
                    <a:pt x="343344" y="4150880"/>
                  </a:lnTo>
                  <a:close/>
                </a:path>
                <a:path w="3733800" h="4420870">
                  <a:moveTo>
                    <a:pt x="359829" y="3459061"/>
                  </a:moveTo>
                  <a:lnTo>
                    <a:pt x="0" y="3459061"/>
                  </a:lnTo>
                  <a:lnTo>
                    <a:pt x="0" y="3728694"/>
                  </a:lnTo>
                  <a:lnTo>
                    <a:pt x="359829" y="3728694"/>
                  </a:lnTo>
                  <a:lnTo>
                    <a:pt x="359829" y="3459061"/>
                  </a:lnTo>
                  <a:close/>
                </a:path>
                <a:path w="3733800" h="4420870">
                  <a:moveTo>
                    <a:pt x="479564" y="2767253"/>
                  </a:moveTo>
                  <a:lnTo>
                    <a:pt x="0" y="2767253"/>
                  </a:lnTo>
                  <a:lnTo>
                    <a:pt x="0" y="3036874"/>
                  </a:lnTo>
                  <a:lnTo>
                    <a:pt x="479564" y="3036874"/>
                  </a:lnTo>
                  <a:lnTo>
                    <a:pt x="479564" y="2767253"/>
                  </a:lnTo>
                  <a:close/>
                </a:path>
                <a:path w="3733800" h="4420870">
                  <a:moveTo>
                    <a:pt x="483870" y="2075434"/>
                  </a:moveTo>
                  <a:lnTo>
                    <a:pt x="0" y="2075434"/>
                  </a:lnTo>
                  <a:lnTo>
                    <a:pt x="0" y="2345067"/>
                  </a:lnTo>
                  <a:lnTo>
                    <a:pt x="483870" y="2345067"/>
                  </a:lnTo>
                  <a:lnTo>
                    <a:pt x="483870" y="2075434"/>
                  </a:lnTo>
                  <a:close/>
                </a:path>
                <a:path w="3733800" h="4420870">
                  <a:moveTo>
                    <a:pt x="1074115" y="1383626"/>
                  </a:moveTo>
                  <a:lnTo>
                    <a:pt x="0" y="1383626"/>
                  </a:lnTo>
                  <a:lnTo>
                    <a:pt x="0" y="1653247"/>
                  </a:lnTo>
                  <a:lnTo>
                    <a:pt x="1074115" y="1653247"/>
                  </a:lnTo>
                  <a:lnTo>
                    <a:pt x="1074115" y="1383626"/>
                  </a:lnTo>
                  <a:close/>
                </a:path>
                <a:path w="3733800" h="4420870">
                  <a:moveTo>
                    <a:pt x="1138224" y="691807"/>
                  </a:moveTo>
                  <a:lnTo>
                    <a:pt x="0" y="691807"/>
                  </a:lnTo>
                  <a:lnTo>
                    <a:pt x="0" y="961440"/>
                  </a:lnTo>
                  <a:lnTo>
                    <a:pt x="1138224" y="961440"/>
                  </a:lnTo>
                  <a:lnTo>
                    <a:pt x="1138224" y="691807"/>
                  </a:lnTo>
                  <a:close/>
                </a:path>
                <a:path w="3733800" h="4420870">
                  <a:moveTo>
                    <a:pt x="3733457" y="0"/>
                  </a:moveTo>
                  <a:lnTo>
                    <a:pt x="0" y="0"/>
                  </a:lnTo>
                  <a:lnTo>
                    <a:pt x="0" y="269621"/>
                  </a:lnTo>
                  <a:lnTo>
                    <a:pt x="3733457" y="269621"/>
                  </a:lnTo>
                  <a:lnTo>
                    <a:pt x="3733457" y="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69148" y="1705774"/>
              <a:ext cx="3095625" cy="4427220"/>
            </a:xfrm>
            <a:custGeom>
              <a:avLst/>
              <a:gdLst/>
              <a:ahLst/>
              <a:cxnLst/>
              <a:rect l="l" t="t" r="r" b="b"/>
              <a:pathLst>
                <a:path w="3095625" h="4427220">
                  <a:moveTo>
                    <a:pt x="643191" y="3492131"/>
                  </a:moveTo>
                  <a:lnTo>
                    <a:pt x="615022" y="3460038"/>
                  </a:lnTo>
                  <a:lnTo>
                    <a:pt x="610158" y="3459073"/>
                  </a:lnTo>
                  <a:lnTo>
                    <a:pt x="38074" y="3459073"/>
                  </a:lnTo>
                  <a:lnTo>
                    <a:pt x="33032" y="3459073"/>
                  </a:lnTo>
                  <a:lnTo>
                    <a:pt x="977" y="3487267"/>
                  </a:lnTo>
                  <a:lnTo>
                    <a:pt x="0" y="3492131"/>
                  </a:lnTo>
                  <a:lnTo>
                    <a:pt x="0" y="3702316"/>
                  </a:lnTo>
                  <a:lnTo>
                    <a:pt x="28168" y="3734409"/>
                  </a:lnTo>
                  <a:lnTo>
                    <a:pt x="33032" y="3735374"/>
                  </a:lnTo>
                  <a:lnTo>
                    <a:pt x="610158" y="3735374"/>
                  </a:lnTo>
                  <a:lnTo>
                    <a:pt x="642226" y="3707180"/>
                  </a:lnTo>
                  <a:lnTo>
                    <a:pt x="643191" y="3702316"/>
                  </a:lnTo>
                  <a:lnTo>
                    <a:pt x="643191" y="3492131"/>
                  </a:lnTo>
                  <a:close/>
                </a:path>
                <a:path w="3095625" h="4427220">
                  <a:moveTo>
                    <a:pt x="646798" y="4183938"/>
                  </a:moveTo>
                  <a:lnTo>
                    <a:pt x="618629" y="4151846"/>
                  </a:lnTo>
                  <a:lnTo>
                    <a:pt x="613765" y="4150880"/>
                  </a:lnTo>
                  <a:lnTo>
                    <a:pt x="41681" y="4150880"/>
                  </a:lnTo>
                  <a:lnTo>
                    <a:pt x="36639" y="4150880"/>
                  </a:lnTo>
                  <a:lnTo>
                    <a:pt x="4572" y="4179074"/>
                  </a:lnTo>
                  <a:lnTo>
                    <a:pt x="3606" y="4183938"/>
                  </a:lnTo>
                  <a:lnTo>
                    <a:pt x="3606" y="4394136"/>
                  </a:lnTo>
                  <a:lnTo>
                    <a:pt x="31775" y="4426216"/>
                  </a:lnTo>
                  <a:lnTo>
                    <a:pt x="36639" y="4427194"/>
                  </a:lnTo>
                  <a:lnTo>
                    <a:pt x="613765" y="4427194"/>
                  </a:lnTo>
                  <a:lnTo>
                    <a:pt x="645833" y="4398988"/>
                  </a:lnTo>
                  <a:lnTo>
                    <a:pt x="646798" y="4394136"/>
                  </a:lnTo>
                  <a:lnTo>
                    <a:pt x="646798" y="4183938"/>
                  </a:lnTo>
                  <a:close/>
                </a:path>
                <a:path w="3095625" h="4427220">
                  <a:moveTo>
                    <a:pt x="722477" y="2800312"/>
                  </a:moveTo>
                  <a:lnTo>
                    <a:pt x="694309" y="2768219"/>
                  </a:lnTo>
                  <a:lnTo>
                    <a:pt x="689457" y="2767253"/>
                  </a:lnTo>
                  <a:lnTo>
                    <a:pt x="117373" y="2767253"/>
                  </a:lnTo>
                  <a:lnTo>
                    <a:pt x="112318" y="2767253"/>
                  </a:lnTo>
                  <a:lnTo>
                    <a:pt x="80264" y="2795447"/>
                  </a:lnTo>
                  <a:lnTo>
                    <a:pt x="79298" y="2800312"/>
                  </a:lnTo>
                  <a:lnTo>
                    <a:pt x="79298" y="3010509"/>
                  </a:lnTo>
                  <a:lnTo>
                    <a:pt x="107467" y="3042589"/>
                  </a:lnTo>
                  <a:lnTo>
                    <a:pt x="112318" y="3043567"/>
                  </a:lnTo>
                  <a:lnTo>
                    <a:pt x="689457" y="3043567"/>
                  </a:lnTo>
                  <a:lnTo>
                    <a:pt x="721512" y="3015361"/>
                  </a:lnTo>
                  <a:lnTo>
                    <a:pt x="722477" y="3010509"/>
                  </a:lnTo>
                  <a:lnTo>
                    <a:pt x="722477" y="2800312"/>
                  </a:lnTo>
                  <a:close/>
                </a:path>
                <a:path w="3095625" h="4427220">
                  <a:moveTo>
                    <a:pt x="809586" y="2108504"/>
                  </a:moveTo>
                  <a:lnTo>
                    <a:pt x="781418" y="2076411"/>
                  </a:lnTo>
                  <a:lnTo>
                    <a:pt x="776566" y="2075446"/>
                  </a:lnTo>
                  <a:lnTo>
                    <a:pt x="199948" y="2075446"/>
                  </a:lnTo>
                  <a:lnTo>
                    <a:pt x="194894" y="2075446"/>
                  </a:lnTo>
                  <a:lnTo>
                    <a:pt x="162839" y="2103640"/>
                  </a:lnTo>
                  <a:lnTo>
                    <a:pt x="161874" y="2108504"/>
                  </a:lnTo>
                  <a:lnTo>
                    <a:pt x="161874" y="2318689"/>
                  </a:lnTo>
                  <a:lnTo>
                    <a:pt x="190042" y="2350782"/>
                  </a:lnTo>
                  <a:lnTo>
                    <a:pt x="194894" y="2351748"/>
                  </a:lnTo>
                  <a:lnTo>
                    <a:pt x="776566" y="2351748"/>
                  </a:lnTo>
                  <a:lnTo>
                    <a:pt x="808621" y="2323554"/>
                  </a:lnTo>
                  <a:lnTo>
                    <a:pt x="809586" y="2318689"/>
                  </a:lnTo>
                  <a:lnTo>
                    <a:pt x="809586" y="2108504"/>
                  </a:lnTo>
                  <a:close/>
                </a:path>
                <a:path w="3095625" h="4427220">
                  <a:moveTo>
                    <a:pt x="1251966" y="1416685"/>
                  </a:moveTo>
                  <a:lnTo>
                    <a:pt x="1223797" y="1384592"/>
                  </a:lnTo>
                  <a:lnTo>
                    <a:pt x="1218933" y="1383626"/>
                  </a:lnTo>
                  <a:lnTo>
                    <a:pt x="650963" y="1383626"/>
                  </a:lnTo>
                  <a:lnTo>
                    <a:pt x="645909" y="1383626"/>
                  </a:lnTo>
                  <a:lnTo>
                    <a:pt x="613854" y="1411820"/>
                  </a:lnTo>
                  <a:lnTo>
                    <a:pt x="612889" y="1416685"/>
                  </a:lnTo>
                  <a:lnTo>
                    <a:pt x="612889" y="1626882"/>
                  </a:lnTo>
                  <a:lnTo>
                    <a:pt x="641057" y="1658962"/>
                  </a:lnTo>
                  <a:lnTo>
                    <a:pt x="645909" y="1659940"/>
                  </a:lnTo>
                  <a:lnTo>
                    <a:pt x="1218933" y="1659940"/>
                  </a:lnTo>
                  <a:lnTo>
                    <a:pt x="1251000" y="1631734"/>
                  </a:lnTo>
                  <a:lnTo>
                    <a:pt x="1251966" y="1626882"/>
                  </a:lnTo>
                  <a:lnTo>
                    <a:pt x="1251966" y="1416685"/>
                  </a:lnTo>
                  <a:close/>
                </a:path>
                <a:path w="3095625" h="4427220">
                  <a:moveTo>
                    <a:pt x="1484058" y="724877"/>
                  </a:moveTo>
                  <a:lnTo>
                    <a:pt x="1455889" y="692785"/>
                  </a:lnTo>
                  <a:lnTo>
                    <a:pt x="1451038" y="691819"/>
                  </a:lnTo>
                  <a:lnTo>
                    <a:pt x="878319" y="691819"/>
                  </a:lnTo>
                  <a:lnTo>
                    <a:pt x="873277" y="691819"/>
                  </a:lnTo>
                  <a:lnTo>
                    <a:pt x="841209" y="720013"/>
                  </a:lnTo>
                  <a:lnTo>
                    <a:pt x="840244" y="724877"/>
                  </a:lnTo>
                  <a:lnTo>
                    <a:pt x="840244" y="935062"/>
                  </a:lnTo>
                  <a:lnTo>
                    <a:pt x="868413" y="967155"/>
                  </a:lnTo>
                  <a:lnTo>
                    <a:pt x="873277" y="968121"/>
                  </a:lnTo>
                  <a:lnTo>
                    <a:pt x="1451038" y="968121"/>
                  </a:lnTo>
                  <a:lnTo>
                    <a:pt x="1483093" y="939927"/>
                  </a:lnTo>
                  <a:lnTo>
                    <a:pt x="1484058" y="935062"/>
                  </a:lnTo>
                  <a:lnTo>
                    <a:pt x="1484058" y="724877"/>
                  </a:lnTo>
                  <a:close/>
                </a:path>
                <a:path w="3095625" h="4427220">
                  <a:moveTo>
                    <a:pt x="3095548" y="33058"/>
                  </a:moveTo>
                  <a:lnTo>
                    <a:pt x="3067380" y="965"/>
                  </a:lnTo>
                  <a:lnTo>
                    <a:pt x="3062516" y="0"/>
                  </a:lnTo>
                  <a:lnTo>
                    <a:pt x="2490432" y="0"/>
                  </a:lnTo>
                  <a:lnTo>
                    <a:pt x="2485390" y="0"/>
                  </a:lnTo>
                  <a:lnTo>
                    <a:pt x="2453335" y="28194"/>
                  </a:lnTo>
                  <a:lnTo>
                    <a:pt x="2452357" y="33058"/>
                  </a:lnTo>
                  <a:lnTo>
                    <a:pt x="2452357" y="243255"/>
                  </a:lnTo>
                  <a:lnTo>
                    <a:pt x="2480526" y="275336"/>
                  </a:lnTo>
                  <a:lnTo>
                    <a:pt x="2485390" y="276313"/>
                  </a:lnTo>
                  <a:lnTo>
                    <a:pt x="3062516" y="276313"/>
                  </a:lnTo>
                  <a:lnTo>
                    <a:pt x="3094583" y="248107"/>
                  </a:lnTo>
                  <a:lnTo>
                    <a:pt x="3095548" y="243255"/>
                  </a:lnTo>
                  <a:lnTo>
                    <a:pt x="3095548" y="33058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23605" y="1975408"/>
              <a:ext cx="3991610" cy="4427220"/>
            </a:xfrm>
            <a:custGeom>
              <a:avLst/>
              <a:gdLst/>
              <a:ahLst/>
              <a:cxnLst/>
              <a:rect l="l" t="t" r="r" b="b"/>
              <a:pathLst>
                <a:path w="3991610" h="4427220">
                  <a:moveTo>
                    <a:pt x="643178" y="4183938"/>
                  </a:moveTo>
                  <a:lnTo>
                    <a:pt x="615010" y="4151846"/>
                  </a:lnTo>
                  <a:lnTo>
                    <a:pt x="610146" y="4150880"/>
                  </a:lnTo>
                  <a:lnTo>
                    <a:pt x="38061" y="4150880"/>
                  </a:lnTo>
                  <a:lnTo>
                    <a:pt x="33020" y="4150880"/>
                  </a:lnTo>
                  <a:lnTo>
                    <a:pt x="965" y="4179074"/>
                  </a:lnTo>
                  <a:lnTo>
                    <a:pt x="0" y="4183938"/>
                  </a:lnTo>
                  <a:lnTo>
                    <a:pt x="0" y="4394124"/>
                  </a:lnTo>
                  <a:lnTo>
                    <a:pt x="28168" y="4426216"/>
                  </a:lnTo>
                  <a:lnTo>
                    <a:pt x="33020" y="4427182"/>
                  </a:lnTo>
                  <a:lnTo>
                    <a:pt x="610146" y="4427182"/>
                  </a:lnTo>
                  <a:lnTo>
                    <a:pt x="642213" y="4398988"/>
                  </a:lnTo>
                  <a:lnTo>
                    <a:pt x="643178" y="4394124"/>
                  </a:lnTo>
                  <a:lnTo>
                    <a:pt x="643178" y="4183938"/>
                  </a:lnTo>
                  <a:close/>
                </a:path>
                <a:path w="3991610" h="4427220">
                  <a:moveTo>
                    <a:pt x="659663" y="3492119"/>
                  </a:moveTo>
                  <a:lnTo>
                    <a:pt x="631494" y="3460038"/>
                  </a:lnTo>
                  <a:lnTo>
                    <a:pt x="626643" y="3459061"/>
                  </a:lnTo>
                  <a:lnTo>
                    <a:pt x="54559" y="3459061"/>
                  </a:lnTo>
                  <a:lnTo>
                    <a:pt x="49504" y="3459061"/>
                  </a:lnTo>
                  <a:lnTo>
                    <a:pt x="17449" y="3487267"/>
                  </a:lnTo>
                  <a:lnTo>
                    <a:pt x="16484" y="3492119"/>
                  </a:lnTo>
                  <a:lnTo>
                    <a:pt x="16484" y="3702316"/>
                  </a:lnTo>
                  <a:lnTo>
                    <a:pt x="44653" y="3734409"/>
                  </a:lnTo>
                  <a:lnTo>
                    <a:pt x="49504" y="3735374"/>
                  </a:lnTo>
                  <a:lnTo>
                    <a:pt x="626643" y="3735374"/>
                  </a:lnTo>
                  <a:lnTo>
                    <a:pt x="658698" y="3707180"/>
                  </a:lnTo>
                  <a:lnTo>
                    <a:pt x="659663" y="3702316"/>
                  </a:lnTo>
                  <a:lnTo>
                    <a:pt x="659663" y="3492119"/>
                  </a:lnTo>
                  <a:close/>
                </a:path>
                <a:path w="3991610" h="4427220">
                  <a:moveTo>
                    <a:pt x="783932" y="2800312"/>
                  </a:moveTo>
                  <a:lnTo>
                    <a:pt x="755764" y="2768219"/>
                  </a:lnTo>
                  <a:lnTo>
                    <a:pt x="750912" y="2767253"/>
                  </a:lnTo>
                  <a:lnTo>
                    <a:pt x="174294" y="2767253"/>
                  </a:lnTo>
                  <a:lnTo>
                    <a:pt x="169252" y="2767253"/>
                  </a:lnTo>
                  <a:lnTo>
                    <a:pt x="137185" y="2795447"/>
                  </a:lnTo>
                  <a:lnTo>
                    <a:pt x="136220" y="2800312"/>
                  </a:lnTo>
                  <a:lnTo>
                    <a:pt x="136220" y="3010497"/>
                  </a:lnTo>
                  <a:lnTo>
                    <a:pt x="164388" y="3042589"/>
                  </a:lnTo>
                  <a:lnTo>
                    <a:pt x="169252" y="3043555"/>
                  </a:lnTo>
                  <a:lnTo>
                    <a:pt x="750912" y="3043555"/>
                  </a:lnTo>
                  <a:lnTo>
                    <a:pt x="782967" y="3015361"/>
                  </a:lnTo>
                  <a:lnTo>
                    <a:pt x="783932" y="3010497"/>
                  </a:lnTo>
                  <a:lnTo>
                    <a:pt x="783932" y="2800312"/>
                  </a:lnTo>
                  <a:close/>
                </a:path>
                <a:path w="3991610" h="4427220">
                  <a:moveTo>
                    <a:pt x="788238" y="2108492"/>
                  </a:moveTo>
                  <a:lnTo>
                    <a:pt x="760069" y="2076411"/>
                  </a:lnTo>
                  <a:lnTo>
                    <a:pt x="755218" y="2075434"/>
                  </a:lnTo>
                  <a:lnTo>
                    <a:pt x="178600" y="2075434"/>
                  </a:lnTo>
                  <a:lnTo>
                    <a:pt x="173545" y="2075434"/>
                  </a:lnTo>
                  <a:lnTo>
                    <a:pt x="141490" y="2103640"/>
                  </a:lnTo>
                  <a:lnTo>
                    <a:pt x="140525" y="2108492"/>
                  </a:lnTo>
                  <a:lnTo>
                    <a:pt x="140525" y="2318689"/>
                  </a:lnTo>
                  <a:lnTo>
                    <a:pt x="168694" y="2350782"/>
                  </a:lnTo>
                  <a:lnTo>
                    <a:pt x="173545" y="2351748"/>
                  </a:lnTo>
                  <a:lnTo>
                    <a:pt x="755218" y="2351748"/>
                  </a:lnTo>
                  <a:lnTo>
                    <a:pt x="787273" y="2323554"/>
                  </a:lnTo>
                  <a:lnTo>
                    <a:pt x="788238" y="2318689"/>
                  </a:lnTo>
                  <a:lnTo>
                    <a:pt x="788238" y="2108492"/>
                  </a:lnTo>
                  <a:close/>
                </a:path>
                <a:path w="3991610" h="4427220">
                  <a:moveTo>
                    <a:pt x="1373962" y="1416685"/>
                  </a:moveTo>
                  <a:lnTo>
                    <a:pt x="1345793" y="1384592"/>
                  </a:lnTo>
                  <a:lnTo>
                    <a:pt x="1340929" y="1383626"/>
                  </a:lnTo>
                  <a:lnTo>
                    <a:pt x="768845" y="1383626"/>
                  </a:lnTo>
                  <a:lnTo>
                    <a:pt x="763803" y="1383626"/>
                  </a:lnTo>
                  <a:lnTo>
                    <a:pt x="731735" y="1411820"/>
                  </a:lnTo>
                  <a:lnTo>
                    <a:pt x="730770" y="1416685"/>
                  </a:lnTo>
                  <a:lnTo>
                    <a:pt x="730770" y="1626870"/>
                  </a:lnTo>
                  <a:lnTo>
                    <a:pt x="758939" y="1658962"/>
                  </a:lnTo>
                  <a:lnTo>
                    <a:pt x="763803" y="1659928"/>
                  </a:lnTo>
                  <a:lnTo>
                    <a:pt x="1340929" y="1659928"/>
                  </a:lnTo>
                  <a:lnTo>
                    <a:pt x="1372984" y="1631734"/>
                  </a:lnTo>
                  <a:lnTo>
                    <a:pt x="1373962" y="1626870"/>
                  </a:lnTo>
                  <a:lnTo>
                    <a:pt x="1373962" y="1416685"/>
                  </a:lnTo>
                  <a:close/>
                </a:path>
                <a:path w="3991610" h="4427220">
                  <a:moveTo>
                    <a:pt x="1438694" y="724865"/>
                  </a:moveTo>
                  <a:lnTo>
                    <a:pt x="1410525" y="692785"/>
                  </a:lnTo>
                  <a:lnTo>
                    <a:pt x="1405674" y="691819"/>
                  </a:lnTo>
                  <a:lnTo>
                    <a:pt x="832954" y="691819"/>
                  </a:lnTo>
                  <a:lnTo>
                    <a:pt x="827900" y="691819"/>
                  </a:lnTo>
                  <a:lnTo>
                    <a:pt x="795845" y="720013"/>
                  </a:lnTo>
                  <a:lnTo>
                    <a:pt x="794880" y="724865"/>
                  </a:lnTo>
                  <a:lnTo>
                    <a:pt x="794880" y="935062"/>
                  </a:lnTo>
                  <a:lnTo>
                    <a:pt x="823048" y="967155"/>
                  </a:lnTo>
                  <a:lnTo>
                    <a:pt x="827900" y="968121"/>
                  </a:lnTo>
                  <a:lnTo>
                    <a:pt x="1405674" y="968121"/>
                  </a:lnTo>
                  <a:lnTo>
                    <a:pt x="1437728" y="939927"/>
                  </a:lnTo>
                  <a:lnTo>
                    <a:pt x="1438694" y="935062"/>
                  </a:lnTo>
                  <a:lnTo>
                    <a:pt x="1438694" y="724865"/>
                  </a:lnTo>
                  <a:close/>
                </a:path>
                <a:path w="3991610" h="4427220">
                  <a:moveTo>
                    <a:pt x="3991546" y="33058"/>
                  </a:moveTo>
                  <a:lnTo>
                    <a:pt x="3963378" y="965"/>
                  </a:lnTo>
                  <a:lnTo>
                    <a:pt x="3958526" y="0"/>
                  </a:lnTo>
                  <a:lnTo>
                    <a:pt x="3386442" y="0"/>
                  </a:lnTo>
                  <a:lnTo>
                    <a:pt x="3381387" y="0"/>
                  </a:lnTo>
                  <a:lnTo>
                    <a:pt x="3349333" y="28194"/>
                  </a:lnTo>
                  <a:lnTo>
                    <a:pt x="3348367" y="33058"/>
                  </a:lnTo>
                  <a:lnTo>
                    <a:pt x="3348367" y="243243"/>
                  </a:lnTo>
                  <a:lnTo>
                    <a:pt x="3376536" y="275336"/>
                  </a:lnTo>
                  <a:lnTo>
                    <a:pt x="3381387" y="276301"/>
                  </a:lnTo>
                  <a:lnTo>
                    <a:pt x="3958526" y="276301"/>
                  </a:lnTo>
                  <a:lnTo>
                    <a:pt x="3990581" y="248107"/>
                  </a:lnTo>
                  <a:lnTo>
                    <a:pt x="3991546" y="243243"/>
                  </a:lnTo>
                  <a:lnTo>
                    <a:pt x="3991546" y="3305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84913" y="1715321"/>
            <a:ext cx="5168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2.2M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45437" y="3098948"/>
            <a:ext cx="51244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0.7M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35373" y="1984951"/>
            <a:ext cx="5168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3.0M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72796" y="2407135"/>
            <a:ext cx="526415" cy="55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0.9M</a:t>
            </a:r>
            <a:endParaRPr sz="1700">
              <a:latin typeface="Segoe UI Semibold"/>
              <a:cs typeface="Segoe UI Semibold"/>
            </a:endParaRPr>
          </a:p>
          <a:p>
            <a:pPr marL="21590">
              <a:lnSpc>
                <a:spcPct val="100000"/>
              </a:lnSpc>
              <a:spcBef>
                <a:spcPts val="80"/>
              </a:spcBef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0.9M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17781" y="3368578"/>
            <a:ext cx="5168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0.8M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94425" y="3790761"/>
            <a:ext cx="554355" cy="55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0.4M</a:t>
            </a:r>
            <a:endParaRPr sz="1700">
              <a:latin typeface="Segoe UI Semibold"/>
              <a:cs typeface="Segoe UI Semibold"/>
            </a:endParaRPr>
          </a:p>
          <a:p>
            <a:pPr marL="45720">
              <a:lnSpc>
                <a:spcPct val="100000"/>
              </a:lnSpc>
              <a:spcBef>
                <a:spcPts val="80"/>
              </a:spcBef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0.4M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11846" y="4482574"/>
            <a:ext cx="632460" cy="55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lvl="1" indent="-292735">
              <a:lnSpc>
                <a:spcPct val="100000"/>
              </a:lnSpc>
              <a:spcBef>
                <a:spcPts val="100"/>
              </a:spcBef>
              <a:buSzPct val="94117"/>
              <a:buAutoNum type="arabicPeriod" startAt="3"/>
              <a:tabLst>
                <a:tab pos="305435" algn="l"/>
              </a:tabLst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M</a:t>
            </a:r>
            <a:endParaRPr sz="1700">
              <a:latin typeface="Segoe UI Semibold"/>
              <a:cs typeface="Segoe UI Semibold"/>
            </a:endParaRPr>
          </a:p>
          <a:p>
            <a:pPr marL="420370" lvl="1" indent="-297180">
              <a:lnSpc>
                <a:spcPct val="100000"/>
              </a:lnSpc>
              <a:spcBef>
                <a:spcPts val="80"/>
              </a:spcBef>
              <a:buSzPct val="94117"/>
              <a:buAutoNum type="arabicPeriod" startAt="3"/>
              <a:tabLst>
                <a:tab pos="421005" algn="l"/>
              </a:tabLst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M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32556" y="5174388"/>
            <a:ext cx="587375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lvl="1" indent="-292735">
              <a:lnSpc>
                <a:spcPct val="100000"/>
              </a:lnSpc>
              <a:spcBef>
                <a:spcPts val="100"/>
              </a:spcBef>
              <a:buSzPct val="94117"/>
              <a:buAutoNum type="arabicPeriod" startAt="2"/>
              <a:tabLst>
                <a:tab pos="305435" algn="l"/>
              </a:tabLst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M</a:t>
            </a:r>
            <a:endParaRPr sz="1700">
              <a:latin typeface="Segoe UI Semibold"/>
              <a:cs typeface="Segoe UI Semibold"/>
            </a:endParaRPr>
          </a:p>
          <a:p>
            <a:pPr marL="375285" lvl="1" indent="-292735">
              <a:lnSpc>
                <a:spcPct val="100000"/>
              </a:lnSpc>
              <a:spcBef>
                <a:spcPts val="80"/>
              </a:spcBef>
              <a:buSzPct val="94117"/>
              <a:buAutoNum type="arabicPeriod" startAt="2"/>
              <a:tabLst>
                <a:tab pos="375920" algn="l"/>
              </a:tabLst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M</a:t>
            </a:r>
            <a:endParaRPr sz="1700">
              <a:latin typeface="Segoe UI Semibold"/>
              <a:cs typeface="Segoe UI Semibold"/>
            </a:endParaRPr>
          </a:p>
          <a:p>
            <a:pPr marL="307975" lvl="1" indent="-292735">
              <a:lnSpc>
                <a:spcPct val="100000"/>
              </a:lnSpc>
              <a:spcBef>
                <a:spcPts val="1285"/>
              </a:spcBef>
              <a:buSzPct val="94117"/>
              <a:buAutoNum type="arabicPeriod" startAt="2"/>
              <a:tabLst>
                <a:tab pos="308610" algn="l"/>
              </a:tabLst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M</a:t>
            </a:r>
            <a:endParaRPr sz="1700">
              <a:latin typeface="Segoe UI Semibold"/>
              <a:cs typeface="Segoe UI Semibold"/>
            </a:endParaRPr>
          </a:p>
          <a:p>
            <a:pPr marL="358775" lvl="1" indent="-292735">
              <a:lnSpc>
                <a:spcPct val="100000"/>
              </a:lnSpc>
              <a:spcBef>
                <a:spcPts val="85"/>
              </a:spcBef>
              <a:buSzPct val="94117"/>
              <a:buAutoNum type="arabicPeriod" startAt="2"/>
              <a:tabLst>
                <a:tab pos="359410" algn="l"/>
              </a:tabLst>
            </a:pPr>
            <a:r>
              <a:rPr sz="1700" spc="-5" dirty="0">
                <a:solidFill>
                  <a:srgbClr val="74010A"/>
                </a:solidFill>
                <a:latin typeface="Segoe UI Semibold"/>
                <a:cs typeface="Segoe UI Semibold"/>
              </a:rPr>
              <a:t>M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3525" y="1130769"/>
            <a:ext cx="84899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Purchase</a:t>
            </a:r>
            <a:r>
              <a:rPr sz="1000" b="1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Year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181630" y="1176508"/>
            <a:ext cx="542290" cy="94615"/>
            <a:chOff x="1181630" y="1176508"/>
            <a:chExt cx="542290" cy="94615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630" y="1176508"/>
              <a:ext cx="94268" cy="9418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305" y="1176508"/>
              <a:ext cx="94268" cy="9418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283295" y="781487"/>
            <a:ext cx="3483610" cy="52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Revenue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by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State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and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A1333C"/>
                </a:solidFill>
                <a:latin typeface="Segoe UI"/>
                <a:cs typeface="Segoe UI"/>
              </a:rPr>
              <a:t>Purchase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spc="-35" dirty="0">
                <a:solidFill>
                  <a:srgbClr val="A1333C"/>
                </a:solidFill>
                <a:latin typeface="Segoe UI"/>
                <a:cs typeface="Segoe UI"/>
              </a:rPr>
              <a:t>Year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459105" algn="l"/>
              </a:tabLst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2017	2018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061841" y="733096"/>
            <a:ext cx="6358890" cy="6353810"/>
            <a:chOff x="6061841" y="733096"/>
            <a:chExt cx="6358890" cy="6353810"/>
          </a:xfrm>
        </p:grpSpPr>
        <p:sp>
          <p:nvSpPr>
            <p:cNvPr id="46" name="object 46"/>
            <p:cNvSpPr/>
            <p:nvPr/>
          </p:nvSpPr>
          <p:spPr>
            <a:xfrm>
              <a:off x="6061841" y="990271"/>
              <a:ext cx="6358890" cy="6096635"/>
            </a:xfrm>
            <a:custGeom>
              <a:avLst/>
              <a:gdLst/>
              <a:ahLst/>
              <a:cxnLst/>
              <a:rect l="l" t="t" r="r" b="b"/>
              <a:pathLst>
                <a:path w="6358890" h="6096634">
                  <a:moveTo>
                    <a:pt x="0" y="6096329"/>
                  </a:moveTo>
                  <a:lnTo>
                    <a:pt x="6358759" y="6096329"/>
                  </a:lnTo>
                  <a:lnTo>
                    <a:pt x="6358759" y="0"/>
                  </a:lnTo>
                  <a:lnTo>
                    <a:pt x="0" y="0"/>
                  </a:lnTo>
                  <a:lnTo>
                    <a:pt x="0" y="6096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61841" y="733096"/>
              <a:ext cx="6358890" cy="257175"/>
            </a:xfrm>
            <a:custGeom>
              <a:avLst/>
              <a:gdLst/>
              <a:ahLst/>
              <a:cxnLst/>
              <a:rect l="l" t="t" r="r" b="b"/>
              <a:pathLst>
                <a:path w="6358890" h="257175">
                  <a:moveTo>
                    <a:pt x="0" y="257175"/>
                  </a:moveTo>
                  <a:lnTo>
                    <a:pt x="0" y="0"/>
                  </a:lnTo>
                  <a:lnTo>
                    <a:pt x="6358759" y="0"/>
                  </a:lnTo>
                  <a:lnTo>
                    <a:pt x="6358759" y="257175"/>
                  </a:lnTo>
                  <a:lnTo>
                    <a:pt x="0" y="25717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771678" y="739446"/>
            <a:ext cx="29394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Percent </a:t>
            </a:r>
            <a:r>
              <a:rPr sz="1500" b="1" spc="-15" dirty="0">
                <a:solidFill>
                  <a:srgbClr val="A1333C"/>
                </a:solidFill>
                <a:latin typeface="Segoe UI"/>
                <a:cs typeface="Segoe UI"/>
              </a:rPr>
              <a:t>of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spc="-30" dirty="0">
                <a:solidFill>
                  <a:srgbClr val="A1333C"/>
                </a:solidFill>
                <a:latin typeface="Segoe UI"/>
                <a:cs typeface="Segoe UI"/>
              </a:rPr>
              <a:t>Total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Sales</a:t>
            </a:r>
            <a:r>
              <a:rPr sz="1500" b="1" spc="-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By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State18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02163" y="1030593"/>
            <a:ext cx="6282690" cy="6025515"/>
            <a:chOff x="6102163" y="1030593"/>
            <a:chExt cx="6282690" cy="6025515"/>
          </a:xfrm>
        </p:grpSpPr>
        <p:sp>
          <p:nvSpPr>
            <p:cNvPr id="50" name="object 50"/>
            <p:cNvSpPr/>
            <p:nvPr/>
          </p:nvSpPr>
          <p:spPr>
            <a:xfrm>
              <a:off x="6109466" y="1037896"/>
              <a:ext cx="6268085" cy="6010910"/>
            </a:xfrm>
            <a:custGeom>
              <a:avLst/>
              <a:gdLst/>
              <a:ahLst/>
              <a:cxnLst/>
              <a:rect l="l" t="t" r="r" b="b"/>
              <a:pathLst>
                <a:path w="6268084" h="6010909">
                  <a:moveTo>
                    <a:pt x="0" y="0"/>
                  </a:moveTo>
                  <a:lnTo>
                    <a:pt x="6267526" y="0"/>
                  </a:lnTo>
                  <a:lnTo>
                    <a:pt x="6267526" y="6010352"/>
                  </a:lnTo>
                  <a:lnTo>
                    <a:pt x="0" y="6010352"/>
                  </a:lnTo>
                  <a:lnTo>
                    <a:pt x="0" y="0"/>
                  </a:lnTo>
                  <a:close/>
                </a:path>
              </a:pathLst>
            </a:custGeom>
            <a:ln w="95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09466" y="1037896"/>
              <a:ext cx="3294379" cy="4606290"/>
            </a:xfrm>
            <a:custGeom>
              <a:avLst/>
              <a:gdLst/>
              <a:ahLst/>
              <a:cxnLst/>
              <a:rect l="l" t="t" r="r" b="b"/>
              <a:pathLst>
                <a:path w="3294379" h="4606290">
                  <a:moveTo>
                    <a:pt x="3293982" y="4606088"/>
                  </a:moveTo>
                  <a:lnTo>
                    <a:pt x="0" y="4606088"/>
                  </a:lnTo>
                  <a:lnTo>
                    <a:pt x="0" y="0"/>
                  </a:lnTo>
                  <a:lnTo>
                    <a:pt x="3293982" y="0"/>
                  </a:lnTo>
                  <a:lnTo>
                    <a:pt x="3293982" y="4606088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09466" y="1037896"/>
              <a:ext cx="3294379" cy="4606290"/>
            </a:xfrm>
            <a:custGeom>
              <a:avLst/>
              <a:gdLst/>
              <a:ahLst/>
              <a:cxnLst/>
              <a:rect l="l" t="t" r="r" b="b"/>
              <a:pathLst>
                <a:path w="3294379" h="4606290">
                  <a:moveTo>
                    <a:pt x="0" y="0"/>
                  </a:moveTo>
                  <a:lnTo>
                    <a:pt x="3293982" y="0"/>
                  </a:lnTo>
                  <a:lnTo>
                    <a:pt x="3293982" y="4606088"/>
                  </a:lnTo>
                  <a:lnTo>
                    <a:pt x="0" y="4606088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09466" y="5643984"/>
              <a:ext cx="3294379" cy="1404620"/>
            </a:xfrm>
            <a:custGeom>
              <a:avLst/>
              <a:gdLst/>
              <a:ahLst/>
              <a:cxnLst/>
              <a:rect l="l" t="t" r="r" b="b"/>
              <a:pathLst>
                <a:path w="3294379" h="1404620">
                  <a:moveTo>
                    <a:pt x="3293982" y="1404264"/>
                  </a:moveTo>
                  <a:lnTo>
                    <a:pt x="0" y="1404264"/>
                  </a:lnTo>
                  <a:lnTo>
                    <a:pt x="0" y="0"/>
                  </a:lnTo>
                  <a:lnTo>
                    <a:pt x="3293982" y="0"/>
                  </a:lnTo>
                  <a:lnTo>
                    <a:pt x="3293982" y="1404264"/>
                  </a:lnTo>
                  <a:close/>
                </a:path>
              </a:pathLst>
            </a:custGeom>
            <a:solidFill>
              <a:srgbClr val="2BB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109466" y="5643984"/>
              <a:ext cx="3294379" cy="1404620"/>
            </a:xfrm>
            <a:custGeom>
              <a:avLst/>
              <a:gdLst/>
              <a:ahLst/>
              <a:cxnLst/>
              <a:rect l="l" t="t" r="r" b="b"/>
              <a:pathLst>
                <a:path w="3294379" h="1404620">
                  <a:moveTo>
                    <a:pt x="0" y="0"/>
                  </a:moveTo>
                  <a:lnTo>
                    <a:pt x="3293982" y="0"/>
                  </a:lnTo>
                  <a:lnTo>
                    <a:pt x="3293982" y="1404264"/>
                  </a:lnTo>
                  <a:lnTo>
                    <a:pt x="0" y="1404264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03448" y="1037896"/>
              <a:ext cx="2050414" cy="2129790"/>
            </a:xfrm>
            <a:custGeom>
              <a:avLst/>
              <a:gdLst/>
              <a:ahLst/>
              <a:cxnLst/>
              <a:rect l="l" t="t" r="r" b="b"/>
              <a:pathLst>
                <a:path w="2050415" h="2129790">
                  <a:moveTo>
                    <a:pt x="2050042" y="2129268"/>
                  </a:moveTo>
                  <a:lnTo>
                    <a:pt x="0" y="2129268"/>
                  </a:lnTo>
                  <a:lnTo>
                    <a:pt x="0" y="0"/>
                  </a:lnTo>
                  <a:lnTo>
                    <a:pt x="2050042" y="0"/>
                  </a:lnTo>
                  <a:lnTo>
                    <a:pt x="2050042" y="2129268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403448" y="1037896"/>
              <a:ext cx="2050414" cy="2129790"/>
            </a:xfrm>
            <a:custGeom>
              <a:avLst/>
              <a:gdLst/>
              <a:ahLst/>
              <a:cxnLst/>
              <a:rect l="l" t="t" r="r" b="b"/>
              <a:pathLst>
                <a:path w="2050415" h="2129790">
                  <a:moveTo>
                    <a:pt x="0" y="0"/>
                  </a:moveTo>
                  <a:lnTo>
                    <a:pt x="2050042" y="0"/>
                  </a:lnTo>
                  <a:lnTo>
                    <a:pt x="2050042" y="2129268"/>
                  </a:lnTo>
                  <a:lnTo>
                    <a:pt x="0" y="2129268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453490" y="1037896"/>
              <a:ext cx="923925" cy="2129790"/>
            </a:xfrm>
            <a:custGeom>
              <a:avLst/>
              <a:gdLst/>
              <a:ahLst/>
              <a:cxnLst/>
              <a:rect l="l" t="t" r="r" b="b"/>
              <a:pathLst>
                <a:path w="923925" h="2129790">
                  <a:moveTo>
                    <a:pt x="923503" y="2129268"/>
                  </a:moveTo>
                  <a:lnTo>
                    <a:pt x="0" y="2129268"/>
                  </a:lnTo>
                  <a:lnTo>
                    <a:pt x="0" y="0"/>
                  </a:lnTo>
                  <a:lnTo>
                    <a:pt x="923503" y="0"/>
                  </a:lnTo>
                  <a:lnTo>
                    <a:pt x="923503" y="2129268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453490" y="1037896"/>
              <a:ext cx="923925" cy="2129790"/>
            </a:xfrm>
            <a:custGeom>
              <a:avLst/>
              <a:gdLst/>
              <a:ahLst/>
              <a:cxnLst/>
              <a:rect l="l" t="t" r="r" b="b"/>
              <a:pathLst>
                <a:path w="923925" h="2129790">
                  <a:moveTo>
                    <a:pt x="0" y="0"/>
                  </a:moveTo>
                  <a:lnTo>
                    <a:pt x="923503" y="0"/>
                  </a:lnTo>
                  <a:lnTo>
                    <a:pt x="923503" y="2129268"/>
                  </a:lnTo>
                  <a:lnTo>
                    <a:pt x="0" y="2129268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403448" y="3167165"/>
              <a:ext cx="1205865" cy="1616710"/>
            </a:xfrm>
            <a:custGeom>
              <a:avLst/>
              <a:gdLst/>
              <a:ahLst/>
              <a:cxnLst/>
              <a:rect l="l" t="t" r="r" b="b"/>
              <a:pathLst>
                <a:path w="1205865" h="1616710">
                  <a:moveTo>
                    <a:pt x="1205699" y="1616407"/>
                  </a:moveTo>
                  <a:lnTo>
                    <a:pt x="0" y="1616407"/>
                  </a:lnTo>
                  <a:lnTo>
                    <a:pt x="0" y="0"/>
                  </a:lnTo>
                  <a:lnTo>
                    <a:pt x="1205699" y="0"/>
                  </a:lnTo>
                  <a:lnTo>
                    <a:pt x="1205699" y="1616407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403448" y="3167165"/>
              <a:ext cx="1205865" cy="1616710"/>
            </a:xfrm>
            <a:custGeom>
              <a:avLst/>
              <a:gdLst/>
              <a:ahLst/>
              <a:cxnLst/>
              <a:rect l="l" t="t" r="r" b="b"/>
              <a:pathLst>
                <a:path w="1205865" h="1616710">
                  <a:moveTo>
                    <a:pt x="0" y="0"/>
                  </a:moveTo>
                  <a:lnTo>
                    <a:pt x="1205699" y="0"/>
                  </a:lnTo>
                  <a:lnTo>
                    <a:pt x="1205699" y="1616407"/>
                  </a:lnTo>
                  <a:lnTo>
                    <a:pt x="0" y="1616407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609147" y="3167165"/>
              <a:ext cx="904875" cy="1616710"/>
            </a:xfrm>
            <a:custGeom>
              <a:avLst/>
              <a:gdLst/>
              <a:ahLst/>
              <a:cxnLst/>
              <a:rect l="l" t="t" r="r" b="b"/>
              <a:pathLst>
                <a:path w="904875" h="1616710">
                  <a:moveTo>
                    <a:pt x="904646" y="1616407"/>
                  </a:moveTo>
                  <a:lnTo>
                    <a:pt x="0" y="1616407"/>
                  </a:lnTo>
                  <a:lnTo>
                    <a:pt x="0" y="0"/>
                  </a:lnTo>
                  <a:lnTo>
                    <a:pt x="904646" y="0"/>
                  </a:lnTo>
                  <a:lnTo>
                    <a:pt x="904646" y="1616407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609147" y="3167165"/>
              <a:ext cx="904875" cy="1616710"/>
            </a:xfrm>
            <a:custGeom>
              <a:avLst/>
              <a:gdLst/>
              <a:ahLst/>
              <a:cxnLst/>
              <a:rect l="l" t="t" r="r" b="b"/>
              <a:pathLst>
                <a:path w="904875" h="1616710">
                  <a:moveTo>
                    <a:pt x="0" y="0"/>
                  </a:moveTo>
                  <a:lnTo>
                    <a:pt x="904646" y="0"/>
                  </a:lnTo>
                  <a:lnTo>
                    <a:pt x="904646" y="1616407"/>
                  </a:lnTo>
                  <a:lnTo>
                    <a:pt x="0" y="1616407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513794" y="3167165"/>
              <a:ext cx="863600" cy="1616710"/>
            </a:xfrm>
            <a:custGeom>
              <a:avLst/>
              <a:gdLst/>
              <a:ahLst/>
              <a:cxnLst/>
              <a:rect l="l" t="t" r="r" b="b"/>
              <a:pathLst>
                <a:path w="863600" h="1616710">
                  <a:moveTo>
                    <a:pt x="863198" y="1616407"/>
                  </a:moveTo>
                  <a:lnTo>
                    <a:pt x="0" y="1616407"/>
                  </a:lnTo>
                  <a:lnTo>
                    <a:pt x="0" y="0"/>
                  </a:lnTo>
                  <a:lnTo>
                    <a:pt x="863198" y="0"/>
                  </a:lnTo>
                  <a:lnTo>
                    <a:pt x="863198" y="1616407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513794" y="3167165"/>
              <a:ext cx="863600" cy="1616710"/>
            </a:xfrm>
            <a:custGeom>
              <a:avLst/>
              <a:gdLst/>
              <a:ahLst/>
              <a:cxnLst/>
              <a:rect l="l" t="t" r="r" b="b"/>
              <a:pathLst>
                <a:path w="863600" h="1616710">
                  <a:moveTo>
                    <a:pt x="0" y="0"/>
                  </a:moveTo>
                  <a:lnTo>
                    <a:pt x="863198" y="0"/>
                  </a:lnTo>
                  <a:lnTo>
                    <a:pt x="863198" y="1616407"/>
                  </a:lnTo>
                  <a:lnTo>
                    <a:pt x="0" y="1616407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403448" y="4783573"/>
              <a:ext cx="1041400" cy="768350"/>
            </a:xfrm>
            <a:custGeom>
              <a:avLst/>
              <a:gdLst/>
              <a:ahLst/>
              <a:cxnLst/>
              <a:rect l="l" t="t" r="r" b="b"/>
              <a:pathLst>
                <a:path w="1041400" h="768350">
                  <a:moveTo>
                    <a:pt x="1041313" y="767742"/>
                  </a:moveTo>
                  <a:lnTo>
                    <a:pt x="0" y="767742"/>
                  </a:lnTo>
                  <a:lnTo>
                    <a:pt x="0" y="0"/>
                  </a:lnTo>
                  <a:lnTo>
                    <a:pt x="1041313" y="0"/>
                  </a:lnTo>
                  <a:lnTo>
                    <a:pt x="1041313" y="767742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403448" y="4783573"/>
              <a:ext cx="1041400" cy="768350"/>
            </a:xfrm>
            <a:custGeom>
              <a:avLst/>
              <a:gdLst/>
              <a:ahLst/>
              <a:cxnLst/>
              <a:rect l="l" t="t" r="r" b="b"/>
              <a:pathLst>
                <a:path w="1041400" h="768350">
                  <a:moveTo>
                    <a:pt x="0" y="0"/>
                  </a:moveTo>
                  <a:lnTo>
                    <a:pt x="1041313" y="0"/>
                  </a:lnTo>
                  <a:lnTo>
                    <a:pt x="1041313" y="767742"/>
                  </a:lnTo>
                  <a:lnTo>
                    <a:pt x="0" y="767742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03448" y="5551316"/>
              <a:ext cx="1041400" cy="758190"/>
            </a:xfrm>
            <a:custGeom>
              <a:avLst/>
              <a:gdLst/>
              <a:ahLst/>
              <a:cxnLst/>
              <a:rect l="l" t="t" r="r" b="b"/>
              <a:pathLst>
                <a:path w="1041400" h="758189">
                  <a:moveTo>
                    <a:pt x="1041313" y="757626"/>
                  </a:moveTo>
                  <a:lnTo>
                    <a:pt x="0" y="757626"/>
                  </a:lnTo>
                  <a:lnTo>
                    <a:pt x="0" y="0"/>
                  </a:lnTo>
                  <a:lnTo>
                    <a:pt x="1041313" y="0"/>
                  </a:lnTo>
                  <a:lnTo>
                    <a:pt x="1041313" y="757626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403448" y="5551316"/>
              <a:ext cx="1041400" cy="758190"/>
            </a:xfrm>
            <a:custGeom>
              <a:avLst/>
              <a:gdLst/>
              <a:ahLst/>
              <a:cxnLst/>
              <a:rect l="l" t="t" r="r" b="b"/>
              <a:pathLst>
                <a:path w="1041400" h="758189">
                  <a:moveTo>
                    <a:pt x="0" y="0"/>
                  </a:moveTo>
                  <a:lnTo>
                    <a:pt x="1041313" y="0"/>
                  </a:lnTo>
                  <a:lnTo>
                    <a:pt x="1041313" y="757626"/>
                  </a:lnTo>
                  <a:lnTo>
                    <a:pt x="0" y="757626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403448" y="6308942"/>
              <a:ext cx="1041400" cy="739775"/>
            </a:xfrm>
            <a:custGeom>
              <a:avLst/>
              <a:gdLst/>
              <a:ahLst/>
              <a:cxnLst/>
              <a:rect l="l" t="t" r="r" b="b"/>
              <a:pathLst>
                <a:path w="1041400" h="739775">
                  <a:moveTo>
                    <a:pt x="1041313" y="739306"/>
                  </a:moveTo>
                  <a:lnTo>
                    <a:pt x="0" y="739306"/>
                  </a:lnTo>
                  <a:lnTo>
                    <a:pt x="0" y="0"/>
                  </a:lnTo>
                  <a:lnTo>
                    <a:pt x="1041313" y="0"/>
                  </a:lnTo>
                  <a:lnTo>
                    <a:pt x="1041313" y="739306"/>
                  </a:lnTo>
                  <a:close/>
                </a:path>
              </a:pathLst>
            </a:custGeom>
            <a:solidFill>
              <a:srgbClr val="18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03448" y="6308942"/>
              <a:ext cx="1041400" cy="739775"/>
            </a:xfrm>
            <a:custGeom>
              <a:avLst/>
              <a:gdLst/>
              <a:ahLst/>
              <a:cxnLst/>
              <a:rect l="l" t="t" r="r" b="b"/>
              <a:pathLst>
                <a:path w="1041400" h="739775">
                  <a:moveTo>
                    <a:pt x="0" y="0"/>
                  </a:moveTo>
                  <a:lnTo>
                    <a:pt x="1041313" y="0"/>
                  </a:lnTo>
                  <a:lnTo>
                    <a:pt x="1041313" y="739306"/>
                  </a:lnTo>
                  <a:lnTo>
                    <a:pt x="0" y="739306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444762" y="4783573"/>
              <a:ext cx="791210" cy="893444"/>
            </a:xfrm>
            <a:custGeom>
              <a:avLst/>
              <a:gdLst/>
              <a:ahLst/>
              <a:cxnLst/>
              <a:rect l="l" t="t" r="r" b="b"/>
              <a:pathLst>
                <a:path w="791209" h="893445">
                  <a:moveTo>
                    <a:pt x="790696" y="893008"/>
                  </a:moveTo>
                  <a:lnTo>
                    <a:pt x="0" y="893008"/>
                  </a:lnTo>
                  <a:lnTo>
                    <a:pt x="0" y="0"/>
                  </a:lnTo>
                  <a:lnTo>
                    <a:pt x="790696" y="0"/>
                  </a:lnTo>
                  <a:lnTo>
                    <a:pt x="790696" y="893008"/>
                  </a:lnTo>
                  <a:close/>
                </a:path>
              </a:pathLst>
            </a:custGeom>
            <a:solidFill>
              <a:srgbClr val="1A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444762" y="4783573"/>
              <a:ext cx="791210" cy="893444"/>
            </a:xfrm>
            <a:custGeom>
              <a:avLst/>
              <a:gdLst/>
              <a:ahLst/>
              <a:cxnLst/>
              <a:rect l="l" t="t" r="r" b="b"/>
              <a:pathLst>
                <a:path w="791209" h="893445">
                  <a:moveTo>
                    <a:pt x="0" y="0"/>
                  </a:moveTo>
                  <a:lnTo>
                    <a:pt x="790696" y="0"/>
                  </a:lnTo>
                  <a:lnTo>
                    <a:pt x="790696" y="893008"/>
                  </a:lnTo>
                  <a:lnTo>
                    <a:pt x="0" y="893008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235458" y="4783573"/>
              <a:ext cx="643890" cy="893444"/>
            </a:xfrm>
            <a:custGeom>
              <a:avLst/>
              <a:gdLst/>
              <a:ahLst/>
              <a:cxnLst/>
              <a:rect l="l" t="t" r="r" b="b"/>
              <a:pathLst>
                <a:path w="643890" h="893445">
                  <a:moveTo>
                    <a:pt x="643479" y="893008"/>
                  </a:moveTo>
                  <a:lnTo>
                    <a:pt x="0" y="893008"/>
                  </a:lnTo>
                  <a:lnTo>
                    <a:pt x="0" y="0"/>
                  </a:lnTo>
                  <a:lnTo>
                    <a:pt x="643479" y="0"/>
                  </a:lnTo>
                  <a:lnTo>
                    <a:pt x="643479" y="893008"/>
                  </a:lnTo>
                  <a:close/>
                </a:path>
              </a:pathLst>
            </a:custGeom>
            <a:solidFill>
              <a:srgbClr val="15C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235458" y="4783573"/>
              <a:ext cx="643890" cy="893444"/>
            </a:xfrm>
            <a:custGeom>
              <a:avLst/>
              <a:gdLst/>
              <a:ahLst/>
              <a:cxnLst/>
              <a:rect l="l" t="t" r="r" b="b"/>
              <a:pathLst>
                <a:path w="643890" h="893445">
                  <a:moveTo>
                    <a:pt x="0" y="0"/>
                  </a:moveTo>
                  <a:lnTo>
                    <a:pt x="643479" y="0"/>
                  </a:lnTo>
                  <a:lnTo>
                    <a:pt x="643479" y="893008"/>
                  </a:lnTo>
                  <a:lnTo>
                    <a:pt x="0" y="893008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878938" y="4783573"/>
              <a:ext cx="498475" cy="893444"/>
            </a:xfrm>
            <a:custGeom>
              <a:avLst/>
              <a:gdLst/>
              <a:ahLst/>
              <a:cxnLst/>
              <a:rect l="l" t="t" r="r" b="b"/>
              <a:pathLst>
                <a:path w="498475" h="893445">
                  <a:moveTo>
                    <a:pt x="498055" y="893008"/>
                  </a:moveTo>
                  <a:lnTo>
                    <a:pt x="0" y="893008"/>
                  </a:lnTo>
                  <a:lnTo>
                    <a:pt x="0" y="0"/>
                  </a:lnTo>
                  <a:lnTo>
                    <a:pt x="498055" y="0"/>
                  </a:lnTo>
                  <a:lnTo>
                    <a:pt x="498055" y="893008"/>
                  </a:lnTo>
                  <a:close/>
                </a:path>
              </a:pathLst>
            </a:custGeom>
            <a:solidFill>
              <a:srgbClr val="40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878938" y="4783573"/>
              <a:ext cx="498475" cy="893444"/>
            </a:xfrm>
            <a:custGeom>
              <a:avLst/>
              <a:gdLst/>
              <a:ahLst/>
              <a:cxnLst/>
              <a:rect l="l" t="t" r="r" b="b"/>
              <a:pathLst>
                <a:path w="498475" h="893445">
                  <a:moveTo>
                    <a:pt x="0" y="0"/>
                  </a:moveTo>
                  <a:lnTo>
                    <a:pt x="498055" y="0"/>
                  </a:lnTo>
                  <a:lnTo>
                    <a:pt x="498055" y="893008"/>
                  </a:lnTo>
                  <a:lnTo>
                    <a:pt x="0" y="893008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444762" y="5676582"/>
              <a:ext cx="760095" cy="525780"/>
            </a:xfrm>
            <a:custGeom>
              <a:avLst/>
              <a:gdLst/>
              <a:ahLst/>
              <a:cxnLst/>
              <a:rect l="l" t="t" r="r" b="b"/>
              <a:pathLst>
                <a:path w="760095" h="525779">
                  <a:moveTo>
                    <a:pt x="759543" y="525172"/>
                  </a:moveTo>
                  <a:lnTo>
                    <a:pt x="0" y="525172"/>
                  </a:lnTo>
                  <a:lnTo>
                    <a:pt x="0" y="0"/>
                  </a:lnTo>
                  <a:lnTo>
                    <a:pt x="759543" y="0"/>
                  </a:lnTo>
                  <a:lnTo>
                    <a:pt x="759543" y="525172"/>
                  </a:lnTo>
                  <a:close/>
                </a:path>
              </a:pathLst>
            </a:custGeom>
            <a:solidFill>
              <a:srgbClr val="FFA0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444762" y="5676582"/>
              <a:ext cx="760095" cy="525780"/>
            </a:xfrm>
            <a:custGeom>
              <a:avLst/>
              <a:gdLst/>
              <a:ahLst/>
              <a:cxnLst/>
              <a:rect l="l" t="t" r="r" b="b"/>
              <a:pathLst>
                <a:path w="760095" h="525779">
                  <a:moveTo>
                    <a:pt x="0" y="0"/>
                  </a:moveTo>
                  <a:lnTo>
                    <a:pt x="759543" y="0"/>
                  </a:lnTo>
                  <a:lnTo>
                    <a:pt x="759543" y="525172"/>
                  </a:lnTo>
                  <a:lnTo>
                    <a:pt x="0" y="525172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444762" y="6201753"/>
              <a:ext cx="760095" cy="426720"/>
            </a:xfrm>
            <a:custGeom>
              <a:avLst/>
              <a:gdLst/>
              <a:ahLst/>
              <a:cxnLst/>
              <a:rect l="l" t="t" r="r" b="b"/>
              <a:pathLst>
                <a:path w="760095" h="426720">
                  <a:moveTo>
                    <a:pt x="759543" y="426519"/>
                  </a:moveTo>
                  <a:lnTo>
                    <a:pt x="0" y="426519"/>
                  </a:lnTo>
                  <a:lnTo>
                    <a:pt x="0" y="0"/>
                  </a:lnTo>
                  <a:lnTo>
                    <a:pt x="759543" y="0"/>
                  </a:lnTo>
                  <a:lnTo>
                    <a:pt x="759543" y="426519"/>
                  </a:lnTo>
                  <a:close/>
                </a:path>
              </a:pathLst>
            </a:custGeom>
            <a:solidFill>
              <a:srgbClr val="BE5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444762" y="6201753"/>
              <a:ext cx="760095" cy="426720"/>
            </a:xfrm>
            <a:custGeom>
              <a:avLst/>
              <a:gdLst/>
              <a:ahLst/>
              <a:cxnLst/>
              <a:rect l="l" t="t" r="r" b="b"/>
              <a:pathLst>
                <a:path w="760095" h="426720">
                  <a:moveTo>
                    <a:pt x="0" y="0"/>
                  </a:moveTo>
                  <a:lnTo>
                    <a:pt x="759543" y="0"/>
                  </a:lnTo>
                  <a:lnTo>
                    <a:pt x="759543" y="426519"/>
                  </a:lnTo>
                  <a:lnTo>
                    <a:pt x="0" y="426519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444762" y="6628273"/>
              <a:ext cx="760095" cy="420370"/>
            </a:xfrm>
            <a:custGeom>
              <a:avLst/>
              <a:gdLst/>
              <a:ahLst/>
              <a:cxnLst/>
              <a:rect l="l" t="t" r="r" b="b"/>
              <a:pathLst>
                <a:path w="760095" h="420370">
                  <a:moveTo>
                    <a:pt x="759543" y="419974"/>
                  </a:moveTo>
                  <a:lnTo>
                    <a:pt x="0" y="419974"/>
                  </a:lnTo>
                  <a:lnTo>
                    <a:pt x="0" y="0"/>
                  </a:lnTo>
                  <a:lnTo>
                    <a:pt x="759543" y="0"/>
                  </a:lnTo>
                  <a:lnTo>
                    <a:pt x="759543" y="419974"/>
                  </a:lnTo>
                  <a:close/>
                </a:path>
              </a:pathLst>
            </a:custGeom>
            <a:solidFill>
              <a:srgbClr val="F472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444762" y="6628273"/>
              <a:ext cx="760095" cy="420370"/>
            </a:xfrm>
            <a:custGeom>
              <a:avLst/>
              <a:gdLst/>
              <a:ahLst/>
              <a:cxnLst/>
              <a:rect l="l" t="t" r="r" b="b"/>
              <a:pathLst>
                <a:path w="760095" h="420370">
                  <a:moveTo>
                    <a:pt x="0" y="0"/>
                  </a:moveTo>
                  <a:lnTo>
                    <a:pt x="759543" y="0"/>
                  </a:lnTo>
                  <a:lnTo>
                    <a:pt x="759543" y="419974"/>
                  </a:lnTo>
                  <a:lnTo>
                    <a:pt x="0" y="419974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1204305" y="5676582"/>
              <a:ext cx="441325" cy="676910"/>
            </a:xfrm>
            <a:custGeom>
              <a:avLst/>
              <a:gdLst/>
              <a:ahLst/>
              <a:cxnLst/>
              <a:rect l="l" t="t" r="r" b="b"/>
              <a:pathLst>
                <a:path w="441325" h="676910">
                  <a:moveTo>
                    <a:pt x="440936" y="676360"/>
                  </a:moveTo>
                  <a:lnTo>
                    <a:pt x="0" y="676360"/>
                  </a:lnTo>
                  <a:lnTo>
                    <a:pt x="0" y="0"/>
                  </a:lnTo>
                  <a:lnTo>
                    <a:pt x="440936" y="0"/>
                  </a:lnTo>
                  <a:lnTo>
                    <a:pt x="440936" y="676360"/>
                  </a:lnTo>
                  <a:close/>
                </a:path>
              </a:pathLst>
            </a:custGeom>
            <a:solidFill>
              <a:srgbClr val="B4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204305" y="5676582"/>
              <a:ext cx="441325" cy="676910"/>
            </a:xfrm>
            <a:custGeom>
              <a:avLst/>
              <a:gdLst/>
              <a:ahLst/>
              <a:cxnLst/>
              <a:rect l="l" t="t" r="r" b="b"/>
              <a:pathLst>
                <a:path w="441325" h="676910">
                  <a:moveTo>
                    <a:pt x="0" y="0"/>
                  </a:moveTo>
                  <a:lnTo>
                    <a:pt x="440936" y="0"/>
                  </a:lnTo>
                  <a:lnTo>
                    <a:pt x="440936" y="676360"/>
                  </a:lnTo>
                  <a:lnTo>
                    <a:pt x="0" y="676360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45241" y="5676582"/>
              <a:ext cx="376555" cy="676910"/>
            </a:xfrm>
            <a:custGeom>
              <a:avLst/>
              <a:gdLst/>
              <a:ahLst/>
              <a:cxnLst/>
              <a:rect l="l" t="t" r="r" b="b"/>
              <a:pathLst>
                <a:path w="376554" h="676910">
                  <a:moveTo>
                    <a:pt x="376278" y="676360"/>
                  </a:moveTo>
                  <a:lnTo>
                    <a:pt x="0" y="676360"/>
                  </a:lnTo>
                  <a:lnTo>
                    <a:pt x="0" y="0"/>
                  </a:lnTo>
                  <a:lnTo>
                    <a:pt x="376278" y="0"/>
                  </a:lnTo>
                  <a:lnTo>
                    <a:pt x="376278" y="676360"/>
                  </a:lnTo>
                  <a:close/>
                </a:path>
              </a:pathLst>
            </a:custGeom>
            <a:solidFill>
              <a:srgbClr val="C3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645241" y="5676582"/>
              <a:ext cx="376555" cy="676910"/>
            </a:xfrm>
            <a:custGeom>
              <a:avLst/>
              <a:gdLst/>
              <a:ahLst/>
              <a:cxnLst/>
              <a:rect l="l" t="t" r="r" b="b"/>
              <a:pathLst>
                <a:path w="376554" h="676910">
                  <a:moveTo>
                    <a:pt x="0" y="0"/>
                  </a:moveTo>
                  <a:lnTo>
                    <a:pt x="376278" y="0"/>
                  </a:lnTo>
                  <a:lnTo>
                    <a:pt x="376278" y="676360"/>
                  </a:lnTo>
                  <a:lnTo>
                    <a:pt x="0" y="676360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2021519" y="5676582"/>
              <a:ext cx="355600" cy="676910"/>
            </a:xfrm>
            <a:custGeom>
              <a:avLst/>
              <a:gdLst/>
              <a:ahLst/>
              <a:cxnLst/>
              <a:rect l="l" t="t" r="r" b="b"/>
              <a:pathLst>
                <a:path w="355600" h="676910">
                  <a:moveTo>
                    <a:pt x="355474" y="676360"/>
                  </a:moveTo>
                  <a:lnTo>
                    <a:pt x="0" y="676360"/>
                  </a:lnTo>
                  <a:lnTo>
                    <a:pt x="0" y="0"/>
                  </a:lnTo>
                  <a:lnTo>
                    <a:pt x="355474" y="0"/>
                  </a:lnTo>
                  <a:lnTo>
                    <a:pt x="355474" y="676360"/>
                  </a:lnTo>
                  <a:close/>
                </a:path>
              </a:pathLst>
            </a:custGeom>
            <a:solidFill>
              <a:srgbClr val="FF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2021519" y="5676582"/>
              <a:ext cx="355600" cy="676910"/>
            </a:xfrm>
            <a:custGeom>
              <a:avLst/>
              <a:gdLst/>
              <a:ahLst/>
              <a:cxnLst/>
              <a:rect l="l" t="t" r="r" b="b"/>
              <a:pathLst>
                <a:path w="355600" h="676910">
                  <a:moveTo>
                    <a:pt x="0" y="0"/>
                  </a:moveTo>
                  <a:lnTo>
                    <a:pt x="355474" y="0"/>
                  </a:lnTo>
                  <a:lnTo>
                    <a:pt x="355474" y="676360"/>
                  </a:lnTo>
                  <a:lnTo>
                    <a:pt x="0" y="676360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1204305" y="6352942"/>
              <a:ext cx="467995" cy="397510"/>
            </a:xfrm>
            <a:custGeom>
              <a:avLst/>
              <a:gdLst/>
              <a:ahLst/>
              <a:cxnLst/>
              <a:rect l="l" t="t" r="r" b="b"/>
              <a:pathLst>
                <a:path w="467995" h="397509">
                  <a:moveTo>
                    <a:pt x="467958" y="397133"/>
                  </a:moveTo>
                  <a:lnTo>
                    <a:pt x="0" y="397133"/>
                  </a:lnTo>
                  <a:lnTo>
                    <a:pt x="0" y="0"/>
                  </a:lnTo>
                  <a:lnTo>
                    <a:pt x="467958" y="0"/>
                  </a:lnTo>
                  <a:lnTo>
                    <a:pt x="467958" y="397133"/>
                  </a:lnTo>
                  <a:close/>
                </a:path>
              </a:pathLst>
            </a:custGeom>
            <a:solidFill>
              <a:srgbClr val="00D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204305" y="6352942"/>
              <a:ext cx="467995" cy="397510"/>
            </a:xfrm>
            <a:custGeom>
              <a:avLst/>
              <a:gdLst/>
              <a:ahLst/>
              <a:cxnLst/>
              <a:rect l="l" t="t" r="r" b="b"/>
              <a:pathLst>
                <a:path w="467995" h="397509">
                  <a:moveTo>
                    <a:pt x="0" y="0"/>
                  </a:moveTo>
                  <a:lnTo>
                    <a:pt x="467958" y="0"/>
                  </a:lnTo>
                  <a:lnTo>
                    <a:pt x="467958" y="397133"/>
                  </a:lnTo>
                  <a:lnTo>
                    <a:pt x="0" y="397133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1204305" y="6750076"/>
              <a:ext cx="467995" cy="298450"/>
            </a:xfrm>
            <a:custGeom>
              <a:avLst/>
              <a:gdLst/>
              <a:ahLst/>
              <a:cxnLst/>
              <a:rect l="l" t="t" r="r" b="b"/>
              <a:pathLst>
                <a:path w="467995" h="298450">
                  <a:moveTo>
                    <a:pt x="467958" y="298171"/>
                  </a:moveTo>
                  <a:lnTo>
                    <a:pt x="0" y="298171"/>
                  </a:lnTo>
                  <a:lnTo>
                    <a:pt x="0" y="0"/>
                  </a:lnTo>
                  <a:lnTo>
                    <a:pt x="467958" y="0"/>
                  </a:lnTo>
                  <a:lnTo>
                    <a:pt x="467958" y="298171"/>
                  </a:lnTo>
                  <a:close/>
                </a:path>
              </a:pathLst>
            </a:custGeom>
            <a:solidFill>
              <a:srgbClr val="5BD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204305" y="6750076"/>
              <a:ext cx="467995" cy="298450"/>
            </a:xfrm>
            <a:custGeom>
              <a:avLst/>
              <a:gdLst/>
              <a:ahLst/>
              <a:cxnLst/>
              <a:rect l="l" t="t" r="r" b="b"/>
              <a:pathLst>
                <a:path w="467995" h="298450">
                  <a:moveTo>
                    <a:pt x="0" y="0"/>
                  </a:moveTo>
                  <a:lnTo>
                    <a:pt x="467958" y="0"/>
                  </a:lnTo>
                  <a:lnTo>
                    <a:pt x="467958" y="298171"/>
                  </a:lnTo>
                  <a:lnTo>
                    <a:pt x="0" y="298171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672263" y="6352942"/>
              <a:ext cx="477520" cy="274955"/>
            </a:xfrm>
            <a:custGeom>
              <a:avLst/>
              <a:gdLst/>
              <a:ahLst/>
              <a:cxnLst/>
              <a:rect l="l" t="t" r="r" b="b"/>
              <a:pathLst>
                <a:path w="477520" h="274954">
                  <a:moveTo>
                    <a:pt x="476942" y="274448"/>
                  </a:moveTo>
                  <a:lnTo>
                    <a:pt x="0" y="274448"/>
                  </a:lnTo>
                  <a:lnTo>
                    <a:pt x="0" y="0"/>
                  </a:lnTo>
                  <a:lnTo>
                    <a:pt x="476942" y="0"/>
                  </a:lnTo>
                  <a:lnTo>
                    <a:pt x="476942" y="274448"/>
                  </a:lnTo>
                  <a:close/>
                </a:path>
              </a:pathLst>
            </a:custGeom>
            <a:solidFill>
              <a:srgbClr val="0090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672263" y="6352942"/>
              <a:ext cx="477520" cy="274955"/>
            </a:xfrm>
            <a:custGeom>
              <a:avLst/>
              <a:gdLst/>
              <a:ahLst/>
              <a:cxnLst/>
              <a:rect l="l" t="t" r="r" b="b"/>
              <a:pathLst>
                <a:path w="477520" h="274954">
                  <a:moveTo>
                    <a:pt x="0" y="0"/>
                  </a:moveTo>
                  <a:lnTo>
                    <a:pt x="476942" y="0"/>
                  </a:lnTo>
                  <a:lnTo>
                    <a:pt x="476942" y="274448"/>
                  </a:lnTo>
                  <a:lnTo>
                    <a:pt x="0" y="274448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1672263" y="6627391"/>
              <a:ext cx="477520" cy="238760"/>
            </a:xfrm>
            <a:custGeom>
              <a:avLst/>
              <a:gdLst/>
              <a:ahLst/>
              <a:cxnLst/>
              <a:rect l="l" t="t" r="r" b="b"/>
              <a:pathLst>
                <a:path w="477520" h="238759">
                  <a:moveTo>
                    <a:pt x="476942" y="238707"/>
                  </a:moveTo>
                  <a:lnTo>
                    <a:pt x="0" y="238707"/>
                  </a:lnTo>
                  <a:lnTo>
                    <a:pt x="0" y="0"/>
                  </a:lnTo>
                  <a:lnTo>
                    <a:pt x="476942" y="0"/>
                  </a:lnTo>
                  <a:lnTo>
                    <a:pt x="476942" y="238707"/>
                  </a:lnTo>
                  <a:close/>
                </a:path>
              </a:pathLst>
            </a:custGeom>
            <a:solidFill>
              <a:srgbClr val="456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1672263" y="6627391"/>
              <a:ext cx="477520" cy="238760"/>
            </a:xfrm>
            <a:custGeom>
              <a:avLst/>
              <a:gdLst/>
              <a:ahLst/>
              <a:cxnLst/>
              <a:rect l="l" t="t" r="r" b="b"/>
              <a:pathLst>
                <a:path w="477520" h="238759">
                  <a:moveTo>
                    <a:pt x="0" y="0"/>
                  </a:moveTo>
                  <a:lnTo>
                    <a:pt x="476942" y="0"/>
                  </a:lnTo>
                  <a:lnTo>
                    <a:pt x="476942" y="238707"/>
                  </a:lnTo>
                  <a:lnTo>
                    <a:pt x="0" y="238707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672263" y="6866099"/>
              <a:ext cx="477520" cy="182245"/>
            </a:xfrm>
            <a:custGeom>
              <a:avLst/>
              <a:gdLst/>
              <a:ahLst/>
              <a:cxnLst/>
              <a:rect l="l" t="t" r="r" b="b"/>
              <a:pathLst>
                <a:path w="477520" h="182245">
                  <a:moveTo>
                    <a:pt x="476942" y="182149"/>
                  </a:moveTo>
                  <a:lnTo>
                    <a:pt x="0" y="182149"/>
                  </a:lnTo>
                  <a:lnTo>
                    <a:pt x="0" y="0"/>
                  </a:lnTo>
                  <a:lnTo>
                    <a:pt x="476942" y="0"/>
                  </a:lnTo>
                  <a:lnTo>
                    <a:pt x="476942" y="182149"/>
                  </a:lnTo>
                  <a:close/>
                </a:path>
              </a:pathLst>
            </a:custGeom>
            <a:solidFill>
              <a:srgbClr val="FF6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672263" y="6866099"/>
              <a:ext cx="477520" cy="182245"/>
            </a:xfrm>
            <a:custGeom>
              <a:avLst/>
              <a:gdLst/>
              <a:ahLst/>
              <a:cxnLst/>
              <a:rect l="l" t="t" r="r" b="b"/>
              <a:pathLst>
                <a:path w="477520" h="182245">
                  <a:moveTo>
                    <a:pt x="0" y="0"/>
                  </a:moveTo>
                  <a:lnTo>
                    <a:pt x="476942" y="0"/>
                  </a:lnTo>
                  <a:lnTo>
                    <a:pt x="476942" y="182149"/>
                  </a:lnTo>
                  <a:lnTo>
                    <a:pt x="0" y="182149"/>
                  </a:lnTo>
                  <a:lnTo>
                    <a:pt x="0" y="0"/>
                  </a:lnTo>
                  <a:close/>
                </a:path>
              </a:pathLst>
            </a:custGeom>
            <a:ln w="142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2149206" y="6352942"/>
              <a:ext cx="227965" cy="267970"/>
            </a:xfrm>
            <a:custGeom>
              <a:avLst/>
              <a:gdLst/>
              <a:ahLst/>
              <a:cxnLst/>
              <a:rect l="l" t="t" r="r" b="b"/>
              <a:pathLst>
                <a:path w="227965" h="267970">
                  <a:moveTo>
                    <a:pt x="227787" y="267555"/>
                  </a:moveTo>
                  <a:lnTo>
                    <a:pt x="0" y="267555"/>
                  </a:lnTo>
                  <a:lnTo>
                    <a:pt x="0" y="0"/>
                  </a:lnTo>
                  <a:lnTo>
                    <a:pt x="227787" y="0"/>
                  </a:lnTo>
                  <a:lnTo>
                    <a:pt x="227787" y="267555"/>
                  </a:lnTo>
                  <a:close/>
                </a:path>
              </a:pathLst>
            </a:custGeom>
            <a:solidFill>
              <a:srgbClr val="990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149206" y="6352942"/>
              <a:ext cx="227965" cy="267970"/>
            </a:xfrm>
            <a:custGeom>
              <a:avLst/>
              <a:gdLst/>
              <a:ahLst/>
              <a:cxnLst/>
              <a:rect l="l" t="t" r="r" b="b"/>
              <a:pathLst>
                <a:path w="227965" h="267970">
                  <a:moveTo>
                    <a:pt x="0" y="0"/>
                  </a:moveTo>
                  <a:lnTo>
                    <a:pt x="227787" y="0"/>
                  </a:lnTo>
                  <a:lnTo>
                    <a:pt x="227787" y="267555"/>
                  </a:lnTo>
                  <a:lnTo>
                    <a:pt x="0" y="267555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2149206" y="6620498"/>
              <a:ext cx="124460" cy="307975"/>
            </a:xfrm>
            <a:custGeom>
              <a:avLst/>
              <a:gdLst/>
              <a:ahLst/>
              <a:cxnLst/>
              <a:rect l="l" t="t" r="r" b="b"/>
              <a:pathLst>
                <a:path w="124459" h="307975">
                  <a:moveTo>
                    <a:pt x="123952" y="307870"/>
                  </a:moveTo>
                  <a:lnTo>
                    <a:pt x="0" y="307870"/>
                  </a:lnTo>
                  <a:lnTo>
                    <a:pt x="0" y="0"/>
                  </a:lnTo>
                  <a:lnTo>
                    <a:pt x="123952" y="0"/>
                  </a:lnTo>
                  <a:lnTo>
                    <a:pt x="123952" y="307870"/>
                  </a:lnTo>
                  <a:close/>
                </a:path>
              </a:pathLst>
            </a:custGeom>
            <a:solidFill>
              <a:srgbClr val="EC0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2149206" y="6620498"/>
              <a:ext cx="124460" cy="307975"/>
            </a:xfrm>
            <a:custGeom>
              <a:avLst/>
              <a:gdLst/>
              <a:ahLst/>
              <a:cxnLst/>
              <a:rect l="l" t="t" r="r" b="b"/>
              <a:pathLst>
                <a:path w="124459" h="307975">
                  <a:moveTo>
                    <a:pt x="0" y="0"/>
                  </a:moveTo>
                  <a:lnTo>
                    <a:pt x="123952" y="0"/>
                  </a:lnTo>
                  <a:lnTo>
                    <a:pt x="123952" y="307870"/>
                  </a:lnTo>
                  <a:lnTo>
                    <a:pt x="0" y="307870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2273159" y="6620498"/>
              <a:ext cx="104139" cy="307975"/>
            </a:xfrm>
            <a:custGeom>
              <a:avLst/>
              <a:gdLst/>
              <a:ahLst/>
              <a:cxnLst/>
              <a:rect l="l" t="t" r="r" b="b"/>
              <a:pathLst>
                <a:path w="104140" h="307975">
                  <a:moveTo>
                    <a:pt x="103834" y="307870"/>
                  </a:moveTo>
                  <a:lnTo>
                    <a:pt x="0" y="307870"/>
                  </a:lnTo>
                  <a:lnTo>
                    <a:pt x="0" y="0"/>
                  </a:lnTo>
                  <a:lnTo>
                    <a:pt x="103834" y="0"/>
                  </a:lnTo>
                  <a:lnTo>
                    <a:pt x="103834" y="307870"/>
                  </a:lnTo>
                  <a:close/>
                </a:path>
              </a:pathLst>
            </a:custGeom>
            <a:solidFill>
              <a:srgbClr val="533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2273159" y="6620498"/>
              <a:ext cx="104139" cy="307975"/>
            </a:xfrm>
            <a:custGeom>
              <a:avLst/>
              <a:gdLst/>
              <a:ahLst/>
              <a:cxnLst/>
              <a:rect l="l" t="t" r="r" b="b"/>
              <a:pathLst>
                <a:path w="104140" h="307975">
                  <a:moveTo>
                    <a:pt x="0" y="0"/>
                  </a:moveTo>
                  <a:lnTo>
                    <a:pt x="103834" y="0"/>
                  </a:lnTo>
                  <a:lnTo>
                    <a:pt x="103834" y="307870"/>
                  </a:lnTo>
                  <a:lnTo>
                    <a:pt x="0" y="307870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2149206" y="6928368"/>
              <a:ext cx="227965" cy="120014"/>
            </a:xfrm>
            <a:custGeom>
              <a:avLst/>
              <a:gdLst/>
              <a:ahLst/>
              <a:cxnLst/>
              <a:rect l="l" t="t" r="r" b="b"/>
              <a:pathLst>
                <a:path w="227965" h="120015">
                  <a:moveTo>
                    <a:pt x="227787" y="119879"/>
                  </a:moveTo>
                  <a:lnTo>
                    <a:pt x="0" y="119879"/>
                  </a:lnTo>
                  <a:lnTo>
                    <a:pt x="0" y="0"/>
                  </a:lnTo>
                  <a:lnTo>
                    <a:pt x="227787" y="0"/>
                  </a:lnTo>
                  <a:lnTo>
                    <a:pt x="227787" y="119879"/>
                  </a:lnTo>
                  <a:close/>
                </a:path>
              </a:pathLst>
            </a:custGeom>
            <a:solidFill>
              <a:srgbClr val="996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2149206" y="6928368"/>
              <a:ext cx="227965" cy="120014"/>
            </a:xfrm>
            <a:custGeom>
              <a:avLst/>
              <a:gdLst/>
              <a:ahLst/>
              <a:cxnLst/>
              <a:rect l="l" t="t" r="r" b="b"/>
              <a:pathLst>
                <a:path w="227965" h="120015">
                  <a:moveTo>
                    <a:pt x="0" y="0"/>
                  </a:moveTo>
                  <a:lnTo>
                    <a:pt x="227787" y="0"/>
                  </a:lnTo>
                  <a:lnTo>
                    <a:pt x="227787" y="119879"/>
                  </a:lnTo>
                  <a:lnTo>
                    <a:pt x="0" y="119879"/>
                  </a:lnTo>
                  <a:lnTo>
                    <a:pt x="0" y="0"/>
                  </a:lnTo>
                  <a:close/>
                </a:path>
              </a:pathLst>
            </a:custGeom>
            <a:ln w="142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6144421" y="1072888"/>
            <a:ext cx="5759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Sao</a:t>
            </a:r>
            <a:r>
              <a:rPr sz="1000" spc="-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Segoe UI"/>
                <a:cs typeface="Segoe UI"/>
              </a:rPr>
              <a:t>Paulo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144421" y="5678976"/>
            <a:ext cx="81534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Rio</a:t>
            </a:r>
            <a:r>
              <a:rPr sz="1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de</a:t>
            </a:r>
            <a:r>
              <a:rPr sz="1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Janeiro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438403" y="1072888"/>
            <a:ext cx="7429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Minas Gerais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88446" y="1072888"/>
            <a:ext cx="85344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Rio</a:t>
            </a:r>
            <a:r>
              <a:rPr sz="10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Grande</a:t>
            </a:r>
            <a:r>
              <a:rPr sz="10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d…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9438403" y="3202157"/>
            <a:ext cx="4025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arana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0644103" y="3202157"/>
            <a:ext cx="83439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Santa Catarina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1548750" y="3202157"/>
            <a:ext cx="3302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Bahia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9438403" y="4818564"/>
            <a:ext cx="87884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Distrito Federal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9438403" y="5586308"/>
            <a:ext cx="79819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Espirito Santo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438403" y="6343933"/>
            <a:ext cx="3365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Goias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0479716" y="4818564"/>
            <a:ext cx="68834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ernambu…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1270413" y="4818564"/>
            <a:ext cx="3441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Ceara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1913892" y="4818564"/>
            <a:ext cx="2660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ara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0479716" y="5711573"/>
            <a:ext cx="6553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Mato Gro…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0479716" y="6236746"/>
            <a:ext cx="43624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araiba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0479716" y="6663264"/>
            <a:ext cx="6553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Mato Gro…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1239261" y="6785068"/>
            <a:ext cx="37147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Serg…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1707218" y="6662384"/>
            <a:ext cx="33718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on…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144421" y="5367600"/>
            <a:ext cx="7435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40.28%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144421" y="6771864"/>
            <a:ext cx="7061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12.28%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9438403" y="2890781"/>
            <a:ext cx="6737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11.59%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1488446" y="2890781"/>
            <a:ext cx="6191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5.22%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9438403" y="4507189"/>
            <a:ext cx="5822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5.17%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0644103" y="4507189"/>
            <a:ext cx="6191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3.88%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1548750" y="4507189"/>
            <a:ext cx="61531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3.70%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9438403" y="5274932"/>
            <a:ext cx="5861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2.12%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9438403" y="6032558"/>
            <a:ext cx="61976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2.09%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9438403" y="6771864"/>
            <a:ext cx="62357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2.04%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10479716" y="5400197"/>
            <a:ext cx="5822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1.87%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11270413" y="5400197"/>
            <a:ext cx="4603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1.5…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11913892" y="5400197"/>
            <a:ext cx="4273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1.1…</a:t>
            </a:r>
            <a:endParaRPr sz="1700">
              <a:latin typeface="Segoe UI Semibold"/>
              <a:cs typeface="Segoe UI Semibold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1239261" y="5711573"/>
            <a:ext cx="1042669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Mar…  </a:t>
            </a:r>
            <a:r>
              <a:rPr sz="1000" spc="10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Piaui</a:t>
            </a:r>
            <a:r>
              <a:rPr sz="1000" spc="5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Ri…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453390" algn="l"/>
                <a:tab pos="829310" algn="l"/>
              </a:tabLst>
            </a:pPr>
            <a:r>
              <a:rPr sz="1700" dirty="0">
                <a:solidFill>
                  <a:srgbClr val="74010A"/>
                </a:solidFill>
                <a:latin typeface="Segoe UI Semibold"/>
                <a:cs typeface="Segoe UI Semibold"/>
              </a:rPr>
              <a:t>0…	…	…</a:t>
            </a:r>
            <a:endParaRPr sz="17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Alag…  </a:t>
            </a:r>
            <a:r>
              <a:rPr sz="1000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Segoe UI"/>
                <a:cs typeface="Segoe UI"/>
              </a:rPr>
              <a:t>Toca…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228600" y="228600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2000" y="504825"/>
                </a:moveTo>
                <a:lnTo>
                  <a:pt x="0" y="50482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504825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>
            <a:spLocks noGrp="1"/>
          </p:cNvSpPr>
          <p:nvPr>
            <p:ph type="title"/>
          </p:nvPr>
        </p:nvSpPr>
        <p:spPr>
          <a:xfrm>
            <a:off x="3830786" y="285813"/>
            <a:ext cx="4987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Another</a:t>
            </a:r>
            <a:r>
              <a:rPr sz="2000" spc="-20" dirty="0"/>
              <a:t> </a:t>
            </a:r>
            <a:r>
              <a:rPr sz="2000" spc="-10" dirty="0"/>
              <a:t>Perspective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15" dirty="0"/>
              <a:t> </a:t>
            </a:r>
            <a:r>
              <a:rPr sz="2000" dirty="0"/>
              <a:t>Sales</a:t>
            </a:r>
            <a:r>
              <a:rPr sz="2000" spc="-20" dirty="0"/>
              <a:t> </a:t>
            </a:r>
            <a:r>
              <a:rPr sz="2000" dirty="0"/>
              <a:t>Distribution</a:t>
            </a:r>
            <a:endParaRPr sz="2000"/>
          </a:p>
        </p:txBody>
      </p:sp>
      <p:grpSp>
        <p:nvGrpSpPr>
          <p:cNvPr id="141" name="object 141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142" name="object 142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7" y="0"/>
                  </a:lnTo>
                  <a:lnTo>
                    <a:pt x="48767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3" y="0"/>
                  </a:lnTo>
                  <a:lnTo>
                    <a:pt x="192023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733425"/>
            <a:ext cx="12192000" cy="6353175"/>
            <a:chOff x="228600" y="733425"/>
            <a:chExt cx="12192000" cy="6353175"/>
          </a:xfrm>
        </p:grpSpPr>
        <p:sp>
          <p:nvSpPr>
            <p:cNvPr id="4" name="object 4"/>
            <p:cNvSpPr/>
            <p:nvPr/>
          </p:nvSpPr>
          <p:spPr>
            <a:xfrm>
              <a:off x="228600" y="733425"/>
              <a:ext cx="12192000" cy="262890"/>
            </a:xfrm>
            <a:custGeom>
              <a:avLst/>
              <a:gdLst/>
              <a:ahLst/>
              <a:cxnLst/>
              <a:rect l="l" t="t" r="r" b="b"/>
              <a:pathLst>
                <a:path w="12192000" h="262890">
                  <a:moveTo>
                    <a:pt x="0" y="262430"/>
                  </a:moveTo>
                  <a:lnTo>
                    <a:pt x="12191999" y="262430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262430"/>
                  </a:lnTo>
                  <a:close/>
                </a:path>
              </a:pathLst>
            </a:custGeom>
            <a:solidFill>
              <a:srgbClr val="E6E6E6">
                <a:alpha val="9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995855"/>
              <a:ext cx="12192000" cy="6090920"/>
            </a:xfrm>
            <a:custGeom>
              <a:avLst/>
              <a:gdLst/>
              <a:ahLst/>
              <a:cxnLst/>
              <a:rect l="l" t="t" r="r" b="b"/>
              <a:pathLst>
                <a:path w="12192000" h="6090920">
                  <a:moveTo>
                    <a:pt x="0" y="0"/>
                  </a:moveTo>
                  <a:lnTo>
                    <a:pt x="12192000" y="0"/>
                  </a:lnTo>
                  <a:lnTo>
                    <a:pt x="12192000" y="6090745"/>
                  </a:lnTo>
                  <a:lnTo>
                    <a:pt x="0" y="6090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225" y="1300655"/>
              <a:ext cx="9582150" cy="5743575"/>
            </a:xfrm>
            <a:custGeom>
              <a:avLst/>
              <a:gdLst/>
              <a:ahLst/>
              <a:cxnLst/>
              <a:rect l="l" t="t" r="r" b="b"/>
              <a:pathLst>
                <a:path w="9582150" h="5743575">
                  <a:moveTo>
                    <a:pt x="0" y="0"/>
                  </a:moveTo>
                  <a:lnTo>
                    <a:pt x="9582150" y="0"/>
                  </a:lnTo>
                  <a:lnTo>
                    <a:pt x="9582150" y="5743575"/>
                  </a:lnTo>
                  <a:lnTo>
                    <a:pt x="0" y="5743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6225" y="1300655"/>
              <a:ext cx="2659380" cy="2195195"/>
            </a:xfrm>
            <a:custGeom>
              <a:avLst/>
              <a:gdLst/>
              <a:ahLst/>
              <a:cxnLst/>
              <a:rect l="l" t="t" r="r" b="b"/>
              <a:pathLst>
                <a:path w="2659380" h="2195195">
                  <a:moveTo>
                    <a:pt x="2659158" y="2195185"/>
                  </a:moveTo>
                  <a:lnTo>
                    <a:pt x="0" y="2195185"/>
                  </a:lnTo>
                  <a:lnTo>
                    <a:pt x="0" y="0"/>
                  </a:lnTo>
                  <a:lnTo>
                    <a:pt x="2659158" y="0"/>
                  </a:lnTo>
                  <a:lnTo>
                    <a:pt x="2659158" y="2195185"/>
                  </a:lnTo>
                  <a:close/>
                </a:path>
              </a:pathLst>
            </a:custGeom>
            <a:solidFill>
              <a:srgbClr val="3D6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6225" y="1300655"/>
              <a:ext cx="2659380" cy="2195195"/>
            </a:xfrm>
            <a:custGeom>
              <a:avLst/>
              <a:gdLst/>
              <a:ahLst/>
              <a:cxnLst/>
              <a:rect l="l" t="t" r="r" b="b"/>
              <a:pathLst>
                <a:path w="2659380" h="2195195">
                  <a:moveTo>
                    <a:pt x="0" y="0"/>
                  </a:moveTo>
                  <a:lnTo>
                    <a:pt x="2659158" y="0"/>
                  </a:lnTo>
                  <a:lnTo>
                    <a:pt x="2659158" y="2195185"/>
                  </a:lnTo>
                  <a:lnTo>
                    <a:pt x="0" y="2195185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6225" y="3495840"/>
              <a:ext cx="2659380" cy="2015489"/>
            </a:xfrm>
            <a:custGeom>
              <a:avLst/>
              <a:gdLst/>
              <a:ahLst/>
              <a:cxnLst/>
              <a:rect l="l" t="t" r="r" b="b"/>
              <a:pathLst>
                <a:path w="2659380" h="2015489">
                  <a:moveTo>
                    <a:pt x="2659158" y="2014873"/>
                  </a:moveTo>
                  <a:lnTo>
                    <a:pt x="0" y="2014873"/>
                  </a:lnTo>
                  <a:lnTo>
                    <a:pt x="0" y="0"/>
                  </a:lnTo>
                  <a:lnTo>
                    <a:pt x="2659158" y="0"/>
                  </a:lnTo>
                  <a:lnTo>
                    <a:pt x="2659158" y="2014873"/>
                  </a:lnTo>
                  <a:close/>
                </a:path>
              </a:pathLst>
            </a:custGeom>
            <a:solidFill>
              <a:srgbClr val="577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6225" y="3495840"/>
              <a:ext cx="2659380" cy="2015489"/>
            </a:xfrm>
            <a:custGeom>
              <a:avLst/>
              <a:gdLst/>
              <a:ahLst/>
              <a:cxnLst/>
              <a:rect l="l" t="t" r="r" b="b"/>
              <a:pathLst>
                <a:path w="2659380" h="2015489">
                  <a:moveTo>
                    <a:pt x="0" y="0"/>
                  </a:moveTo>
                  <a:lnTo>
                    <a:pt x="2659158" y="0"/>
                  </a:lnTo>
                  <a:lnTo>
                    <a:pt x="2659158" y="2014873"/>
                  </a:lnTo>
                  <a:lnTo>
                    <a:pt x="0" y="201487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6225" y="5510714"/>
              <a:ext cx="2659380" cy="1533525"/>
            </a:xfrm>
            <a:custGeom>
              <a:avLst/>
              <a:gdLst/>
              <a:ahLst/>
              <a:cxnLst/>
              <a:rect l="l" t="t" r="r" b="b"/>
              <a:pathLst>
                <a:path w="2659380" h="1533525">
                  <a:moveTo>
                    <a:pt x="2659158" y="1533515"/>
                  </a:moveTo>
                  <a:lnTo>
                    <a:pt x="0" y="1533515"/>
                  </a:lnTo>
                  <a:lnTo>
                    <a:pt x="0" y="0"/>
                  </a:lnTo>
                  <a:lnTo>
                    <a:pt x="2659158" y="0"/>
                  </a:lnTo>
                  <a:lnTo>
                    <a:pt x="2659158" y="1533515"/>
                  </a:lnTo>
                  <a:close/>
                </a:path>
              </a:pathLst>
            </a:custGeom>
            <a:solidFill>
              <a:srgbClr val="9A97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225" y="5510714"/>
              <a:ext cx="2659380" cy="1533525"/>
            </a:xfrm>
            <a:custGeom>
              <a:avLst/>
              <a:gdLst/>
              <a:ahLst/>
              <a:cxnLst/>
              <a:rect l="l" t="t" r="r" b="b"/>
              <a:pathLst>
                <a:path w="2659380" h="1533525">
                  <a:moveTo>
                    <a:pt x="0" y="0"/>
                  </a:moveTo>
                  <a:lnTo>
                    <a:pt x="2659158" y="0"/>
                  </a:lnTo>
                  <a:lnTo>
                    <a:pt x="2659158" y="1533515"/>
                  </a:lnTo>
                  <a:lnTo>
                    <a:pt x="0" y="1533515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5383" y="1300655"/>
              <a:ext cx="2396490" cy="1678305"/>
            </a:xfrm>
            <a:custGeom>
              <a:avLst/>
              <a:gdLst/>
              <a:ahLst/>
              <a:cxnLst/>
              <a:rect l="l" t="t" r="r" b="b"/>
              <a:pathLst>
                <a:path w="2396490" h="1678305">
                  <a:moveTo>
                    <a:pt x="2395895" y="1677757"/>
                  </a:moveTo>
                  <a:lnTo>
                    <a:pt x="0" y="1677757"/>
                  </a:lnTo>
                  <a:lnTo>
                    <a:pt x="0" y="0"/>
                  </a:lnTo>
                  <a:lnTo>
                    <a:pt x="2395895" y="0"/>
                  </a:lnTo>
                  <a:lnTo>
                    <a:pt x="2395895" y="1677757"/>
                  </a:lnTo>
                  <a:close/>
                </a:path>
              </a:pathLst>
            </a:custGeom>
            <a:solidFill>
              <a:srgbClr val="9E98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35383" y="1300655"/>
              <a:ext cx="2396490" cy="1678305"/>
            </a:xfrm>
            <a:custGeom>
              <a:avLst/>
              <a:gdLst/>
              <a:ahLst/>
              <a:cxnLst/>
              <a:rect l="l" t="t" r="r" b="b"/>
              <a:pathLst>
                <a:path w="2396490" h="1678305">
                  <a:moveTo>
                    <a:pt x="0" y="0"/>
                  </a:moveTo>
                  <a:lnTo>
                    <a:pt x="2395895" y="0"/>
                  </a:lnTo>
                  <a:lnTo>
                    <a:pt x="2395895" y="1677757"/>
                  </a:lnTo>
                  <a:lnTo>
                    <a:pt x="0" y="1677757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35383" y="2978412"/>
              <a:ext cx="2396490" cy="1588770"/>
            </a:xfrm>
            <a:custGeom>
              <a:avLst/>
              <a:gdLst/>
              <a:ahLst/>
              <a:cxnLst/>
              <a:rect l="l" t="t" r="r" b="b"/>
              <a:pathLst>
                <a:path w="2396490" h="1588770">
                  <a:moveTo>
                    <a:pt x="2395895" y="1588613"/>
                  </a:moveTo>
                  <a:lnTo>
                    <a:pt x="0" y="1588613"/>
                  </a:lnTo>
                  <a:lnTo>
                    <a:pt x="0" y="0"/>
                  </a:lnTo>
                  <a:lnTo>
                    <a:pt x="2395895" y="0"/>
                  </a:lnTo>
                  <a:lnTo>
                    <a:pt x="2395895" y="1588613"/>
                  </a:lnTo>
                  <a:close/>
                </a:path>
              </a:pathLst>
            </a:custGeom>
            <a:solidFill>
              <a:srgbClr val="AA9D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35383" y="2978412"/>
              <a:ext cx="2396490" cy="1588770"/>
            </a:xfrm>
            <a:custGeom>
              <a:avLst/>
              <a:gdLst/>
              <a:ahLst/>
              <a:cxnLst/>
              <a:rect l="l" t="t" r="r" b="b"/>
              <a:pathLst>
                <a:path w="2396490" h="1588770">
                  <a:moveTo>
                    <a:pt x="0" y="0"/>
                  </a:moveTo>
                  <a:lnTo>
                    <a:pt x="2395895" y="0"/>
                  </a:lnTo>
                  <a:lnTo>
                    <a:pt x="2395895" y="1588613"/>
                  </a:lnTo>
                  <a:lnTo>
                    <a:pt x="0" y="158861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35383" y="4567026"/>
              <a:ext cx="2396490" cy="1258570"/>
            </a:xfrm>
            <a:custGeom>
              <a:avLst/>
              <a:gdLst/>
              <a:ahLst/>
              <a:cxnLst/>
              <a:rect l="l" t="t" r="r" b="b"/>
              <a:pathLst>
                <a:path w="2396490" h="1258570">
                  <a:moveTo>
                    <a:pt x="2395895" y="1258358"/>
                  </a:moveTo>
                  <a:lnTo>
                    <a:pt x="0" y="1258358"/>
                  </a:lnTo>
                  <a:lnTo>
                    <a:pt x="0" y="0"/>
                  </a:lnTo>
                  <a:lnTo>
                    <a:pt x="2395895" y="0"/>
                  </a:lnTo>
                  <a:lnTo>
                    <a:pt x="2395895" y="1258358"/>
                  </a:lnTo>
                  <a:close/>
                </a:path>
              </a:pathLst>
            </a:custGeom>
            <a:solidFill>
              <a:srgbClr val="D4B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5383" y="4567026"/>
              <a:ext cx="2396490" cy="1258570"/>
            </a:xfrm>
            <a:custGeom>
              <a:avLst/>
              <a:gdLst/>
              <a:ahLst/>
              <a:cxnLst/>
              <a:rect l="l" t="t" r="r" b="b"/>
              <a:pathLst>
                <a:path w="2396490" h="1258570">
                  <a:moveTo>
                    <a:pt x="0" y="0"/>
                  </a:moveTo>
                  <a:lnTo>
                    <a:pt x="2395895" y="0"/>
                  </a:lnTo>
                  <a:lnTo>
                    <a:pt x="2395895" y="1258358"/>
                  </a:lnTo>
                  <a:lnTo>
                    <a:pt x="0" y="1258358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5383" y="5825385"/>
              <a:ext cx="2396490" cy="1219200"/>
            </a:xfrm>
            <a:custGeom>
              <a:avLst/>
              <a:gdLst/>
              <a:ahLst/>
              <a:cxnLst/>
              <a:rect l="l" t="t" r="r" b="b"/>
              <a:pathLst>
                <a:path w="2396490" h="1219200">
                  <a:moveTo>
                    <a:pt x="2395895" y="1218845"/>
                  </a:moveTo>
                  <a:lnTo>
                    <a:pt x="0" y="1218845"/>
                  </a:lnTo>
                  <a:lnTo>
                    <a:pt x="0" y="0"/>
                  </a:lnTo>
                  <a:lnTo>
                    <a:pt x="2395895" y="0"/>
                  </a:lnTo>
                  <a:lnTo>
                    <a:pt x="2395895" y="1218845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35383" y="5825385"/>
              <a:ext cx="2396490" cy="1219200"/>
            </a:xfrm>
            <a:custGeom>
              <a:avLst/>
              <a:gdLst/>
              <a:ahLst/>
              <a:cxnLst/>
              <a:rect l="l" t="t" r="r" b="b"/>
              <a:pathLst>
                <a:path w="2396490" h="1219200">
                  <a:moveTo>
                    <a:pt x="0" y="0"/>
                  </a:moveTo>
                  <a:lnTo>
                    <a:pt x="2395895" y="0"/>
                  </a:lnTo>
                  <a:lnTo>
                    <a:pt x="2395895" y="1218845"/>
                  </a:lnTo>
                  <a:lnTo>
                    <a:pt x="0" y="1218845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31278" y="1300655"/>
              <a:ext cx="1498600" cy="1755139"/>
            </a:xfrm>
            <a:custGeom>
              <a:avLst/>
              <a:gdLst/>
              <a:ahLst/>
              <a:cxnLst/>
              <a:rect l="l" t="t" r="r" b="b"/>
              <a:pathLst>
                <a:path w="1498600" h="1755139">
                  <a:moveTo>
                    <a:pt x="1498540" y="1754636"/>
                  </a:moveTo>
                  <a:lnTo>
                    <a:pt x="0" y="1754636"/>
                  </a:lnTo>
                  <a:lnTo>
                    <a:pt x="0" y="0"/>
                  </a:lnTo>
                  <a:lnTo>
                    <a:pt x="1498540" y="0"/>
                  </a:lnTo>
                  <a:lnTo>
                    <a:pt x="1498540" y="1754636"/>
                  </a:lnTo>
                  <a:close/>
                </a:path>
              </a:pathLst>
            </a:custGeom>
            <a:solidFill>
              <a:srgbClr val="D1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31278" y="1300655"/>
              <a:ext cx="1498600" cy="1755139"/>
            </a:xfrm>
            <a:custGeom>
              <a:avLst/>
              <a:gdLst/>
              <a:ahLst/>
              <a:cxnLst/>
              <a:rect l="l" t="t" r="r" b="b"/>
              <a:pathLst>
                <a:path w="1498600" h="1755139">
                  <a:moveTo>
                    <a:pt x="0" y="0"/>
                  </a:moveTo>
                  <a:lnTo>
                    <a:pt x="1498540" y="0"/>
                  </a:lnTo>
                  <a:lnTo>
                    <a:pt x="1498540" y="1754636"/>
                  </a:lnTo>
                  <a:lnTo>
                    <a:pt x="0" y="1754636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29818" y="1300655"/>
              <a:ext cx="1104900" cy="1755139"/>
            </a:xfrm>
            <a:custGeom>
              <a:avLst/>
              <a:gdLst/>
              <a:ahLst/>
              <a:cxnLst/>
              <a:rect l="l" t="t" r="r" b="b"/>
              <a:pathLst>
                <a:path w="1104900" h="1755139">
                  <a:moveTo>
                    <a:pt x="1104820" y="1754636"/>
                  </a:moveTo>
                  <a:lnTo>
                    <a:pt x="0" y="1754636"/>
                  </a:lnTo>
                  <a:lnTo>
                    <a:pt x="0" y="0"/>
                  </a:lnTo>
                  <a:lnTo>
                    <a:pt x="1104820" y="0"/>
                  </a:lnTo>
                  <a:lnTo>
                    <a:pt x="1104820" y="1754636"/>
                  </a:lnTo>
                  <a:close/>
                </a:path>
              </a:pathLst>
            </a:custGeom>
            <a:solidFill>
              <a:srgbClr val="C17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29818" y="1300655"/>
              <a:ext cx="1104900" cy="1755139"/>
            </a:xfrm>
            <a:custGeom>
              <a:avLst/>
              <a:gdLst/>
              <a:ahLst/>
              <a:cxnLst/>
              <a:rect l="l" t="t" r="r" b="b"/>
              <a:pathLst>
                <a:path w="1104900" h="1755139">
                  <a:moveTo>
                    <a:pt x="0" y="0"/>
                  </a:moveTo>
                  <a:lnTo>
                    <a:pt x="1104820" y="0"/>
                  </a:lnTo>
                  <a:lnTo>
                    <a:pt x="1104820" y="1754636"/>
                  </a:lnTo>
                  <a:lnTo>
                    <a:pt x="0" y="1754636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34639" y="1300655"/>
              <a:ext cx="996950" cy="1755139"/>
            </a:xfrm>
            <a:custGeom>
              <a:avLst/>
              <a:gdLst/>
              <a:ahLst/>
              <a:cxnLst/>
              <a:rect l="l" t="t" r="r" b="b"/>
              <a:pathLst>
                <a:path w="996950" h="1755139">
                  <a:moveTo>
                    <a:pt x="996593" y="1754636"/>
                  </a:moveTo>
                  <a:lnTo>
                    <a:pt x="0" y="1754636"/>
                  </a:lnTo>
                  <a:lnTo>
                    <a:pt x="0" y="0"/>
                  </a:lnTo>
                  <a:lnTo>
                    <a:pt x="996593" y="0"/>
                  </a:lnTo>
                  <a:lnTo>
                    <a:pt x="996593" y="1754636"/>
                  </a:lnTo>
                  <a:close/>
                </a:path>
              </a:pathLst>
            </a:custGeom>
            <a:solidFill>
              <a:srgbClr val="BD6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34639" y="1300655"/>
              <a:ext cx="996950" cy="1755139"/>
            </a:xfrm>
            <a:custGeom>
              <a:avLst/>
              <a:gdLst/>
              <a:ahLst/>
              <a:cxnLst/>
              <a:rect l="l" t="t" r="r" b="b"/>
              <a:pathLst>
                <a:path w="996950" h="1755139">
                  <a:moveTo>
                    <a:pt x="0" y="0"/>
                  </a:moveTo>
                  <a:lnTo>
                    <a:pt x="996593" y="0"/>
                  </a:lnTo>
                  <a:lnTo>
                    <a:pt x="996593" y="1754636"/>
                  </a:lnTo>
                  <a:lnTo>
                    <a:pt x="0" y="1754636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31233" y="1300655"/>
              <a:ext cx="927735" cy="1755139"/>
            </a:xfrm>
            <a:custGeom>
              <a:avLst/>
              <a:gdLst/>
              <a:ahLst/>
              <a:cxnLst/>
              <a:rect l="l" t="t" r="r" b="b"/>
              <a:pathLst>
                <a:path w="927734" h="1755139">
                  <a:moveTo>
                    <a:pt x="927141" y="1754636"/>
                  </a:moveTo>
                  <a:lnTo>
                    <a:pt x="0" y="1754636"/>
                  </a:lnTo>
                  <a:lnTo>
                    <a:pt x="0" y="0"/>
                  </a:lnTo>
                  <a:lnTo>
                    <a:pt x="927141" y="0"/>
                  </a:lnTo>
                  <a:lnTo>
                    <a:pt x="927141" y="1754636"/>
                  </a:lnTo>
                  <a:close/>
                </a:path>
              </a:pathLst>
            </a:custGeom>
            <a:solidFill>
              <a:srgbClr val="B96A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31233" y="1300655"/>
              <a:ext cx="927735" cy="1755139"/>
            </a:xfrm>
            <a:custGeom>
              <a:avLst/>
              <a:gdLst/>
              <a:ahLst/>
              <a:cxnLst/>
              <a:rect l="l" t="t" r="r" b="b"/>
              <a:pathLst>
                <a:path w="927734" h="1755139">
                  <a:moveTo>
                    <a:pt x="0" y="0"/>
                  </a:moveTo>
                  <a:lnTo>
                    <a:pt x="927141" y="0"/>
                  </a:lnTo>
                  <a:lnTo>
                    <a:pt x="927141" y="1754636"/>
                  </a:lnTo>
                  <a:lnTo>
                    <a:pt x="0" y="1754636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31278" y="3055291"/>
              <a:ext cx="1272540" cy="1068705"/>
            </a:xfrm>
            <a:custGeom>
              <a:avLst/>
              <a:gdLst/>
              <a:ahLst/>
              <a:cxnLst/>
              <a:rect l="l" t="t" r="r" b="b"/>
              <a:pathLst>
                <a:path w="1272540" h="1068704">
                  <a:moveTo>
                    <a:pt x="1272022" y="1068443"/>
                  </a:moveTo>
                  <a:lnTo>
                    <a:pt x="0" y="1068443"/>
                  </a:lnTo>
                  <a:lnTo>
                    <a:pt x="0" y="0"/>
                  </a:lnTo>
                  <a:lnTo>
                    <a:pt x="1272022" y="0"/>
                  </a:lnTo>
                  <a:lnTo>
                    <a:pt x="1272022" y="1068443"/>
                  </a:lnTo>
                  <a:close/>
                </a:path>
              </a:pathLst>
            </a:custGeom>
            <a:solidFill>
              <a:srgbClr val="B459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31278" y="3055291"/>
              <a:ext cx="1272540" cy="1068705"/>
            </a:xfrm>
            <a:custGeom>
              <a:avLst/>
              <a:gdLst/>
              <a:ahLst/>
              <a:cxnLst/>
              <a:rect l="l" t="t" r="r" b="b"/>
              <a:pathLst>
                <a:path w="1272540" h="1068704">
                  <a:moveTo>
                    <a:pt x="0" y="0"/>
                  </a:moveTo>
                  <a:lnTo>
                    <a:pt x="1272022" y="0"/>
                  </a:lnTo>
                  <a:lnTo>
                    <a:pt x="1272022" y="1068443"/>
                  </a:lnTo>
                  <a:lnTo>
                    <a:pt x="0" y="106844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31278" y="4123734"/>
              <a:ext cx="1272540" cy="1055370"/>
            </a:xfrm>
            <a:custGeom>
              <a:avLst/>
              <a:gdLst/>
              <a:ahLst/>
              <a:cxnLst/>
              <a:rect l="l" t="t" r="r" b="b"/>
              <a:pathLst>
                <a:path w="1272540" h="1055370">
                  <a:moveTo>
                    <a:pt x="1272022" y="1055323"/>
                  </a:moveTo>
                  <a:lnTo>
                    <a:pt x="0" y="1055323"/>
                  </a:lnTo>
                  <a:lnTo>
                    <a:pt x="0" y="0"/>
                  </a:lnTo>
                  <a:lnTo>
                    <a:pt x="1272022" y="0"/>
                  </a:lnTo>
                  <a:lnTo>
                    <a:pt x="1272022" y="1055323"/>
                  </a:lnTo>
                  <a:close/>
                </a:path>
              </a:pathLst>
            </a:custGeom>
            <a:solidFill>
              <a:srgbClr val="B358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31278" y="4123734"/>
              <a:ext cx="1272540" cy="1055370"/>
            </a:xfrm>
            <a:custGeom>
              <a:avLst/>
              <a:gdLst/>
              <a:ahLst/>
              <a:cxnLst/>
              <a:rect l="l" t="t" r="r" b="b"/>
              <a:pathLst>
                <a:path w="1272540" h="1055370">
                  <a:moveTo>
                    <a:pt x="0" y="0"/>
                  </a:moveTo>
                  <a:lnTo>
                    <a:pt x="1272022" y="0"/>
                  </a:lnTo>
                  <a:lnTo>
                    <a:pt x="1272022" y="1055323"/>
                  </a:lnTo>
                  <a:lnTo>
                    <a:pt x="0" y="105532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31278" y="5179058"/>
              <a:ext cx="1272540" cy="1010919"/>
            </a:xfrm>
            <a:custGeom>
              <a:avLst/>
              <a:gdLst/>
              <a:ahLst/>
              <a:cxnLst/>
              <a:rect l="l" t="t" r="r" b="b"/>
              <a:pathLst>
                <a:path w="1272540" h="1010920">
                  <a:moveTo>
                    <a:pt x="1272022" y="1010688"/>
                  </a:moveTo>
                  <a:lnTo>
                    <a:pt x="0" y="1010688"/>
                  </a:lnTo>
                  <a:lnTo>
                    <a:pt x="0" y="0"/>
                  </a:lnTo>
                  <a:lnTo>
                    <a:pt x="1272022" y="0"/>
                  </a:lnTo>
                  <a:lnTo>
                    <a:pt x="1272022" y="1010688"/>
                  </a:lnTo>
                  <a:close/>
                </a:path>
              </a:pathLst>
            </a:custGeom>
            <a:solidFill>
              <a:srgbClr val="B156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31278" y="5179058"/>
              <a:ext cx="1272540" cy="1010919"/>
            </a:xfrm>
            <a:custGeom>
              <a:avLst/>
              <a:gdLst/>
              <a:ahLst/>
              <a:cxnLst/>
              <a:rect l="l" t="t" r="r" b="b"/>
              <a:pathLst>
                <a:path w="1272540" h="1010920">
                  <a:moveTo>
                    <a:pt x="0" y="0"/>
                  </a:moveTo>
                  <a:lnTo>
                    <a:pt x="1272022" y="0"/>
                  </a:lnTo>
                  <a:lnTo>
                    <a:pt x="1272022" y="1010688"/>
                  </a:lnTo>
                  <a:lnTo>
                    <a:pt x="0" y="1010688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31278" y="6189746"/>
              <a:ext cx="1272540" cy="854710"/>
            </a:xfrm>
            <a:custGeom>
              <a:avLst/>
              <a:gdLst/>
              <a:ahLst/>
              <a:cxnLst/>
              <a:rect l="l" t="t" r="r" b="b"/>
              <a:pathLst>
                <a:path w="1272540" h="854709">
                  <a:moveTo>
                    <a:pt x="1272022" y="854483"/>
                  </a:moveTo>
                  <a:lnTo>
                    <a:pt x="0" y="854483"/>
                  </a:lnTo>
                  <a:lnTo>
                    <a:pt x="0" y="0"/>
                  </a:lnTo>
                  <a:lnTo>
                    <a:pt x="1272022" y="0"/>
                  </a:lnTo>
                  <a:lnTo>
                    <a:pt x="1272022" y="854483"/>
                  </a:lnTo>
                  <a:close/>
                </a:path>
              </a:pathLst>
            </a:custGeom>
            <a:solidFill>
              <a:srgbClr val="AC4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31278" y="6189746"/>
              <a:ext cx="1272540" cy="854710"/>
            </a:xfrm>
            <a:custGeom>
              <a:avLst/>
              <a:gdLst/>
              <a:ahLst/>
              <a:cxnLst/>
              <a:rect l="l" t="t" r="r" b="b"/>
              <a:pathLst>
                <a:path w="1272540" h="854709">
                  <a:moveTo>
                    <a:pt x="0" y="0"/>
                  </a:moveTo>
                  <a:lnTo>
                    <a:pt x="1272022" y="0"/>
                  </a:lnTo>
                  <a:lnTo>
                    <a:pt x="1272022" y="854483"/>
                  </a:lnTo>
                  <a:lnTo>
                    <a:pt x="0" y="85448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03301" y="3055291"/>
              <a:ext cx="887730" cy="1151890"/>
            </a:xfrm>
            <a:custGeom>
              <a:avLst/>
              <a:gdLst/>
              <a:ahLst/>
              <a:cxnLst/>
              <a:rect l="l" t="t" r="r" b="b"/>
              <a:pathLst>
                <a:path w="887729" h="1151889">
                  <a:moveTo>
                    <a:pt x="887420" y="1151406"/>
                  </a:moveTo>
                  <a:lnTo>
                    <a:pt x="0" y="1151406"/>
                  </a:lnTo>
                  <a:lnTo>
                    <a:pt x="0" y="0"/>
                  </a:lnTo>
                  <a:lnTo>
                    <a:pt x="887420" y="0"/>
                  </a:lnTo>
                  <a:lnTo>
                    <a:pt x="887420" y="1151406"/>
                  </a:lnTo>
                  <a:close/>
                </a:path>
              </a:pathLst>
            </a:custGeom>
            <a:solidFill>
              <a:srgbClr val="AB46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03301" y="3055291"/>
              <a:ext cx="887730" cy="1151890"/>
            </a:xfrm>
            <a:custGeom>
              <a:avLst/>
              <a:gdLst/>
              <a:ahLst/>
              <a:cxnLst/>
              <a:rect l="l" t="t" r="r" b="b"/>
              <a:pathLst>
                <a:path w="887729" h="1151889">
                  <a:moveTo>
                    <a:pt x="0" y="0"/>
                  </a:moveTo>
                  <a:lnTo>
                    <a:pt x="887420" y="0"/>
                  </a:lnTo>
                  <a:lnTo>
                    <a:pt x="887420" y="1151406"/>
                  </a:lnTo>
                  <a:lnTo>
                    <a:pt x="0" y="1151406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90721" y="3055291"/>
              <a:ext cx="843915" cy="1151890"/>
            </a:xfrm>
            <a:custGeom>
              <a:avLst/>
              <a:gdLst/>
              <a:ahLst/>
              <a:cxnLst/>
              <a:rect l="l" t="t" r="r" b="b"/>
              <a:pathLst>
                <a:path w="843915" h="1151889">
                  <a:moveTo>
                    <a:pt x="843731" y="1151406"/>
                  </a:moveTo>
                  <a:lnTo>
                    <a:pt x="0" y="1151406"/>
                  </a:lnTo>
                  <a:lnTo>
                    <a:pt x="0" y="0"/>
                  </a:lnTo>
                  <a:lnTo>
                    <a:pt x="843731" y="0"/>
                  </a:lnTo>
                  <a:lnTo>
                    <a:pt x="843731" y="1151406"/>
                  </a:lnTo>
                  <a:close/>
                </a:path>
              </a:pathLst>
            </a:custGeom>
            <a:solidFill>
              <a:srgbClr val="AA4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90721" y="3055291"/>
              <a:ext cx="843915" cy="1151890"/>
            </a:xfrm>
            <a:custGeom>
              <a:avLst/>
              <a:gdLst/>
              <a:ahLst/>
              <a:cxnLst/>
              <a:rect l="l" t="t" r="r" b="b"/>
              <a:pathLst>
                <a:path w="843915" h="1151889">
                  <a:moveTo>
                    <a:pt x="0" y="0"/>
                  </a:moveTo>
                  <a:lnTo>
                    <a:pt x="843731" y="0"/>
                  </a:lnTo>
                  <a:lnTo>
                    <a:pt x="843731" y="1151406"/>
                  </a:lnTo>
                  <a:lnTo>
                    <a:pt x="0" y="1151406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34453" y="3055291"/>
              <a:ext cx="814069" cy="1151890"/>
            </a:xfrm>
            <a:custGeom>
              <a:avLst/>
              <a:gdLst/>
              <a:ahLst/>
              <a:cxnLst/>
              <a:rect l="l" t="t" r="r" b="b"/>
              <a:pathLst>
                <a:path w="814070" h="1151889">
                  <a:moveTo>
                    <a:pt x="813992" y="1151406"/>
                  </a:moveTo>
                  <a:lnTo>
                    <a:pt x="0" y="1151406"/>
                  </a:lnTo>
                  <a:lnTo>
                    <a:pt x="0" y="0"/>
                  </a:lnTo>
                  <a:lnTo>
                    <a:pt x="813992" y="0"/>
                  </a:lnTo>
                  <a:lnTo>
                    <a:pt x="813992" y="1151406"/>
                  </a:lnTo>
                  <a:close/>
                </a:path>
              </a:pathLst>
            </a:custGeom>
            <a:solidFill>
              <a:srgbClr val="A841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34453" y="3055291"/>
              <a:ext cx="814069" cy="1151890"/>
            </a:xfrm>
            <a:custGeom>
              <a:avLst/>
              <a:gdLst/>
              <a:ahLst/>
              <a:cxnLst/>
              <a:rect l="l" t="t" r="r" b="b"/>
              <a:pathLst>
                <a:path w="814070" h="1151889">
                  <a:moveTo>
                    <a:pt x="0" y="0"/>
                  </a:moveTo>
                  <a:lnTo>
                    <a:pt x="813992" y="0"/>
                  </a:lnTo>
                  <a:lnTo>
                    <a:pt x="813992" y="1151406"/>
                  </a:lnTo>
                  <a:lnTo>
                    <a:pt x="0" y="1151406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48444" y="3055291"/>
              <a:ext cx="709930" cy="1151890"/>
            </a:xfrm>
            <a:custGeom>
              <a:avLst/>
              <a:gdLst/>
              <a:ahLst/>
              <a:cxnLst/>
              <a:rect l="l" t="t" r="r" b="b"/>
              <a:pathLst>
                <a:path w="709929" h="1151889">
                  <a:moveTo>
                    <a:pt x="709929" y="1151406"/>
                  </a:moveTo>
                  <a:lnTo>
                    <a:pt x="0" y="1151406"/>
                  </a:lnTo>
                  <a:lnTo>
                    <a:pt x="0" y="0"/>
                  </a:lnTo>
                  <a:lnTo>
                    <a:pt x="709929" y="0"/>
                  </a:lnTo>
                  <a:lnTo>
                    <a:pt x="709929" y="1151406"/>
                  </a:lnTo>
                  <a:close/>
                </a:path>
              </a:pathLst>
            </a:custGeom>
            <a:solidFill>
              <a:srgbClr val="A6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148444" y="3055291"/>
              <a:ext cx="709930" cy="1151890"/>
            </a:xfrm>
            <a:custGeom>
              <a:avLst/>
              <a:gdLst/>
              <a:ahLst/>
              <a:cxnLst/>
              <a:rect l="l" t="t" r="r" b="b"/>
              <a:pathLst>
                <a:path w="709929" h="1151889">
                  <a:moveTo>
                    <a:pt x="0" y="0"/>
                  </a:moveTo>
                  <a:lnTo>
                    <a:pt x="709929" y="0"/>
                  </a:lnTo>
                  <a:lnTo>
                    <a:pt x="709929" y="1151406"/>
                  </a:lnTo>
                  <a:lnTo>
                    <a:pt x="0" y="1151406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03301" y="4206697"/>
              <a:ext cx="923290" cy="829944"/>
            </a:xfrm>
            <a:custGeom>
              <a:avLst/>
              <a:gdLst/>
              <a:ahLst/>
              <a:cxnLst/>
              <a:rect l="l" t="t" r="r" b="b"/>
              <a:pathLst>
                <a:path w="923290" h="829945">
                  <a:moveTo>
                    <a:pt x="923280" y="829912"/>
                  </a:moveTo>
                  <a:lnTo>
                    <a:pt x="0" y="829912"/>
                  </a:lnTo>
                  <a:lnTo>
                    <a:pt x="0" y="0"/>
                  </a:lnTo>
                  <a:lnTo>
                    <a:pt x="923280" y="0"/>
                  </a:lnTo>
                  <a:lnTo>
                    <a:pt x="923280" y="829912"/>
                  </a:lnTo>
                  <a:close/>
                </a:path>
              </a:pathLst>
            </a:custGeom>
            <a:solidFill>
              <a:srgbClr val="A53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03301" y="4206697"/>
              <a:ext cx="923290" cy="829944"/>
            </a:xfrm>
            <a:custGeom>
              <a:avLst/>
              <a:gdLst/>
              <a:ahLst/>
              <a:cxnLst/>
              <a:rect l="l" t="t" r="r" b="b"/>
              <a:pathLst>
                <a:path w="923290" h="829945">
                  <a:moveTo>
                    <a:pt x="0" y="0"/>
                  </a:moveTo>
                  <a:lnTo>
                    <a:pt x="923280" y="0"/>
                  </a:lnTo>
                  <a:lnTo>
                    <a:pt x="923280" y="829912"/>
                  </a:lnTo>
                  <a:lnTo>
                    <a:pt x="0" y="829912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03301" y="5036610"/>
              <a:ext cx="923290" cy="718820"/>
            </a:xfrm>
            <a:custGeom>
              <a:avLst/>
              <a:gdLst/>
              <a:ahLst/>
              <a:cxnLst/>
              <a:rect l="l" t="t" r="r" b="b"/>
              <a:pathLst>
                <a:path w="923290" h="718820">
                  <a:moveTo>
                    <a:pt x="923280" y="718332"/>
                  </a:moveTo>
                  <a:lnTo>
                    <a:pt x="0" y="718332"/>
                  </a:lnTo>
                  <a:lnTo>
                    <a:pt x="0" y="0"/>
                  </a:lnTo>
                  <a:lnTo>
                    <a:pt x="923280" y="0"/>
                  </a:lnTo>
                  <a:lnTo>
                    <a:pt x="923280" y="718332"/>
                  </a:lnTo>
                  <a:close/>
                </a:path>
              </a:pathLst>
            </a:custGeom>
            <a:solidFill>
              <a:srgbClr val="A233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03301" y="5036610"/>
              <a:ext cx="923290" cy="718820"/>
            </a:xfrm>
            <a:custGeom>
              <a:avLst/>
              <a:gdLst/>
              <a:ahLst/>
              <a:cxnLst/>
              <a:rect l="l" t="t" r="r" b="b"/>
              <a:pathLst>
                <a:path w="923290" h="718820">
                  <a:moveTo>
                    <a:pt x="0" y="0"/>
                  </a:moveTo>
                  <a:lnTo>
                    <a:pt x="923280" y="0"/>
                  </a:lnTo>
                  <a:lnTo>
                    <a:pt x="923280" y="718332"/>
                  </a:lnTo>
                  <a:lnTo>
                    <a:pt x="0" y="718332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03301" y="5754942"/>
              <a:ext cx="923290" cy="714375"/>
            </a:xfrm>
            <a:custGeom>
              <a:avLst/>
              <a:gdLst/>
              <a:ahLst/>
              <a:cxnLst/>
              <a:rect l="l" t="t" r="r" b="b"/>
              <a:pathLst>
                <a:path w="923290" h="714375">
                  <a:moveTo>
                    <a:pt x="923280" y="714073"/>
                  </a:moveTo>
                  <a:lnTo>
                    <a:pt x="0" y="714073"/>
                  </a:lnTo>
                  <a:lnTo>
                    <a:pt x="0" y="0"/>
                  </a:lnTo>
                  <a:lnTo>
                    <a:pt x="923280" y="0"/>
                  </a:lnTo>
                  <a:lnTo>
                    <a:pt x="923280" y="714073"/>
                  </a:lnTo>
                  <a:close/>
                </a:path>
              </a:pathLst>
            </a:custGeom>
            <a:solidFill>
              <a:srgbClr val="A232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03301" y="5754942"/>
              <a:ext cx="923290" cy="714375"/>
            </a:xfrm>
            <a:custGeom>
              <a:avLst/>
              <a:gdLst/>
              <a:ahLst/>
              <a:cxnLst/>
              <a:rect l="l" t="t" r="r" b="b"/>
              <a:pathLst>
                <a:path w="923290" h="714375">
                  <a:moveTo>
                    <a:pt x="0" y="0"/>
                  </a:moveTo>
                  <a:lnTo>
                    <a:pt x="923280" y="0"/>
                  </a:lnTo>
                  <a:lnTo>
                    <a:pt x="923280" y="714073"/>
                  </a:lnTo>
                  <a:lnTo>
                    <a:pt x="0" y="71407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03301" y="6469016"/>
              <a:ext cx="923290" cy="575310"/>
            </a:xfrm>
            <a:custGeom>
              <a:avLst/>
              <a:gdLst/>
              <a:ahLst/>
              <a:cxnLst/>
              <a:rect l="l" t="t" r="r" b="b"/>
              <a:pathLst>
                <a:path w="923290" h="575309">
                  <a:moveTo>
                    <a:pt x="923280" y="575213"/>
                  </a:moveTo>
                  <a:lnTo>
                    <a:pt x="0" y="575213"/>
                  </a:lnTo>
                  <a:lnTo>
                    <a:pt x="0" y="0"/>
                  </a:lnTo>
                  <a:lnTo>
                    <a:pt x="923280" y="0"/>
                  </a:lnTo>
                  <a:lnTo>
                    <a:pt x="923280" y="575213"/>
                  </a:lnTo>
                  <a:close/>
                </a:path>
              </a:pathLst>
            </a:custGeom>
            <a:solidFill>
              <a:srgbClr val="A02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03301" y="6469016"/>
              <a:ext cx="923290" cy="575310"/>
            </a:xfrm>
            <a:custGeom>
              <a:avLst/>
              <a:gdLst/>
              <a:ahLst/>
              <a:cxnLst/>
              <a:rect l="l" t="t" r="r" b="b"/>
              <a:pathLst>
                <a:path w="923290" h="575309">
                  <a:moveTo>
                    <a:pt x="0" y="0"/>
                  </a:moveTo>
                  <a:lnTo>
                    <a:pt x="923280" y="0"/>
                  </a:lnTo>
                  <a:lnTo>
                    <a:pt x="923280" y="575213"/>
                  </a:lnTo>
                  <a:lnTo>
                    <a:pt x="0" y="57521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26580" y="4206697"/>
              <a:ext cx="596265" cy="815340"/>
            </a:xfrm>
            <a:custGeom>
              <a:avLst/>
              <a:gdLst/>
              <a:ahLst/>
              <a:cxnLst/>
              <a:rect l="l" t="t" r="r" b="b"/>
              <a:pathLst>
                <a:path w="596265" h="815339">
                  <a:moveTo>
                    <a:pt x="596155" y="814741"/>
                  </a:moveTo>
                  <a:lnTo>
                    <a:pt x="0" y="814741"/>
                  </a:lnTo>
                  <a:lnTo>
                    <a:pt x="0" y="0"/>
                  </a:lnTo>
                  <a:lnTo>
                    <a:pt x="596155" y="0"/>
                  </a:lnTo>
                  <a:lnTo>
                    <a:pt x="596155" y="814741"/>
                  </a:lnTo>
                  <a:close/>
                </a:path>
              </a:pathLst>
            </a:custGeom>
            <a:solidFill>
              <a:srgbClr val="9E2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26580" y="4206697"/>
              <a:ext cx="596265" cy="815340"/>
            </a:xfrm>
            <a:custGeom>
              <a:avLst/>
              <a:gdLst/>
              <a:ahLst/>
              <a:cxnLst/>
              <a:rect l="l" t="t" r="r" b="b"/>
              <a:pathLst>
                <a:path w="596265" h="815339">
                  <a:moveTo>
                    <a:pt x="0" y="0"/>
                  </a:moveTo>
                  <a:lnTo>
                    <a:pt x="596155" y="0"/>
                  </a:lnTo>
                  <a:lnTo>
                    <a:pt x="596155" y="814741"/>
                  </a:lnTo>
                  <a:lnTo>
                    <a:pt x="0" y="814741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22736" y="4206697"/>
              <a:ext cx="593725" cy="815340"/>
            </a:xfrm>
            <a:custGeom>
              <a:avLst/>
              <a:gdLst/>
              <a:ahLst/>
              <a:cxnLst/>
              <a:rect l="l" t="t" r="r" b="b"/>
              <a:pathLst>
                <a:path w="593725" h="815339">
                  <a:moveTo>
                    <a:pt x="593448" y="814741"/>
                  </a:moveTo>
                  <a:lnTo>
                    <a:pt x="0" y="814741"/>
                  </a:lnTo>
                  <a:lnTo>
                    <a:pt x="0" y="0"/>
                  </a:lnTo>
                  <a:lnTo>
                    <a:pt x="593448" y="0"/>
                  </a:lnTo>
                  <a:lnTo>
                    <a:pt x="593448" y="814741"/>
                  </a:lnTo>
                  <a:close/>
                </a:path>
              </a:pathLst>
            </a:custGeom>
            <a:solidFill>
              <a:srgbClr val="9E2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22736" y="4206697"/>
              <a:ext cx="593725" cy="815340"/>
            </a:xfrm>
            <a:custGeom>
              <a:avLst/>
              <a:gdLst/>
              <a:ahLst/>
              <a:cxnLst/>
              <a:rect l="l" t="t" r="r" b="b"/>
              <a:pathLst>
                <a:path w="593725" h="815339">
                  <a:moveTo>
                    <a:pt x="0" y="0"/>
                  </a:moveTo>
                  <a:lnTo>
                    <a:pt x="593448" y="0"/>
                  </a:lnTo>
                  <a:lnTo>
                    <a:pt x="593448" y="814741"/>
                  </a:lnTo>
                  <a:lnTo>
                    <a:pt x="0" y="814741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16185" y="4206697"/>
              <a:ext cx="592455" cy="815340"/>
            </a:xfrm>
            <a:custGeom>
              <a:avLst/>
              <a:gdLst/>
              <a:ahLst/>
              <a:cxnLst/>
              <a:rect l="l" t="t" r="r" b="b"/>
              <a:pathLst>
                <a:path w="592454" h="815339">
                  <a:moveTo>
                    <a:pt x="592270" y="814741"/>
                  </a:moveTo>
                  <a:lnTo>
                    <a:pt x="0" y="814741"/>
                  </a:lnTo>
                  <a:lnTo>
                    <a:pt x="0" y="0"/>
                  </a:lnTo>
                  <a:lnTo>
                    <a:pt x="592270" y="0"/>
                  </a:lnTo>
                  <a:lnTo>
                    <a:pt x="592270" y="814741"/>
                  </a:lnTo>
                  <a:close/>
                </a:path>
              </a:pathLst>
            </a:custGeom>
            <a:solidFill>
              <a:srgbClr val="9E28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16185" y="4206697"/>
              <a:ext cx="592455" cy="815340"/>
            </a:xfrm>
            <a:custGeom>
              <a:avLst/>
              <a:gdLst/>
              <a:ahLst/>
              <a:cxnLst/>
              <a:rect l="l" t="t" r="r" b="b"/>
              <a:pathLst>
                <a:path w="592454" h="815339">
                  <a:moveTo>
                    <a:pt x="0" y="0"/>
                  </a:moveTo>
                  <a:lnTo>
                    <a:pt x="592270" y="0"/>
                  </a:lnTo>
                  <a:lnTo>
                    <a:pt x="592270" y="814741"/>
                  </a:lnTo>
                  <a:lnTo>
                    <a:pt x="0" y="814741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308455" y="4206697"/>
              <a:ext cx="550545" cy="815340"/>
            </a:xfrm>
            <a:custGeom>
              <a:avLst/>
              <a:gdLst/>
              <a:ahLst/>
              <a:cxnLst/>
              <a:rect l="l" t="t" r="r" b="b"/>
              <a:pathLst>
                <a:path w="550545" h="815339">
                  <a:moveTo>
                    <a:pt x="549919" y="814741"/>
                  </a:moveTo>
                  <a:lnTo>
                    <a:pt x="0" y="814741"/>
                  </a:lnTo>
                  <a:lnTo>
                    <a:pt x="0" y="0"/>
                  </a:lnTo>
                  <a:lnTo>
                    <a:pt x="549919" y="0"/>
                  </a:lnTo>
                  <a:lnTo>
                    <a:pt x="549919" y="814741"/>
                  </a:lnTo>
                  <a:close/>
                </a:path>
              </a:pathLst>
            </a:custGeom>
            <a:solidFill>
              <a:srgbClr val="9D2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308455" y="4206697"/>
              <a:ext cx="550545" cy="815340"/>
            </a:xfrm>
            <a:custGeom>
              <a:avLst/>
              <a:gdLst/>
              <a:ahLst/>
              <a:cxnLst/>
              <a:rect l="l" t="t" r="r" b="b"/>
              <a:pathLst>
                <a:path w="550545" h="815339">
                  <a:moveTo>
                    <a:pt x="0" y="0"/>
                  </a:moveTo>
                  <a:lnTo>
                    <a:pt x="549919" y="0"/>
                  </a:lnTo>
                  <a:lnTo>
                    <a:pt x="549919" y="814741"/>
                  </a:lnTo>
                  <a:lnTo>
                    <a:pt x="0" y="814741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26580" y="5021439"/>
              <a:ext cx="683260" cy="624205"/>
            </a:xfrm>
            <a:custGeom>
              <a:avLst/>
              <a:gdLst/>
              <a:ahLst/>
              <a:cxnLst/>
              <a:rect l="l" t="t" r="r" b="b"/>
              <a:pathLst>
                <a:path w="683259" h="624204">
                  <a:moveTo>
                    <a:pt x="682872" y="623815"/>
                  </a:moveTo>
                  <a:lnTo>
                    <a:pt x="0" y="623815"/>
                  </a:lnTo>
                  <a:lnTo>
                    <a:pt x="0" y="0"/>
                  </a:lnTo>
                  <a:lnTo>
                    <a:pt x="682872" y="0"/>
                  </a:lnTo>
                  <a:lnTo>
                    <a:pt x="682872" y="623815"/>
                  </a:lnTo>
                  <a:close/>
                </a:path>
              </a:pathLst>
            </a:custGeom>
            <a:solidFill>
              <a:srgbClr val="9D2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526580" y="5021439"/>
              <a:ext cx="683260" cy="624205"/>
            </a:xfrm>
            <a:custGeom>
              <a:avLst/>
              <a:gdLst/>
              <a:ahLst/>
              <a:cxnLst/>
              <a:rect l="l" t="t" r="r" b="b"/>
              <a:pathLst>
                <a:path w="683259" h="624204">
                  <a:moveTo>
                    <a:pt x="0" y="0"/>
                  </a:moveTo>
                  <a:lnTo>
                    <a:pt x="682872" y="0"/>
                  </a:lnTo>
                  <a:lnTo>
                    <a:pt x="682872" y="623815"/>
                  </a:lnTo>
                  <a:lnTo>
                    <a:pt x="0" y="623815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526580" y="5645254"/>
              <a:ext cx="683260" cy="518159"/>
            </a:xfrm>
            <a:custGeom>
              <a:avLst/>
              <a:gdLst/>
              <a:ahLst/>
              <a:cxnLst/>
              <a:rect l="l" t="t" r="r" b="b"/>
              <a:pathLst>
                <a:path w="683259" h="518160">
                  <a:moveTo>
                    <a:pt x="682872" y="517976"/>
                  </a:moveTo>
                  <a:lnTo>
                    <a:pt x="0" y="517976"/>
                  </a:lnTo>
                  <a:lnTo>
                    <a:pt x="0" y="0"/>
                  </a:lnTo>
                  <a:lnTo>
                    <a:pt x="682872" y="0"/>
                  </a:lnTo>
                  <a:lnTo>
                    <a:pt x="682872" y="517976"/>
                  </a:lnTo>
                  <a:close/>
                </a:path>
              </a:pathLst>
            </a:custGeom>
            <a:solidFill>
              <a:srgbClr val="9A2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26580" y="5645254"/>
              <a:ext cx="683260" cy="518159"/>
            </a:xfrm>
            <a:custGeom>
              <a:avLst/>
              <a:gdLst/>
              <a:ahLst/>
              <a:cxnLst/>
              <a:rect l="l" t="t" r="r" b="b"/>
              <a:pathLst>
                <a:path w="683259" h="518160">
                  <a:moveTo>
                    <a:pt x="0" y="0"/>
                  </a:moveTo>
                  <a:lnTo>
                    <a:pt x="682872" y="0"/>
                  </a:lnTo>
                  <a:lnTo>
                    <a:pt x="682872" y="517976"/>
                  </a:lnTo>
                  <a:lnTo>
                    <a:pt x="0" y="517976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26580" y="6163231"/>
              <a:ext cx="683260" cy="481965"/>
            </a:xfrm>
            <a:custGeom>
              <a:avLst/>
              <a:gdLst/>
              <a:ahLst/>
              <a:cxnLst/>
              <a:rect l="l" t="t" r="r" b="b"/>
              <a:pathLst>
                <a:path w="683259" h="481965">
                  <a:moveTo>
                    <a:pt x="682872" y="481620"/>
                  </a:moveTo>
                  <a:lnTo>
                    <a:pt x="0" y="481620"/>
                  </a:lnTo>
                  <a:lnTo>
                    <a:pt x="0" y="0"/>
                  </a:lnTo>
                  <a:lnTo>
                    <a:pt x="682872" y="0"/>
                  </a:lnTo>
                  <a:lnTo>
                    <a:pt x="682872" y="481620"/>
                  </a:lnTo>
                  <a:close/>
                </a:path>
              </a:pathLst>
            </a:custGeom>
            <a:solidFill>
              <a:srgbClr val="9A2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526580" y="6163231"/>
              <a:ext cx="683260" cy="481965"/>
            </a:xfrm>
            <a:custGeom>
              <a:avLst/>
              <a:gdLst/>
              <a:ahLst/>
              <a:cxnLst/>
              <a:rect l="l" t="t" r="r" b="b"/>
              <a:pathLst>
                <a:path w="683259" h="481965">
                  <a:moveTo>
                    <a:pt x="0" y="0"/>
                  </a:moveTo>
                  <a:lnTo>
                    <a:pt x="682872" y="0"/>
                  </a:lnTo>
                  <a:lnTo>
                    <a:pt x="682872" y="481620"/>
                  </a:lnTo>
                  <a:lnTo>
                    <a:pt x="0" y="48162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26580" y="6644852"/>
              <a:ext cx="683260" cy="399415"/>
            </a:xfrm>
            <a:custGeom>
              <a:avLst/>
              <a:gdLst/>
              <a:ahLst/>
              <a:cxnLst/>
              <a:rect l="l" t="t" r="r" b="b"/>
              <a:pathLst>
                <a:path w="683259" h="399415">
                  <a:moveTo>
                    <a:pt x="682872" y="399377"/>
                  </a:moveTo>
                  <a:lnTo>
                    <a:pt x="0" y="399377"/>
                  </a:lnTo>
                  <a:lnTo>
                    <a:pt x="0" y="0"/>
                  </a:lnTo>
                  <a:lnTo>
                    <a:pt x="682872" y="0"/>
                  </a:lnTo>
                  <a:lnTo>
                    <a:pt x="682872" y="399377"/>
                  </a:lnTo>
                  <a:close/>
                </a:path>
              </a:pathLst>
            </a:custGeom>
            <a:solidFill>
              <a:srgbClr val="991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26580" y="6644852"/>
              <a:ext cx="683260" cy="399415"/>
            </a:xfrm>
            <a:custGeom>
              <a:avLst/>
              <a:gdLst/>
              <a:ahLst/>
              <a:cxnLst/>
              <a:rect l="l" t="t" r="r" b="b"/>
              <a:pathLst>
                <a:path w="683259" h="399415">
                  <a:moveTo>
                    <a:pt x="0" y="0"/>
                  </a:moveTo>
                  <a:lnTo>
                    <a:pt x="682872" y="0"/>
                  </a:lnTo>
                  <a:lnTo>
                    <a:pt x="682872" y="399377"/>
                  </a:lnTo>
                  <a:lnTo>
                    <a:pt x="0" y="399377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09453" y="5021439"/>
              <a:ext cx="431165" cy="591185"/>
            </a:xfrm>
            <a:custGeom>
              <a:avLst/>
              <a:gdLst/>
              <a:ahLst/>
              <a:cxnLst/>
              <a:rect l="l" t="t" r="r" b="b"/>
              <a:pathLst>
                <a:path w="431165" h="591185">
                  <a:moveTo>
                    <a:pt x="430730" y="590750"/>
                  </a:moveTo>
                  <a:lnTo>
                    <a:pt x="0" y="590750"/>
                  </a:lnTo>
                  <a:lnTo>
                    <a:pt x="0" y="0"/>
                  </a:lnTo>
                  <a:lnTo>
                    <a:pt x="430730" y="0"/>
                  </a:lnTo>
                  <a:lnTo>
                    <a:pt x="430730" y="590750"/>
                  </a:lnTo>
                  <a:close/>
                </a:path>
              </a:pathLst>
            </a:custGeom>
            <a:solidFill>
              <a:srgbClr val="991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209453" y="5021439"/>
              <a:ext cx="431165" cy="591185"/>
            </a:xfrm>
            <a:custGeom>
              <a:avLst/>
              <a:gdLst/>
              <a:ahLst/>
              <a:cxnLst/>
              <a:rect l="l" t="t" r="r" b="b"/>
              <a:pathLst>
                <a:path w="431165" h="591185">
                  <a:moveTo>
                    <a:pt x="0" y="0"/>
                  </a:moveTo>
                  <a:lnTo>
                    <a:pt x="430730" y="0"/>
                  </a:lnTo>
                  <a:lnTo>
                    <a:pt x="430730" y="590750"/>
                  </a:lnTo>
                  <a:lnTo>
                    <a:pt x="0" y="59075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640183" y="5021439"/>
              <a:ext cx="423545" cy="591185"/>
            </a:xfrm>
            <a:custGeom>
              <a:avLst/>
              <a:gdLst/>
              <a:ahLst/>
              <a:cxnLst/>
              <a:rect l="l" t="t" r="r" b="b"/>
              <a:pathLst>
                <a:path w="423545" h="591185">
                  <a:moveTo>
                    <a:pt x="423290" y="590750"/>
                  </a:moveTo>
                  <a:lnTo>
                    <a:pt x="0" y="590750"/>
                  </a:lnTo>
                  <a:lnTo>
                    <a:pt x="0" y="0"/>
                  </a:lnTo>
                  <a:lnTo>
                    <a:pt x="423290" y="0"/>
                  </a:lnTo>
                  <a:lnTo>
                    <a:pt x="423290" y="590750"/>
                  </a:lnTo>
                  <a:close/>
                </a:path>
              </a:pathLst>
            </a:custGeom>
            <a:solidFill>
              <a:srgbClr val="991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640183" y="5021439"/>
              <a:ext cx="423545" cy="591185"/>
            </a:xfrm>
            <a:custGeom>
              <a:avLst/>
              <a:gdLst/>
              <a:ahLst/>
              <a:cxnLst/>
              <a:rect l="l" t="t" r="r" b="b"/>
              <a:pathLst>
                <a:path w="423545" h="591185">
                  <a:moveTo>
                    <a:pt x="0" y="0"/>
                  </a:moveTo>
                  <a:lnTo>
                    <a:pt x="423290" y="0"/>
                  </a:lnTo>
                  <a:lnTo>
                    <a:pt x="423290" y="590750"/>
                  </a:lnTo>
                  <a:lnTo>
                    <a:pt x="0" y="59075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063473" y="5021439"/>
              <a:ext cx="402590" cy="591185"/>
            </a:xfrm>
            <a:custGeom>
              <a:avLst/>
              <a:gdLst/>
              <a:ahLst/>
              <a:cxnLst/>
              <a:rect l="l" t="t" r="r" b="b"/>
              <a:pathLst>
                <a:path w="402590" h="591185">
                  <a:moveTo>
                    <a:pt x="402271" y="590750"/>
                  </a:moveTo>
                  <a:lnTo>
                    <a:pt x="0" y="590750"/>
                  </a:lnTo>
                  <a:lnTo>
                    <a:pt x="0" y="0"/>
                  </a:lnTo>
                  <a:lnTo>
                    <a:pt x="402271" y="0"/>
                  </a:lnTo>
                  <a:lnTo>
                    <a:pt x="402271" y="590750"/>
                  </a:lnTo>
                  <a:close/>
                </a:path>
              </a:pathLst>
            </a:custGeom>
            <a:solidFill>
              <a:srgbClr val="991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063473" y="5021439"/>
              <a:ext cx="402590" cy="591185"/>
            </a:xfrm>
            <a:custGeom>
              <a:avLst/>
              <a:gdLst/>
              <a:ahLst/>
              <a:cxnLst/>
              <a:rect l="l" t="t" r="r" b="b"/>
              <a:pathLst>
                <a:path w="402590" h="591185">
                  <a:moveTo>
                    <a:pt x="0" y="0"/>
                  </a:moveTo>
                  <a:lnTo>
                    <a:pt x="402271" y="0"/>
                  </a:lnTo>
                  <a:lnTo>
                    <a:pt x="402271" y="590750"/>
                  </a:lnTo>
                  <a:lnTo>
                    <a:pt x="0" y="59075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465745" y="5021439"/>
              <a:ext cx="393065" cy="591185"/>
            </a:xfrm>
            <a:custGeom>
              <a:avLst/>
              <a:gdLst/>
              <a:ahLst/>
              <a:cxnLst/>
              <a:rect l="l" t="t" r="r" b="b"/>
              <a:pathLst>
                <a:path w="393065" h="591185">
                  <a:moveTo>
                    <a:pt x="392629" y="590750"/>
                  </a:moveTo>
                  <a:lnTo>
                    <a:pt x="0" y="590750"/>
                  </a:lnTo>
                  <a:lnTo>
                    <a:pt x="0" y="0"/>
                  </a:lnTo>
                  <a:lnTo>
                    <a:pt x="392629" y="0"/>
                  </a:lnTo>
                  <a:lnTo>
                    <a:pt x="392629" y="590750"/>
                  </a:lnTo>
                  <a:close/>
                </a:path>
              </a:pathLst>
            </a:custGeom>
            <a:solidFill>
              <a:srgbClr val="991A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465745" y="5021439"/>
              <a:ext cx="393065" cy="591185"/>
            </a:xfrm>
            <a:custGeom>
              <a:avLst/>
              <a:gdLst/>
              <a:ahLst/>
              <a:cxnLst/>
              <a:rect l="l" t="t" r="r" b="b"/>
              <a:pathLst>
                <a:path w="393065" h="591185">
                  <a:moveTo>
                    <a:pt x="0" y="0"/>
                  </a:moveTo>
                  <a:lnTo>
                    <a:pt x="392629" y="0"/>
                  </a:lnTo>
                  <a:lnTo>
                    <a:pt x="392629" y="590750"/>
                  </a:lnTo>
                  <a:lnTo>
                    <a:pt x="0" y="59075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09453" y="5612189"/>
              <a:ext cx="563245" cy="370840"/>
            </a:xfrm>
            <a:custGeom>
              <a:avLst/>
              <a:gdLst/>
              <a:ahLst/>
              <a:cxnLst/>
              <a:rect l="l" t="t" r="r" b="b"/>
              <a:pathLst>
                <a:path w="563245" h="370839">
                  <a:moveTo>
                    <a:pt x="563199" y="370351"/>
                  </a:moveTo>
                  <a:lnTo>
                    <a:pt x="0" y="370351"/>
                  </a:lnTo>
                  <a:lnTo>
                    <a:pt x="0" y="0"/>
                  </a:lnTo>
                  <a:lnTo>
                    <a:pt x="563199" y="0"/>
                  </a:lnTo>
                  <a:lnTo>
                    <a:pt x="563199" y="370351"/>
                  </a:lnTo>
                  <a:close/>
                </a:path>
              </a:pathLst>
            </a:custGeom>
            <a:solidFill>
              <a:srgbClr val="981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09453" y="5612189"/>
              <a:ext cx="563245" cy="370840"/>
            </a:xfrm>
            <a:custGeom>
              <a:avLst/>
              <a:gdLst/>
              <a:ahLst/>
              <a:cxnLst/>
              <a:rect l="l" t="t" r="r" b="b"/>
              <a:pathLst>
                <a:path w="563245" h="370839">
                  <a:moveTo>
                    <a:pt x="0" y="0"/>
                  </a:moveTo>
                  <a:lnTo>
                    <a:pt x="563199" y="0"/>
                  </a:lnTo>
                  <a:lnTo>
                    <a:pt x="563199" y="370351"/>
                  </a:lnTo>
                  <a:lnTo>
                    <a:pt x="0" y="370351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209453" y="5982541"/>
              <a:ext cx="563245" cy="363855"/>
            </a:xfrm>
            <a:custGeom>
              <a:avLst/>
              <a:gdLst/>
              <a:ahLst/>
              <a:cxnLst/>
              <a:rect l="l" t="t" r="r" b="b"/>
              <a:pathLst>
                <a:path w="563245" h="363854">
                  <a:moveTo>
                    <a:pt x="563199" y="363773"/>
                  </a:moveTo>
                  <a:lnTo>
                    <a:pt x="0" y="363773"/>
                  </a:lnTo>
                  <a:lnTo>
                    <a:pt x="0" y="0"/>
                  </a:lnTo>
                  <a:lnTo>
                    <a:pt x="563199" y="0"/>
                  </a:lnTo>
                  <a:lnTo>
                    <a:pt x="563199" y="363773"/>
                  </a:lnTo>
                  <a:close/>
                </a:path>
              </a:pathLst>
            </a:custGeom>
            <a:solidFill>
              <a:srgbClr val="981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209453" y="5982541"/>
              <a:ext cx="563245" cy="363855"/>
            </a:xfrm>
            <a:custGeom>
              <a:avLst/>
              <a:gdLst/>
              <a:ahLst/>
              <a:cxnLst/>
              <a:rect l="l" t="t" r="r" b="b"/>
              <a:pathLst>
                <a:path w="563245" h="363854">
                  <a:moveTo>
                    <a:pt x="0" y="0"/>
                  </a:moveTo>
                  <a:lnTo>
                    <a:pt x="563199" y="0"/>
                  </a:lnTo>
                  <a:lnTo>
                    <a:pt x="563199" y="363773"/>
                  </a:lnTo>
                  <a:lnTo>
                    <a:pt x="0" y="36377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209453" y="6346314"/>
              <a:ext cx="563245" cy="363220"/>
            </a:xfrm>
            <a:custGeom>
              <a:avLst/>
              <a:gdLst/>
              <a:ahLst/>
              <a:cxnLst/>
              <a:rect l="l" t="t" r="r" b="b"/>
              <a:pathLst>
                <a:path w="563245" h="363220">
                  <a:moveTo>
                    <a:pt x="563199" y="362974"/>
                  </a:moveTo>
                  <a:lnTo>
                    <a:pt x="0" y="362974"/>
                  </a:lnTo>
                  <a:lnTo>
                    <a:pt x="0" y="0"/>
                  </a:lnTo>
                  <a:lnTo>
                    <a:pt x="563199" y="0"/>
                  </a:lnTo>
                  <a:lnTo>
                    <a:pt x="563199" y="362974"/>
                  </a:lnTo>
                  <a:close/>
                </a:path>
              </a:pathLst>
            </a:custGeom>
            <a:solidFill>
              <a:srgbClr val="9818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209453" y="6346314"/>
              <a:ext cx="563245" cy="363220"/>
            </a:xfrm>
            <a:custGeom>
              <a:avLst/>
              <a:gdLst/>
              <a:ahLst/>
              <a:cxnLst/>
              <a:rect l="l" t="t" r="r" b="b"/>
              <a:pathLst>
                <a:path w="563245" h="363220">
                  <a:moveTo>
                    <a:pt x="0" y="0"/>
                  </a:moveTo>
                  <a:lnTo>
                    <a:pt x="563199" y="0"/>
                  </a:lnTo>
                  <a:lnTo>
                    <a:pt x="563199" y="362974"/>
                  </a:lnTo>
                  <a:lnTo>
                    <a:pt x="0" y="362974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209453" y="6709288"/>
              <a:ext cx="563245" cy="335280"/>
            </a:xfrm>
            <a:custGeom>
              <a:avLst/>
              <a:gdLst/>
              <a:ahLst/>
              <a:cxnLst/>
              <a:rect l="l" t="t" r="r" b="b"/>
              <a:pathLst>
                <a:path w="563245" h="335279">
                  <a:moveTo>
                    <a:pt x="563199" y="334941"/>
                  </a:moveTo>
                  <a:lnTo>
                    <a:pt x="0" y="334941"/>
                  </a:lnTo>
                  <a:lnTo>
                    <a:pt x="0" y="0"/>
                  </a:lnTo>
                  <a:lnTo>
                    <a:pt x="563199" y="0"/>
                  </a:lnTo>
                  <a:lnTo>
                    <a:pt x="563199" y="334941"/>
                  </a:lnTo>
                  <a:close/>
                </a:path>
              </a:pathLst>
            </a:custGeom>
            <a:solidFill>
              <a:srgbClr val="981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209453" y="6709288"/>
              <a:ext cx="563245" cy="335280"/>
            </a:xfrm>
            <a:custGeom>
              <a:avLst/>
              <a:gdLst/>
              <a:ahLst/>
              <a:cxnLst/>
              <a:rect l="l" t="t" r="r" b="b"/>
              <a:pathLst>
                <a:path w="563245" h="335279">
                  <a:moveTo>
                    <a:pt x="0" y="0"/>
                  </a:moveTo>
                  <a:lnTo>
                    <a:pt x="563199" y="0"/>
                  </a:lnTo>
                  <a:lnTo>
                    <a:pt x="563199" y="334941"/>
                  </a:lnTo>
                  <a:lnTo>
                    <a:pt x="0" y="334941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772652" y="5612189"/>
              <a:ext cx="299720" cy="529590"/>
            </a:xfrm>
            <a:custGeom>
              <a:avLst/>
              <a:gdLst/>
              <a:ahLst/>
              <a:cxnLst/>
              <a:rect l="l" t="t" r="r" b="b"/>
              <a:pathLst>
                <a:path w="299720" h="529589">
                  <a:moveTo>
                    <a:pt x="299277" y="529383"/>
                  </a:moveTo>
                  <a:lnTo>
                    <a:pt x="0" y="529383"/>
                  </a:lnTo>
                  <a:lnTo>
                    <a:pt x="0" y="0"/>
                  </a:lnTo>
                  <a:lnTo>
                    <a:pt x="299277" y="0"/>
                  </a:lnTo>
                  <a:lnTo>
                    <a:pt x="299277" y="529383"/>
                  </a:lnTo>
                  <a:close/>
                </a:path>
              </a:pathLst>
            </a:custGeom>
            <a:solidFill>
              <a:srgbClr val="971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772652" y="5612189"/>
              <a:ext cx="299720" cy="529590"/>
            </a:xfrm>
            <a:custGeom>
              <a:avLst/>
              <a:gdLst/>
              <a:ahLst/>
              <a:cxnLst/>
              <a:rect l="l" t="t" r="r" b="b"/>
              <a:pathLst>
                <a:path w="299720" h="529589">
                  <a:moveTo>
                    <a:pt x="0" y="0"/>
                  </a:moveTo>
                  <a:lnTo>
                    <a:pt x="299277" y="0"/>
                  </a:lnTo>
                  <a:lnTo>
                    <a:pt x="299277" y="529383"/>
                  </a:lnTo>
                  <a:lnTo>
                    <a:pt x="0" y="52938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071930" y="5612189"/>
              <a:ext cx="292735" cy="529590"/>
            </a:xfrm>
            <a:custGeom>
              <a:avLst/>
              <a:gdLst/>
              <a:ahLst/>
              <a:cxnLst/>
              <a:rect l="l" t="t" r="r" b="b"/>
              <a:pathLst>
                <a:path w="292734" h="529589">
                  <a:moveTo>
                    <a:pt x="292161" y="529383"/>
                  </a:moveTo>
                  <a:lnTo>
                    <a:pt x="0" y="529383"/>
                  </a:lnTo>
                  <a:lnTo>
                    <a:pt x="0" y="0"/>
                  </a:lnTo>
                  <a:lnTo>
                    <a:pt x="292161" y="0"/>
                  </a:lnTo>
                  <a:lnTo>
                    <a:pt x="292161" y="529383"/>
                  </a:lnTo>
                  <a:close/>
                </a:path>
              </a:pathLst>
            </a:custGeom>
            <a:solidFill>
              <a:srgbClr val="9716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071930" y="5612189"/>
              <a:ext cx="292735" cy="529590"/>
            </a:xfrm>
            <a:custGeom>
              <a:avLst/>
              <a:gdLst/>
              <a:ahLst/>
              <a:cxnLst/>
              <a:rect l="l" t="t" r="r" b="b"/>
              <a:pathLst>
                <a:path w="292734" h="529589">
                  <a:moveTo>
                    <a:pt x="0" y="0"/>
                  </a:moveTo>
                  <a:lnTo>
                    <a:pt x="292161" y="0"/>
                  </a:lnTo>
                  <a:lnTo>
                    <a:pt x="292161" y="529383"/>
                  </a:lnTo>
                  <a:lnTo>
                    <a:pt x="0" y="52938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364092" y="5612189"/>
              <a:ext cx="250190" cy="529590"/>
            </a:xfrm>
            <a:custGeom>
              <a:avLst/>
              <a:gdLst/>
              <a:ahLst/>
              <a:cxnLst/>
              <a:rect l="l" t="t" r="r" b="b"/>
              <a:pathLst>
                <a:path w="250190" h="529589">
                  <a:moveTo>
                    <a:pt x="249709" y="529383"/>
                  </a:moveTo>
                  <a:lnTo>
                    <a:pt x="0" y="529383"/>
                  </a:lnTo>
                  <a:lnTo>
                    <a:pt x="0" y="0"/>
                  </a:lnTo>
                  <a:lnTo>
                    <a:pt x="249709" y="0"/>
                  </a:lnTo>
                  <a:lnTo>
                    <a:pt x="249709" y="529383"/>
                  </a:lnTo>
                  <a:close/>
                </a:path>
              </a:pathLst>
            </a:custGeom>
            <a:solidFill>
              <a:srgbClr val="951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364092" y="5612189"/>
              <a:ext cx="250190" cy="529590"/>
            </a:xfrm>
            <a:custGeom>
              <a:avLst/>
              <a:gdLst/>
              <a:ahLst/>
              <a:cxnLst/>
              <a:rect l="l" t="t" r="r" b="b"/>
              <a:pathLst>
                <a:path w="250190" h="529589">
                  <a:moveTo>
                    <a:pt x="0" y="0"/>
                  </a:moveTo>
                  <a:lnTo>
                    <a:pt x="249709" y="0"/>
                  </a:lnTo>
                  <a:lnTo>
                    <a:pt x="249709" y="529383"/>
                  </a:lnTo>
                  <a:lnTo>
                    <a:pt x="0" y="52938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613801" y="5612189"/>
              <a:ext cx="245110" cy="529590"/>
            </a:xfrm>
            <a:custGeom>
              <a:avLst/>
              <a:gdLst/>
              <a:ahLst/>
              <a:cxnLst/>
              <a:rect l="l" t="t" r="r" b="b"/>
              <a:pathLst>
                <a:path w="245109" h="529589">
                  <a:moveTo>
                    <a:pt x="244573" y="529383"/>
                  </a:moveTo>
                  <a:lnTo>
                    <a:pt x="0" y="529383"/>
                  </a:lnTo>
                  <a:lnTo>
                    <a:pt x="0" y="0"/>
                  </a:lnTo>
                  <a:lnTo>
                    <a:pt x="244573" y="0"/>
                  </a:lnTo>
                  <a:lnTo>
                    <a:pt x="244573" y="529383"/>
                  </a:lnTo>
                  <a:close/>
                </a:path>
              </a:pathLst>
            </a:custGeom>
            <a:solidFill>
              <a:srgbClr val="951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613801" y="5612189"/>
              <a:ext cx="245110" cy="529590"/>
            </a:xfrm>
            <a:custGeom>
              <a:avLst/>
              <a:gdLst/>
              <a:ahLst/>
              <a:cxnLst/>
              <a:rect l="l" t="t" r="r" b="b"/>
              <a:pathLst>
                <a:path w="245109" h="529589">
                  <a:moveTo>
                    <a:pt x="0" y="0"/>
                  </a:moveTo>
                  <a:lnTo>
                    <a:pt x="244573" y="0"/>
                  </a:lnTo>
                  <a:lnTo>
                    <a:pt x="244573" y="529383"/>
                  </a:lnTo>
                  <a:lnTo>
                    <a:pt x="0" y="52938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772652" y="6141573"/>
              <a:ext cx="375920" cy="339090"/>
            </a:xfrm>
            <a:custGeom>
              <a:avLst/>
              <a:gdLst/>
              <a:ahLst/>
              <a:cxnLst/>
              <a:rect l="l" t="t" r="r" b="b"/>
              <a:pathLst>
                <a:path w="375920" h="339089">
                  <a:moveTo>
                    <a:pt x="375831" y="338607"/>
                  </a:moveTo>
                  <a:lnTo>
                    <a:pt x="0" y="338607"/>
                  </a:lnTo>
                  <a:lnTo>
                    <a:pt x="0" y="0"/>
                  </a:lnTo>
                  <a:lnTo>
                    <a:pt x="375831" y="0"/>
                  </a:lnTo>
                  <a:lnTo>
                    <a:pt x="375831" y="338607"/>
                  </a:lnTo>
                  <a:close/>
                </a:path>
              </a:pathLst>
            </a:custGeom>
            <a:solidFill>
              <a:srgbClr val="951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772652" y="6141573"/>
              <a:ext cx="375920" cy="339090"/>
            </a:xfrm>
            <a:custGeom>
              <a:avLst/>
              <a:gdLst/>
              <a:ahLst/>
              <a:cxnLst/>
              <a:rect l="l" t="t" r="r" b="b"/>
              <a:pathLst>
                <a:path w="375920" h="339089">
                  <a:moveTo>
                    <a:pt x="0" y="0"/>
                  </a:moveTo>
                  <a:lnTo>
                    <a:pt x="375831" y="0"/>
                  </a:lnTo>
                  <a:lnTo>
                    <a:pt x="375831" y="338607"/>
                  </a:lnTo>
                  <a:lnTo>
                    <a:pt x="0" y="338607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772652" y="6480180"/>
              <a:ext cx="375920" cy="300355"/>
            </a:xfrm>
            <a:custGeom>
              <a:avLst/>
              <a:gdLst/>
              <a:ahLst/>
              <a:cxnLst/>
              <a:rect l="l" t="t" r="r" b="b"/>
              <a:pathLst>
                <a:path w="375920" h="300354">
                  <a:moveTo>
                    <a:pt x="375831" y="300283"/>
                  </a:moveTo>
                  <a:lnTo>
                    <a:pt x="0" y="300283"/>
                  </a:lnTo>
                  <a:lnTo>
                    <a:pt x="0" y="0"/>
                  </a:lnTo>
                  <a:lnTo>
                    <a:pt x="375831" y="0"/>
                  </a:lnTo>
                  <a:lnTo>
                    <a:pt x="375831" y="300283"/>
                  </a:lnTo>
                  <a:close/>
                </a:path>
              </a:pathLst>
            </a:custGeom>
            <a:solidFill>
              <a:srgbClr val="951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772652" y="6480180"/>
              <a:ext cx="375920" cy="300355"/>
            </a:xfrm>
            <a:custGeom>
              <a:avLst/>
              <a:gdLst/>
              <a:ahLst/>
              <a:cxnLst/>
              <a:rect l="l" t="t" r="r" b="b"/>
              <a:pathLst>
                <a:path w="375920" h="300354">
                  <a:moveTo>
                    <a:pt x="0" y="0"/>
                  </a:moveTo>
                  <a:lnTo>
                    <a:pt x="375831" y="0"/>
                  </a:lnTo>
                  <a:lnTo>
                    <a:pt x="375831" y="300283"/>
                  </a:lnTo>
                  <a:lnTo>
                    <a:pt x="0" y="30028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772652" y="6780463"/>
              <a:ext cx="375920" cy="264160"/>
            </a:xfrm>
            <a:custGeom>
              <a:avLst/>
              <a:gdLst/>
              <a:ahLst/>
              <a:cxnLst/>
              <a:rect l="l" t="t" r="r" b="b"/>
              <a:pathLst>
                <a:path w="375920" h="264159">
                  <a:moveTo>
                    <a:pt x="375831" y="263766"/>
                  </a:moveTo>
                  <a:lnTo>
                    <a:pt x="0" y="263766"/>
                  </a:lnTo>
                  <a:lnTo>
                    <a:pt x="0" y="0"/>
                  </a:lnTo>
                  <a:lnTo>
                    <a:pt x="375831" y="0"/>
                  </a:lnTo>
                  <a:lnTo>
                    <a:pt x="375831" y="263766"/>
                  </a:lnTo>
                  <a:close/>
                </a:path>
              </a:pathLst>
            </a:custGeom>
            <a:solidFill>
              <a:srgbClr val="941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772652" y="6780463"/>
              <a:ext cx="375920" cy="264160"/>
            </a:xfrm>
            <a:custGeom>
              <a:avLst/>
              <a:gdLst/>
              <a:ahLst/>
              <a:cxnLst/>
              <a:rect l="l" t="t" r="r" b="b"/>
              <a:pathLst>
                <a:path w="375920" h="264159">
                  <a:moveTo>
                    <a:pt x="0" y="0"/>
                  </a:moveTo>
                  <a:lnTo>
                    <a:pt x="375831" y="0"/>
                  </a:lnTo>
                  <a:lnTo>
                    <a:pt x="375831" y="263766"/>
                  </a:lnTo>
                  <a:lnTo>
                    <a:pt x="0" y="263766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148485" y="6141573"/>
              <a:ext cx="266700" cy="337185"/>
            </a:xfrm>
            <a:custGeom>
              <a:avLst/>
              <a:gdLst/>
              <a:ahLst/>
              <a:cxnLst/>
              <a:rect l="l" t="t" r="r" b="b"/>
              <a:pathLst>
                <a:path w="266700" h="337185">
                  <a:moveTo>
                    <a:pt x="266348" y="336578"/>
                  </a:moveTo>
                  <a:lnTo>
                    <a:pt x="0" y="336578"/>
                  </a:lnTo>
                  <a:lnTo>
                    <a:pt x="0" y="0"/>
                  </a:lnTo>
                  <a:lnTo>
                    <a:pt x="266348" y="0"/>
                  </a:lnTo>
                  <a:lnTo>
                    <a:pt x="266348" y="336578"/>
                  </a:lnTo>
                  <a:close/>
                </a:path>
              </a:pathLst>
            </a:custGeom>
            <a:solidFill>
              <a:srgbClr val="941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148485" y="6141573"/>
              <a:ext cx="266700" cy="337185"/>
            </a:xfrm>
            <a:custGeom>
              <a:avLst/>
              <a:gdLst/>
              <a:ahLst/>
              <a:cxnLst/>
              <a:rect l="l" t="t" r="r" b="b"/>
              <a:pathLst>
                <a:path w="266700" h="337185">
                  <a:moveTo>
                    <a:pt x="0" y="0"/>
                  </a:moveTo>
                  <a:lnTo>
                    <a:pt x="266348" y="0"/>
                  </a:lnTo>
                  <a:lnTo>
                    <a:pt x="266348" y="336578"/>
                  </a:lnTo>
                  <a:lnTo>
                    <a:pt x="0" y="336578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414833" y="6141573"/>
              <a:ext cx="252095" cy="337185"/>
            </a:xfrm>
            <a:custGeom>
              <a:avLst/>
              <a:gdLst/>
              <a:ahLst/>
              <a:cxnLst/>
              <a:rect l="l" t="t" r="r" b="b"/>
              <a:pathLst>
                <a:path w="252095" h="337185">
                  <a:moveTo>
                    <a:pt x="252025" y="336578"/>
                  </a:moveTo>
                  <a:lnTo>
                    <a:pt x="0" y="336578"/>
                  </a:lnTo>
                  <a:lnTo>
                    <a:pt x="0" y="0"/>
                  </a:lnTo>
                  <a:lnTo>
                    <a:pt x="252025" y="0"/>
                  </a:lnTo>
                  <a:lnTo>
                    <a:pt x="252025" y="336578"/>
                  </a:lnTo>
                  <a:close/>
                </a:path>
              </a:pathLst>
            </a:custGeom>
            <a:solidFill>
              <a:srgbClr val="9412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414833" y="6141573"/>
              <a:ext cx="252095" cy="337185"/>
            </a:xfrm>
            <a:custGeom>
              <a:avLst/>
              <a:gdLst/>
              <a:ahLst/>
              <a:cxnLst/>
              <a:rect l="l" t="t" r="r" b="b"/>
              <a:pathLst>
                <a:path w="252095" h="337185">
                  <a:moveTo>
                    <a:pt x="0" y="0"/>
                  </a:moveTo>
                  <a:lnTo>
                    <a:pt x="252025" y="0"/>
                  </a:lnTo>
                  <a:lnTo>
                    <a:pt x="252025" y="336578"/>
                  </a:lnTo>
                  <a:lnTo>
                    <a:pt x="0" y="336578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666858" y="6141573"/>
              <a:ext cx="191770" cy="337185"/>
            </a:xfrm>
            <a:custGeom>
              <a:avLst/>
              <a:gdLst/>
              <a:ahLst/>
              <a:cxnLst/>
              <a:rect l="l" t="t" r="r" b="b"/>
              <a:pathLst>
                <a:path w="191770" h="337185">
                  <a:moveTo>
                    <a:pt x="191516" y="336578"/>
                  </a:moveTo>
                  <a:lnTo>
                    <a:pt x="0" y="336578"/>
                  </a:lnTo>
                  <a:lnTo>
                    <a:pt x="0" y="0"/>
                  </a:lnTo>
                  <a:lnTo>
                    <a:pt x="191516" y="0"/>
                  </a:lnTo>
                  <a:lnTo>
                    <a:pt x="191516" y="336578"/>
                  </a:lnTo>
                  <a:close/>
                </a:path>
              </a:pathLst>
            </a:custGeom>
            <a:solidFill>
              <a:srgbClr val="9411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666858" y="6141573"/>
              <a:ext cx="191770" cy="337185"/>
            </a:xfrm>
            <a:custGeom>
              <a:avLst/>
              <a:gdLst/>
              <a:ahLst/>
              <a:cxnLst/>
              <a:rect l="l" t="t" r="r" b="b"/>
              <a:pathLst>
                <a:path w="191770" h="337185">
                  <a:moveTo>
                    <a:pt x="0" y="0"/>
                  </a:moveTo>
                  <a:lnTo>
                    <a:pt x="191516" y="0"/>
                  </a:lnTo>
                  <a:lnTo>
                    <a:pt x="191516" y="336578"/>
                  </a:lnTo>
                  <a:lnTo>
                    <a:pt x="0" y="336578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148485" y="6478151"/>
              <a:ext cx="288290" cy="203200"/>
            </a:xfrm>
            <a:custGeom>
              <a:avLst/>
              <a:gdLst/>
              <a:ahLst/>
              <a:cxnLst/>
              <a:rect l="l" t="t" r="r" b="b"/>
              <a:pathLst>
                <a:path w="288290" h="203200">
                  <a:moveTo>
                    <a:pt x="288151" y="202641"/>
                  </a:moveTo>
                  <a:lnTo>
                    <a:pt x="0" y="202641"/>
                  </a:lnTo>
                  <a:lnTo>
                    <a:pt x="0" y="0"/>
                  </a:lnTo>
                  <a:lnTo>
                    <a:pt x="288151" y="0"/>
                  </a:lnTo>
                  <a:lnTo>
                    <a:pt x="288151" y="202641"/>
                  </a:lnTo>
                  <a:close/>
                </a:path>
              </a:pathLst>
            </a:custGeom>
            <a:solidFill>
              <a:srgbClr val="940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148485" y="6478151"/>
              <a:ext cx="288290" cy="203200"/>
            </a:xfrm>
            <a:custGeom>
              <a:avLst/>
              <a:gdLst/>
              <a:ahLst/>
              <a:cxnLst/>
              <a:rect l="l" t="t" r="r" b="b"/>
              <a:pathLst>
                <a:path w="288290" h="203200">
                  <a:moveTo>
                    <a:pt x="0" y="0"/>
                  </a:moveTo>
                  <a:lnTo>
                    <a:pt x="288151" y="0"/>
                  </a:lnTo>
                  <a:lnTo>
                    <a:pt x="288151" y="202641"/>
                  </a:lnTo>
                  <a:lnTo>
                    <a:pt x="0" y="202641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148485" y="6680793"/>
              <a:ext cx="288290" cy="199390"/>
            </a:xfrm>
            <a:custGeom>
              <a:avLst/>
              <a:gdLst/>
              <a:ahLst/>
              <a:cxnLst/>
              <a:rect l="l" t="t" r="r" b="b"/>
              <a:pathLst>
                <a:path w="288290" h="199390">
                  <a:moveTo>
                    <a:pt x="288151" y="199188"/>
                  </a:moveTo>
                  <a:lnTo>
                    <a:pt x="0" y="199188"/>
                  </a:lnTo>
                  <a:lnTo>
                    <a:pt x="0" y="0"/>
                  </a:lnTo>
                  <a:lnTo>
                    <a:pt x="288151" y="0"/>
                  </a:lnTo>
                  <a:lnTo>
                    <a:pt x="288151" y="199188"/>
                  </a:lnTo>
                  <a:close/>
                </a:path>
              </a:pathLst>
            </a:custGeom>
            <a:solidFill>
              <a:srgbClr val="940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148485" y="6680793"/>
              <a:ext cx="288290" cy="199390"/>
            </a:xfrm>
            <a:custGeom>
              <a:avLst/>
              <a:gdLst/>
              <a:ahLst/>
              <a:cxnLst/>
              <a:rect l="l" t="t" r="r" b="b"/>
              <a:pathLst>
                <a:path w="288290" h="199390">
                  <a:moveTo>
                    <a:pt x="0" y="0"/>
                  </a:moveTo>
                  <a:lnTo>
                    <a:pt x="288151" y="0"/>
                  </a:lnTo>
                  <a:lnTo>
                    <a:pt x="288151" y="199188"/>
                  </a:lnTo>
                  <a:lnTo>
                    <a:pt x="0" y="199188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148485" y="6879981"/>
              <a:ext cx="288290" cy="164465"/>
            </a:xfrm>
            <a:custGeom>
              <a:avLst/>
              <a:gdLst/>
              <a:ahLst/>
              <a:cxnLst/>
              <a:rect l="l" t="t" r="r" b="b"/>
              <a:pathLst>
                <a:path w="288290" h="164465">
                  <a:moveTo>
                    <a:pt x="288151" y="164248"/>
                  </a:moveTo>
                  <a:lnTo>
                    <a:pt x="0" y="164248"/>
                  </a:lnTo>
                  <a:lnTo>
                    <a:pt x="0" y="0"/>
                  </a:lnTo>
                  <a:lnTo>
                    <a:pt x="288151" y="0"/>
                  </a:lnTo>
                  <a:lnTo>
                    <a:pt x="288151" y="164248"/>
                  </a:lnTo>
                  <a:close/>
                </a:path>
              </a:pathLst>
            </a:custGeom>
            <a:solidFill>
              <a:srgbClr val="940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148485" y="6879981"/>
              <a:ext cx="288290" cy="164465"/>
            </a:xfrm>
            <a:custGeom>
              <a:avLst/>
              <a:gdLst/>
              <a:ahLst/>
              <a:cxnLst/>
              <a:rect l="l" t="t" r="r" b="b"/>
              <a:pathLst>
                <a:path w="288290" h="164465">
                  <a:moveTo>
                    <a:pt x="0" y="0"/>
                  </a:moveTo>
                  <a:lnTo>
                    <a:pt x="288151" y="0"/>
                  </a:lnTo>
                  <a:lnTo>
                    <a:pt x="288151" y="164248"/>
                  </a:lnTo>
                  <a:lnTo>
                    <a:pt x="0" y="164248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436635" y="6478151"/>
              <a:ext cx="180340" cy="250825"/>
            </a:xfrm>
            <a:custGeom>
              <a:avLst/>
              <a:gdLst/>
              <a:ahLst/>
              <a:cxnLst/>
              <a:rect l="l" t="t" r="r" b="b"/>
              <a:pathLst>
                <a:path w="180340" h="250825">
                  <a:moveTo>
                    <a:pt x="179915" y="250720"/>
                  </a:moveTo>
                  <a:lnTo>
                    <a:pt x="0" y="250720"/>
                  </a:lnTo>
                  <a:lnTo>
                    <a:pt x="0" y="0"/>
                  </a:lnTo>
                  <a:lnTo>
                    <a:pt x="179915" y="0"/>
                  </a:lnTo>
                  <a:lnTo>
                    <a:pt x="179915" y="250720"/>
                  </a:lnTo>
                  <a:close/>
                </a:path>
              </a:pathLst>
            </a:custGeom>
            <a:solidFill>
              <a:srgbClr val="940F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436635" y="6478151"/>
              <a:ext cx="180340" cy="250825"/>
            </a:xfrm>
            <a:custGeom>
              <a:avLst/>
              <a:gdLst/>
              <a:ahLst/>
              <a:cxnLst/>
              <a:rect l="l" t="t" r="r" b="b"/>
              <a:pathLst>
                <a:path w="180340" h="250825">
                  <a:moveTo>
                    <a:pt x="0" y="0"/>
                  </a:moveTo>
                  <a:lnTo>
                    <a:pt x="179915" y="0"/>
                  </a:lnTo>
                  <a:lnTo>
                    <a:pt x="179915" y="250720"/>
                  </a:lnTo>
                  <a:lnTo>
                    <a:pt x="0" y="25072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616551" y="6478151"/>
              <a:ext cx="135890" cy="250825"/>
            </a:xfrm>
            <a:custGeom>
              <a:avLst/>
              <a:gdLst/>
              <a:ahLst/>
              <a:cxnLst/>
              <a:rect l="l" t="t" r="r" b="b"/>
              <a:pathLst>
                <a:path w="135890" h="250825">
                  <a:moveTo>
                    <a:pt x="135437" y="250720"/>
                  </a:moveTo>
                  <a:lnTo>
                    <a:pt x="0" y="250720"/>
                  </a:lnTo>
                  <a:lnTo>
                    <a:pt x="0" y="0"/>
                  </a:lnTo>
                  <a:lnTo>
                    <a:pt x="135437" y="0"/>
                  </a:lnTo>
                  <a:lnTo>
                    <a:pt x="135437" y="250720"/>
                  </a:lnTo>
                  <a:close/>
                </a:path>
              </a:pathLst>
            </a:custGeom>
            <a:solidFill>
              <a:srgbClr val="940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616551" y="6478151"/>
              <a:ext cx="135890" cy="250825"/>
            </a:xfrm>
            <a:custGeom>
              <a:avLst/>
              <a:gdLst/>
              <a:ahLst/>
              <a:cxnLst/>
              <a:rect l="l" t="t" r="r" b="b"/>
              <a:pathLst>
                <a:path w="135890" h="250825">
                  <a:moveTo>
                    <a:pt x="0" y="0"/>
                  </a:moveTo>
                  <a:lnTo>
                    <a:pt x="135437" y="0"/>
                  </a:lnTo>
                  <a:lnTo>
                    <a:pt x="135437" y="250720"/>
                  </a:lnTo>
                  <a:lnTo>
                    <a:pt x="0" y="25072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751989" y="6478151"/>
              <a:ext cx="106680" cy="250825"/>
            </a:xfrm>
            <a:custGeom>
              <a:avLst/>
              <a:gdLst/>
              <a:ahLst/>
              <a:cxnLst/>
              <a:rect l="l" t="t" r="r" b="b"/>
              <a:pathLst>
                <a:path w="106679" h="250825">
                  <a:moveTo>
                    <a:pt x="106385" y="250720"/>
                  </a:moveTo>
                  <a:lnTo>
                    <a:pt x="0" y="250720"/>
                  </a:lnTo>
                  <a:lnTo>
                    <a:pt x="0" y="0"/>
                  </a:lnTo>
                  <a:lnTo>
                    <a:pt x="106385" y="0"/>
                  </a:lnTo>
                  <a:lnTo>
                    <a:pt x="106385" y="250720"/>
                  </a:lnTo>
                  <a:close/>
                </a:path>
              </a:pathLst>
            </a:custGeom>
            <a:solidFill>
              <a:srgbClr val="94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751989" y="6478151"/>
              <a:ext cx="106680" cy="250825"/>
            </a:xfrm>
            <a:custGeom>
              <a:avLst/>
              <a:gdLst/>
              <a:ahLst/>
              <a:cxnLst/>
              <a:rect l="l" t="t" r="r" b="b"/>
              <a:pathLst>
                <a:path w="106679" h="250825">
                  <a:moveTo>
                    <a:pt x="0" y="0"/>
                  </a:moveTo>
                  <a:lnTo>
                    <a:pt x="106385" y="0"/>
                  </a:lnTo>
                  <a:lnTo>
                    <a:pt x="106385" y="250720"/>
                  </a:lnTo>
                  <a:lnTo>
                    <a:pt x="0" y="25072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436635" y="6728872"/>
              <a:ext cx="178435" cy="112395"/>
            </a:xfrm>
            <a:custGeom>
              <a:avLst/>
              <a:gdLst/>
              <a:ahLst/>
              <a:cxnLst/>
              <a:rect l="l" t="t" r="r" b="b"/>
              <a:pathLst>
                <a:path w="178434" h="112395">
                  <a:moveTo>
                    <a:pt x="177844" y="111840"/>
                  </a:moveTo>
                  <a:lnTo>
                    <a:pt x="0" y="111840"/>
                  </a:lnTo>
                  <a:lnTo>
                    <a:pt x="0" y="0"/>
                  </a:lnTo>
                  <a:lnTo>
                    <a:pt x="177844" y="0"/>
                  </a:lnTo>
                  <a:lnTo>
                    <a:pt x="177844" y="111840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436635" y="6728872"/>
              <a:ext cx="178435" cy="112395"/>
            </a:xfrm>
            <a:custGeom>
              <a:avLst/>
              <a:gdLst/>
              <a:ahLst/>
              <a:cxnLst/>
              <a:rect l="l" t="t" r="r" b="b"/>
              <a:pathLst>
                <a:path w="178434" h="112395">
                  <a:moveTo>
                    <a:pt x="0" y="0"/>
                  </a:moveTo>
                  <a:lnTo>
                    <a:pt x="177844" y="0"/>
                  </a:lnTo>
                  <a:lnTo>
                    <a:pt x="177844" y="111840"/>
                  </a:lnTo>
                  <a:lnTo>
                    <a:pt x="0" y="11184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436635" y="6840713"/>
              <a:ext cx="178435" cy="105410"/>
            </a:xfrm>
            <a:custGeom>
              <a:avLst/>
              <a:gdLst/>
              <a:ahLst/>
              <a:cxnLst/>
              <a:rect l="l" t="t" r="r" b="b"/>
              <a:pathLst>
                <a:path w="178434" h="105409">
                  <a:moveTo>
                    <a:pt x="177844" y="105323"/>
                  </a:moveTo>
                  <a:lnTo>
                    <a:pt x="0" y="105323"/>
                  </a:lnTo>
                  <a:lnTo>
                    <a:pt x="0" y="0"/>
                  </a:lnTo>
                  <a:lnTo>
                    <a:pt x="177844" y="0"/>
                  </a:lnTo>
                  <a:lnTo>
                    <a:pt x="177844" y="105323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436635" y="6840713"/>
              <a:ext cx="178435" cy="105410"/>
            </a:xfrm>
            <a:custGeom>
              <a:avLst/>
              <a:gdLst/>
              <a:ahLst/>
              <a:cxnLst/>
              <a:rect l="l" t="t" r="r" b="b"/>
              <a:pathLst>
                <a:path w="178434" h="105409">
                  <a:moveTo>
                    <a:pt x="0" y="0"/>
                  </a:moveTo>
                  <a:lnTo>
                    <a:pt x="177844" y="0"/>
                  </a:lnTo>
                  <a:lnTo>
                    <a:pt x="177844" y="105323"/>
                  </a:lnTo>
                  <a:lnTo>
                    <a:pt x="0" y="10532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436635" y="6946036"/>
              <a:ext cx="178435" cy="98425"/>
            </a:xfrm>
            <a:custGeom>
              <a:avLst/>
              <a:gdLst/>
              <a:ahLst/>
              <a:cxnLst/>
              <a:rect l="l" t="t" r="r" b="b"/>
              <a:pathLst>
                <a:path w="178434" h="98425">
                  <a:moveTo>
                    <a:pt x="177844" y="98193"/>
                  </a:moveTo>
                  <a:lnTo>
                    <a:pt x="0" y="98193"/>
                  </a:lnTo>
                  <a:lnTo>
                    <a:pt x="0" y="0"/>
                  </a:lnTo>
                  <a:lnTo>
                    <a:pt x="177844" y="0"/>
                  </a:lnTo>
                  <a:lnTo>
                    <a:pt x="177844" y="98193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436635" y="6946036"/>
              <a:ext cx="178435" cy="98425"/>
            </a:xfrm>
            <a:custGeom>
              <a:avLst/>
              <a:gdLst/>
              <a:ahLst/>
              <a:cxnLst/>
              <a:rect l="l" t="t" r="r" b="b"/>
              <a:pathLst>
                <a:path w="178434" h="98425">
                  <a:moveTo>
                    <a:pt x="0" y="0"/>
                  </a:moveTo>
                  <a:lnTo>
                    <a:pt x="177844" y="0"/>
                  </a:lnTo>
                  <a:lnTo>
                    <a:pt x="177844" y="98193"/>
                  </a:lnTo>
                  <a:lnTo>
                    <a:pt x="0" y="9819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614480" y="6728872"/>
              <a:ext cx="92710" cy="149860"/>
            </a:xfrm>
            <a:custGeom>
              <a:avLst/>
              <a:gdLst/>
              <a:ahLst/>
              <a:cxnLst/>
              <a:rect l="l" t="t" r="r" b="b"/>
              <a:pathLst>
                <a:path w="92709" h="149859">
                  <a:moveTo>
                    <a:pt x="92278" y="149612"/>
                  </a:moveTo>
                  <a:lnTo>
                    <a:pt x="0" y="149612"/>
                  </a:lnTo>
                  <a:lnTo>
                    <a:pt x="0" y="0"/>
                  </a:lnTo>
                  <a:lnTo>
                    <a:pt x="92278" y="0"/>
                  </a:lnTo>
                  <a:lnTo>
                    <a:pt x="92278" y="149612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614480" y="6728872"/>
              <a:ext cx="92710" cy="149860"/>
            </a:xfrm>
            <a:custGeom>
              <a:avLst/>
              <a:gdLst/>
              <a:ahLst/>
              <a:cxnLst/>
              <a:rect l="l" t="t" r="r" b="b"/>
              <a:pathLst>
                <a:path w="92709" h="149859">
                  <a:moveTo>
                    <a:pt x="0" y="0"/>
                  </a:moveTo>
                  <a:lnTo>
                    <a:pt x="92278" y="0"/>
                  </a:lnTo>
                  <a:lnTo>
                    <a:pt x="92278" y="149612"/>
                  </a:lnTo>
                  <a:lnTo>
                    <a:pt x="0" y="149612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706757" y="6728872"/>
              <a:ext cx="84455" cy="149860"/>
            </a:xfrm>
            <a:custGeom>
              <a:avLst/>
              <a:gdLst/>
              <a:ahLst/>
              <a:cxnLst/>
              <a:rect l="l" t="t" r="r" b="b"/>
              <a:pathLst>
                <a:path w="84454" h="149859">
                  <a:moveTo>
                    <a:pt x="84282" y="149612"/>
                  </a:moveTo>
                  <a:lnTo>
                    <a:pt x="0" y="149612"/>
                  </a:lnTo>
                  <a:lnTo>
                    <a:pt x="0" y="0"/>
                  </a:lnTo>
                  <a:lnTo>
                    <a:pt x="84282" y="0"/>
                  </a:lnTo>
                  <a:lnTo>
                    <a:pt x="84282" y="149612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706757" y="6728872"/>
              <a:ext cx="84455" cy="149860"/>
            </a:xfrm>
            <a:custGeom>
              <a:avLst/>
              <a:gdLst/>
              <a:ahLst/>
              <a:cxnLst/>
              <a:rect l="l" t="t" r="r" b="b"/>
              <a:pathLst>
                <a:path w="84454" h="149859">
                  <a:moveTo>
                    <a:pt x="0" y="0"/>
                  </a:moveTo>
                  <a:lnTo>
                    <a:pt x="84282" y="0"/>
                  </a:lnTo>
                  <a:lnTo>
                    <a:pt x="84282" y="149612"/>
                  </a:lnTo>
                  <a:lnTo>
                    <a:pt x="0" y="149612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791041" y="6728872"/>
              <a:ext cx="67945" cy="149860"/>
            </a:xfrm>
            <a:custGeom>
              <a:avLst/>
              <a:gdLst/>
              <a:ahLst/>
              <a:cxnLst/>
              <a:rect l="l" t="t" r="r" b="b"/>
              <a:pathLst>
                <a:path w="67945" h="149859">
                  <a:moveTo>
                    <a:pt x="67334" y="149612"/>
                  </a:moveTo>
                  <a:lnTo>
                    <a:pt x="0" y="149612"/>
                  </a:lnTo>
                  <a:lnTo>
                    <a:pt x="0" y="0"/>
                  </a:lnTo>
                  <a:lnTo>
                    <a:pt x="67334" y="0"/>
                  </a:lnTo>
                  <a:lnTo>
                    <a:pt x="67334" y="149612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791041" y="6728872"/>
              <a:ext cx="67945" cy="149860"/>
            </a:xfrm>
            <a:custGeom>
              <a:avLst/>
              <a:gdLst/>
              <a:ahLst/>
              <a:cxnLst/>
              <a:rect l="l" t="t" r="r" b="b"/>
              <a:pathLst>
                <a:path w="67945" h="149859">
                  <a:moveTo>
                    <a:pt x="0" y="0"/>
                  </a:moveTo>
                  <a:lnTo>
                    <a:pt x="67334" y="0"/>
                  </a:lnTo>
                  <a:lnTo>
                    <a:pt x="67334" y="149612"/>
                  </a:lnTo>
                  <a:lnTo>
                    <a:pt x="0" y="149612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614480" y="6878485"/>
              <a:ext cx="110489" cy="87630"/>
            </a:xfrm>
            <a:custGeom>
              <a:avLst/>
              <a:gdLst/>
              <a:ahLst/>
              <a:cxnLst/>
              <a:rect l="l" t="t" r="r" b="b"/>
              <a:pathLst>
                <a:path w="110490" h="87629">
                  <a:moveTo>
                    <a:pt x="109883" y="87541"/>
                  </a:moveTo>
                  <a:lnTo>
                    <a:pt x="0" y="87541"/>
                  </a:lnTo>
                  <a:lnTo>
                    <a:pt x="0" y="0"/>
                  </a:lnTo>
                  <a:lnTo>
                    <a:pt x="109883" y="0"/>
                  </a:lnTo>
                  <a:lnTo>
                    <a:pt x="109883" y="87541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614480" y="6878485"/>
              <a:ext cx="110489" cy="87630"/>
            </a:xfrm>
            <a:custGeom>
              <a:avLst/>
              <a:gdLst/>
              <a:ahLst/>
              <a:cxnLst/>
              <a:rect l="l" t="t" r="r" b="b"/>
              <a:pathLst>
                <a:path w="110490" h="87629">
                  <a:moveTo>
                    <a:pt x="0" y="0"/>
                  </a:moveTo>
                  <a:lnTo>
                    <a:pt x="109883" y="0"/>
                  </a:lnTo>
                  <a:lnTo>
                    <a:pt x="109883" y="87541"/>
                  </a:lnTo>
                  <a:lnTo>
                    <a:pt x="0" y="87541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614480" y="6966026"/>
              <a:ext cx="110489" cy="78740"/>
            </a:xfrm>
            <a:custGeom>
              <a:avLst/>
              <a:gdLst/>
              <a:ahLst/>
              <a:cxnLst/>
              <a:rect l="l" t="t" r="r" b="b"/>
              <a:pathLst>
                <a:path w="110490" h="78740">
                  <a:moveTo>
                    <a:pt x="109883" y="78203"/>
                  </a:moveTo>
                  <a:lnTo>
                    <a:pt x="0" y="78203"/>
                  </a:lnTo>
                  <a:lnTo>
                    <a:pt x="0" y="0"/>
                  </a:lnTo>
                  <a:lnTo>
                    <a:pt x="109883" y="0"/>
                  </a:lnTo>
                  <a:lnTo>
                    <a:pt x="109883" y="78203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614480" y="6966026"/>
              <a:ext cx="110489" cy="78740"/>
            </a:xfrm>
            <a:custGeom>
              <a:avLst/>
              <a:gdLst/>
              <a:ahLst/>
              <a:cxnLst/>
              <a:rect l="l" t="t" r="r" b="b"/>
              <a:pathLst>
                <a:path w="110490" h="78740">
                  <a:moveTo>
                    <a:pt x="0" y="0"/>
                  </a:moveTo>
                  <a:lnTo>
                    <a:pt x="109883" y="0"/>
                  </a:lnTo>
                  <a:lnTo>
                    <a:pt x="109883" y="78203"/>
                  </a:lnTo>
                  <a:lnTo>
                    <a:pt x="0" y="7820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724364" y="6878485"/>
              <a:ext cx="69850" cy="92075"/>
            </a:xfrm>
            <a:custGeom>
              <a:avLst/>
              <a:gdLst/>
              <a:ahLst/>
              <a:cxnLst/>
              <a:rect l="l" t="t" r="r" b="b"/>
              <a:pathLst>
                <a:path w="69850" h="92075">
                  <a:moveTo>
                    <a:pt x="69425" y="91740"/>
                  </a:moveTo>
                  <a:lnTo>
                    <a:pt x="0" y="91740"/>
                  </a:lnTo>
                  <a:lnTo>
                    <a:pt x="0" y="0"/>
                  </a:lnTo>
                  <a:lnTo>
                    <a:pt x="69425" y="0"/>
                  </a:lnTo>
                  <a:lnTo>
                    <a:pt x="69425" y="91740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724364" y="6878485"/>
              <a:ext cx="69850" cy="92075"/>
            </a:xfrm>
            <a:custGeom>
              <a:avLst/>
              <a:gdLst/>
              <a:ahLst/>
              <a:cxnLst/>
              <a:rect l="l" t="t" r="r" b="b"/>
              <a:pathLst>
                <a:path w="69850" h="92075">
                  <a:moveTo>
                    <a:pt x="0" y="0"/>
                  </a:moveTo>
                  <a:lnTo>
                    <a:pt x="69425" y="0"/>
                  </a:lnTo>
                  <a:lnTo>
                    <a:pt x="69425" y="91740"/>
                  </a:lnTo>
                  <a:lnTo>
                    <a:pt x="0" y="9174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793783" y="6878497"/>
              <a:ext cx="64769" cy="92075"/>
            </a:xfrm>
            <a:custGeom>
              <a:avLst/>
              <a:gdLst/>
              <a:ahLst/>
              <a:cxnLst/>
              <a:rect l="l" t="t" r="r" b="b"/>
              <a:pathLst>
                <a:path w="64770" h="92075">
                  <a:moveTo>
                    <a:pt x="64579" y="0"/>
                  </a:moveTo>
                  <a:lnTo>
                    <a:pt x="0" y="0"/>
                  </a:lnTo>
                  <a:lnTo>
                    <a:pt x="0" y="84594"/>
                  </a:lnTo>
                  <a:lnTo>
                    <a:pt x="0" y="91732"/>
                  </a:lnTo>
                  <a:lnTo>
                    <a:pt x="64579" y="91732"/>
                  </a:lnTo>
                  <a:lnTo>
                    <a:pt x="64579" y="84594"/>
                  </a:lnTo>
                  <a:lnTo>
                    <a:pt x="64579" y="0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793790" y="6878485"/>
              <a:ext cx="64769" cy="92075"/>
            </a:xfrm>
            <a:custGeom>
              <a:avLst/>
              <a:gdLst/>
              <a:ahLst/>
              <a:cxnLst/>
              <a:rect l="l" t="t" r="r" b="b"/>
              <a:pathLst>
                <a:path w="64770" h="92075">
                  <a:moveTo>
                    <a:pt x="0" y="0"/>
                  </a:moveTo>
                  <a:lnTo>
                    <a:pt x="64584" y="0"/>
                  </a:lnTo>
                  <a:lnTo>
                    <a:pt x="64584" y="91740"/>
                  </a:lnTo>
                  <a:lnTo>
                    <a:pt x="0" y="91740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724364" y="6970226"/>
              <a:ext cx="63500" cy="74295"/>
            </a:xfrm>
            <a:custGeom>
              <a:avLst/>
              <a:gdLst/>
              <a:ahLst/>
              <a:cxnLst/>
              <a:rect l="l" t="t" r="r" b="b"/>
              <a:pathLst>
                <a:path w="63500" h="74295">
                  <a:moveTo>
                    <a:pt x="63217" y="74003"/>
                  </a:moveTo>
                  <a:lnTo>
                    <a:pt x="0" y="74003"/>
                  </a:lnTo>
                  <a:lnTo>
                    <a:pt x="0" y="0"/>
                  </a:lnTo>
                  <a:lnTo>
                    <a:pt x="63217" y="0"/>
                  </a:lnTo>
                  <a:lnTo>
                    <a:pt x="63217" y="74003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724364" y="6970226"/>
              <a:ext cx="63500" cy="74295"/>
            </a:xfrm>
            <a:custGeom>
              <a:avLst/>
              <a:gdLst/>
              <a:ahLst/>
              <a:cxnLst/>
              <a:rect l="l" t="t" r="r" b="b"/>
              <a:pathLst>
                <a:path w="63500" h="74295">
                  <a:moveTo>
                    <a:pt x="0" y="0"/>
                  </a:moveTo>
                  <a:lnTo>
                    <a:pt x="63217" y="0"/>
                  </a:lnTo>
                  <a:lnTo>
                    <a:pt x="63217" y="74003"/>
                  </a:lnTo>
                  <a:lnTo>
                    <a:pt x="0" y="74003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787581" y="6970226"/>
              <a:ext cx="41910" cy="58419"/>
            </a:xfrm>
            <a:custGeom>
              <a:avLst/>
              <a:gdLst/>
              <a:ahLst/>
              <a:cxnLst/>
              <a:rect l="l" t="t" r="r" b="b"/>
              <a:pathLst>
                <a:path w="41909" h="58420">
                  <a:moveTo>
                    <a:pt x="0" y="57812"/>
                  </a:moveTo>
                  <a:lnTo>
                    <a:pt x="41345" y="57812"/>
                  </a:lnTo>
                  <a:lnTo>
                    <a:pt x="41345" y="0"/>
                  </a:lnTo>
                  <a:lnTo>
                    <a:pt x="0" y="0"/>
                  </a:lnTo>
                  <a:lnTo>
                    <a:pt x="0" y="57812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787581" y="6970226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0" y="0"/>
                  </a:moveTo>
                  <a:lnTo>
                    <a:pt x="48488" y="0"/>
                  </a:lnTo>
                  <a:lnTo>
                    <a:pt x="48488" y="57812"/>
                  </a:lnTo>
                  <a:lnTo>
                    <a:pt x="0" y="57812"/>
                  </a:lnTo>
                  <a:lnTo>
                    <a:pt x="0" y="0"/>
                  </a:lnTo>
                  <a:close/>
                </a:path>
                <a:path w="71120" h="58420">
                  <a:moveTo>
                    <a:pt x="48488" y="0"/>
                  </a:moveTo>
                  <a:lnTo>
                    <a:pt x="70793" y="0"/>
                  </a:lnTo>
                  <a:lnTo>
                    <a:pt x="70793" y="57812"/>
                  </a:lnTo>
                  <a:lnTo>
                    <a:pt x="48488" y="57812"/>
                  </a:lnTo>
                  <a:lnTo>
                    <a:pt x="48488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787581" y="7028038"/>
              <a:ext cx="71120" cy="16510"/>
            </a:xfrm>
            <a:custGeom>
              <a:avLst/>
              <a:gdLst/>
              <a:ahLst/>
              <a:cxnLst/>
              <a:rect l="l" t="t" r="r" b="b"/>
              <a:pathLst>
                <a:path w="71120" h="16509">
                  <a:moveTo>
                    <a:pt x="70793" y="16191"/>
                  </a:moveTo>
                  <a:lnTo>
                    <a:pt x="0" y="16191"/>
                  </a:lnTo>
                  <a:lnTo>
                    <a:pt x="0" y="0"/>
                  </a:lnTo>
                  <a:lnTo>
                    <a:pt x="70793" y="0"/>
                  </a:lnTo>
                  <a:lnTo>
                    <a:pt x="70793" y="16191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787581" y="7028038"/>
              <a:ext cx="71120" cy="16510"/>
            </a:xfrm>
            <a:custGeom>
              <a:avLst/>
              <a:gdLst/>
              <a:ahLst/>
              <a:cxnLst/>
              <a:rect l="l" t="t" r="r" b="b"/>
              <a:pathLst>
                <a:path w="71120" h="16509">
                  <a:moveTo>
                    <a:pt x="0" y="0"/>
                  </a:moveTo>
                  <a:lnTo>
                    <a:pt x="70793" y="0"/>
                  </a:lnTo>
                  <a:lnTo>
                    <a:pt x="70793" y="16191"/>
                  </a:lnTo>
                  <a:lnTo>
                    <a:pt x="0" y="16191"/>
                  </a:lnTo>
                  <a:lnTo>
                    <a:pt x="0" y="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311150" y="1335615"/>
            <a:ext cx="8089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health_beauty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11150" y="3530800"/>
            <a:ext cx="7708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watches_gifts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11150" y="5545674"/>
            <a:ext cx="8807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bed_bath_table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970308" y="1335615"/>
            <a:ext cx="7867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sports_leisure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970308" y="3013372"/>
            <a:ext cx="13004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computers_accessories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970308" y="4601986"/>
            <a:ext cx="684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housewares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970308" y="5860345"/>
            <a:ext cx="8807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furniture_decor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357614" y="1002205"/>
            <a:ext cx="1934210" cy="51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Revenue</a:t>
            </a:r>
            <a:r>
              <a:rPr sz="1500" b="1" spc="-3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By</a:t>
            </a:r>
            <a:r>
              <a:rPr sz="1500" b="1" spc="-3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spc="5" dirty="0">
                <a:solidFill>
                  <a:srgbClr val="A1333C"/>
                </a:solidFill>
                <a:latin typeface="Segoe UI"/>
                <a:cs typeface="Segoe UI"/>
              </a:rPr>
              <a:t>Category</a:t>
            </a:r>
            <a:endParaRPr sz="1500">
              <a:latin typeface="Segoe UI"/>
              <a:cs typeface="Segoe UI"/>
            </a:endParaRPr>
          </a:p>
          <a:p>
            <a:pPr marL="20955">
              <a:lnSpc>
                <a:spcPct val="100000"/>
              </a:lnSpc>
              <a:spcBef>
                <a:spcPts val="825"/>
              </a:spcBef>
              <a:tabLst>
                <a:tab pos="1519555" algn="l"/>
              </a:tabLst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auto	baby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969564" y="1335615"/>
            <a:ext cx="564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cool_stuff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8966158" y="1335615"/>
            <a:ext cx="7512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garden_tools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366203" y="3090251"/>
            <a:ext cx="5867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telephony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366203" y="4158694"/>
            <a:ext cx="6038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perfumery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366203" y="5214018"/>
            <a:ext cx="2584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toys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366203" y="6224707"/>
            <a:ext cx="8718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office_furniture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6638226" y="3090251"/>
            <a:ext cx="5791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stationery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7525646" y="3090251"/>
            <a:ext cx="5372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pet_shop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638226" y="4241658"/>
            <a:ext cx="624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electronics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638226" y="5071570"/>
            <a:ext cx="8007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small_applia…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6638226" y="5789902"/>
            <a:ext cx="8337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home_applia…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638226" y="6503976"/>
            <a:ext cx="8464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fashion_bags…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561506" y="4241658"/>
            <a:ext cx="5105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luggag…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8157661" y="4241658"/>
            <a:ext cx="5073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compu…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8751109" y="4241658"/>
            <a:ext cx="482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consol…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9343380" y="4241658"/>
            <a:ext cx="4406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home…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7561506" y="5056399"/>
            <a:ext cx="5581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home_a…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7561506" y="6679812"/>
            <a:ext cx="5949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construc…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244378" y="5647149"/>
            <a:ext cx="4527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kitche…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8244378" y="6017500"/>
            <a:ext cx="484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fixed_t…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8244378" y="6381274"/>
            <a:ext cx="4591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books…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8244378" y="6744248"/>
            <a:ext cx="443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air_co…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8807577" y="6176533"/>
            <a:ext cx="305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cos…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8807577" y="6515141"/>
            <a:ext cx="1771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art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8807577" y="6815423"/>
            <a:ext cx="2679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bo…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311150" y="3283115"/>
            <a:ext cx="50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10.49%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311150" y="5297989"/>
            <a:ext cx="4451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9.63%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11150" y="6831505"/>
            <a:ext cx="441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7.33%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2970308" y="2765687"/>
            <a:ext cx="441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7.23%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970308" y="4354301"/>
            <a:ext cx="4483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6.84%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2970308" y="5612660"/>
            <a:ext cx="447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5.42%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2970308" y="6831505"/>
            <a:ext cx="444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5.25%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5366203" y="2842566"/>
            <a:ext cx="444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4.73%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6864743" y="2842566"/>
            <a:ext cx="4483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3.49%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7969564" y="2842566"/>
            <a:ext cx="424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3.14%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8369378" y="2764778"/>
            <a:ext cx="1435735" cy="5035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608965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latin typeface="Segoe UI Semibold"/>
                <a:cs typeface="Segoe UI Semibold"/>
              </a:rPr>
              <a:t>2.92%</a:t>
            </a:r>
            <a:endParaRPr sz="12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constructio…</a:t>
            </a:r>
            <a:r>
              <a:rPr sz="1000" spc="39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musical_i…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5366203" y="3911009"/>
            <a:ext cx="450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2.44%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5366203" y="4966333"/>
            <a:ext cx="424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2.41%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5366203" y="5977022"/>
            <a:ext cx="421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2.31%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5366203" y="6831505"/>
            <a:ext cx="421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1.95%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6638226" y="3993973"/>
            <a:ext cx="424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1.84%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7525646" y="3993973"/>
            <a:ext cx="418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1.75%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8369378" y="3993973"/>
            <a:ext cx="421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1.68%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9183369" y="3993973"/>
            <a:ext cx="421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1.47%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6638226" y="4823885"/>
            <a:ext cx="421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1.38%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6638226" y="5542217"/>
            <a:ext cx="398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1.19%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6638226" y="6256291"/>
            <a:ext cx="398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1.19%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6638226" y="6831505"/>
            <a:ext cx="444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0.95%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7561506" y="4808714"/>
            <a:ext cx="441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0.87%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8157661" y="4808714"/>
            <a:ext cx="441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0.87%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8751109" y="4808714"/>
            <a:ext cx="441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0.87%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9343380" y="4808714"/>
            <a:ext cx="421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0.81%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7561506" y="5432530"/>
            <a:ext cx="4387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Segoe UI Semibold"/>
                <a:cs typeface="Segoe UI Semibold"/>
              </a:rPr>
              <a:t>0.77%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7561506" y="5680214"/>
            <a:ext cx="600075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small_ap…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200" dirty="0">
                <a:latin typeface="Segoe UI Semibold"/>
                <a:cs typeface="Segoe UI Semibold"/>
              </a:rPr>
              <a:t>0.64%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7561506" y="6130228"/>
            <a:ext cx="606425" cy="51054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agro_ind…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dirty="0">
                <a:latin typeface="Segoe UI Semibold"/>
                <a:cs typeface="Segoe UI Semibold"/>
              </a:rPr>
              <a:t>0.59%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8244378" y="5056399"/>
            <a:ext cx="155257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furn…  </a:t>
            </a:r>
            <a:r>
              <a:rPr sz="1000" spc="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audio</a:t>
            </a:r>
            <a:r>
              <a:rPr sz="1000" spc="53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con…</a:t>
            </a:r>
            <a:r>
              <a:rPr sz="1000" spc="509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ind…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Segoe UI Semibold"/>
                <a:cs typeface="Segoe UI Semibold"/>
              </a:rPr>
              <a:t>0.4…</a:t>
            </a:r>
            <a:r>
              <a:rPr sz="1200" spc="40" dirty="0">
                <a:latin typeface="Segoe UI Semibold"/>
                <a:cs typeface="Segoe UI Semibold"/>
              </a:rPr>
              <a:t> </a:t>
            </a:r>
            <a:r>
              <a:rPr sz="1200" dirty="0">
                <a:latin typeface="Segoe UI Semibold"/>
                <a:cs typeface="Segoe UI Semibold"/>
              </a:rPr>
              <a:t>0.…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9098399" y="5399464"/>
            <a:ext cx="673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4655" algn="l"/>
              </a:tabLst>
            </a:pPr>
            <a:r>
              <a:rPr sz="1200" dirty="0">
                <a:latin typeface="Segoe UI Semibold"/>
                <a:cs typeface="Segoe UI Semibold"/>
              </a:rPr>
              <a:t>0.…	0.…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8807577" y="5928848"/>
            <a:ext cx="44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785" algn="l"/>
              </a:tabLst>
            </a:pPr>
            <a:r>
              <a:rPr sz="1200" dirty="0">
                <a:latin typeface="Segoe UI Semibold"/>
                <a:cs typeface="Segoe UI Semibold"/>
              </a:rPr>
              <a:t>…	…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9845675" y="1294336"/>
            <a:ext cx="11963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Percent</a:t>
            </a:r>
            <a:r>
              <a:rPr sz="1000" b="1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b="1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Revenue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9868430" y="1539422"/>
            <a:ext cx="94615" cy="339090"/>
            <a:chOff x="9868430" y="1539422"/>
            <a:chExt cx="94615" cy="339090"/>
          </a:xfrm>
        </p:grpSpPr>
        <p:pic>
          <p:nvPicPr>
            <p:cNvPr id="211" name="object 2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8430" y="1539422"/>
              <a:ext cx="94268" cy="94016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8430" y="1780621"/>
              <a:ext cx="94268" cy="97776"/>
            </a:xfrm>
            <a:prstGeom prst="rect">
              <a:avLst/>
            </a:prstGeom>
          </p:spPr>
        </p:pic>
      </p:grpSp>
      <p:sp>
        <p:nvSpPr>
          <p:cNvPr id="213" name="object 213"/>
          <p:cNvSpPr txBox="1"/>
          <p:nvPr/>
        </p:nvSpPr>
        <p:spPr>
          <a:xfrm>
            <a:off x="9970690" y="1408598"/>
            <a:ext cx="80899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health_beauty  watches_gifts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214" name="object 214"/>
          <p:cNvGrpSpPr/>
          <p:nvPr/>
        </p:nvGrpSpPr>
        <p:grpSpPr>
          <a:xfrm>
            <a:off x="9868430" y="2025197"/>
            <a:ext cx="94615" cy="4676140"/>
            <a:chOff x="9868430" y="2025197"/>
            <a:chExt cx="94615" cy="4676140"/>
          </a:xfrm>
        </p:grpSpPr>
        <p:pic>
          <p:nvPicPr>
            <p:cNvPr id="215" name="object 2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8430" y="2025197"/>
              <a:ext cx="94268" cy="94016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8430" y="2263322"/>
              <a:ext cx="94268" cy="94016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8430" y="2504521"/>
              <a:ext cx="94268" cy="97776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68430" y="2749097"/>
              <a:ext cx="94268" cy="94016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68430" y="2987222"/>
              <a:ext cx="94268" cy="94016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68430" y="3228421"/>
              <a:ext cx="94268" cy="97776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68430" y="3472997"/>
              <a:ext cx="94268" cy="94016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68430" y="3711122"/>
              <a:ext cx="94268" cy="94016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68430" y="3952321"/>
              <a:ext cx="94268" cy="97776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68430" y="4196897"/>
              <a:ext cx="94268" cy="94016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68430" y="4435022"/>
              <a:ext cx="94268" cy="94016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68430" y="4676221"/>
              <a:ext cx="94268" cy="97776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68430" y="4920797"/>
              <a:ext cx="94268" cy="94016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68430" y="5158922"/>
              <a:ext cx="94268" cy="94016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68430" y="5400121"/>
              <a:ext cx="94268" cy="97776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68430" y="5644697"/>
              <a:ext cx="94268" cy="94016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68430" y="5882822"/>
              <a:ext cx="94268" cy="94016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68430" y="6124021"/>
              <a:ext cx="94268" cy="97776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868430" y="6368598"/>
              <a:ext cx="94268" cy="94016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68430" y="6606723"/>
              <a:ext cx="94268" cy="94016"/>
            </a:xfrm>
            <a:prstGeom prst="rect">
              <a:avLst/>
            </a:prstGeom>
          </p:spPr>
        </p:pic>
      </p:grpSp>
      <p:sp>
        <p:nvSpPr>
          <p:cNvPr id="235" name="object 235"/>
          <p:cNvSpPr txBox="1"/>
          <p:nvPr/>
        </p:nvSpPr>
        <p:spPr>
          <a:xfrm>
            <a:off x="9970690" y="1894373"/>
            <a:ext cx="1800225" cy="484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4560">
              <a:lnSpc>
                <a:spcPct val="1563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bed_bath_table  sports_leisure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computers_accessories</a:t>
            </a:r>
            <a:endParaRPr sz="1000">
              <a:latin typeface="Segoe UI"/>
              <a:cs typeface="Segoe UI"/>
            </a:endParaRPr>
          </a:p>
          <a:p>
            <a:pPr marL="12700" marR="924560">
              <a:lnSpc>
                <a:spcPct val="156300"/>
              </a:lnSpc>
              <a:spcBef>
                <a:spcPts val="7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housewares 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furniture_decor  auto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baby</a:t>
            </a:r>
            <a:endParaRPr sz="1000">
              <a:latin typeface="Segoe UI"/>
              <a:cs typeface="Segoe UI"/>
            </a:endParaRPr>
          </a:p>
          <a:p>
            <a:pPr marL="12700" marR="1054100">
              <a:lnSpc>
                <a:spcPct val="156300"/>
              </a:lnSpc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cool_stuff 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garden_tools</a:t>
            </a:r>
            <a:endParaRPr sz="1000">
              <a:latin typeface="Segoe UI"/>
              <a:cs typeface="Segoe UI"/>
            </a:endParaRPr>
          </a:p>
          <a:p>
            <a:pPr marL="12700" marR="1201420" algn="just">
              <a:lnSpc>
                <a:spcPct val="156300"/>
              </a:lnSpc>
              <a:spcBef>
                <a:spcPts val="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telephony  perfumery  toys</a:t>
            </a:r>
            <a:endParaRPr sz="1000">
              <a:latin typeface="Segoe UI"/>
              <a:cs typeface="Segoe UI"/>
            </a:endParaRPr>
          </a:p>
          <a:p>
            <a:pPr marL="12700" marR="933450">
              <a:lnSpc>
                <a:spcPct val="156300"/>
              </a:lnSpc>
              <a:spcBef>
                <a:spcPts val="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office_furniture  stationery 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pet_shop</a:t>
            </a:r>
            <a:endParaRPr sz="1000">
              <a:latin typeface="Segoe UI"/>
              <a:cs typeface="Segoe UI"/>
            </a:endParaRPr>
          </a:p>
          <a:p>
            <a:pPr marL="12700" marR="5080">
              <a:lnSpc>
                <a:spcPct val="156300"/>
              </a:lnSpc>
              <a:spcBef>
                <a:spcPts val="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construction_tools_construction  musical_instruments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electronics</a:t>
            </a:r>
            <a:endParaRPr sz="1000">
              <a:latin typeface="Segoe UI"/>
              <a:cs typeface="Segoe UI"/>
            </a:endParaRPr>
          </a:p>
          <a:p>
            <a:pPr marL="12700" marR="692785">
              <a:lnSpc>
                <a:spcPct val="156300"/>
              </a:lnSpc>
              <a:spcBef>
                <a:spcPts val="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small_appliances </a:t>
            </a:r>
            <a:r>
              <a:rPr sz="1000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home_appliances_2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236" name="object 236"/>
          <p:cNvGrpSpPr/>
          <p:nvPr/>
        </p:nvGrpSpPr>
        <p:grpSpPr>
          <a:xfrm>
            <a:off x="228600" y="228600"/>
            <a:ext cx="12192000" cy="6790055"/>
            <a:chOff x="228600" y="228600"/>
            <a:chExt cx="12192000" cy="6790055"/>
          </a:xfrm>
        </p:grpSpPr>
        <p:pic>
          <p:nvPicPr>
            <p:cNvPr id="237" name="object 2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044237" y="6927549"/>
              <a:ext cx="161925" cy="90487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228600" y="228600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2000" y="504825"/>
                  </a:moveTo>
                  <a:lnTo>
                    <a:pt x="0" y="50482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50482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9" name="object 239"/>
          <p:cNvSpPr txBox="1">
            <a:spLocks noGrp="1"/>
          </p:cNvSpPr>
          <p:nvPr>
            <p:ph type="title"/>
          </p:nvPr>
        </p:nvSpPr>
        <p:spPr>
          <a:xfrm>
            <a:off x="4677618" y="285813"/>
            <a:ext cx="32943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6845" algn="l"/>
              </a:tabLst>
            </a:pPr>
            <a:r>
              <a:rPr sz="2000" spc="-50" dirty="0"/>
              <a:t>R</a:t>
            </a:r>
            <a:r>
              <a:rPr sz="2000" dirty="0"/>
              <a:t>e</a:t>
            </a:r>
            <a:r>
              <a:rPr sz="2000" spc="-20" dirty="0"/>
              <a:t>v</a:t>
            </a:r>
            <a:r>
              <a:rPr sz="2000" dirty="0"/>
              <a:t>enue</a:t>
            </a:r>
            <a:r>
              <a:rPr sz="2000" spc="-5" dirty="0"/>
              <a:t> </a:t>
            </a:r>
            <a:r>
              <a:rPr sz="2000" dirty="0"/>
              <a:t>By</a:t>
            </a:r>
            <a:r>
              <a:rPr sz="2000" spc="-5" dirty="0"/>
              <a:t> </a:t>
            </a:r>
            <a:r>
              <a:rPr sz="2000" dirty="0"/>
              <a:t>Ca</a:t>
            </a:r>
            <a:r>
              <a:rPr sz="2000" spc="-10" dirty="0"/>
              <a:t>t</a:t>
            </a:r>
            <a:r>
              <a:rPr sz="2000" dirty="0"/>
              <a:t>ego</a:t>
            </a:r>
            <a:r>
              <a:rPr sz="2000" spc="80" dirty="0"/>
              <a:t>r</a:t>
            </a:r>
            <a:r>
              <a:rPr sz="2000" dirty="0"/>
              <a:t>y	2018</a:t>
            </a:r>
            <a:endParaRPr sz="2000"/>
          </a:p>
        </p:txBody>
      </p:sp>
      <p:sp>
        <p:nvSpPr>
          <p:cNvPr id="240" name="object 240"/>
          <p:cNvSpPr/>
          <p:nvPr/>
        </p:nvSpPr>
        <p:spPr>
          <a:xfrm>
            <a:off x="228600" y="575441"/>
            <a:ext cx="12192000" cy="419100"/>
          </a:xfrm>
          <a:custGeom>
            <a:avLst/>
            <a:gdLst/>
            <a:ahLst/>
            <a:cxnLst/>
            <a:rect l="l" t="t" r="r" b="b"/>
            <a:pathLst>
              <a:path w="12192000" h="419100">
                <a:moveTo>
                  <a:pt x="12192000" y="419100"/>
                </a:moveTo>
                <a:lnTo>
                  <a:pt x="0" y="4191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19100"/>
                </a:lnTo>
                <a:close/>
              </a:path>
            </a:pathLst>
          </a:custGeom>
          <a:solidFill>
            <a:srgbClr val="E6E6E6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 txBox="1"/>
          <p:nvPr/>
        </p:nvSpPr>
        <p:spPr>
          <a:xfrm>
            <a:off x="263525" y="632654"/>
            <a:ext cx="11720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This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chart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shows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that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Olist's sales 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are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concentrated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 in ten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categories.</a:t>
            </a:r>
            <a:r>
              <a:rPr sz="1400" spc="47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10" dirty="0">
                <a:solidFill>
                  <a:srgbClr val="971604"/>
                </a:solidFill>
                <a:latin typeface="Arial Black"/>
                <a:cs typeface="Arial Black"/>
              </a:rPr>
              <a:t>The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 other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categories </a:t>
            </a:r>
            <a:r>
              <a:rPr sz="1400" spc="-20" dirty="0">
                <a:solidFill>
                  <a:srgbClr val="971604"/>
                </a:solidFill>
                <a:latin typeface="Arial Black"/>
                <a:cs typeface="Arial Black"/>
              </a:rPr>
              <a:t>have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 less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that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3% of sales.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242" name="object 242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243" name="object 243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7" y="0"/>
                  </a:lnTo>
                  <a:lnTo>
                    <a:pt x="48767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3" y="0"/>
                  </a:lnTo>
                  <a:lnTo>
                    <a:pt x="192023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722586"/>
            <a:ext cx="12192000" cy="6364605"/>
          </a:xfrm>
          <a:custGeom>
            <a:avLst/>
            <a:gdLst/>
            <a:ahLst/>
            <a:cxnLst/>
            <a:rect l="l" t="t" r="r" b="b"/>
            <a:pathLst>
              <a:path w="12192000" h="6364605">
                <a:moveTo>
                  <a:pt x="0" y="0"/>
                </a:moveTo>
                <a:lnTo>
                  <a:pt x="12192000" y="0"/>
                </a:lnTo>
                <a:lnTo>
                  <a:pt x="12192000" y="6364014"/>
                </a:lnTo>
                <a:lnTo>
                  <a:pt x="0" y="6364014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7614" y="728936"/>
            <a:ext cx="19342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Revenue</a:t>
            </a:r>
            <a:r>
              <a:rPr sz="1500" b="1" spc="-3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By</a:t>
            </a:r>
            <a:r>
              <a:rPr sz="1500" b="1" spc="-3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spc="5" dirty="0">
                <a:solidFill>
                  <a:srgbClr val="A1333C"/>
                </a:solidFill>
                <a:latin typeface="Segoe UI"/>
                <a:cs typeface="Segoe UI"/>
              </a:rPr>
              <a:t>Category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0575" y="1599608"/>
            <a:ext cx="11553825" cy="4323715"/>
            <a:chOff x="790575" y="1599608"/>
            <a:chExt cx="11553825" cy="4323715"/>
          </a:xfrm>
        </p:grpSpPr>
        <p:sp>
          <p:nvSpPr>
            <p:cNvPr id="6" name="object 6"/>
            <p:cNvSpPr/>
            <p:nvPr/>
          </p:nvSpPr>
          <p:spPr>
            <a:xfrm>
              <a:off x="790575" y="5913183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91075" y="5913183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575" y="5050459"/>
              <a:ext cx="11553825" cy="872490"/>
            </a:xfrm>
            <a:custGeom>
              <a:avLst/>
              <a:gdLst/>
              <a:ahLst/>
              <a:cxnLst/>
              <a:rect l="l" t="t" r="r" b="b"/>
              <a:pathLst>
                <a:path w="11553825" h="872489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11553825" h="872489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11553825" h="872489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11553825" h="872489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11553825" h="872489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11553825" h="872489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11553825" h="872489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11553825" h="872489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11553825" h="872489">
                  <a:moveTo>
                    <a:pt x="8010525" y="862723"/>
                  </a:moveTo>
                  <a:lnTo>
                    <a:pt x="8001000" y="862723"/>
                  </a:lnTo>
                  <a:lnTo>
                    <a:pt x="8001000" y="872248"/>
                  </a:lnTo>
                  <a:lnTo>
                    <a:pt x="8010525" y="872248"/>
                  </a:lnTo>
                  <a:lnTo>
                    <a:pt x="8010525" y="862723"/>
                  </a:lnTo>
                  <a:close/>
                </a:path>
                <a:path w="11553825" h="872489">
                  <a:moveTo>
                    <a:pt x="8067675" y="862723"/>
                  </a:moveTo>
                  <a:lnTo>
                    <a:pt x="8058150" y="862723"/>
                  </a:lnTo>
                  <a:lnTo>
                    <a:pt x="8058150" y="872248"/>
                  </a:lnTo>
                  <a:lnTo>
                    <a:pt x="8067675" y="872248"/>
                  </a:lnTo>
                  <a:lnTo>
                    <a:pt x="8067675" y="862723"/>
                  </a:lnTo>
                  <a:close/>
                </a:path>
                <a:path w="11553825" h="872489">
                  <a:moveTo>
                    <a:pt x="8124825" y="862723"/>
                  </a:moveTo>
                  <a:lnTo>
                    <a:pt x="8115300" y="862723"/>
                  </a:lnTo>
                  <a:lnTo>
                    <a:pt x="8115300" y="872248"/>
                  </a:lnTo>
                  <a:lnTo>
                    <a:pt x="8124825" y="872248"/>
                  </a:lnTo>
                  <a:lnTo>
                    <a:pt x="8124825" y="862723"/>
                  </a:lnTo>
                  <a:close/>
                </a:path>
                <a:path w="11553825" h="872489">
                  <a:moveTo>
                    <a:pt x="8181975" y="862723"/>
                  </a:moveTo>
                  <a:lnTo>
                    <a:pt x="8172450" y="862723"/>
                  </a:lnTo>
                  <a:lnTo>
                    <a:pt x="8172450" y="872248"/>
                  </a:lnTo>
                  <a:lnTo>
                    <a:pt x="8181975" y="872248"/>
                  </a:lnTo>
                  <a:lnTo>
                    <a:pt x="8181975" y="862723"/>
                  </a:lnTo>
                  <a:close/>
                </a:path>
                <a:path w="11553825" h="872489">
                  <a:moveTo>
                    <a:pt x="8239125" y="862723"/>
                  </a:moveTo>
                  <a:lnTo>
                    <a:pt x="8229600" y="862723"/>
                  </a:lnTo>
                  <a:lnTo>
                    <a:pt x="8229600" y="872248"/>
                  </a:lnTo>
                  <a:lnTo>
                    <a:pt x="8239125" y="872248"/>
                  </a:lnTo>
                  <a:lnTo>
                    <a:pt x="8239125" y="862723"/>
                  </a:lnTo>
                  <a:close/>
                </a:path>
                <a:path w="11553825" h="872489">
                  <a:moveTo>
                    <a:pt x="8296275" y="862723"/>
                  </a:moveTo>
                  <a:lnTo>
                    <a:pt x="8286750" y="862723"/>
                  </a:lnTo>
                  <a:lnTo>
                    <a:pt x="8286750" y="872248"/>
                  </a:lnTo>
                  <a:lnTo>
                    <a:pt x="8296275" y="872248"/>
                  </a:lnTo>
                  <a:lnTo>
                    <a:pt x="8296275" y="862723"/>
                  </a:lnTo>
                  <a:close/>
                </a:path>
                <a:path w="11553825" h="872489">
                  <a:moveTo>
                    <a:pt x="8353425" y="862723"/>
                  </a:moveTo>
                  <a:lnTo>
                    <a:pt x="8343900" y="862723"/>
                  </a:lnTo>
                  <a:lnTo>
                    <a:pt x="8343900" y="872248"/>
                  </a:lnTo>
                  <a:lnTo>
                    <a:pt x="8353425" y="872248"/>
                  </a:lnTo>
                  <a:lnTo>
                    <a:pt x="8353425" y="862723"/>
                  </a:lnTo>
                  <a:close/>
                </a:path>
                <a:path w="11553825" h="872489">
                  <a:moveTo>
                    <a:pt x="8410575" y="862723"/>
                  </a:moveTo>
                  <a:lnTo>
                    <a:pt x="8401050" y="862723"/>
                  </a:lnTo>
                  <a:lnTo>
                    <a:pt x="8401050" y="872248"/>
                  </a:lnTo>
                  <a:lnTo>
                    <a:pt x="8410575" y="872248"/>
                  </a:lnTo>
                  <a:lnTo>
                    <a:pt x="8410575" y="862723"/>
                  </a:lnTo>
                  <a:close/>
                </a:path>
                <a:path w="11553825" h="872489">
                  <a:moveTo>
                    <a:pt x="8467725" y="862723"/>
                  </a:moveTo>
                  <a:lnTo>
                    <a:pt x="8458200" y="862723"/>
                  </a:lnTo>
                  <a:lnTo>
                    <a:pt x="8458200" y="872248"/>
                  </a:lnTo>
                  <a:lnTo>
                    <a:pt x="8467725" y="872248"/>
                  </a:lnTo>
                  <a:lnTo>
                    <a:pt x="8467725" y="862723"/>
                  </a:lnTo>
                  <a:close/>
                </a:path>
                <a:path w="11553825" h="872489">
                  <a:moveTo>
                    <a:pt x="8524875" y="862723"/>
                  </a:moveTo>
                  <a:lnTo>
                    <a:pt x="8515350" y="862723"/>
                  </a:lnTo>
                  <a:lnTo>
                    <a:pt x="8515350" y="872248"/>
                  </a:lnTo>
                  <a:lnTo>
                    <a:pt x="8524875" y="872248"/>
                  </a:lnTo>
                  <a:lnTo>
                    <a:pt x="8524875" y="862723"/>
                  </a:lnTo>
                  <a:close/>
                </a:path>
                <a:path w="11553825" h="872489">
                  <a:moveTo>
                    <a:pt x="8582025" y="862723"/>
                  </a:moveTo>
                  <a:lnTo>
                    <a:pt x="8572500" y="862723"/>
                  </a:lnTo>
                  <a:lnTo>
                    <a:pt x="8572500" y="872248"/>
                  </a:lnTo>
                  <a:lnTo>
                    <a:pt x="8582025" y="872248"/>
                  </a:lnTo>
                  <a:lnTo>
                    <a:pt x="8582025" y="862723"/>
                  </a:lnTo>
                  <a:close/>
                </a:path>
                <a:path w="11553825" h="872489">
                  <a:moveTo>
                    <a:pt x="8639175" y="862723"/>
                  </a:moveTo>
                  <a:lnTo>
                    <a:pt x="8629650" y="862723"/>
                  </a:lnTo>
                  <a:lnTo>
                    <a:pt x="8629650" y="872248"/>
                  </a:lnTo>
                  <a:lnTo>
                    <a:pt x="8639175" y="872248"/>
                  </a:lnTo>
                  <a:lnTo>
                    <a:pt x="8639175" y="862723"/>
                  </a:lnTo>
                  <a:close/>
                </a:path>
                <a:path w="11553825" h="872489">
                  <a:moveTo>
                    <a:pt x="8696325" y="862723"/>
                  </a:moveTo>
                  <a:lnTo>
                    <a:pt x="8686800" y="862723"/>
                  </a:lnTo>
                  <a:lnTo>
                    <a:pt x="8686800" y="872248"/>
                  </a:lnTo>
                  <a:lnTo>
                    <a:pt x="8696325" y="872248"/>
                  </a:lnTo>
                  <a:lnTo>
                    <a:pt x="8696325" y="862723"/>
                  </a:lnTo>
                  <a:close/>
                </a:path>
                <a:path w="11553825" h="872489">
                  <a:moveTo>
                    <a:pt x="8753475" y="862723"/>
                  </a:moveTo>
                  <a:lnTo>
                    <a:pt x="8743950" y="862723"/>
                  </a:lnTo>
                  <a:lnTo>
                    <a:pt x="8743950" y="872248"/>
                  </a:lnTo>
                  <a:lnTo>
                    <a:pt x="8753475" y="872248"/>
                  </a:lnTo>
                  <a:lnTo>
                    <a:pt x="8753475" y="862723"/>
                  </a:lnTo>
                  <a:close/>
                </a:path>
                <a:path w="11553825" h="872489">
                  <a:moveTo>
                    <a:pt x="8810625" y="862723"/>
                  </a:moveTo>
                  <a:lnTo>
                    <a:pt x="8801100" y="862723"/>
                  </a:lnTo>
                  <a:lnTo>
                    <a:pt x="8801100" y="872248"/>
                  </a:lnTo>
                  <a:lnTo>
                    <a:pt x="8810625" y="872248"/>
                  </a:lnTo>
                  <a:lnTo>
                    <a:pt x="8810625" y="862723"/>
                  </a:lnTo>
                  <a:close/>
                </a:path>
                <a:path w="11553825" h="872489">
                  <a:moveTo>
                    <a:pt x="8867775" y="862723"/>
                  </a:moveTo>
                  <a:lnTo>
                    <a:pt x="8858250" y="862723"/>
                  </a:lnTo>
                  <a:lnTo>
                    <a:pt x="8858250" y="872248"/>
                  </a:lnTo>
                  <a:lnTo>
                    <a:pt x="8867775" y="872248"/>
                  </a:lnTo>
                  <a:lnTo>
                    <a:pt x="8867775" y="862723"/>
                  </a:lnTo>
                  <a:close/>
                </a:path>
                <a:path w="11553825" h="872489">
                  <a:moveTo>
                    <a:pt x="8924925" y="862723"/>
                  </a:moveTo>
                  <a:lnTo>
                    <a:pt x="8915400" y="862723"/>
                  </a:lnTo>
                  <a:lnTo>
                    <a:pt x="8915400" y="872248"/>
                  </a:lnTo>
                  <a:lnTo>
                    <a:pt x="8924925" y="872248"/>
                  </a:lnTo>
                  <a:lnTo>
                    <a:pt x="8924925" y="862723"/>
                  </a:lnTo>
                  <a:close/>
                </a:path>
                <a:path w="11553825" h="872489">
                  <a:moveTo>
                    <a:pt x="8982075" y="862723"/>
                  </a:moveTo>
                  <a:lnTo>
                    <a:pt x="8972550" y="862723"/>
                  </a:lnTo>
                  <a:lnTo>
                    <a:pt x="8972550" y="872248"/>
                  </a:lnTo>
                  <a:lnTo>
                    <a:pt x="8982075" y="872248"/>
                  </a:lnTo>
                  <a:lnTo>
                    <a:pt x="8982075" y="862723"/>
                  </a:lnTo>
                  <a:close/>
                </a:path>
                <a:path w="11553825" h="872489">
                  <a:moveTo>
                    <a:pt x="9039225" y="862723"/>
                  </a:moveTo>
                  <a:lnTo>
                    <a:pt x="9029700" y="862723"/>
                  </a:lnTo>
                  <a:lnTo>
                    <a:pt x="9029700" y="872248"/>
                  </a:lnTo>
                  <a:lnTo>
                    <a:pt x="9039225" y="872248"/>
                  </a:lnTo>
                  <a:lnTo>
                    <a:pt x="9039225" y="862723"/>
                  </a:lnTo>
                  <a:close/>
                </a:path>
                <a:path w="11553825" h="872489">
                  <a:moveTo>
                    <a:pt x="9096375" y="862723"/>
                  </a:moveTo>
                  <a:lnTo>
                    <a:pt x="9086850" y="862723"/>
                  </a:lnTo>
                  <a:lnTo>
                    <a:pt x="9086850" y="872248"/>
                  </a:lnTo>
                  <a:lnTo>
                    <a:pt x="9096375" y="872248"/>
                  </a:lnTo>
                  <a:lnTo>
                    <a:pt x="9096375" y="862723"/>
                  </a:lnTo>
                  <a:close/>
                </a:path>
                <a:path w="11553825" h="872489">
                  <a:moveTo>
                    <a:pt x="9153525" y="862723"/>
                  </a:moveTo>
                  <a:lnTo>
                    <a:pt x="9144000" y="862723"/>
                  </a:lnTo>
                  <a:lnTo>
                    <a:pt x="9144000" y="872248"/>
                  </a:lnTo>
                  <a:lnTo>
                    <a:pt x="9153525" y="872248"/>
                  </a:lnTo>
                  <a:lnTo>
                    <a:pt x="9153525" y="862723"/>
                  </a:lnTo>
                  <a:close/>
                </a:path>
                <a:path w="11553825" h="872489">
                  <a:moveTo>
                    <a:pt x="9210675" y="862723"/>
                  </a:moveTo>
                  <a:lnTo>
                    <a:pt x="9201150" y="862723"/>
                  </a:lnTo>
                  <a:lnTo>
                    <a:pt x="9201150" y="872248"/>
                  </a:lnTo>
                  <a:lnTo>
                    <a:pt x="9210675" y="872248"/>
                  </a:lnTo>
                  <a:lnTo>
                    <a:pt x="9210675" y="862723"/>
                  </a:lnTo>
                  <a:close/>
                </a:path>
                <a:path w="11553825" h="872489">
                  <a:moveTo>
                    <a:pt x="9267825" y="862723"/>
                  </a:moveTo>
                  <a:lnTo>
                    <a:pt x="9258300" y="862723"/>
                  </a:lnTo>
                  <a:lnTo>
                    <a:pt x="9258300" y="872248"/>
                  </a:lnTo>
                  <a:lnTo>
                    <a:pt x="9267825" y="872248"/>
                  </a:lnTo>
                  <a:lnTo>
                    <a:pt x="9267825" y="862723"/>
                  </a:lnTo>
                  <a:close/>
                </a:path>
                <a:path w="11553825" h="872489">
                  <a:moveTo>
                    <a:pt x="9324975" y="862723"/>
                  </a:moveTo>
                  <a:lnTo>
                    <a:pt x="9315450" y="862723"/>
                  </a:lnTo>
                  <a:lnTo>
                    <a:pt x="9315450" y="872248"/>
                  </a:lnTo>
                  <a:lnTo>
                    <a:pt x="9324975" y="872248"/>
                  </a:lnTo>
                  <a:lnTo>
                    <a:pt x="9324975" y="862723"/>
                  </a:lnTo>
                  <a:close/>
                </a:path>
                <a:path w="11553825" h="872489">
                  <a:moveTo>
                    <a:pt x="9382125" y="862723"/>
                  </a:moveTo>
                  <a:lnTo>
                    <a:pt x="9372600" y="862723"/>
                  </a:lnTo>
                  <a:lnTo>
                    <a:pt x="9372600" y="872248"/>
                  </a:lnTo>
                  <a:lnTo>
                    <a:pt x="9382125" y="872248"/>
                  </a:lnTo>
                  <a:lnTo>
                    <a:pt x="9382125" y="862723"/>
                  </a:lnTo>
                  <a:close/>
                </a:path>
                <a:path w="11553825" h="872489">
                  <a:moveTo>
                    <a:pt x="9439275" y="862723"/>
                  </a:moveTo>
                  <a:lnTo>
                    <a:pt x="9429750" y="862723"/>
                  </a:lnTo>
                  <a:lnTo>
                    <a:pt x="9429750" y="872248"/>
                  </a:lnTo>
                  <a:lnTo>
                    <a:pt x="9439275" y="872248"/>
                  </a:lnTo>
                  <a:lnTo>
                    <a:pt x="9439275" y="862723"/>
                  </a:lnTo>
                  <a:close/>
                </a:path>
                <a:path w="11553825" h="872489">
                  <a:moveTo>
                    <a:pt x="9496425" y="862723"/>
                  </a:moveTo>
                  <a:lnTo>
                    <a:pt x="9486900" y="862723"/>
                  </a:lnTo>
                  <a:lnTo>
                    <a:pt x="9486900" y="872248"/>
                  </a:lnTo>
                  <a:lnTo>
                    <a:pt x="9496425" y="872248"/>
                  </a:lnTo>
                  <a:lnTo>
                    <a:pt x="9496425" y="862723"/>
                  </a:lnTo>
                  <a:close/>
                </a:path>
                <a:path w="11553825" h="872489">
                  <a:moveTo>
                    <a:pt x="9553575" y="862723"/>
                  </a:moveTo>
                  <a:lnTo>
                    <a:pt x="9544050" y="862723"/>
                  </a:lnTo>
                  <a:lnTo>
                    <a:pt x="9544050" y="872248"/>
                  </a:lnTo>
                  <a:lnTo>
                    <a:pt x="9553575" y="872248"/>
                  </a:lnTo>
                  <a:lnTo>
                    <a:pt x="9553575" y="862723"/>
                  </a:lnTo>
                  <a:close/>
                </a:path>
                <a:path w="11553825" h="872489">
                  <a:moveTo>
                    <a:pt x="9610725" y="862723"/>
                  </a:moveTo>
                  <a:lnTo>
                    <a:pt x="9601200" y="862723"/>
                  </a:lnTo>
                  <a:lnTo>
                    <a:pt x="9601200" y="872248"/>
                  </a:lnTo>
                  <a:lnTo>
                    <a:pt x="9610725" y="872248"/>
                  </a:lnTo>
                  <a:lnTo>
                    <a:pt x="9610725" y="862723"/>
                  </a:lnTo>
                  <a:close/>
                </a:path>
                <a:path w="11553825" h="872489">
                  <a:moveTo>
                    <a:pt x="9667875" y="862723"/>
                  </a:moveTo>
                  <a:lnTo>
                    <a:pt x="9658350" y="862723"/>
                  </a:lnTo>
                  <a:lnTo>
                    <a:pt x="9658350" y="872248"/>
                  </a:lnTo>
                  <a:lnTo>
                    <a:pt x="9667875" y="872248"/>
                  </a:lnTo>
                  <a:lnTo>
                    <a:pt x="9667875" y="862723"/>
                  </a:lnTo>
                  <a:close/>
                </a:path>
                <a:path w="11553825" h="872489">
                  <a:moveTo>
                    <a:pt x="9725025" y="862723"/>
                  </a:moveTo>
                  <a:lnTo>
                    <a:pt x="9715500" y="862723"/>
                  </a:lnTo>
                  <a:lnTo>
                    <a:pt x="9715500" y="872248"/>
                  </a:lnTo>
                  <a:lnTo>
                    <a:pt x="9725025" y="872248"/>
                  </a:lnTo>
                  <a:lnTo>
                    <a:pt x="9725025" y="862723"/>
                  </a:lnTo>
                  <a:close/>
                </a:path>
                <a:path w="11553825" h="872489">
                  <a:moveTo>
                    <a:pt x="9782175" y="862723"/>
                  </a:moveTo>
                  <a:lnTo>
                    <a:pt x="9772650" y="862723"/>
                  </a:lnTo>
                  <a:lnTo>
                    <a:pt x="9772650" y="872248"/>
                  </a:lnTo>
                  <a:lnTo>
                    <a:pt x="9782175" y="872248"/>
                  </a:lnTo>
                  <a:lnTo>
                    <a:pt x="9782175" y="862723"/>
                  </a:lnTo>
                  <a:close/>
                </a:path>
                <a:path w="11553825" h="872489">
                  <a:moveTo>
                    <a:pt x="9839325" y="862723"/>
                  </a:moveTo>
                  <a:lnTo>
                    <a:pt x="9829800" y="862723"/>
                  </a:lnTo>
                  <a:lnTo>
                    <a:pt x="9829800" y="872248"/>
                  </a:lnTo>
                  <a:lnTo>
                    <a:pt x="9839325" y="872248"/>
                  </a:lnTo>
                  <a:lnTo>
                    <a:pt x="9839325" y="862723"/>
                  </a:lnTo>
                  <a:close/>
                </a:path>
                <a:path w="11553825" h="872489">
                  <a:moveTo>
                    <a:pt x="9896475" y="862723"/>
                  </a:moveTo>
                  <a:lnTo>
                    <a:pt x="9886950" y="862723"/>
                  </a:lnTo>
                  <a:lnTo>
                    <a:pt x="9886950" y="872248"/>
                  </a:lnTo>
                  <a:lnTo>
                    <a:pt x="9896475" y="872248"/>
                  </a:lnTo>
                  <a:lnTo>
                    <a:pt x="9896475" y="862723"/>
                  </a:lnTo>
                  <a:close/>
                </a:path>
                <a:path w="11553825" h="872489">
                  <a:moveTo>
                    <a:pt x="9953625" y="862723"/>
                  </a:moveTo>
                  <a:lnTo>
                    <a:pt x="9944100" y="862723"/>
                  </a:lnTo>
                  <a:lnTo>
                    <a:pt x="9944100" y="872248"/>
                  </a:lnTo>
                  <a:lnTo>
                    <a:pt x="9953625" y="872248"/>
                  </a:lnTo>
                  <a:lnTo>
                    <a:pt x="9953625" y="862723"/>
                  </a:lnTo>
                  <a:close/>
                </a:path>
                <a:path w="11553825" h="872489">
                  <a:moveTo>
                    <a:pt x="10010775" y="862723"/>
                  </a:moveTo>
                  <a:lnTo>
                    <a:pt x="10001250" y="862723"/>
                  </a:lnTo>
                  <a:lnTo>
                    <a:pt x="10001250" y="872248"/>
                  </a:lnTo>
                  <a:lnTo>
                    <a:pt x="10010775" y="872248"/>
                  </a:lnTo>
                  <a:lnTo>
                    <a:pt x="10010775" y="862723"/>
                  </a:lnTo>
                  <a:close/>
                </a:path>
                <a:path w="11553825" h="872489">
                  <a:moveTo>
                    <a:pt x="10067925" y="862723"/>
                  </a:moveTo>
                  <a:lnTo>
                    <a:pt x="10058400" y="862723"/>
                  </a:lnTo>
                  <a:lnTo>
                    <a:pt x="10058400" y="872248"/>
                  </a:lnTo>
                  <a:lnTo>
                    <a:pt x="10067925" y="872248"/>
                  </a:lnTo>
                  <a:lnTo>
                    <a:pt x="10067925" y="862723"/>
                  </a:lnTo>
                  <a:close/>
                </a:path>
                <a:path w="11553825" h="872489">
                  <a:moveTo>
                    <a:pt x="10125075" y="862723"/>
                  </a:moveTo>
                  <a:lnTo>
                    <a:pt x="10115550" y="862723"/>
                  </a:lnTo>
                  <a:lnTo>
                    <a:pt x="10115550" y="872248"/>
                  </a:lnTo>
                  <a:lnTo>
                    <a:pt x="10125075" y="872248"/>
                  </a:lnTo>
                  <a:lnTo>
                    <a:pt x="10125075" y="862723"/>
                  </a:lnTo>
                  <a:close/>
                </a:path>
                <a:path w="11553825" h="872489">
                  <a:moveTo>
                    <a:pt x="10182225" y="862723"/>
                  </a:moveTo>
                  <a:lnTo>
                    <a:pt x="10172700" y="862723"/>
                  </a:lnTo>
                  <a:lnTo>
                    <a:pt x="10172700" y="872248"/>
                  </a:lnTo>
                  <a:lnTo>
                    <a:pt x="10182225" y="872248"/>
                  </a:lnTo>
                  <a:lnTo>
                    <a:pt x="10182225" y="862723"/>
                  </a:lnTo>
                  <a:close/>
                </a:path>
                <a:path w="11553825" h="872489">
                  <a:moveTo>
                    <a:pt x="10239375" y="862723"/>
                  </a:moveTo>
                  <a:lnTo>
                    <a:pt x="10229850" y="862723"/>
                  </a:lnTo>
                  <a:lnTo>
                    <a:pt x="10229850" y="872248"/>
                  </a:lnTo>
                  <a:lnTo>
                    <a:pt x="10239375" y="872248"/>
                  </a:lnTo>
                  <a:lnTo>
                    <a:pt x="10239375" y="862723"/>
                  </a:lnTo>
                  <a:close/>
                </a:path>
                <a:path w="11553825" h="872489">
                  <a:moveTo>
                    <a:pt x="10296525" y="862723"/>
                  </a:moveTo>
                  <a:lnTo>
                    <a:pt x="10287000" y="862723"/>
                  </a:lnTo>
                  <a:lnTo>
                    <a:pt x="10287000" y="872248"/>
                  </a:lnTo>
                  <a:lnTo>
                    <a:pt x="10296525" y="872248"/>
                  </a:lnTo>
                  <a:lnTo>
                    <a:pt x="10296525" y="862723"/>
                  </a:lnTo>
                  <a:close/>
                </a:path>
                <a:path w="11553825" h="872489">
                  <a:moveTo>
                    <a:pt x="10353675" y="862723"/>
                  </a:moveTo>
                  <a:lnTo>
                    <a:pt x="10344150" y="862723"/>
                  </a:lnTo>
                  <a:lnTo>
                    <a:pt x="10344150" y="872248"/>
                  </a:lnTo>
                  <a:lnTo>
                    <a:pt x="10353675" y="872248"/>
                  </a:lnTo>
                  <a:lnTo>
                    <a:pt x="10353675" y="862723"/>
                  </a:lnTo>
                  <a:close/>
                </a:path>
                <a:path w="11553825" h="872489">
                  <a:moveTo>
                    <a:pt x="10410825" y="862723"/>
                  </a:moveTo>
                  <a:lnTo>
                    <a:pt x="10401300" y="862723"/>
                  </a:lnTo>
                  <a:lnTo>
                    <a:pt x="10401300" y="872248"/>
                  </a:lnTo>
                  <a:lnTo>
                    <a:pt x="10410825" y="872248"/>
                  </a:lnTo>
                  <a:lnTo>
                    <a:pt x="10410825" y="862723"/>
                  </a:lnTo>
                  <a:close/>
                </a:path>
                <a:path w="11553825" h="872489">
                  <a:moveTo>
                    <a:pt x="10467975" y="862723"/>
                  </a:moveTo>
                  <a:lnTo>
                    <a:pt x="10458450" y="862723"/>
                  </a:lnTo>
                  <a:lnTo>
                    <a:pt x="10458450" y="872248"/>
                  </a:lnTo>
                  <a:lnTo>
                    <a:pt x="10467975" y="872248"/>
                  </a:lnTo>
                  <a:lnTo>
                    <a:pt x="10467975" y="862723"/>
                  </a:lnTo>
                  <a:close/>
                </a:path>
                <a:path w="11553825" h="872489">
                  <a:moveTo>
                    <a:pt x="10525125" y="862723"/>
                  </a:moveTo>
                  <a:lnTo>
                    <a:pt x="10515600" y="862723"/>
                  </a:lnTo>
                  <a:lnTo>
                    <a:pt x="10515600" y="872248"/>
                  </a:lnTo>
                  <a:lnTo>
                    <a:pt x="10525125" y="872248"/>
                  </a:lnTo>
                  <a:lnTo>
                    <a:pt x="10525125" y="862723"/>
                  </a:lnTo>
                  <a:close/>
                </a:path>
                <a:path w="11553825" h="872489">
                  <a:moveTo>
                    <a:pt x="10582275" y="862723"/>
                  </a:moveTo>
                  <a:lnTo>
                    <a:pt x="10572750" y="862723"/>
                  </a:lnTo>
                  <a:lnTo>
                    <a:pt x="10572750" y="872248"/>
                  </a:lnTo>
                  <a:lnTo>
                    <a:pt x="10582275" y="872248"/>
                  </a:lnTo>
                  <a:lnTo>
                    <a:pt x="10582275" y="862723"/>
                  </a:lnTo>
                  <a:close/>
                </a:path>
                <a:path w="11553825" h="872489">
                  <a:moveTo>
                    <a:pt x="10639425" y="862723"/>
                  </a:moveTo>
                  <a:lnTo>
                    <a:pt x="10629900" y="862723"/>
                  </a:lnTo>
                  <a:lnTo>
                    <a:pt x="10629900" y="872248"/>
                  </a:lnTo>
                  <a:lnTo>
                    <a:pt x="10639425" y="872248"/>
                  </a:lnTo>
                  <a:lnTo>
                    <a:pt x="10639425" y="862723"/>
                  </a:lnTo>
                  <a:close/>
                </a:path>
                <a:path w="11553825" h="872489">
                  <a:moveTo>
                    <a:pt x="10696575" y="862723"/>
                  </a:moveTo>
                  <a:lnTo>
                    <a:pt x="10687050" y="862723"/>
                  </a:lnTo>
                  <a:lnTo>
                    <a:pt x="10687050" y="872248"/>
                  </a:lnTo>
                  <a:lnTo>
                    <a:pt x="10696575" y="872248"/>
                  </a:lnTo>
                  <a:lnTo>
                    <a:pt x="10696575" y="862723"/>
                  </a:lnTo>
                  <a:close/>
                </a:path>
                <a:path w="11553825" h="872489">
                  <a:moveTo>
                    <a:pt x="10753725" y="862723"/>
                  </a:moveTo>
                  <a:lnTo>
                    <a:pt x="10744200" y="862723"/>
                  </a:lnTo>
                  <a:lnTo>
                    <a:pt x="10744200" y="872248"/>
                  </a:lnTo>
                  <a:lnTo>
                    <a:pt x="10753725" y="872248"/>
                  </a:lnTo>
                  <a:lnTo>
                    <a:pt x="10753725" y="862723"/>
                  </a:lnTo>
                  <a:close/>
                </a:path>
                <a:path w="11553825" h="872489">
                  <a:moveTo>
                    <a:pt x="10810875" y="862723"/>
                  </a:moveTo>
                  <a:lnTo>
                    <a:pt x="10801350" y="862723"/>
                  </a:lnTo>
                  <a:lnTo>
                    <a:pt x="10801350" y="872248"/>
                  </a:lnTo>
                  <a:lnTo>
                    <a:pt x="10810875" y="872248"/>
                  </a:lnTo>
                  <a:lnTo>
                    <a:pt x="10810875" y="862723"/>
                  </a:lnTo>
                  <a:close/>
                </a:path>
                <a:path w="11553825" h="872489">
                  <a:moveTo>
                    <a:pt x="10868025" y="862723"/>
                  </a:moveTo>
                  <a:lnTo>
                    <a:pt x="10858500" y="862723"/>
                  </a:lnTo>
                  <a:lnTo>
                    <a:pt x="10858500" y="872248"/>
                  </a:lnTo>
                  <a:lnTo>
                    <a:pt x="10868025" y="872248"/>
                  </a:lnTo>
                  <a:lnTo>
                    <a:pt x="10868025" y="862723"/>
                  </a:lnTo>
                  <a:close/>
                </a:path>
                <a:path w="11553825" h="872489">
                  <a:moveTo>
                    <a:pt x="10925175" y="862723"/>
                  </a:moveTo>
                  <a:lnTo>
                    <a:pt x="10915650" y="862723"/>
                  </a:lnTo>
                  <a:lnTo>
                    <a:pt x="10915650" y="872248"/>
                  </a:lnTo>
                  <a:lnTo>
                    <a:pt x="10925175" y="872248"/>
                  </a:lnTo>
                  <a:lnTo>
                    <a:pt x="10925175" y="862723"/>
                  </a:lnTo>
                  <a:close/>
                </a:path>
                <a:path w="11553825" h="872489">
                  <a:moveTo>
                    <a:pt x="10982325" y="862723"/>
                  </a:moveTo>
                  <a:lnTo>
                    <a:pt x="10972800" y="862723"/>
                  </a:lnTo>
                  <a:lnTo>
                    <a:pt x="10972800" y="872248"/>
                  </a:lnTo>
                  <a:lnTo>
                    <a:pt x="10982325" y="872248"/>
                  </a:lnTo>
                  <a:lnTo>
                    <a:pt x="10982325" y="862723"/>
                  </a:lnTo>
                  <a:close/>
                </a:path>
                <a:path w="11553825" h="872489">
                  <a:moveTo>
                    <a:pt x="11039475" y="862723"/>
                  </a:moveTo>
                  <a:lnTo>
                    <a:pt x="11029950" y="862723"/>
                  </a:lnTo>
                  <a:lnTo>
                    <a:pt x="11029950" y="872248"/>
                  </a:lnTo>
                  <a:lnTo>
                    <a:pt x="11039475" y="872248"/>
                  </a:lnTo>
                  <a:lnTo>
                    <a:pt x="11039475" y="862723"/>
                  </a:lnTo>
                  <a:close/>
                </a:path>
                <a:path w="11553825" h="872489">
                  <a:moveTo>
                    <a:pt x="11096625" y="862723"/>
                  </a:moveTo>
                  <a:lnTo>
                    <a:pt x="11087100" y="862723"/>
                  </a:lnTo>
                  <a:lnTo>
                    <a:pt x="11087100" y="872248"/>
                  </a:lnTo>
                  <a:lnTo>
                    <a:pt x="11096625" y="872248"/>
                  </a:lnTo>
                  <a:lnTo>
                    <a:pt x="11096625" y="862723"/>
                  </a:lnTo>
                  <a:close/>
                </a:path>
                <a:path w="11553825" h="872489">
                  <a:moveTo>
                    <a:pt x="11153775" y="862723"/>
                  </a:moveTo>
                  <a:lnTo>
                    <a:pt x="11144250" y="862723"/>
                  </a:lnTo>
                  <a:lnTo>
                    <a:pt x="11144250" y="872248"/>
                  </a:lnTo>
                  <a:lnTo>
                    <a:pt x="11153775" y="872248"/>
                  </a:lnTo>
                  <a:lnTo>
                    <a:pt x="11153775" y="862723"/>
                  </a:lnTo>
                  <a:close/>
                </a:path>
                <a:path w="11553825" h="872489">
                  <a:moveTo>
                    <a:pt x="11210925" y="862723"/>
                  </a:moveTo>
                  <a:lnTo>
                    <a:pt x="11201400" y="862723"/>
                  </a:lnTo>
                  <a:lnTo>
                    <a:pt x="11201400" y="872248"/>
                  </a:lnTo>
                  <a:lnTo>
                    <a:pt x="11210925" y="872248"/>
                  </a:lnTo>
                  <a:lnTo>
                    <a:pt x="11210925" y="862723"/>
                  </a:lnTo>
                  <a:close/>
                </a:path>
                <a:path w="11553825" h="872489">
                  <a:moveTo>
                    <a:pt x="11268075" y="862723"/>
                  </a:moveTo>
                  <a:lnTo>
                    <a:pt x="11258550" y="862723"/>
                  </a:lnTo>
                  <a:lnTo>
                    <a:pt x="11258550" y="872248"/>
                  </a:lnTo>
                  <a:lnTo>
                    <a:pt x="11268075" y="872248"/>
                  </a:lnTo>
                  <a:lnTo>
                    <a:pt x="11268075" y="862723"/>
                  </a:lnTo>
                  <a:close/>
                </a:path>
                <a:path w="11553825" h="872489">
                  <a:moveTo>
                    <a:pt x="11325225" y="862723"/>
                  </a:moveTo>
                  <a:lnTo>
                    <a:pt x="11315700" y="862723"/>
                  </a:lnTo>
                  <a:lnTo>
                    <a:pt x="11315700" y="872248"/>
                  </a:lnTo>
                  <a:lnTo>
                    <a:pt x="11325225" y="872248"/>
                  </a:lnTo>
                  <a:lnTo>
                    <a:pt x="11325225" y="862723"/>
                  </a:lnTo>
                  <a:close/>
                </a:path>
                <a:path w="11553825" h="872489">
                  <a:moveTo>
                    <a:pt x="11382375" y="862723"/>
                  </a:moveTo>
                  <a:lnTo>
                    <a:pt x="11372850" y="862723"/>
                  </a:lnTo>
                  <a:lnTo>
                    <a:pt x="11372850" y="872248"/>
                  </a:lnTo>
                  <a:lnTo>
                    <a:pt x="11382375" y="872248"/>
                  </a:lnTo>
                  <a:lnTo>
                    <a:pt x="11382375" y="862723"/>
                  </a:lnTo>
                  <a:close/>
                </a:path>
                <a:path w="11553825" h="872489">
                  <a:moveTo>
                    <a:pt x="11439525" y="862723"/>
                  </a:moveTo>
                  <a:lnTo>
                    <a:pt x="11430000" y="862723"/>
                  </a:lnTo>
                  <a:lnTo>
                    <a:pt x="11430000" y="872248"/>
                  </a:lnTo>
                  <a:lnTo>
                    <a:pt x="11439525" y="872248"/>
                  </a:lnTo>
                  <a:lnTo>
                    <a:pt x="11439525" y="862723"/>
                  </a:lnTo>
                  <a:close/>
                </a:path>
                <a:path w="11553825" h="872489">
                  <a:moveTo>
                    <a:pt x="11496675" y="862723"/>
                  </a:moveTo>
                  <a:lnTo>
                    <a:pt x="11487150" y="862723"/>
                  </a:lnTo>
                  <a:lnTo>
                    <a:pt x="11487150" y="872248"/>
                  </a:lnTo>
                  <a:lnTo>
                    <a:pt x="11496675" y="872248"/>
                  </a:lnTo>
                  <a:lnTo>
                    <a:pt x="11496675" y="862723"/>
                  </a:lnTo>
                  <a:close/>
                </a:path>
                <a:path w="11553825" h="872489">
                  <a:moveTo>
                    <a:pt x="11553825" y="862723"/>
                  </a:moveTo>
                  <a:lnTo>
                    <a:pt x="11544300" y="862723"/>
                  </a:lnTo>
                  <a:lnTo>
                    <a:pt x="11544300" y="872248"/>
                  </a:lnTo>
                  <a:lnTo>
                    <a:pt x="11553825" y="872248"/>
                  </a:lnTo>
                  <a:lnTo>
                    <a:pt x="11553825" y="86272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0575" y="4187748"/>
              <a:ext cx="11553825" cy="872490"/>
            </a:xfrm>
            <a:custGeom>
              <a:avLst/>
              <a:gdLst/>
              <a:ahLst/>
              <a:cxnLst/>
              <a:rect l="l" t="t" r="r" b="b"/>
              <a:pathLst>
                <a:path w="11553825" h="872489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11553825" h="872489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11553825" h="872489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11553825" h="872489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11553825" h="872489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11553825" h="872489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11553825" h="872489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11553825" h="872489">
                  <a:moveTo>
                    <a:pt x="409575" y="862711"/>
                  </a:moveTo>
                  <a:lnTo>
                    <a:pt x="400050" y="862711"/>
                  </a:lnTo>
                  <a:lnTo>
                    <a:pt x="400050" y="872248"/>
                  </a:lnTo>
                  <a:lnTo>
                    <a:pt x="409575" y="872248"/>
                  </a:lnTo>
                  <a:lnTo>
                    <a:pt x="409575" y="862711"/>
                  </a:lnTo>
                  <a:close/>
                </a:path>
                <a:path w="11553825" h="872489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11553825" h="872489">
                  <a:moveTo>
                    <a:pt x="1323975" y="862711"/>
                  </a:moveTo>
                  <a:lnTo>
                    <a:pt x="1314450" y="862711"/>
                  </a:lnTo>
                  <a:lnTo>
                    <a:pt x="1314450" y="872248"/>
                  </a:lnTo>
                  <a:lnTo>
                    <a:pt x="1323975" y="872248"/>
                  </a:lnTo>
                  <a:lnTo>
                    <a:pt x="1323975" y="862711"/>
                  </a:lnTo>
                  <a:close/>
                </a:path>
                <a:path w="11553825" h="87248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11553825" h="872489">
                  <a:moveTo>
                    <a:pt x="1381125" y="862711"/>
                  </a:moveTo>
                  <a:lnTo>
                    <a:pt x="1371600" y="862711"/>
                  </a:lnTo>
                  <a:lnTo>
                    <a:pt x="1371600" y="872248"/>
                  </a:lnTo>
                  <a:lnTo>
                    <a:pt x="1381125" y="872248"/>
                  </a:lnTo>
                  <a:lnTo>
                    <a:pt x="1381125" y="862711"/>
                  </a:lnTo>
                  <a:close/>
                </a:path>
                <a:path w="11553825" h="87248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11553825" h="872489">
                  <a:moveTo>
                    <a:pt x="1438275" y="862711"/>
                  </a:moveTo>
                  <a:lnTo>
                    <a:pt x="1428750" y="862711"/>
                  </a:lnTo>
                  <a:lnTo>
                    <a:pt x="1428750" y="872248"/>
                  </a:lnTo>
                  <a:lnTo>
                    <a:pt x="1438275" y="872248"/>
                  </a:lnTo>
                  <a:lnTo>
                    <a:pt x="1438275" y="862711"/>
                  </a:lnTo>
                  <a:close/>
                </a:path>
                <a:path w="11553825" h="87248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11553825" h="872489">
                  <a:moveTo>
                    <a:pt x="1495425" y="862711"/>
                  </a:moveTo>
                  <a:lnTo>
                    <a:pt x="1485900" y="862711"/>
                  </a:lnTo>
                  <a:lnTo>
                    <a:pt x="1485900" y="872248"/>
                  </a:lnTo>
                  <a:lnTo>
                    <a:pt x="1495425" y="872248"/>
                  </a:lnTo>
                  <a:lnTo>
                    <a:pt x="1495425" y="862711"/>
                  </a:lnTo>
                  <a:close/>
                </a:path>
                <a:path w="11553825" h="87248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11553825" h="872489">
                  <a:moveTo>
                    <a:pt x="2409825" y="862711"/>
                  </a:moveTo>
                  <a:lnTo>
                    <a:pt x="2400300" y="862711"/>
                  </a:lnTo>
                  <a:lnTo>
                    <a:pt x="2400300" y="872248"/>
                  </a:lnTo>
                  <a:lnTo>
                    <a:pt x="2409825" y="872248"/>
                  </a:lnTo>
                  <a:lnTo>
                    <a:pt x="2409825" y="862711"/>
                  </a:lnTo>
                  <a:close/>
                </a:path>
                <a:path w="11553825" h="87248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11553825" h="872489">
                  <a:moveTo>
                    <a:pt x="2466975" y="862711"/>
                  </a:moveTo>
                  <a:lnTo>
                    <a:pt x="2457450" y="862711"/>
                  </a:lnTo>
                  <a:lnTo>
                    <a:pt x="2457450" y="872248"/>
                  </a:lnTo>
                  <a:lnTo>
                    <a:pt x="2466975" y="872248"/>
                  </a:lnTo>
                  <a:lnTo>
                    <a:pt x="2466975" y="862711"/>
                  </a:lnTo>
                  <a:close/>
                </a:path>
                <a:path w="11553825" h="87248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11553825" h="872489">
                  <a:moveTo>
                    <a:pt x="2524125" y="862711"/>
                  </a:moveTo>
                  <a:lnTo>
                    <a:pt x="2514600" y="862711"/>
                  </a:lnTo>
                  <a:lnTo>
                    <a:pt x="2514600" y="872248"/>
                  </a:lnTo>
                  <a:lnTo>
                    <a:pt x="2524125" y="872248"/>
                  </a:lnTo>
                  <a:lnTo>
                    <a:pt x="2524125" y="862711"/>
                  </a:lnTo>
                  <a:close/>
                </a:path>
                <a:path w="11553825" h="87248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11553825" h="872489">
                  <a:moveTo>
                    <a:pt x="2581275" y="862711"/>
                  </a:moveTo>
                  <a:lnTo>
                    <a:pt x="2571750" y="862711"/>
                  </a:lnTo>
                  <a:lnTo>
                    <a:pt x="2571750" y="872248"/>
                  </a:lnTo>
                  <a:lnTo>
                    <a:pt x="2581275" y="872248"/>
                  </a:lnTo>
                  <a:lnTo>
                    <a:pt x="2581275" y="862711"/>
                  </a:lnTo>
                  <a:close/>
                </a:path>
                <a:path w="11553825" h="87248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11553825" h="872489">
                  <a:moveTo>
                    <a:pt x="3495675" y="862711"/>
                  </a:moveTo>
                  <a:lnTo>
                    <a:pt x="3486150" y="862711"/>
                  </a:lnTo>
                  <a:lnTo>
                    <a:pt x="3486150" y="872248"/>
                  </a:lnTo>
                  <a:lnTo>
                    <a:pt x="3495675" y="872248"/>
                  </a:lnTo>
                  <a:lnTo>
                    <a:pt x="3495675" y="862711"/>
                  </a:lnTo>
                  <a:close/>
                </a:path>
                <a:path w="11553825" h="872489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11553825" h="872489">
                  <a:moveTo>
                    <a:pt x="3552825" y="862711"/>
                  </a:moveTo>
                  <a:lnTo>
                    <a:pt x="3543300" y="862711"/>
                  </a:lnTo>
                  <a:lnTo>
                    <a:pt x="3543300" y="872248"/>
                  </a:lnTo>
                  <a:lnTo>
                    <a:pt x="3552825" y="872248"/>
                  </a:lnTo>
                  <a:lnTo>
                    <a:pt x="3552825" y="862711"/>
                  </a:lnTo>
                  <a:close/>
                </a:path>
                <a:path w="11553825" h="872489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11553825" h="872489">
                  <a:moveTo>
                    <a:pt x="3609975" y="862711"/>
                  </a:moveTo>
                  <a:lnTo>
                    <a:pt x="3600450" y="862711"/>
                  </a:lnTo>
                  <a:lnTo>
                    <a:pt x="3600450" y="872248"/>
                  </a:lnTo>
                  <a:lnTo>
                    <a:pt x="3609975" y="872248"/>
                  </a:lnTo>
                  <a:lnTo>
                    <a:pt x="3609975" y="862711"/>
                  </a:lnTo>
                  <a:close/>
                </a:path>
                <a:path w="11553825" h="872489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11553825" h="872489">
                  <a:moveTo>
                    <a:pt x="3667125" y="862711"/>
                  </a:moveTo>
                  <a:lnTo>
                    <a:pt x="3657600" y="862711"/>
                  </a:lnTo>
                  <a:lnTo>
                    <a:pt x="3657600" y="872248"/>
                  </a:lnTo>
                  <a:lnTo>
                    <a:pt x="3667125" y="872248"/>
                  </a:lnTo>
                  <a:lnTo>
                    <a:pt x="3667125" y="862711"/>
                  </a:lnTo>
                  <a:close/>
                </a:path>
                <a:path w="11553825" h="872489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11553825" h="872489">
                  <a:moveTo>
                    <a:pt x="3715105" y="862711"/>
                  </a:moveTo>
                  <a:lnTo>
                    <a:pt x="3714750" y="862711"/>
                  </a:lnTo>
                  <a:lnTo>
                    <a:pt x="3714750" y="872248"/>
                  </a:lnTo>
                  <a:lnTo>
                    <a:pt x="3715105" y="872248"/>
                  </a:lnTo>
                  <a:lnTo>
                    <a:pt x="3715105" y="862711"/>
                  </a:lnTo>
                  <a:close/>
                </a:path>
                <a:path w="11553825" h="872489">
                  <a:moveTo>
                    <a:pt x="371510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15105" y="9537"/>
                  </a:lnTo>
                  <a:lnTo>
                    <a:pt x="3715105" y="0"/>
                  </a:lnTo>
                  <a:close/>
                </a:path>
                <a:path w="11553825" h="872489">
                  <a:moveTo>
                    <a:pt x="4581525" y="862711"/>
                  </a:moveTo>
                  <a:lnTo>
                    <a:pt x="4573054" y="862711"/>
                  </a:lnTo>
                  <a:lnTo>
                    <a:pt x="4573054" y="872248"/>
                  </a:lnTo>
                  <a:lnTo>
                    <a:pt x="4581525" y="872248"/>
                  </a:lnTo>
                  <a:lnTo>
                    <a:pt x="4581525" y="862711"/>
                  </a:lnTo>
                  <a:close/>
                </a:path>
                <a:path w="11553825" h="872489">
                  <a:moveTo>
                    <a:pt x="4581525" y="0"/>
                  </a:moveTo>
                  <a:lnTo>
                    <a:pt x="4573054" y="0"/>
                  </a:lnTo>
                  <a:lnTo>
                    <a:pt x="4573054" y="9537"/>
                  </a:lnTo>
                  <a:lnTo>
                    <a:pt x="4581525" y="9537"/>
                  </a:lnTo>
                  <a:lnTo>
                    <a:pt x="4581525" y="0"/>
                  </a:lnTo>
                  <a:close/>
                </a:path>
                <a:path w="11553825" h="872489">
                  <a:moveTo>
                    <a:pt x="4638675" y="862711"/>
                  </a:moveTo>
                  <a:lnTo>
                    <a:pt x="4629150" y="862711"/>
                  </a:lnTo>
                  <a:lnTo>
                    <a:pt x="4629150" y="872248"/>
                  </a:lnTo>
                  <a:lnTo>
                    <a:pt x="4638675" y="872248"/>
                  </a:lnTo>
                  <a:lnTo>
                    <a:pt x="4638675" y="862711"/>
                  </a:lnTo>
                  <a:close/>
                </a:path>
                <a:path w="11553825" h="872489">
                  <a:moveTo>
                    <a:pt x="4638675" y="0"/>
                  </a:moveTo>
                  <a:lnTo>
                    <a:pt x="4629150" y="0"/>
                  </a:lnTo>
                  <a:lnTo>
                    <a:pt x="4629150" y="9537"/>
                  </a:lnTo>
                  <a:lnTo>
                    <a:pt x="4638675" y="9537"/>
                  </a:lnTo>
                  <a:lnTo>
                    <a:pt x="4638675" y="0"/>
                  </a:lnTo>
                  <a:close/>
                </a:path>
                <a:path w="11553825" h="872489">
                  <a:moveTo>
                    <a:pt x="4695825" y="862711"/>
                  </a:moveTo>
                  <a:lnTo>
                    <a:pt x="4686300" y="862711"/>
                  </a:lnTo>
                  <a:lnTo>
                    <a:pt x="4686300" y="872248"/>
                  </a:lnTo>
                  <a:lnTo>
                    <a:pt x="4695825" y="872248"/>
                  </a:lnTo>
                  <a:lnTo>
                    <a:pt x="4695825" y="862711"/>
                  </a:lnTo>
                  <a:close/>
                </a:path>
                <a:path w="11553825" h="872489">
                  <a:moveTo>
                    <a:pt x="4752975" y="862711"/>
                  </a:moveTo>
                  <a:lnTo>
                    <a:pt x="4743450" y="862711"/>
                  </a:lnTo>
                  <a:lnTo>
                    <a:pt x="4743450" y="872248"/>
                  </a:lnTo>
                  <a:lnTo>
                    <a:pt x="4752975" y="872248"/>
                  </a:lnTo>
                  <a:lnTo>
                    <a:pt x="4752975" y="862711"/>
                  </a:lnTo>
                  <a:close/>
                </a:path>
                <a:path w="11553825" h="872489">
                  <a:moveTo>
                    <a:pt x="4807788" y="862711"/>
                  </a:moveTo>
                  <a:lnTo>
                    <a:pt x="4800600" y="862711"/>
                  </a:lnTo>
                  <a:lnTo>
                    <a:pt x="4800600" y="872248"/>
                  </a:lnTo>
                  <a:lnTo>
                    <a:pt x="4807788" y="872248"/>
                  </a:lnTo>
                  <a:lnTo>
                    <a:pt x="4807788" y="862711"/>
                  </a:lnTo>
                  <a:close/>
                </a:path>
                <a:path w="11553825" h="872489">
                  <a:moveTo>
                    <a:pt x="5667375" y="862711"/>
                  </a:moveTo>
                  <a:lnTo>
                    <a:pt x="5665736" y="862711"/>
                  </a:lnTo>
                  <a:lnTo>
                    <a:pt x="5665736" y="872248"/>
                  </a:lnTo>
                  <a:lnTo>
                    <a:pt x="5667375" y="872248"/>
                  </a:lnTo>
                  <a:lnTo>
                    <a:pt x="5667375" y="862711"/>
                  </a:lnTo>
                  <a:close/>
                </a:path>
                <a:path w="11553825" h="872489">
                  <a:moveTo>
                    <a:pt x="5724525" y="862711"/>
                  </a:moveTo>
                  <a:lnTo>
                    <a:pt x="5715000" y="862711"/>
                  </a:lnTo>
                  <a:lnTo>
                    <a:pt x="5715000" y="872248"/>
                  </a:lnTo>
                  <a:lnTo>
                    <a:pt x="5724525" y="872248"/>
                  </a:lnTo>
                  <a:lnTo>
                    <a:pt x="5724525" y="862711"/>
                  </a:lnTo>
                  <a:close/>
                </a:path>
                <a:path w="11553825" h="872489">
                  <a:moveTo>
                    <a:pt x="5781675" y="862711"/>
                  </a:moveTo>
                  <a:lnTo>
                    <a:pt x="5772150" y="862711"/>
                  </a:lnTo>
                  <a:lnTo>
                    <a:pt x="5772150" y="872248"/>
                  </a:lnTo>
                  <a:lnTo>
                    <a:pt x="5781675" y="872248"/>
                  </a:lnTo>
                  <a:lnTo>
                    <a:pt x="5781675" y="862711"/>
                  </a:lnTo>
                  <a:close/>
                </a:path>
                <a:path w="11553825" h="872489">
                  <a:moveTo>
                    <a:pt x="5838825" y="862711"/>
                  </a:moveTo>
                  <a:lnTo>
                    <a:pt x="5829300" y="862711"/>
                  </a:lnTo>
                  <a:lnTo>
                    <a:pt x="5829300" y="872248"/>
                  </a:lnTo>
                  <a:lnTo>
                    <a:pt x="5838825" y="872248"/>
                  </a:lnTo>
                  <a:lnTo>
                    <a:pt x="5838825" y="862711"/>
                  </a:lnTo>
                  <a:close/>
                </a:path>
                <a:path w="11553825" h="872489">
                  <a:moveTo>
                    <a:pt x="5895975" y="862711"/>
                  </a:moveTo>
                  <a:lnTo>
                    <a:pt x="5886450" y="862711"/>
                  </a:lnTo>
                  <a:lnTo>
                    <a:pt x="5886450" y="872248"/>
                  </a:lnTo>
                  <a:lnTo>
                    <a:pt x="5895975" y="872248"/>
                  </a:lnTo>
                  <a:lnTo>
                    <a:pt x="5895975" y="862711"/>
                  </a:lnTo>
                  <a:close/>
                </a:path>
                <a:path w="11553825" h="872489">
                  <a:moveTo>
                    <a:pt x="6810375" y="862711"/>
                  </a:moveTo>
                  <a:lnTo>
                    <a:pt x="6800850" y="862711"/>
                  </a:lnTo>
                  <a:lnTo>
                    <a:pt x="6800850" y="872248"/>
                  </a:lnTo>
                  <a:lnTo>
                    <a:pt x="6810375" y="872248"/>
                  </a:lnTo>
                  <a:lnTo>
                    <a:pt x="6810375" y="862711"/>
                  </a:lnTo>
                  <a:close/>
                </a:path>
                <a:path w="11553825" h="872489">
                  <a:moveTo>
                    <a:pt x="6867525" y="862711"/>
                  </a:moveTo>
                  <a:lnTo>
                    <a:pt x="6858000" y="862711"/>
                  </a:lnTo>
                  <a:lnTo>
                    <a:pt x="6858000" y="872248"/>
                  </a:lnTo>
                  <a:lnTo>
                    <a:pt x="6867525" y="872248"/>
                  </a:lnTo>
                  <a:lnTo>
                    <a:pt x="6867525" y="862711"/>
                  </a:lnTo>
                  <a:close/>
                </a:path>
                <a:path w="11553825" h="872489">
                  <a:moveTo>
                    <a:pt x="6924675" y="862711"/>
                  </a:moveTo>
                  <a:lnTo>
                    <a:pt x="6915150" y="862711"/>
                  </a:lnTo>
                  <a:lnTo>
                    <a:pt x="6915150" y="872248"/>
                  </a:lnTo>
                  <a:lnTo>
                    <a:pt x="6924675" y="872248"/>
                  </a:lnTo>
                  <a:lnTo>
                    <a:pt x="6924675" y="862711"/>
                  </a:lnTo>
                  <a:close/>
                </a:path>
                <a:path w="11553825" h="872489">
                  <a:moveTo>
                    <a:pt x="6981825" y="862711"/>
                  </a:moveTo>
                  <a:lnTo>
                    <a:pt x="6972300" y="862711"/>
                  </a:lnTo>
                  <a:lnTo>
                    <a:pt x="6972300" y="872248"/>
                  </a:lnTo>
                  <a:lnTo>
                    <a:pt x="6981825" y="872248"/>
                  </a:lnTo>
                  <a:lnTo>
                    <a:pt x="6981825" y="862711"/>
                  </a:lnTo>
                  <a:close/>
                </a:path>
                <a:path w="11553825" h="872489">
                  <a:moveTo>
                    <a:pt x="7896225" y="862711"/>
                  </a:moveTo>
                  <a:lnTo>
                    <a:pt x="7886700" y="862711"/>
                  </a:lnTo>
                  <a:lnTo>
                    <a:pt x="7886700" y="872248"/>
                  </a:lnTo>
                  <a:lnTo>
                    <a:pt x="7896225" y="872248"/>
                  </a:lnTo>
                  <a:lnTo>
                    <a:pt x="7896225" y="862711"/>
                  </a:lnTo>
                  <a:close/>
                </a:path>
                <a:path w="11553825" h="872489">
                  <a:moveTo>
                    <a:pt x="7953375" y="862711"/>
                  </a:moveTo>
                  <a:lnTo>
                    <a:pt x="7943850" y="862711"/>
                  </a:lnTo>
                  <a:lnTo>
                    <a:pt x="7943850" y="872248"/>
                  </a:lnTo>
                  <a:lnTo>
                    <a:pt x="7953375" y="872248"/>
                  </a:lnTo>
                  <a:lnTo>
                    <a:pt x="7953375" y="862711"/>
                  </a:lnTo>
                  <a:close/>
                </a:path>
                <a:path w="11553825" h="872489">
                  <a:moveTo>
                    <a:pt x="8010525" y="862711"/>
                  </a:moveTo>
                  <a:lnTo>
                    <a:pt x="8001000" y="862711"/>
                  </a:lnTo>
                  <a:lnTo>
                    <a:pt x="8001000" y="872248"/>
                  </a:lnTo>
                  <a:lnTo>
                    <a:pt x="8010525" y="872248"/>
                  </a:lnTo>
                  <a:lnTo>
                    <a:pt x="8010525" y="862711"/>
                  </a:lnTo>
                  <a:close/>
                </a:path>
                <a:path w="11553825" h="872489">
                  <a:moveTo>
                    <a:pt x="8067675" y="862711"/>
                  </a:moveTo>
                  <a:lnTo>
                    <a:pt x="8058150" y="862711"/>
                  </a:lnTo>
                  <a:lnTo>
                    <a:pt x="8058150" y="872248"/>
                  </a:lnTo>
                  <a:lnTo>
                    <a:pt x="8067675" y="872248"/>
                  </a:lnTo>
                  <a:lnTo>
                    <a:pt x="8067675" y="862711"/>
                  </a:lnTo>
                  <a:close/>
                </a:path>
                <a:path w="11553825" h="872489">
                  <a:moveTo>
                    <a:pt x="8982075" y="862711"/>
                  </a:moveTo>
                  <a:lnTo>
                    <a:pt x="8972550" y="862711"/>
                  </a:lnTo>
                  <a:lnTo>
                    <a:pt x="8972550" y="872248"/>
                  </a:lnTo>
                  <a:lnTo>
                    <a:pt x="8982075" y="872248"/>
                  </a:lnTo>
                  <a:lnTo>
                    <a:pt x="8982075" y="862711"/>
                  </a:lnTo>
                  <a:close/>
                </a:path>
                <a:path w="11553825" h="872489">
                  <a:moveTo>
                    <a:pt x="9039225" y="862711"/>
                  </a:moveTo>
                  <a:lnTo>
                    <a:pt x="9029700" y="862711"/>
                  </a:lnTo>
                  <a:lnTo>
                    <a:pt x="9029700" y="872248"/>
                  </a:lnTo>
                  <a:lnTo>
                    <a:pt x="9039225" y="872248"/>
                  </a:lnTo>
                  <a:lnTo>
                    <a:pt x="9039225" y="862711"/>
                  </a:lnTo>
                  <a:close/>
                </a:path>
                <a:path w="11553825" h="872489">
                  <a:moveTo>
                    <a:pt x="9096375" y="862711"/>
                  </a:moveTo>
                  <a:lnTo>
                    <a:pt x="9086850" y="862711"/>
                  </a:lnTo>
                  <a:lnTo>
                    <a:pt x="9086850" y="872248"/>
                  </a:lnTo>
                  <a:lnTo>
                    <a:pt x="9096375" y="872248"/>
                  </a:lnTo>
                  <a:lnTo>
                    <a:pt x="9096375" y="862711"/>
                  </a:lnTo>
                  <a:close/>
                </a:path>
                <a:path w="11553825" h="872489">
                  <a:moveTo>
                    <a:pt x="9153525" y="862711"/>
                  </a:moveTo>
                  <a:lnTo>
                    <a:pt x="9144000" y="862711"/>
                  </a:lnTo>
                  <a:lnTo>
                    <a:pt x="9144000" y="872248"/>
                  </a:lnTo>
                  <a:lnTo>
                    <a:pt x="9153525" y="872248"/>
                  </a:lnTo>
                  <a:lnTo>
                    <a:pt x="9153525" y="862711"/>
                  </a:lnTo>
                  <a:close/>
                </a:path>
                <a:path w="11553825" h="872489">
                  <a:moveTo>
                    <a:pt x="10067925" y="862711"/>
                  </a:moveTo>
                  <a:lnTo>
                    <a:pt x="10058400" y="862711"/>
                  </a:lnTo>
                  <a:lnTo>
                    <a:pt x="10058400" y="872248"/>
                  </a:lnTo>
                  <a:lnTo>
                    <a:pt x="10067925" y="872248"/>
                  </a:lnTo>
                  <a:lnTo>
                    <a:pt x="10067925" y="862711"/>
                  </a:lnTo>
                  <a:close/>
                </a:path>
                <a:path w="11553825" h="872489">
                  <a:moveTo>
                    <a:pt x="10125075" y="862711"/>
                  </a:moveTo>
                  <a:lnTo>
                    <a:pt x="10115550" y="862711"/>
                  </a:lnTo>
                  <a:lnTo>
                    <a:pt x="10115550" y="872248"/>
                  </a:lnTo>
                  <a:lnTo>
                    <a:pt x="10125075" y="872248"/>
                  </a:lnTo>
                  <a:lnTo>
                    <a:pt x="10125075" y="862711"/>
                  </a:lnTo>
                  <a:close/>
                </a:path>
                <a:path w="11553825" h="872489">
                  <a:moveTo>
                    <a:pt x="10182225" y="862711"/>
                  </a:moveTo>
                  <a:lnTo>
                    <a:pt x="10172700" y="862711"/>
                  </a:lnTo>
                  <a:lnTo>
                    <a:pt x="10172700" y="872248"/>
                  </a:lnTo>
                  <a:lnTo>
                    <a:pt x="10182225" y="872248"/>
                  </a:lnTo>
                  <a:lnTo>
                    <a:pt x="10182225" y="862711"/>
                  </a:lnTo>
                  <a:close/>
                </a:path>
                <a:path w="11553825" h="872489">
                  <a:moveTo>
                    <a:pt x="10239375" y="862711"/>
                  </a:moveTo>
                  <a:lnTo>
                    <a:pt x="10229850" y="862711"/>
                  </a:lnTo>
                  <a:lnTo>
                    <a:pt x="10229850" y="872248"/>
                  </a:lnTo>
                  <a:lnTo>
                    <a:pt x="10239375" y="872248"/>
                  </a:lnTo>
                  <a:lnTo>
                    <a:pt x="10239375" y="862711"/>
                  </a:lnTo>
                  <a:close/>
                </a:path>
                <a:path w="11553825" h="872489">
                  <a:moveTo>
                    <a:pt x="11153775" y="862711"/>
                  </a:moveTo>
                  <a:lnTo>
                    <a:pt x="11144250" y="862711"/>
                  </a:lnTo>
                  <a:lnTo>
                    <a:pt x="11144250" y="872248"/>
                  </a:lnTo>
                  <a:lnTo>
                    <a:pt x="11153775" y="872248"/>
                  </a:lnTo>
                  <a:lnTo>
                    <a:pt x="11153775" y="862711"/>
                  </a:lnTo>
                  <a:close/>
                </a:path>
                <a:path w="11553825" h="872489">
                  <a:moveTo>
                    <a:pt x="11210925" y="862711"/>
                  </a:moveTo>
                  <a:lnTo>
                    <a:pt x="11201400" y="862711"/>
                  </a:lnTo>
                  <a:lnTo>
                    <a:pt x="11201400" y="872248"/>
                  </a:lnTo>
                  <a:lnTo>
                    <a:pt x="11210925" y="872248"/>
                  </a:lnTo>
                  <a:lnTo>
                    <a:pt x="11210925" y="862711"/>
                  </a:lnTo>
                  <a:close/>
                </a:path>
                <a:path w="11553825" h="872489">
                  <a:moveTo>
                    <a:pt x="11268075" y="862711"/>
                  </a:moveTo>
                  <a:lnTo>
                    <a:pt x="11258550" y="862711"/>
                  </a:lnTo>
                  <a:lnTo>
                    <a:pt x="11258550" y="872248"/>
                  </a:lnTo>
                  <a:lnTo>
                    <a:pt x="11268075" y="872248"/>
                  </a:lnTo>
                  <a:lnTo>
                    <a:pt x="11268075" y="862711"/>
                  </a:lnTo>
                  <a:close/>
                </a:path>
                <a:path w="11553825" h="872489">
                  <a:moveTo>
                    <a:pt x="11325225" y="862711"/>
                  </a:moveTo>
                  <a:lnTo>
                    <a:pt x="11315700" y="862711"/>
                  </a:lnTo>
                  <a:lnTo>
                    <a:pt x="11315700" y="872248"/>
                  </a:lnTo>
                  <a:lnTo>
                    <a:pt x="11325225" y="872248"/>
                  </a:lnTo>
                  <a:lnTo>
                    <a:pt x="11325225" y="862711"/>
                  </a:lnTo>
                  <a:close/>
                </a:path>
                <a:path w="11553825" h="872489">
                  <a:moveTo>
                    <a:pt x="11382375" y="862711"/>
                  </a:moveTo>
                  <a:lnTo>
                    <a:pt x="11372850" y="862711"/>
                  </a:lnTo>
                  <a:lnTo>
                    <a:pt x="11372850" y="872248"/>
                  </a:lnTo>
                  <a:lnTo>
                    <a:pt x="11382375" y="872248"/>
                  </a:lnTo>
                  <a:lnTo>
                    <a:pt x="11382375" y="862711"/>
                  </a:lnTo>
                  <a:close/>
                </a:path>
                <a:path w="11553825" h="872489">
                  <a:moveTo>
                    <a:pt x="11439525" y="862711"/>
                  </a:moveTo>
                  <a:lnTo>
                    <a:pt x="11430000" y="862711"/>
                  </a:lnTo>
                  <a:lnTo>
                    <a:pt x="11430000" y="872248"/>
                  </a:lnTo>
                  <a:lnTo>
                    <a:pt x="11439525" y="872248"/>
                  </a:lnTo>
                  <a:lnTo>
                    <a:pt x="11439525" y="862711"/>
                  </a:lnTo>
                  <a:close/>
                </a:path>
                <a:path w="11553825" h="872489">
                  <a:moveTo>
                    <a:pt x="11496675" y="862711"/>
                  </a:moveTo>
                  <a:lnTo>
                    <a:pt x="11487150" y="862711"/>
                  </a:lnTo>
                  <a:lnTo>
                    <a:pt x="11487150" y="872248"/>
                  </a:lnTo>
                  <a:lnTo>
                    <a:pt x="11496675" y="872248"/>
                  </a:lnTo>
                  <a:lnTo>
                    <a:pt x="11496675" y="862711"/>
                  </a:lnTo>
                  <a:close/>
                </a:path>
                <a:path w="11553825" h="872489">
                  <a:moveTo>
                    <a:pt x="11553825" y="862711"/>
                  </a:moveTo>
                  <a:lnTo>
                    <a:pt x="11544300" y="862711"/>
                  </a:lnTo>
                  <a:lnTo>
                    <a:pt x="11544300" y="872248"/>
                  </a:lnTo>
                  <a:lnTo>
                    <a:pt x="11553825" y="872248"/>
                  </a:lnTo>
                  <a:lnTo>
                    <a:pt x="11553825" y="86271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0575" y="3325037"/>
              <a:ext cx="11553825" cy="872490"/>
            </a:xfrm>
            <a:custGeom>
              <a:avLst/>
              <a:gdLst/>
              <a:ahLst/>
              <a:cxnLst/>
              <a:rect l="l" t="t" r="r" b="b"/>
              <a:pathLst>
                <a:path w="11553825" h="872489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11553825" h="872489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11553825" h="872489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11553825" h="872489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11553825" h="872489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11553825" h="872489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11553825" h="872489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11553825" h="872489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11553825" h="872489">
                  <a:moveTo>
                    <a:pt x="4638675" y="862711"/>
                  </a:moveTo>
                  <a:lnTo>
                    <a:pt x="4629150" y="862711"/>
                  </a:lnTo>
                  <a:lnTo>
                    <a:pt x="4629150" y="872248"/>
                  </a:lnTo>
                  <a:lnTo>
                    <a:pt x="4638675" y="872248"/>
                  </a:lnTo>
                  <a:lnTo>
                    <a:pt x="4638675" y="862711"/>
                  </a:lnTo>
                  <a:close/>
                </a:path>
                <a:path w="11553825" h="872489">
                  <a:moveTo>
                    <a:pt x="4695825" y="862711"/>
                  </a:moveTo>
                  <a:lnTo>
                    <a:pt x="4686300" y="862711"/>
                  </a:lnTo>
                  <a:lnTo>
                    <a:pt x="4686300" y="872248"/>
                  </a:lnTo>
                  <a:lnTo>
                    <a:pt x="4695825" y="872248"/>
                  </a:lnTo>
                  <a:lnTo>
                    <a:pt x="4695825" y="862711"/>
                  </a:lnTo>
                  <a:close/>
                </a:path>
                <a:path w="11553825" h="872489">
                  <a:moveTo>
                    <a:pt x="4752975" y="862711"/>
                  </a:moveTo>
                  <a:lnTo>
                    <a:pt x="4743450" y="862711"/>
                  </a:lnTo>
                  <a:lnTo>
                    <a:pt x="4743450" y="872248"/>
                  </a:lnTo>
                  <a:lnTo>
                    <a:pt x="4752975" y="872248"/>
                  </a:lnTo>
                  <a:lnTo>
                    <a:pt x="4752975" y="862711"/>
                  </a:lnTo>
                  <a:close/>
                </a:path>
                <a:path w="11553825" h="872489">
                  <a:moveTo>
                    <a:pt x="4807788" y="862711"/>
                  </a:moveTo>
                  <a:lnTo>
                    <a:pt x="4800600" y="862711"/>
                  </a:lnTo>
                  <a:lnTo>
                    <a:pt x="4800600" y="872248"/>
                  </a:lnTo>
                  <a:lnTo>
                    <a:pt x="4807788" y="872248"/>
                  </a:lnTo>
                  <a:lnTo>
                    <a:pt x="4807788" y="862711"/>
                  </a:lnTo>
                  <a:close/>
                </a:path>
                <a:path w="11553825" h="872489">
                  <a:moveTo>
                    <a:pt x="5667375" y="862711"/>
                  </a:moveTo>
                  <a:lnTo>
                    <a:pt x="5665736" y="862711"/>
                  </a:lnTo>
                  <a:lnTo>
                    <a:pt x="5665736" y="872248"/>
                  </a:lnTo>
                  <a:lnTo>
                    <a:pt x="5667375" y="872248"/>
                  </a:lnTo>
                  <a:lnTo>
                    <a:pt x="5667375" y="862711"/>
                  </a:lnTo>
                  <a:close/>
                </a:path>
                <a:path w="11553825" h="872489">
                  <a:moveTo>
                    <a:pt x="5724525" y="862711"/>
                  </a:moveTo>
                  <a:lnTo>
                    <a:pt x="5715000" y="862711"/>
                  </a:lnTo>
                  <a:lnTo>
                    <a:pt x="5715000" y="872248"/>
                  </a:lnTo>
                  <a:lnTo>
                    <a:pt x="5724525" y="872248"/>
                  </a:lnTo>
                  <a:lnTo>
                    <a:pt x="5724525" y="862711"/>
                  </a:lnTo>
                  <a:close/>
                </a:path>
                <a:path w="11553825" h="872489">
                  <a:moveTo>
                    <a:pt x="5781675" y="862711"/>
                  </a:moveTo>
                  <a:lnTo>
                    <a:pt x="5772150" y="862711"/>
                  </a:lnTo>
                  <a:lnTo>
                    <a:pt x="5772150" y="872248"/>
                  </a:lnTo>
                  <a:lnTo>
                    <a:pt x="5781675" y="872248"/>
                  </a:lnTo>
                  <a:lnTo>
                    <a:pt x="5781675" y="862711"/>
                  </a:lnTo>
                  <a:close/>
                </a:path>
                <a:path w="11553825" h="872489">
                  <a:moveTo>
                    <a:pt x="5838825" y="862711"/>
                  </a:moveTo>
                  <a:lnTo>
                    <a:pt x="5829300" y="862711"/>
                  </a:lnTo>
                  <a:lnTo>
                    <a:pt x="5829300" y="872248"/>
                  </a:lnTo>
                  <a:lnTo>
                    <a:pt x="5838825" y="872248"/>
                  </a:lnTo>
                  <a:lnTo>
                    <a:pt x="5838825" y="862711"/>
                  </a:lnTo>
                  <a:close/>
                </a:path>
                <a:path w="11553825" h="872489">
                  <a:moveTo>
                    <a:pt x="5895975" y="862711"/>
                  </a:moveTo>
                  <a:lnTo>
                    <a:pt x="5886450" y="862711"/>
                  </a:lnTo>
                  <a:lnTo>
                    <a:pt x="5886450" y="872248"/>
                  </a:lnTo>
                  <a:lnTo>
                    <a:pt x="5895975" y="872248"/>
                  </a:lnTo>
                  <a:lnTo>
                    <a:pt x="5895975" y="862711"/>
                  </a:lnTo>
                  <a:close/>
                </a:path>
                <a:path w="11553825" h="872489">
                  <a:moveTo>
                    <a:pt x="6810375" y="862711"/>
                  </a:moveTo>
                  <a:lnTo>
                    <a:pt x="6800850" y="862711"/>
                  </a:lnTo>
                  <a:lnTo>
                    <a:pt x="6800850" y="872248"/>
                  </a:lnTo>
                  <a:lnTo>
                    <a:pt x="6810375" y="872248"/>
                  </a:lnTo>
                  <a:lnTo>
                    <a:pt x="6810375" y="862711"/>
                  </a:lnTo>
                  <a:close/>
                </a:path>
                <a:path w="11553825" h="872489">
                  <a:moveTo>
                    <a:pt x="6867525" y="862711"/>
                  </a:moveTo>
                  <a:lnTo>
                    <a:pt x="6858000" y="862711"/>
                  </a:lnTo>
                  <a:lnTo>
                    <a:pt x="6858000" y="872248"/>
                  </a:lnTo>
                  <a:lnTo>
                    <a:pt x="6867525" y="872248"/>
                  </a:lnTo>
                  <a:lnTo>
                    <a:pt x="6867525" y="862711"/>
                  </a:lnTo>
                  <a:close/>
                </a:path>
                <a:path w="11553825" h="872489">
                  <a:moveTo>
                    <a:pt x="6924675" y="862711"/>
                  </a:moveTo>
                  <a:lnTo>
                    <a:pt x="6915150" y="862711"/>
                  </a:lnTo>
                  <a:lnTo>
                    <a:pt x="6915150" y="872248"/>
                  </a:lnTo>
                  <a:lnTo>
                    <a:pt x="6924675" y="872248"/>
                  </a:lnTo>
                  <a:lnTo>
                    <a:pt x="6924675" y="862711"/>
                  </a:lnTo>
                  <a:close/>
                </a:path>
                <a:path w="11553825" h="872489">
                  <a:moveTo>
                    <a:pt x="6981825" y="862711"/>
                  </a:moveTo>
                  <a:lnTo>
                    <a:pt x="6972300" y="862711"/>
                  </a:lnTo>
                  <a:lnTo>
                    <a:pt x="6972300" y="872248"/>
                  </a:lnTo>
                  <a:lnTo>
                    <a:pt x="6981825" y="872248"/>
                  </a:lnTo>
                  <a:lnTo>
                    <a:pt x="6981825" y="862711"/>
                  </a:lnTo>
                  <a:close/>
                </a:path>
                <a:path w="11553825" h="872489">
                  <a:moveTo>
                    <a:pt x="7896225" y="862711"/>
                  </a:moveTo>
                  <a:lnTo>
                    <a:pt x="7886700" y="862711"/>
                  </a:lnTo>
                  <a:lnTo>
                    <a:pt x="7886700" y="872248"/>
                  </a:lnTo>
                  <a:lnTo>
                    <a:pt x="7896225" y="872248"/>
                  </a:lnTo>
                  <a:lnTo>
                    <a:pt x="7896225" y="862711"/>
                  </a:lnTo>
                  <a:close/>
                </a:path>
                <a:path w="11553825" h="872489">
                  <a:moveTo>
                    <a:pt x="7953375" y="862711"/>
                  </a:moveTo>
                  <a:lnTo>
                    <a:pt x="7943850" y="862711"/>
                  </a:lnTo>
                  <a:lnTo>
                    <a:pt x="7943850" y="872248"/>
                  </a:lnTo>
                  <a:lnTo>
                    <a:pt x="7953375" y="872248"/>
                  </a:lnTo>
                  <a:lnTo>
                    <a:pt x="7953375" y="862711"/>
                  </a:lnTo>
                  <a:close/>
                </a:path>
                <a:path w="11553825" h="872489">
                  <a:moveTo>
                    <a:pt x="8010525" y="862711"/>
                  </a:moveTo>
                  <a:lnTo>
                    <a:pt x="8001000" y="862711"/>
                  </a:lnTo>
                  <a:lnTo>
                    <a:pt x="8001000" y="872248"/>
                  </a:lnTo>
                  <a:lnTo>
                    <a:pt x="8010525" y="872248"/>
                  </a:lnTo>
                  <a:lnTo>
                    <a:pt x="8010525" y="862711"/>
                  </a:lnTo>
                  <a:close/>
                </a:path>
                <a:path w="11553825" h="872489">
                  <a:moveTo>
                    <a:pt x="8067675" y="862711"/>
                  </a:moveTo>
                  <a:lnTo>
                    <a:pt x="8058150" y="862711"/>
                  </a:lnTo>
                  <a:lnTo>
                    <a:pt x="8058150" y="872248"/>
                  </a:lnTo>
                  <a:lnTo>
                    <a:pt x="8067675" y="872248"/>
                  </a:lnTo>
                  <a:lnTo>
                    <a:pt x="8067675" y="862711"/>
                  </a:lnTo>
                  <a:close/>
                </a:path>
                <a:path w="11553825" h="872489">
                  <a:moveTo>
                    <a:pt x="8982075" y="862711"/>
                  </a:moveTo>
                  <a:lnTo>
                    <a:pt x="8972550" y="862711"/>
                  </a:lnTo>
                  <a:lnTo>
                    <a:pt x="8972550" y="872248"/>
                  </a:lnTo>
                  <a:lnTo>
                    <a:pt x="8982075" y="872248"/>
                  </a:lnTo>
                  <a:lnTo>
                    <a:pt x="8982075" y="862711"/>
                  </a:lnTo>
                  <a:close/>
                </a:path>
                <a:path w="11553825" h="872489">
                  <a:moveTo>
                    <a:pt x="9039225" y="862711"/>
                  </a:moveTo>
                  <a:lnTo>
                    <a:pt x="9029700" y="862711"/>
                  </a:lnTo>
                  <a:lnTo>
                    <a:pt x="9029700" y="872248"/>
                  </a:lnTo>
                  <a:lnTo>
                    <a:pt x="9039225" y="872248"/>
                  </a:lnTo>
                  <a:lnTo>
                    <a:pt x="9039225" y="862711"/>
                  </a:lnTo>
                  <a:close/>
                </a:path>
                <a:path w="11553825" h="872489">
                  <a:moveTo>
                    <a:pt x="9096375" y="862711"/>
                  </a:moveTo>
                  <a:lnTo>
                    <a:pt x="9086850" y="862711"/>
                  </a:lnTo>
                  <a:lnTo>
                    <a:pt x="9086850" y="872248"/>
                  </a:lnTo>
                  <a:lnTo>
                    <a:pt x="9096375" y="872248"/>
                  </a:lnTo>
                  <a:lnTo>
                    <a:pt x="9096375" y="862711"/>
                  </a:lnTo>
                  <a:close/>
                </a:path>
                <a:path w="11553825" h="872489">
                  <a:moveTo>
                    <a:pt x="9153525" y="862711"/>
                  </a:moveTo>
                  <a:lnTo>
                    <a:pt x="9144000" y="862711"/>
                  </a:lnTo>
                  <a:lnTo>
                    <a:pt x="9144000" y="872248"/>
                  </a:lnTo>
                  <a:lnTo>
                    <a:pt x="9153525" y="872248"/>
                  </a:lnTo>
                  <a:lnTo>
                    <a:pt x="9153525" y="862711"/>
                  </a:lnTo>
                  <a:close/>
                </a:path>
                <a:path w="11553825" h="872489">
                  <a:moveTo>
                    <a:pt x="9210675" y="862711"/>
                  </a:moveTo>
                  <a:lnTo>
                    <a:pt x="9201150" y="862711"/>
                  </a:lnTo>
                  <a:lnTo>
                    <a:pt x="9201150" y="872248"/>
                  </a:lnTo>
                  <a:lnTo>
                    <a:pt x="9210675" y="872248"/>
                  </a:lnTo>
                  <a:lnTo>
                    <a:pt x="9210675" y="862711"/>
                  </a:lnTo>
                  <a:close/>
                </a:path>
                <a:path w="11553825" h="872489">
                  <a:moveTo>
                    <a:pt x="9267825" y="862711"/>
                  </a:moveTo>
                  <a:lnTo>
                    <a:pt x="9258300" y="862711"/>
                  </a:lnTo>
                  <a:lnTo>
                    <a:pt x="9258300" y="872248"/>
                  </a:lnTo>
                  <a:lnTo>
                    <a:pt x="9267825" y="872248"/>
                  </a:lnTo>
                  <a:lnTo>
                    <a:pt x="9267825" y="862711"/>
                  </a:lnTo>
                  <a:close/>
                </a:path>
                <a:path w="11553825" h="872489">
                  <a:moveTo>
                    <a:pt x="9324975" y="862711"/>
                  </a:moveTo>
                  <a:lnTo>
                    <a:pt x="9315450" y="862711"/>
                  </a:lnTo>
                  <a:lnTo>
                    <a:pt x="9315450" y="872248"/>
                  </a:lnTo>
                  <a:lnTo>
                    <a:pt x="9324975" y="872248"/>
                  </a:lnTo>
                  <a:lnTo>
                    <a:pt x="9324975" y="862711"/>
                  </a:lnTo>
                  <a:close/>
                </a:path>
                <a:path w="11553825" h="872489">
                  <a:moveTo>
                    <a:pt x="9382125" y="862711"/>
                  </a:moveTo>
                  <a:lnTo>
                    <a:pt x="9372600" y="862711"/>
                  </a:lnTo>
                  <a:lnTo>
                    <a:pt x="9372600" y="872248"/>
                  </a:lnTo>
                  <a:lnTo>
                    <a:pt x="9382125" y="872248"/>
                  </a:lnTo>
                  <a:lnTo>
                    <a:pt x="9382125" y="862711"/>
                  </a:lnTo>
                  <a:close/>
                </a:path>
                <a:path w="11553825" h="872489">
                  <a:moveTo>
                    <a:pt x="9439275" y="862711"/>
                  </a:moveTo>
                  <a:lnTo>
                    <a:pt x="9429750" y="862711"/>
                  </a:lnTo>
                  <a:lnTo>
                    <a:pt x="9429750" y="872248"/>
                  </a:lnTo>
                  <a:lnTo>
                    <a:pt x="9439275" y="872248"/>
                  </a:lnTo>
                  <a:lnTo>
                    <a:pt x="9439275" y="862711"/>
                  </a:lnTo>
                  <a:close/>
                </a:path>
                <a:path w="11553825" h="872489">
                  <a:moveTo>
                    <a:pt x="9496425" y="862711"/>
                  </a:moveTo>
                  <a:lnTo>
                    <a:pt x="9486900" y="862711"/>
                  </a:lnTo>
                  <a:lnTo>
                    <a:pt x="9486900" y="872248"/>
                  </a:lnTo>
                  <a:lnTo>
                    <a:pt x="9496425" y="872248"/>
                  </a:lnTo>
                  <a:lnTo>
                    <a:pt x="9496425" y="862711"/>
                  </a:lnTo>
                  <a:close/>
                </a:path>
                <a:path w="11553825" h="872489">
                  <a:moveTo>
                    <a:pt x="9553575" y="862711"/>
                  </a:moveTo>
                  <a:lnTo>
                    <a:pt x="9544050" y="862711"/>
                  </a:lnTo>
                  <a:lnTo>
                    <a:pt x="9544050" y="872248"/>
                  </a:lnTo>
                  <a:lnTo>
                    <a:pt x="9553575" y="872248"/>
                  </a:lnTo>
                  <a:lnTo>
                    <a:pt x="9553575" y="862711"/>
                  </a:lnTo>
                  <a:close/>
                </a:path>
                <a:path w="11553825" h="872489">
                  <a:moveTo>
                    <a:pt x="9610725" y="862711"/>
                  </a:moveTo>
                  <a:lnTo>
                    <a:pt x="9601200" y="862711"/>
                  </a:lnTo>
                  <a:lnTo>
                    <a:pt x="9601200" y="872248"/>
                  </a:lnTo>
                  <a:lnTo>
                    <a:pt x="9610725" y="872248"/>
                  </a:lnTo>
                  <a:lnTo>
                    <a:pt x="9610725" y="862711"/>
                  </a:lnTo>
                  <a:close/>
                </a:path>
                <a:path w="11553825" h="872489">
                  <a:moveTo>
                    <a:pt x="9667875" y="862711"/>
                  </a:moveTo>
                  <a:lnTo>
                    <a:pt x="9658350" y="862711"/>
                  </a:lnTo>
                  <a:lnTo>
                    <a:pt x="9658350" y="872248"/>
                  </a:lnTo>
                  <a:lnTo>
                    <a:pt x="9667875" y="872248"/>
                  </a:lnTo>
                  <a:lnTo>
                    <a:pt x="9667875" y="862711"/>
                  </a:lnTo>
                  <a:close/>
                </a:path>
                <a:path w="11553825" h="872489">
                  <a:moveTo>
                    <a:pt x="9725025" y="862711"/>
                  </a:moveTo>
                  <a:lnTo>
                    <a:pt x="9715500" y="862711"/>
                  </a:lnTo>
                  <a:lnTo>
                    <a:pt x="9715500" y="872248"/>
                  </a:lnTo>
                  <a:lnTo>
                    <a:pt x="9725025" y="872248"/>
                  </a:lnTo>
                  <a:lnTo>
                    <a:pt x="9725025" y="862711"/>
                  </a:lnTo>
                  <a:close/>
                </a:path>
                <a:path w="11553825" h="872489">
                  <a:moveTo>
                    <a:pt x="9782175" y="862711"/>
                  </a:moveTo>
                  <a:lnTo>
                    <a:pt x="9772650" y="862711"/>
                  </a:lnTo>
                  <a:lnTo>
                    <a:pt x="9772650" y="872248"/>
                  </a:lnTo>
                  <a:lnTo>
                    <a:pt x="9782175" y="872248"/>
                  </a:lnTo>
                  <a:lnTo>
                    <a:pt x="9782175" y="862711"/>
                  </a:lnTo>
                  <a:close/>
                </a:path>
                <a:path w="11553825" h="872489">
                  <a:moveTo>
                    <a:pt x="9839325" y="862711"/>
                  </a:moveTo>
                  <a:lnTo>
                    <a:pt x="9829800" y="862711"/>
                  </a:lnTo>
                  <a:lnTo>
                    <a:pt x="9829800" y="872248"/>
                  </a:lnTo>
                  <a:lnTo>
                    <a:pt x="9839325" y="872248"/>
                  </a:lnTo>
                  <a:lnTo>
                    <a:pt x="9839325" y="862711"/>
                  </a:lnTo>
                  <a:close/>
                </a:path>
                <a:path w="11553825" h="872489">
                  <a:moveTo>
                    <a:pt x="9896475" y="862711"/>
                  </a:moveTo>
                  <a:lnTo>
                    <a:pt x="9886950" y="862711"/>
                  </a:lnTo>
                  <a:lnTo>
                    <a:pt x="9886950" y="872248"/>
                  </a:lnTo>
                  <a:lnTo>
                    <a:pt x="9896475" y="872248"/>
                  </a:lnTo>
                  <a:lnTo>
                    <a:pt x="9896475" y="862711"/>
                  </a:lnTo>
                  <a:close/>
                </a:path>
                <a:path w="11553825" h="872489">
                  <a:moveTo>
                    <a:pt x="9953625" y="862711"/>
                  </a:moveTo>
                  <a:lnTo>
                    <a:pt x="9944100" y="862711"/>
                  </a:lnTo>
                  <a:lnTo>
                    <a:pt x="9944100" y="872248"/>
                  </a:lnTo>
                  <a:lnTo>
                    <a:pt x="9953625" y="872248"/>
                  </a:lnTo>
                  <a:lnTo>
                    <a:pt x="9953625" y="862711"/>
                  </a:lnTo>
                  <a:close/>
                </a:path>
                <a:path w="11553825" h="872489">
                  <a:moveTo>
                    <a:pt x="10010775" y="862711"/>
                  </a:moveTo>
                  <a:lnTo>
                    <a:pt x="10001250" y="862711"/>
                  </a:lnTo>
                  <a:lnTo>
                    <a:pt x="10001250" y="872248"/>
                  </a:lnTo>
                  <a:lnTo>
                    <a:pt x="10010775" y="872248"/>
                  </a:lnTo>
                  <a:lnTo>
                    <a:pt x="10010775" y="862711"/>
                  </a:lnTo>
                  <a:close/>
                </a:path>
                <a:path w="11553825" h="872489">
                  <a:moveTo>
                    <a:pt x="10067925" y="862711"/>
                  </a:moveTo>
                  <a:lnTo>
                    <a:pt x="10058400" y="862711"/>
                  </a:lnTo>
                  <a:lnTo>
                    <a:pt x="10058400" y="872248"/>
                  </a:lnTo>
                  <a:lnTo>
                    <a:pt x="10067925" y="872248"/>
                  </a:lnTo>
                  <a:lnTo>
                    <a:pt x="10067925" y="862711"/>
                  </a:lnTo>
                  <a:close/>
                </a:path>
                <a:path w="11553825" h="872489">
                  <a:moveTo>
                    <a:pt x="10125075" y="862711"/>
                  </a:moveTo>
                  <a:lnTo>
                    <a:pt x="10115550" y="862711"/>
                  </a:lnTo>
                  <a:lnTo>
                    <a:pt x="10115550" y="872248"/>
                  </a:lnTo>
                  <a:lnTo>
                    <a:pt x="10125075" y="872248"/>
                  </a:lnTo>
                  <a:lnTo>
                    <a:pt x="10125075" y="862711"/>
                  </a:lnTo>
                  <a:close/>
                </a:path>
                <a:path w="11553825" h="872489">
                  <a:moveTo>
                    <a:pt x="10182225" y="862711"/>
                  </a:moveTo>
                  <a:lnTo>
                    <a:pt x="10172700" y="862711"/>
                  </a:lnTo>
                  <a:lnTo>
                    <a:pt x="10172700" y="872248"/>
                  </a:lnTo>
                  <a:lnTo>
                    <a:pt x="10182225" y="872248"/>
                  </a:lnTo>
                  <a:lnTo>
                    <a:pt x="10182225" y="862711"/>
                  </a:lnTo>
                  <a:close/>
                </a:path>
                <a:path w="11553825" h="872489">
                  <a:moveTo>
                    <a:pt x="10239375" y="862711"/>
                  </a:moveTo>
                  <a:lnTo>
                    <a:pt x="10229850" y="862711"/>
                  </a:lnTo>
                  <a:lnTo>
                    <a:pt x="10229850" y="872248"/>
                  </a:lnTo>
                  <a:lnTo>
                    <a:pt x="10239375" y="872248"/>
                  </a:lnTo>
                  <a:lnTo>
                    <a:pt x="10239375" y="862711"/>
                  </a:lnTo>
                  <a:close/>
                </a:path>
                <a:path w="11553825" h="872489">
                  <a:moveTo>
                    <a:pt x="10296525" y="862711"/>
                  </a:moveTo>
                  <a:lnTo>
                    <a:pt x="10287000" y="862711"/>
                  </a:lnTo>
                  <a:lnTo>
                    <a:pt x="10287000" y="872248"/>
                  </a:lnTo>
                  <a:lnTo>
                    <a:pt x="10296525" y="872248"/>
                  </a:lnTo>
                  <a:lnTo>
                    <a:pt x="10296525" y="862711"/>
                  </a:lnTo>
                  <a:close/>
                </a:path>
                <a:path w="11553825" h="872489">
                  <a:moveTo>
                    <a:pt x="10353675" y="862711"/>
                  </a:moveTo>
                  <a:lnTo>
                    <a:pt x="10344150" y="862711"/>
                  </a:lnTo>
                  <a:lnTo>
                    <a:pt x="10344150" y="872248"/>
                  </a:lnTo>
                  <a:lnTo>
                    <a:pt x="10353675" y="872248"/>
                  </a:lnTo>
                  <a:lnTo>
                    <a:pt x="10353675" y="862711"/>
                  </a:lnTo>
                  <a:close/>
                </a:path>
                <a:path w="11553825" h="872489">
                  <a:moveTo>
                    <a:pt x="10410825" y="862711"/>
                  </a:moveTo>
                  <a:lnTo>
                    <a:pt x="10401300" y="862711"/>
                  </a:lnTo>
                  <a:lnTo>
                    <a:pt x="10401300" y="872248"/>
                  </a:lnTo>
                  <a:lnTo>
                    <a:pt x="10410825" y="872248"/>
                  </a:lnTo>
                  <a:lnTo>
                    <a:pt x="10410825" y="862711"/>
                  </a:lnTo>
                  <a:close/>
                </a:path>
                <a:path w="11553825" h="872489">
                  <a:moveTo>
                    <a:pt x="10467975" y="862711"/>
                  </a:moveTo>
                  <a:lnTo>
                    <a:pt x="10458450" y="862711"/>
                  </a:lnTo>
                  <a:lnTo>
                    <a:pt x="10458450" y="872248"/>
                  </a:lnTo>
                  <a:lnTo>
                    <a:pt x="10467975" y="872248"/>
                  </a:lnTo>
                  <a:lnTo>
                    <a:pt x="10467975" y="862711"/>
                  </a:lnTo>
                  <a:close/>
                </a:path>
                <a:path w="11553825" h="872489">
                  <a:moveTo>
                    <a:pt x="10525125" y="862711"/>
                  </a:moveTo>
                  <a:lnTo>
                    <a:pt x="10515600" y="862711"/>
                  </a:lnTo>
                  <a:lnTo>
                    <a:pt x="10515600" y="872248"/>
                  </a:lnTo>
                  <a:lnTo>
                    <a:pt x="10525125" y="872248"/>
                  </a:lnTo>
                  <a:lnTo>
                    <a:pt x="10525125" y="862711"/>
                  </a:lnTo>
                  <a:close/>
                </a:path>
                <a:path w="11553825" h="872489">
                  <a:moveTo>
                    <a:pt x="10582275" y="862711"/>
                  </a:moveTo>
                  <a:lnTo>
                    <a:pt x="10572750" y="862711"/>
                  </a:lnTo>
                  <a:lnTo>
                    <a:pt x="10572750" y="872248"/>
                  </a:lnTo>
                  <a:lnTo>
                    <a:pt x="10582275" y="872248"/>
                  </a:lnTo>
                  <a:lnTo>
                    <a:pt x="10582275" y="862711"/>
                  </a:lnTo>
                  <a:close/>
                </a:path>
                <a:path w="11553825" h="872489">
                  <a:moveTo>
                    <a:pt x="10639425" y="862711"/>
                  </a:moveTo>
                  <a:lnTo>
                    <a:pt x="10629900" y="862711"/>
                  </a:lnTo>
                  <a:lnTo>
                    <a:pt x="10629900" y="872248"/>
                  </a:lnTo>
                  <a:lnTo>
                    <a:pt x="10639425" y="872248"/>
                  </a:lnTo>
                  <a:lnTo>
                    <a:pt x="10639425" y="862711"/>
                  </a:lnTo>
                  <a:close/>
                </a:path>
                <a:path w="11553825" h="872489">
                  <a:moveTo>
                    <a:pt x="10696575" y="862711"/>
                  </a:moveTo>
                  <a:lnTo>
                    <a:pt x="10687050" y="862711"/>
                  </a:lnTo>
                  <a:lnTo>
                    <a:pt x="10687050" y="872248"/>
                  </a:lnTo>
                  <a:lnTo>
                    <a:pt x="10696575" y="872248"/>
                  </a:lnTo>
                  <a:lnTo>
                    <a:pt x="10696575" y="862711"/>
                  </a:lnTo>
                  <a:close/>
                </a:path>
                <a:path w="11553825" h="872489">
                  <a:moveTo>
                    <a:pt x="10753725" y="862711"/>
                  </a:moveTo>
                  <a:lnTo>
                    <a:pt x="10744200" y="862711"/>
                  </a:lnTo>
                  <a:lnTo>
                    <a:pt x="10744200" y="872248"/>
                  </a:lnTo>
                  <a:lnTo>
                    <a:pt x="10753725" y="872248"/>
                  </a:lnTo>
                  <a:lnTo>
                    <a:pt x="10753725" y="862711"/>
                  </a:lnTo>
                  <a:close/>
                </a:path>
                <a:path w="11553825" h="872489">
                  <a:moveTo>
                    <a:pt x="10810875" y="862711"/>
                  </a:moveTo>
                  <a:lnTo>
                    <a:pt x="10801350" y="862711"/>
                  </a:lnTo>
                  <a:lnTo>
                    <a:pt x="10801350" y="872248"/>
                  </a:lnTo>
                  <a:lnTo>
                    <a:pt x="10810875" y="872248"/>
                  </a:lnTo>
                  <a:lnTo>
                    <a:pt x="10810875" y="862711"/>
                  </a:lnTo>
                  <a:close/>
                </a:path>
                <a:path w="11553825" h="872489">
                  <a:moveTo>
                    <a:pt x="10868025" y="862711"/>
                  </a:moveTo>
                  <a:lnTo>
                    <a:pt x="10858500" y="862711"/>
                  </a:lnTo>
                  <a:lnTo>
                    <a:pt x="10858500" y="872248"/>
                  </a:lnTo>
                  <a:lnTo>
                    <a:pt x="10868025" y="872248"/>
                  </a:lnTo>
                  <a:lnTo>
                    <a:pt x="10868025" y="862711"/>
                  </a:lnTo>
                  <a:close/>
                </a:path>
                <a:path w="11553825" h="872489">
                  <a:moveTo>
                    <a:pt x="10925175" y="862711"/>
                  </a:moveTo>
                  <a:lnTo>
                    <a:pt x="10915650" y="862711"/>
                  </a:lnTo>
                  <a:lnTo>
                    <a:pt x="10915650" y="872248"/>
                  </a:lnTo>
                  <a:lnTo>
                    <a:pt x="10925175" y="872248"/>
                  </a:lnTo>
                  <a:lnTo>
                    <a:pt x="10925175" y="862711"/>
                  </a:lnTo>
                  <a:close/>
                </a:path>
                <a:path w="11553825" h="872489">
                  <a:moveTo>
                    <a:pt x="10982325" y="862711"/>
                  </a:moveTo>
                  <a:lnTo>
                    <a:pt x="10972800" y="862711"/>
                  </a:lnTo>
                  <a:lnTo>
                    <a:pt x="10972800" y="872248"/>
                  </a:lnTo>
                  <a:lnTo>
                    <a:pt x="10982325" y="872248"/>
                  </a:lnTo>
                  <a:lnTo>
                    <a:pt x="10982325" y="862711"/>
                  </a:lnTo>
                  <a:close/>
                </a:path>
                <a:path w="11553825" h="872489">
                  <a:moveTo>
                    <a:pt x="11039475" y="862711"/>
                  </a:moveTo>
                  <a:lnTo>
                    <a:pt x="11029950" y="862711"/>
                  </a:lnTo>
                  <a:lnTo>
                    <a:pt x="11029950" y="872248"/>
                  </a:lnTo>
                  <a:lnTo>
                    <a:pt x="11039475" y="872248"/>
                  </a:lnTo>
                  <a:lnTo>
                    <a:pt x="11039475" y="862711"/>
                  </a:lnTo>
                  <a:close/>
                </a:path>
                <a:path w="11553825" h="872489">
                  <a:moveTo>
                    <a:pt x="11096625" y="862711"/>
                  </a:moveTo>
                  <a:lnTo>
                    <a:pt x="11087100" y="862711"/>
                  </a:lnTo>
                  <a:lnTo>
                    <a:pt x="11087100" y="872248"/>
                  </a:lnTo>
                  <a:lnTo>
                    <a:pt x="11096625" y="872248"/>
                  </a:lnTo>
                  <a:lnTo>
                    <a:pt x="11096625" y="862711"/>
                  </a:lnTo>
                  <a:close/>
                </a:path>
                <a:path w="11553825" h="872489">
                  <a:moveTo>
                    <a:pt x="11153775" y="862711"/>
                  </a:moveTo>
                  <a:lnTo>
                    <a:pt x="11144250" y="862711"/>
                  </a:lnTo>
                  <a:lnTo>
                    <a:pt x="11144250" y="872248"/>
                  </a:lnTo>
                  <a:lnTo>
                    <a:pt x="11153775" y="872248"/>
                  </a:lnTo>
                  <a:lnTo>
                    <a:pt x="11153775" y="862711"/>
                  </a:lnTo>
                  <a:close/>
                </a:path>
                <a:path w="11553825" h="872489">
                  <a:moveTo>
                    <a:pt x="11210925" y="862711"/>
                  </a:moveTo>
                  <a:lnTo>
                    <a:pt x="11201400" y="862711"/>
                  </a:lnTo>
                  <a:lnTo>
                    <a:pt x="11201400" y="872248"/>
                  </a:lnTo>
                  <a:lnTo>
                    <a:pt x="11210925" y="872248"/>
                  </a:lnTo>
                  <a:lnTo>
                    <a:pt x="11210925" y="862711"/>
                  </a:lnTo>
                  <a:close/>
                </a:path>
                <a:path w="11553825" h="872489">
                  <a:moveTo>
                    <a:pt x="11268075" y="862711"/>
                  </a:moveTo>
                  <a:lnTo>
                    <a:pt x="11258550" y="862711"/>
                  </a:lnTo>
                  <a:lnTo>
                    <a:pt x="11258550" y="872248"/>
                  </a:lnTo>
                  <a:lnTo>
                    <a:pt x="11268075" y="872248"/>
                  </a:lnTo>
                  <a:lnTo>
                    <a:pt x="11268075" y="862711"/>
                  </a:lnTo>
                  <a:close/>
                </a:path>
                <a:path w="11553825" h="872489">
                  <a:moveTo>
                    <a:pt x="11325225" y="862711"/>
                  </a:moveTo>
                  <a:lnTo>
                    <a:pt x="11315700" y="862711"/>
                  </a:lnTo>
                  <a:lnTo>
                    <a:pt x="11315700" y="872248"/>
                  </a:lnTo>
                  <a:lnTo>
                    <a:pt x="11325225" y="872248"/>
                  </a:lnTo>
                  <a:lnTo>
                    <a:pt x="11325225" y="862711"/>
                  </a:lnTo>
                  <a:close/>
                </a:path>
                <a:path w="11553825" h="872489">
                  <a:moveTo>
                    <a:pt x="11382375" y="862711"/>
                  </a:moveTo>
                  <a:lnTo>
                    <a:pt x="11372850" y="862711"/>
                  </a:lnTo>
                  <a:lnTo>
                    <a:pt x="11372850" y="872248"/>
                  </a:lnTo>
                  <a:lnTo>
                    <a:pt x="11382375" y="872248"/>
                  </a:lnTo>
                  <a:lnTo>
                    <a:pt x="11382375" y="862711"/>
                  </a:lnTo>
                  <a:close/>
                </a:path>
                <a:path w="11553825" h="872489">
                  <a:moveTo>
                    <a:pt x="11439525" y="862711"/>
                  </a:moveTo>
                  <a:lnTo>
                    <a:pt x="11430000" y="862711"/>
                  </a:lnTo>
                  <a:lnTo>
                    <a:pt x="11430000" y="872248"/>
                  </a:lnTo>
                  <a:lnTo>
                    <a:pt x="11439525" y="872248"/>
                  </a:lnTo>
                  <a:lnTo>
                    <a:pt x="11439525" y="862711"/>
                  </a:lnTo>
                  <a:close/>
                </a:path>
                <a:path w="11553825" h="872489">
                  <a:moveTo>
                    <a:pt x="11496675" y="862711"/>
                  </a:moveTo>
                  <a:lnTo>
                    <a:pt x="11487150" y="862711"/>
                  </a:lnTo>
                  <a:lnTo>
                    <a:pt x="11487150" y="872248"/>
                  </a:lnTo>
                  <a:lnTo>
                    <a:pt x="11496675" y="872248"/>
                  </a:lnTo>
                  <a:lnTo>
                    <a:pt x="11496675" y="862711"/>
                  </a:lnTo>
                  <a:close/>
                </a:path>
                <a:path w="11553825" h="872489">
                  <a:moveTo>
                    <a:pt x="11553825" y="862711"/>
                  </a:moveTo>
                  <a:lnTo>
                    <a:pt x="11544300" y="862711"/>
                  </a:lnTo>
                  <a:lnTo>
                    <a:pt x="11544300" y="872248"/>
                  </a:lnTo>
                  <a:lnTo>
                    <a:pt x="11553825" y="872248"/>
                  </a:lnTo>
                  <a:lnTo>
                    <a:pt x="11553825" y="86271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0625" y="3325037"/>
              <a:ext cx="8181975" cy="10160"/>
            </a:xfrm>
            <a:custGeom>
              <a:avLst/>
              <a:gdLst/>
              <a:ahLst/>
              <a:cxnLst/>
              <a:rect l="l" t="t" r="r" b="b"/>
              <a:pathLst>
                <a:path w="818197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818197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818197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818197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818197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818197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818197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818197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818197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818197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818197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818197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818197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8181975" h="10160">
                  <a:moveTo>
                    <a:pt x="331505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15055" y="9537"/>
                  </a:lnTo>
                  <a:lnTo>
                    <a:pt x="3315055" y="0"/>
                  </a:lnTo>
                  <a:close/>
                </a:path>
                <a:path w="8181975" h="10160">
                  <a:moveTo>
                    <a:pt x="4181475" y="0"/>
                  </a:moveTo>
                  <a:lnTo>
                    <a:pt x="4173004" y="0"/>
                  </a:lnTo>
                  <a:lnTo>
                    <a:pt x="4173004" y="9537"/>
                  </a:lnTo>
                  <a:lnTo>
                    <a:pt x="4181475" y="9537"/>
                  </a:lnTo>
                  <a:lnTo>
                    <a:pt x="4181475" y="0"/>
                  </a:lnTo>
                  <a:close/>
                </a:path>
                <a:path w="8181975" h="10160">
                  <a:moveTo>
                    <a:pt x="4238625" y="0"/>
                  </a:moveTo>
                  <a:lnTo>
                    <a:pt x="4229100" y="0"/>
                  </a:lnTo>
                  <a:lnTo>
                    <a:pt x="4229100" y="9537"/>
                  </a:lnTo>
                  <a:lnTo>
                    <a:pt x="4238625" y="9537"/>
                  </a:lnTo>
                  <a:lnTo>
                    <a:pt x="4238625" y="0"/>
                  </a:lnTo>
                  <a:close/>
                </a:path>
                <a:path w="8181975" h="10160">
                  <a:moveTo>
                    <a:pt x="4295775" y="0"/>
                  </a:moveTo>
                  <a:lnTo>
                    <a:pt x="4286250" y="0"/>
                  </a:lnTo>
                  <a:lnTo>
                    <a:pt x="4286250" y="9537"/>
                  </a:lnTo>
                  <a:lnTo>
                    <a:pt x="4295775" y="9537"/>
                  </a:lnTo>
                  <a:lnTo>
                    <a:pt x="4295775" y="0"/>
                  </a:lnTo>
                  <a:close/>
                </a:path>
                <a:path w="8181975" h="10160">
                  <a:moveTo>
                    <a:pt x="4352925" y="0"/>
                  </a:moveTo>
                  <a:lnTo>
                    <a:pt x="4343400" y="0"/>
                  </a:lnTo>
                  <a:lnTo>
                    <a:pt x="4343400" y="9537"/>
                  </a:lnTo>
                  <a:lnTo>
                    <a:pt x="4352925" y="9537"/>
                  </a:lnTo>
                  <a:lnTo>
                    <a:pt x="4352925" y="0"/>
                  </a:lnTo>
                  <a:close/>
                </a:path>
                <a:path w="8181975" h="10160">
                  <a:moveTo>
                    <a:pt x="4407738" y="0"/>
                  </a:moveTo>
                  <a:lnTo>
                    <a:pt x="4400550" y="0"/>
                  </a:lnTo>
                  <a:lnTo>
                    <a:pt x="4400550" y="9537"/>
                  </a:lnTo>
                  <a:lnTo>
                    <a:pt x="4407738" y="9537"/>
                  </a:lnTo>
                  <a:lnTo>
                    <a:pt x="4407738" y="0"/>
                  </a:lnTo>
                  <a:close/>
                </a:path>
                <a:path w="8181975" h="10160">
                  <a:moveTo>
                    <a:pt x="5267325" y="0"/>
                  </a:moveTo>
                  <a:lnTo>
                    <a:pt x="5265686" y="0"/>
                  </a:lnTo>
                  <a:lnTo>
                    <a:pt x="5265686" y="9537"/>
                  </a:lnTo>
                  <a:lnTo>
                    <a:pt x="5267325" y="9537"/>
                  </a:lnTo>
                  <a:lnTo>
                    <a:pt x="5267325" y="0"/>
                  </a:lnTo>
                  <a:close/>
                </a:path>
                <a:path w="8181975" h="10160">
                  <a:moveTo>
                    <a:pt x="5324475" y="0"/>
                  </a:moveTo>
                  <a:lnTo>
                    <a:pt x="5314950" y="0"/>
                  </a:lnTo>
                  <a:lnTo>
                    <a:pt x="5314950" y="9537"/>
                  </a:lnTo>
                  <a:lnTo>
                    <a:pt x="5324475" y="9537"/>
                  </a:lnTo>
                  <a:lnTo>
                    <a:pt x="5324475" y="0"/>
                  </a:lnTo>
                  <a:close/>
                </a:path>
                <a:path w="8181975" h="10160">
                  <a:moveTo>
                    <a:pt x="5381625" y="0"/>
                  </a:moveTo>
                  <a:lnTo>
                    <a:pt x="5372100" y="0"/>
                  </a:lnTo>
                  <a:lnTo>
                    <a:pt x="5372100" y="9537"/>
                  </a:lnTo>
                  <a:lnTo>
                    <a:pt x="5381625" y="9537"/>
                  </a:lnTo>
                  <a:lnTo>
                    <a:pt x="5381625" y="0"/>
                  </a:lnTo>
                  <a:close/>
                </a:path>
                <a:path w="8181975" h="10160">
                  <a:moveTo>
                    <a:pt x="5438775" y="0"/>
                  </a:moveTo>
                  <a:lnTo>
                    <a:pt x="5429250" y="0"/>
                  </a:lnTo>
                  <a:lnTo>
                    <a:pt x="5429250" y="9537"/>
                  </a:lnTo>
                  <a:lnTo>
                    <a:pt x="5438775" y="9537"/>
                  </a:lnTo>
                  <a:lnTo>
                    <a:pt x="5438775" y="0"/>
                  </a:lnTo>
                  <a:close/>
                </a:path>
                <a:path w="8181975" h="10160">
                  <a:moveTo>
                    <a:pt x="5495925" y="0"/>
                  </a:moveTo>
                  <a:lnTo>
                    <a:pt x="5486400" y="0"/>
                  </a:lnTo>
                  <a:lnTo>
                    <a:pt x="5486400" y="9537"/>
                  </a:lnTo>
                  <a:lnTo>
                    <a:pt x="5495925" y="9537"/>
                  </a:lnTo>
                  <a:lnTo>
                    <a:pt x="5495925" y="0"/>
                  </a:lnTo>
                  <a:close/>
                </a:path>
                <a:path w="8181975" h="10160">
                  <a:moveTo>
                    <a:pt x="5553075" y="0"/>
                  </a:moveTo>
                  <a:lnTo>
                    <a:pt x="5543550" y="0"/>
                  </a:lnTo>
                  <a:lnTo>
                    <a:pt x="5543550" y="9537"/>
                  </a:lnTo>
                  <a:lnTo>
                    <a:pt x="5553075" y="9537"/>
                  </a:lnTo>
                  <a:lnTo>
                    <a:pt x="5553075" y="0"/>
                  </a:lnTo>
                  <a:close/>
                </a:path>
                <a:path w="8181975" h="10160">
                  <a:moveTo>
                    <a:pt x="5610225" y="0"/>
                  </a:moveTo>
                  <a:lnTo>
                    <a:pt x="5600700" y="0"/>
                  </a:lnTo>
                  <a:lnTo>
                    <a:pt x="5600700" y="9537"/>
                  </a:lnTo>
                  <a:lnTo>
                    <a:pt x="5610225" y="9537"/>
                  </a:lnTo>
                  <a:lnTo>
                    <a:pt x="5610225" y="0"/>
                  </a:lnTo>
                  <a:close/>
                </a:path>
                <a:path w="8181975" h="10160">
                  <a:moveTo>
                    <a:pt x="5667375" y="0"/>
                  </a:moveTo>
                  <a:lnTo>
                    <a:pt x="5657850" y="0"/>
                  </a:lnTo>
                  <a:lnTo>
                    <a:pt x="5657850" y="9537"/>
                  </a:lnTo>
                  <a:lnTo>
                    <a:pt x="5667375" y="9537"/>
                  </a:lnTo>
                  <a:lnTo>
                    <a:pt x="5667375" y="0"/>
                  </a:lnTo>
                  <a:close/>
                </a:path>
                <a:path w="8181975" h="10160">
                  <a:moveTo>
                    <a:pt x="5724525" y="0"/>
                  </a:moveTo>
                  <a:lnTo>
                    <a:pt x="5715000" y="0"/>
                  </a:lnTo>
                  <a:lnTo>
                    <a:pt x="5715000" y="9537"/>
                  </a:lnTo>
                  <a:lnTo>
                    <a:pt x="5724525" y="9537"/>
                  </a:lnTo>
                  <a:lnTo>
                    <a:pt x="5724525" y="0"/>
                  </a:lnTo>
                  <a:close/>
                </a:path>
                <a:path w="8181975" h="10160">
                  <a:moveTo>
                    <a:pt x="5781675" y="0"/>
                  </a:moveTo>
                  <a:lnTo>
                    <a:pt x="5772150" y="0"/>
                  </a:lnTo>
                  <a:lnTo>
                    <a:pt x="5772150" y="9537"/>
                  </a:lnTo>
                  <a:lnTo>
                    <a:pt x="5781675" y="9537"/>
                  </a:lnTo>
                  <a:lnTo>
                    <a:pt x="5781675" y="0"/>
                  </a:lnTo>
                  <a:close/>
                </a:path>
                <a:path w="8181975" h="10160">
                  <a:moveTo>
                    <a:pt x="5838825" y="0"/>
                  </a:moveTo>
                  <a:lnTo>
                    <a:pt x="5829300" y="0"/>
                  </a:lnTo>
                  <a:lnTo>
                    <a:pt x="5829300" y="9537"/>
                  </a:lnTo>
                  <a:lnTo>
                    <a:pt x="5838825" y="9537"/>
                  </a:lnTo>
                  <a:lnTo>
                    <a:pt x="5838825" y="0"/>
                  </a:lnTo>
                  <a:close/>
                </a:path>
                <a:path w="8181975" h="10160">
                  <a:moveTo>
                    <a:pt x="5895975" y="0"/>
                  </a:moveTo>
                  <a:lnTo>
                    <a:pt x="5886450" y="0"/>
                  </a:lnTo>
                  <a:lnTo>
                    <a:pt x="5886450" y="9537"/>
                  </a:lnTo>
                  <a:lnTo>
                    <a:pt x="5895975" y="9537"/>
                  </a:lnTo>
                  <a:lnTo>
                    <a:pt x="5895975" y="0"/>
                  </a:lnTo>
                  <a:close/>
                </a:path>
                <a:path w="8181975" h="10160">
                  <a:moveTo>
                    <a:pt x="5953125" y="0"/>
                  </a:moveTo>
                  <a:lnTo>
                    <a:pt x="5943600" y="0"/>
                  </a:lnTo>
                  <a:lnTo>
                    <a:pt x="5943600" y="9537"/>
                  </a:lnTo>
                  <a:lnTo>
                    <a:pt x="5953125" y="9537"/>
                  </a:lnTo>
                  <a:lnTo>
                    <a:pt x="5953125" y="0"/>
                  </a:lnTo>
                  <a:close/>
                </a:path>
                <a:path w="8181975" h="10160">
                  <a:moveTo>
                    <a:pt x="6010275" y="0"/>
                  </a:moveTo>
                  <a:lnTo>
                    <a:pt x="6000750" y="0"/>
                  </a:lnTo>
                  <a:lnTo>
                    <a:pt x="6000750" y="9537"/>
                  </a:lnTo>
                  <a:lnTo>
                    <a:pt x="6010275" y="9537"/>
                  </a:lnTo>
                  <a:lnTo>
                    <a:pt x="6010275" y="0"/>
                  </a:lnTo>
                  <a:close/>
                </a:path>
                <a:path w="8181975" h="10160">
                  <a:moveTo>
                    <a:pt x="6067425" y="0"/>
                  </a:moveTo>
                  <a:lnTo>
                    <a:pt x="6057900" y="0"/>
                  </a:lnTo>
                  <a:lnTo>
                    <a:pt x="6057900" y="9537"/>
                  </a:lnTo>
                  <a:lnTo>
                    <a:pt x="6067425" y="9537"/>
                  </a:lnTo>
                  <a:lnTo>
                    <a:pt x="6067425" y="0"/>
                  </a:lnTo>
                  <a:close/>
                </a:path>
                <a:path w="8181975" h="10160">
                  <a:moveTo>
                    <a:pt x="6124575" y="0"/>
                  </a:moveTo>
                  <a:lnTo>
                    <a:pt x="6115050" y="0"/>
                  </a:lnTo>
                  <a:lnTo>
                    <a:pt x="6115050" y="9537"/>
                  </a:lnTo>
                  <a:lnTo>
                    <a:pt x="6124575" y="9537"/>
                  </a:lnTo>
                  <a:lnTo>
                    <a:pt x="6124575" y="0"/>
                  </a:lnTo>
                  <a:close/>
                </a:path>
                <a:path w="8181975" h="10160">
                  <a:moveTo>
                    <a:pt x="6181725" y="0"/>
                  </a:moveTo>
                  <a:lnTo>
                    <a:pt x="6172200" y="0"/>
                  </a:lnTo>
                  <a:lnTo>
                    <a:pt x="6172200" y="9537"/>
                  </a:lnTo>
                  <a:lnTo>
                    <a:pt x="6181725" y="9537"/>
                  </a:lnTo>
                  <a:lnTo>
                    <a:pt x="6181725" y="0"/>
                  </a:lnTo>
                  <a:close/>
                </a:path>
                <a:path w="8181975" h="10160">
                  <a:moveTo>
                    <a:pt x="6238875" y="0"/>
                  </a:moveTo>
                  <a:lnTo>
                    <a:pt x="6229350" y="0"/>
                  </a:lnTo>
                  <a:lnTo>
                    <a:pt x="6229350" y="9537"/>
                  </a:lnTo>
                  <a:lnTo>
                    <a:pt x="6238875" y="9537"/>
                  </a:lnTo>
                  <a:lnTo>
                    <a:pt x="6238875" y="0"/>
                  </a:lnTo>
                  <a:close/>
                </a:path>
                <a:path w="8181975" h="10160">
                  <a:moveTo>
                    <a:pt x="6296025" y="0"/>
                  </a:moveTo>
                  <a:lnTo>
                    <a:pt x="6286500" y="0"/>
                  </a:lnTo>
                  <a:lnTo>
                    <a:pt x="6286500" y="9537"/>
                  </a:lnTo>
                  <a:lnTo>
                    <a:pt x="6296025" y="9537"/>
                  </a:lnTo>
                  <a:lnTo>
                    <a:pt x="6296025" y="0"/>
                  </a:lnTo>
                  <a:close/>
                </a:path>
                <a:path w="8181975" h="10160">
                  <a:moveTo>
                    <a:pt x="6353175" y="0"/>
                  </a:moveTo>
                  <a:lnTo>
                    <a:pt x="6343650" y="0"/>
                  </a:lnTo>
                  <a:lnTo>
                    <a:pt x="6343650" y="9537"/>
                  </a:lnTo>
                  <a:lnTo>
                    <a:pt x="6353175" y="9537"/>
                  </a:lnTo>
                  <a:lnTo>
                    <a:pt x="6353175" y="0"/>
                  </a:lnTo>
                  <a:close/>
                </a:path>
                <a:path w="8181975" h="10160">
                  <a:moveTo>
                    <a:pt x="6410325" y="0"/>
                  </a:moveTo>
                  <a:lnTo>
                    <a:pt x="6400800" y="0"/>
                  </a:lnTo>
                  <a:lnTo>
                    <a:pt x="6400800" y="9537"/>
                  </a:lnTo>
                  <a:lnTo>
                    <a:pt x="6410325" y="9537"/>
                  </a:lnTo>
                  <a:lnTo>
                    <a:pt x="6410325" y="0"/>
                  </a:lnTo>
                  <a:close/>
                </a:path>
                <a:path w="8181975" h="10160">
                  <a:moveTo>
                    <a:pt x="6467475" y="0"/>
                  </a:moveTo>
                  <a:lnTo>
                    <a:pt x="6457950" y="0"/>
                  </a:lnTo>
                  <a:lnTo>
                    <a:pt x="6457950" y="9537"/>
                  </a:lnTo>
                  <a:lnTo>
                    <a:pt x="6467475" y="9537"/>
                  </a:lnTo>
                  <a:lnTo>
                    <a:pt x="6467475" y="0"/>
                  </a:lnTo>
                  <a:close/>
                </a:path>
                <a:path w="8181975" h="10160">
                  <a:moveTo>
                    <a:pt x="6524625" y="0"/>
                  </a:moveTo>
                  <a:lnTo>
                    <a:pt x="6515100" y="0"/>
                  </a:lnTo>
                  <a:lnTo>
                    <a:pt x="6515100" y="9537"/>
                  </a:lnTo>
                  <a:lnTo>
                    <a:pt x="6524625" y="9537"/>
                  </a:lnTo>
                  <a:lnTo>
                    <a:pt x="6524625" y="0"/>
                  </a:lnTo>
                  <a:close/>
                </a:path>
                <a:path w="8181975" h="10160">
                  <a:moveTo>
                    <a:pt x="6581775" y="0"/>
                  </a:moveTo>
                  <a:lnTo>
                    <a:pt x="6572250" y="0"/>
                  </a:lnTo>
                  <a:lnTo>
                    <a:pt x="6572250" y="9537"/>
                  </a:lnTo>
                  <a:lnTo>
                    <a:pt x="6581775" y="9537"/>
                  </a:lnTo>
                  <a:lnTo>
                    <a:pt x="6581775" y="0"/>
                  </a:lnTo>
                  <a:close/>
                </a:path>
                <a:path w="8181975" h="10160">
                  <a:moveTo>
                    <a:pt x="6638925" y="0"/>
                  </a:moveTo>
                  <a:lnTo>
                    <a:pt x="6629400" y="0"/>
                  </a:lnTo>
                  <a:lnTo>
                    <a:pt x="6629400" y="9537"/>
                  </a:lnTo>
                  <a:lnTo>
                    <a:pt x="6638925" y="9537"/>
                  </a:lnTo>
                  <a:lnTo>
                    <a:pt x="6638925" y="0"/>
                  </a:lnTo>
                  <a:close/>
                </a:path>
                <a:path w="8181975" h="10160">
                  <a:moveTo>
                    <a:pt x="6696075" y="0"/>
                  </a:moveTo>
                  <a:lnTo>
                    <a:pt x="6686550" y="0"/>
                  </a:lnTo>
                  <a:lnTo>
                    <a:pt x="6686550" y="9537"/>
                  </a:lnTo>
                  <a:lnTo>
                    <a:pt x="6696075" y="9537"/>
                  </a:lnTo>
                  <a:lnTo>
                    <a:pt x="6696075" y="0"/>
                  </a:lnTo>
                  <a:close/>
                </a:path>
                <a:path w="8181975" h="10160">
                  <a:moveTo>
                    <a:pt x="6753225" y="0"/>
                  </a:moveTo>
                  <a:lnTo>
                    <a:pt x="6743700" y="0"/>
                  </a:lnTo>
                  <a:lnTo>
                    <a:pt x="6743700" y="9537"/>
                  </a:lnTo>
                  <a:lnTo>
                    <a:pt x="6753225" y="9537"/>
                  </a:lnTo>
                  <a:lnTo>
                    <a:pt x="6753225" y="0"/>
                  </a:lnTo>
                  <a:close/>
                </a:path>
                <a:path w="8181975" h="10160">
                  <a:moveTo>
                    <a:pt x="6810375" y="0"/>
                  </a:moveTo>
                  <a:lnTo>
                    <a:pt x="6800850" y="0"/>
                  </a:lnTo>
                  <a:lnTo>
                    <a:pt x="6800850" y="9537"/>
                  </a:lnTo>
                  <a:lnTo>
                    <a:pt x="6810375" y="9537"/>
                  </a:lnTo>
                  <a:lnTo>
                    <a:pt x="6810375" y="0"/>
                  </a:lnTo>
                  <a:close/>
                </a:path>
                <a:path w="8181975" h="10160">
                  <a:moveTo>
                    <a:pt x="6867525" y="0"/>
                  </a:moveTo>
                  <a:lnTo>
                    <a:pt x="6858000" y="0"/>
                  </a:lnTo>
                  <a:lnTo>
                    <a:pt x="6858000" y="9537"/>
                  </a:lnTo>
                  <a:lnTo>
                    <a:pt x="6867525" y="9537"/>
                  </a:lnTo>
                  <a:lnTo>
                    <a:pt x="6867525" y="0"/>
                  </a:lnTo>
                  <a:close/>
                </a:path>
                <a:path w="8181975" h="10160">
                  <a:moveTo>
                    <a:pt x="6924675" y="0"/>
                  </a:moveTo>
                  <a:lnTo>
                    <a:pt x="6915150" y="0"/>
                  </a:lnTo>
                  <a:lnTo>
                    <a:pt x="6915150" y="9537"/>
                  </a:lnTo>
                  <a:lnTo>
                    <a:pt x="6924675" y="9537"/>
                  </a:lnTo>
                  <a:lnTo>
                    <a:pt x="6924675" y="0"/>
                  </a:lnTo>
                  <a:close/>
                </a:path>
                <a:path w="8181975" h="10160">
                  <a:moveTo>
                    <a:pt x="6981825" y="0"/>
                  </a:moveTo>
                  <a:lnTo>
                    <a:pt x="6972300" y="0"/>
                  </a:lnTo>
                  <a:lnTo>
                    <a:pt x="6972300" y="9537"/>
                  </a:lnTo>
                  <a:lnTo>
                    <a:pt x="6981825" y="9537"/>
                  </a:lnTo>
                  <a:lnTo>
                    <a:pt x="6981825" y="0"/>
                  </a:lnTo>
                  <a:close/>
                </a:path>
                <a:path w="8181975" h="10160">
                  <a:moveTo>
                    <a:pt x="7038975" y="0"/>
                  </a:moveTo>
                  <a:lnTo>
                    <a:pt x="7029450" y="0"/>
                  </a:lnTo>
                  <a:lnTo>
                    <a:pt x="7029450" y="9537"/>
                  </a:lnTo>
                  <a:lnTo>
                    <a:pt x="7038975" y="9537"/>
                  </a:lnTo>
                  <a:lnTo>
                    <a:pt x="7038975" y="0"/>
                  </a:lnTo>
                  <a:close/>
                </a:path>
                <a:path w="8181975" h="10160">
                  <a:moveTo>
                    <a:pt x="7096125" y="0"/>
                  </a:moveTo>
                  <a:lnTo>
                    <a:pt x="7086600" y="0"/>
                  </a:lnTo>
                  <a:lnTo>
                    <a:pt x="7086600" y="9537"/>
                  </a:lnTo>
                  <a:lnTo>
                    <a:pt x="7096125" y="9537"/>
                  </a:lnTo>
                  <a:lnTo>
                    <a:pt x="7096125" y="0"/>
                  </a:lnTo>
                  <a:close/>
                </a:path>
                <a:path w="8181975" h="10160">
                  <a:moveTo>
                    <a:pt x="7153275" y="0"/>
                  </a:moveTo>
                  <a:lnTo>
                    <a:pt x="7143750" y="0"/>
                  </a:lnTo>
                  <a:lnTo>
                    <a:pt x="7143750" y="9537"/>
                  </a:lnTo>
                  <a:lnTo>
                    <a:pt x="7153275" y="9537"/>
                  </a:lnTo>
                  <a:lnTo>
                    <a:pt x="7153275" y="0"/>
                  </a:lnTo>
                  <a:close/>
                </a:path>
                <a:path w="8181975" h="10160">
                  <a:moveTo>
                    <a:pt x="7210425" y="0"/>
                  </a:moveTo>
                  <a:lnTo>
                    <a:pt x="7200900" y="0"/>
                  </a:lnTo>
                  <a:lnTo>
                    <a:pt x="7200900" y="9537"/>
                  </a:lnTo>
                  <a:lnTo>
                    <a:pt x="7210425" y="9537"/>
                  </a:lnTo>
                  <a:lnTo>
                    <a:pt x="7210425" y="0"/>
                  </a:lnTo>
                  <a:close/>
                </a:path>
                <a:path w="8181975" h="10160">
                  <a:moveTo>
                    <a:pt x="7267575" y="0"/>
                  </a:moveTo>
                  <a:lnTo>
                    <a:pt x="7258050" y="0"/>
                  </a:lnTo>
                  <a:lnTo>
                    <a:pt x="7258050" y="9537"/>
                  </a:lnTo>
                  <a:lnTo>
                    <a:pt x="7267575" y="9537"/>
                  </a:lnTo>
                  <a:lnTo>
                    <a:pt x="7267575" y="0"/>
                  </a:lnTo>
                  <a:close/>
                </a:path>
                <a:path w="8181975" h="10160">
                  <a:moveTo>
                    <a:pt x="7324725" y="0"/>
                  </a:moveTo>
                  <a:lnTo>
                    <a:pt x="7315200" y="0"/>
                  </a:lnTo>
                  <a:lnTo>
                    <a:pt x="7315200" y="9537"/>
                  </a:lnTo>
                  <a:lnTo>
                    <a:pt x="7324725" y="9537"/>
                  </a:lnTo>
                  <a:lnTo>
                    <a:pt x="7324725" y="0"/>
                  </a:lnTo>
                  <a:close/>
                </a:path>
                <a:path w="8181975" h="10160">
                  <a:moveTo>
                    <a:pt x="7381875" y="0"/>
                  </a:moveTo>
                  <a:lnTo>
                    <a:pt x="7372350" y="0"/>
                  </a:lnTo>
                  <a:lnTo>
                    <a:pt x="7372350" y="9537"/>
                  </a:lnTo>
                  <a:lnTo>
                    <a:pt x="7381875" y="9537"/>
                  </a:lnTo>
                  <a:lnTo>
                    <a:pt x="7381875" y="0"/>
                  </a:lnTo>
                  <a:close/>
                </a:path>
                <a:path w="8181975" h="10160">
                  <a:moveTo>
                    <a:pt x="7439025" y="0"/>
                  </a:moveTo>
                  <a:lnTo>
                    <a:pt x="7429500" y="0"/>
                  </a:lnTo>
                  <a:lnTo>
                    <a:pt x="7429500" y="9537"/>
                  </a:lnTo>
                  <a:lnTo>
                    <a:pt x="7439025" y="9537"/>
                  </a:lnTo>
                  <a:lnTo>
                    <a:pt x="7439025" y="0"/>
                  </a:lnTo>
                  <a:close/>
                </a:path>
                <a:path w="8181975" h="10160">
                  <a:moveTo>
                    <a:pt x="7496175" y="0"/>
                  </a:moveTo>
                  <a:lnTo>
                    <a:pt x="7486650" y="0"/>
                  </a:lnTo>
                  <a:lnTo>
                    <a:pt x="7486650" y="9537"/>
                  </a:lnTo>
                  <a:lnTo>
                    <a:pt x="7496175" y="9537"/>
                  </a:lnTo>
                  <a:lnTo>
                    <a:pt x="7496175" y="0"/>
                  </a:lnTo>
                  <a:close/>
                </a:path>
                <a:path w="8181975" h="10160">
                  <a:moveTo>
                    <a:pt x="7553325" y="0"/>
                  </a:moveTo>
                  <a:lnTo>
                    <a:pt x="7543800" y="0"/>
                  </a:lnTo>
                  <a:lnTo>
                    <a:pt x="7543800" y="9537"/>
                  </a:lnTo>
                  <a:lnTo>
                    <a:pt x="7553325" y="9537"/>
                  </a:lnTo>
                  <a:lnTo>
                    <a:pt x="7553325" y="0"/>
                  </a:lnTo>
                  <a:close/>
                </a:path>
                <a:path w="8181975" h="10160">
                  <a:moveTo>
                    <a:pt x="7610475" y="0"/>
                  </a:moveTo>
                  <a:lnTo>
                    <a:pt x="7600950" y="0"/>
                  </a:lnTo>
                  <a:lnTo>
                    <a:pt x="7600950" y="9537"/>
                  </a:lnTo>
                  <a:lnTo>
                    <a:pt x="7610475" y="9537"/>
                  </a:lnTo>
                  <a:lnTo>
                    <a:pt x="7610475" y="0"/>
                  </a:lnTo>
                  <a:close/>
                </a:path>
                <a:path w="8181975" h="10160">
                  <a:moveTo>
                    <a:pt x="7667625" y="0"/>
                  </a:moveTo>
                  <a:lnTo>
                    <a:pt x="7658100" y="0"/>
                  </a:lnTo>
                  <a:lnTo>
                    <a:pt x="7658100" y="9537"/>
                  </a:lnTo>
                  <a:lnTo>
                    <a:pt x="7667625" y="9537"/>
                  </a:lnTo>
                  <a:lnTo>
                    <a:pt x="7667625" y="0"/>
                  </a:lnTo>
                  <a:close/>
                </a:path>
                <a:path w="8181975" h="10160">
                  <a:moveTo>
                    <a:pt x="7724775" y="0"/>
                  </a:moveTo>
                  <a:lnTo>
                    <a:pt x="7715250" y="0"/>
                  </a:lnTo>
                  <a:lnTo>
                    <a:pt x="7715250" y="9537"/>
                  </a:lnTo>
                  <a:lnTo>
                    <a:pt x="7724775" y="9537"/>
                  </a:lnTo>
                  <a:lnTo>
                    <a:pt x="7724775" y="0"/>
                  </a:lnTo>
                  <a:close/>
                </a:path>
                <a:path w="8181975" h="10160">
                  <a:moveTo>
                    <a:pt x="7781925" y="0"/>
                  </a:moveTo>
                  <a:lnTo>
                    <a:pt x="7772400" y="0"/>
                  </a:lnTo>
                  <a:lnTo>
                    <a:pt x="7772400" y="9537"/>
                  </a:lnTo>
                  <a:lnTo>
                    <a:pt x="7781925" y="9537"/>
                  </a:lnTo>
                  <a:lnTo>
                    <a:pt x="7781925" y="0"/>
                  </a:lnTo>
                  <a:close/>
                </a:path>
                <a:path w="8181975" h="10160">
                  <a:moveTo>
                    <a:pt x="7839075" y="0"/>
                  </a:moveTo>
                  <a:lnTo>
                    <a:pt x="7829550" y="0"/>
                  </a:lnTo>
                  <a:lnTo>
                    <a:pt x="7829550" y="9537"/>
                  </a:lnTo>
                  <a:lnTo>
                    <a:pt x="7839075" y="9537"/>
                  </a:lnTo>
                  <a:lnTo>
                    <a:pt x="7839075" y="0"/>
                  </a:lnTo>
                  <a:close/>
                </a:path>
                <a:path w="8181975" h="10160">
                  <a:moveTo>
                    <a:pt x="7896225" y="0"/>
                  </a:moveTo>
                  <a:lnTo>
                    <a:pt x="7886700" y="0"/>
                  </a:lnTo>
                  <a:lnTo>
                    <a:pt x="7886700" y="9537"/>
                  </a:lnTo>
                  <a:lnTo>
                    <a:pt x="7896225" y="9537"/>
                  </a:lnTo>
                  <a:lnTo>
                    <a:pt x="7896225" y="0"/>
                  </a:lnTo>
                  <a:close/>
                </a:path>
                <a:path w="8181975" h="10160">
                  <a:moveTo>
                    <a:pt x="7953375" y="0"/>
                  </a:moveTo>
                  <a:lnTo>
                    <a:pt x="7943850" y="0"/>
                  </a:lnTo>
                  <a:lnTo>
                    <a:pt x="7943850" y="9537"/>
                  </a:lnTo>
                  <a:lnTo>
                    <a:pt x="7953375" y="9537"/>
                  </a:lnTo>
                  <a:lnTo>
                    <a:pt x="7953375" y="0"/>
                  </a:lnTo>
                  <a:close/>
                </a:path>
                <a:path w="8181975" h="10160">
                  <a:moveTo>
                    <a:pt x="8010525" y="0"/>
                  </a:moveTo>
                  <a:lnTo>
                    <a:pt x="8001000" y="0"/>
                  </a:lnTo>
                  <a:lnTo>
                    <a:pt x="8001000" y="9537"/>
                  </a:lnTo>
                  <a:lnTo>
                    <a:pt x="8010525" y="9537"/>
                  </a:lnTo>
                  <a:lnTo>
                    <a:pt x="8010525" y="0"/>
                  </a:lnTo>
                  <a:close/>
                </a:path>
                <a:path w="8181975" h="10160">
                  <a:moveTo>
                    <a:pt x="8067675" y="0"/>
                  </a:moveTo>
                  <a:lnTo>
                    <a:pt x="8058150" y="0"/>
                  </a:lnTo>
                  <a:lnTo>
                    <a:pt x="8058150" y="9537"/>
                  </a:lnTo>
                  <a:lnTo>
                    <a:pt x="8067675" y="9537"/>
                  </a:lnTo>
                  <a:lnTo>
                    <a:pt x="8067675" y="0"/>
                  </a:lnTo>
                  <a:close/>
                </a:path>
                <a:path w="8181975" h="10160">
                  <a:moveTo>
                    <a:pt x="8124825" y="0"/>
                  </a:moveTo>
                  <a:lnTo>
                    <a:pt x="8115300" y="0"/>
                  </a:lnTo>
                  <a:lnTo>
                    <a:pt x="8115300" y="9537"/>
                  </a:lnTo>
                  <a:lnTo>
                    <a:pt x="8124825" y="9537"/>
                  </a:lnTo>
                  <a:lnTo>
                    <a:pt x="8124825" y="0"/>
                  </a:lnTo>
                  <a:close/>
                </a:path>
                <a:path w="8181975" h="10160">
                  <a:moveTo>
                    <a:pt x="8181975" y="0"/>
                  </a:moveTo>
                  <a:lnTo>
                    <a:pt x="8172450" y="0"/>
                  </a:lnTo>
                  <a:lnTo>
                    <a:pt x="8172450" y="9537"/>
                  </a:lnTo>
                  <a:lnTo>
                    <a:pt x="8181975" y="9537"/>
                  </a:lnTo>
                  <a:lnTo>
                    <a:pt x="81819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0575" y="2462326"/>
              <a:ext cx="11553825" cy="872490"/>
            </a:xfrm>
            <a:custGeom>
              <a:avLst/>
              <a:gdLst/>
              <a:ahLst/>
              <a:cxnLst/>
              <a:rect l="l" t="t" r="r" b="b"/>
              <a:pathLst>
                <a:path w="11553825" h="87248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1553825" h="87248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1553825" h="872489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1553825" h="872489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1553825" h="872489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1553825" h="872489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1553825" h="872489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1553825" h="872489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1553825" h="87248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1553825" h="87248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1553825" h="87248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1553825" h="87248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1553825" h="87248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11553825" h="87248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11553825" h="87248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11553825" h="87248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11553825" h="87248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11553825" h="87248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11553825" h="872489">
                  <a:moveTo>
                    <a:pt x="8582025" y="862711"/>
                  </a:moveTo>
                  <a:lnTo>
                    <a:pt x="8572500" y="862711"/>
                  </a:lnTo>
                  <a:lnTo>
                    <a:pt x="8572500" y="872248"/>
                  </a:lnTo>
                  <a:lnTo>
                    <a:pt x="8582025" y="872248"/>
                  </a:lnTo>
                  <a:lnTo>
                    <a:pt x="8582025" y="862711"/>
                  </a:lnTo>
                  <a:close/>
                </a:path>
                <a:path w="11553825" h="872489">
                  <a:moveTo>
                    <a:pt x="8639175" y="862711"/>
                  </a:moveTo>
                  <a:lnTo>
                    <a:pt x="8629650" y="862711"/>
                  </a:lnTo>
                  <a:lnTo>
                    <a:pt x="8629650" y="872248"/>
                  </a:lnTo>
                  <a:lnTo>
                    <a:pt x="8639175" y="872248"/>
                  </a:lnTo>
                  <a:lnTo>
                    <a:pt x="8639175" y="862711"/>
                  </a:lnTo>
                  <a:close/>
                </a:path>
                <a:path w="11553825" h="872489">
                  <a:moveTo>
                    <a:pt x="8696325" y="862711"/>
                  </a:moveTo>
                  <a:lnTo>
                    <a:pt x="8686800" y="862711"/>
                  </a:lnTo>
                  <a:lnTo>
                    <a:pt x="8686800" y="872248"/>
                  </a:lnTo>
                  <a:lnTo>
                    <a:pt x="8696325" y="872248"/>
                  </a:lnTo>
                  <a:lnTo>
                    <a:pt x="8696325" y="862711"/>
                  </a:lnTo>
                  <a:close/>
                </a:path>
                <a:path w="11553825" h="872489">
                  <a:moveTo>
                    <a:pt x="8753475" y="862711"/>
                  </a:moveTo>
                  <a:lnTo>
                    <a:pt x="8743950" y="862711"/>
                  </a:lnTo>
                  <a:lnTo>
                    <a:pt x="8743950" y="872248"/>
                  </a:lnTo>
                  <a:lnTo>
                    <a:pt x="8753475" y="872248"/>
                  </a:lnTo>
                  <a:lnTo>
                    <a:pt x="8753475" y="862711"/>
                  </a:lnTo>
                  <a:close/>
                </a:path>
                <a:path w="11553825" h="872489">
                  <a:moveTo>
                    <a:pt x="8810625" y="862711"/>
                  </a:moveTo>
                  <a:lnTo>
                    <a:pt x="8801100" y="862711"/>
                  </a:lnTo>
                  <a:lnTo>
                    <a:pt x="8801100" y="872248"/>
                  </a:lnTo>
                  <a:lnTo>
                    <a:pt x="8810625" y="872248"/>
                  </a:lnTo>
                  <a:lnTo>
                    <a:pt x="8810625" y="862711"/>
                  </a:lnTo>
                  <a:close/>
                </a:path>
                <a:path w="11553825" h="872489">
                  <a:moveTo>
                    <a:pt x="8867775" y="862711"/>
                  </a:moveTo>
                  <a:lnTo>
                    <a:pt x="8858250" y="862711"/>
                  </a:lnTo>
                  <a:lnTo>
                    <a:pt x="8858250" y="872248"/>
                  </a:lnTo>
                  <a:lnTo>
                    <a:pt x="8867775" y="872248"/>
                  </a:lnTo>
                  <a:lnTo>
                    <a:pt x="8867775" y="862711"/>
                  </a:lnTo>
                  <a:close/>
                </a:path>
                <a:path w="11553825" h="872489">
                  <a:moveTo>
                    <a:pt x="8924925" y="862711"/>
                  </a:moveTo>
                  <a:lnTo>
                    <a:pt x="8915400" y="862711"/>
                  </a:lnTo>
                  <a:lnTo>
                    <a:pt x="8915400" y="872248"/>
                  </a:lnTo>
                  <a:lnTo>
                    <a:pt x="8924925" y="872248"/>
                  </a:lnTo>
                  <a:lnTo>
                    <a:pt x="8924925" y="862711"/>
                  </a:lnTo>
                  <a:close/>
                </a:path>
                <a:path w="11553825" h="872489">
                  <a:moveTo>
                    <a:pt x="8982075" y="862711"/>
                  </a:moveTo>
                  <a:lnTo>
                    <a:pt x="8972550" y="862711"/>
                  </a:lnTo>
                  <a:lnTo>
                    <a:pt x="8972550" y="872248"/>
                  </a:lnTo>
                  <a:lnTo>
                    <a:pt x="8982075" y="872248"/>
                  </a:lnTo>
                  <a:lnTo>
                    <a:pt x="8982075" y="862711"/>
                  </a:lnTo>
                  <a:close/>
                </a:path>
                <a:path w="11553825" h="872489">
                  <a:moveTo>
                    <a:pt x="9039225" y="862711"/>
                  </a:moveTo>
                  <a:lnTo>
                    <a:pt x="9029700" y="862711"/>
                  </a:lnTo>
                  <a:lnTo>
                    <a:pt x="9029700" y="872248"/>
                  </a:lnTo>
                  <a:lnTo>
                    <a:pt x="9039225" y="872248"/>
                  </a:lnTo>
                  <a:lnTo>
                    <a:pt x="9039225" y="862711"/>
                  </a:lnTo>
                  <a:close/>
                </a:path>
                <a:path w="11553825" h="872489">
                  <a:moveTo>
                    <a:pt x="9096375" y="862711"/>
                  </a:moveTo>
                  <a:lnTo>
                    <a:pt x="9086850" y="862711"/>
                  </a:lnTo>
                  <a:lnTo>
                    <a:pt x="9086850" y="872248"/>
                  </a:lnTo>
                  <a:lnTo>
                    <a:pt x="9096375" y="872248"/>
                  </a:lnTo>
                  <a:lnTo>
                    <a:pt x="9096375" y="862711"/>
                  </a:lnTo>
                  <a:close/>
                </a:path>
                <a:path w="11553825" h="872489">
                  <a:moveTo>
                    <a:pt x="9153525" y="862711"/>
                  </a:moveTo>
                  <a:lnTo>
                    <a:pt x="9144000" y="862711"/>
                  </a:lnTo>
                  <a:lnTo>
                    <a:pt x="9144000" y="872248"/>
                  </a:lnTo>
                  <a:lnTo>
                    <a:pt x="9153525" y="872248"/>
                  </a:lnTo>
                  <a:lnTo>
                    <a:pt x="9153525" y="862711"/>
                  </a:lnTo>
                  <a:close/>
                </a:path>
                <a:path w="11553825" h="872489">
                  <a:moveTo>
                    <a:pt x="9210675" y="862711"/>
                  </a:moveTo>
                  <a:lnTo>
                    <a:pt x="9201150" y="862711"/>
                  </a:lnTo>
                  <a:lnTo>
                    <a:pt x="9201150" y="872248"/>
                  </a:lnTo>
                  <a:lnTo>
                    <a:pt x="9210675" y="872248"/>
                  </a:lnTo>
                  <a:lnTo>
                    <a:pt x="9210675" y="862711"/>
                  </a:lnTo>
                  <a:close/>
                </a:path>
                <a:path w="11553825" h="872489">
                  <a:moveTo>
                    <a:pt x="9267825" y="862711"/>
                  </a:moveTo>
                  <a:lnTo>
                    <a:pt x="9258300" y="862711"/>
                  </a:lnTo>
                  <a:lnTo>
                    <a:pt x="9258300" y="872248"/>
                  </a:lnTo>
                  <a:lnTo>
                    <a:pt x="9267825" y="872248"/>
                  </a:lnTo>
                  <a:lnTo>
                    <a:pt x="9267825" y="862711"/>
                  </a:lnTo>
                  <a:close/>
                </a:path>
                <a:path w="11553825" h="872489">
                  <a:moveTo>
                    <a:pt x="9324975" y="862711"/>
                  </a:moveTo>
                  <a:lnTo>
                    <a:pt x="9315450" y="862711"/>
                  </a:lnTo>
                  <a:lnTo>
                    <a:pt x="9315450" y="872248"/>
                  </a:lnTo>
                  <a:lnTo>
                    <a:pt x="9324975" y="872248"/>
                  </a:lnTo>
                  <a:lnTo>
                    <a:pt x="9324975" y="862711"/>
                  </a:lnTo>
                  <a:close/>
                </a:path>
                <a:path w="11553825" h="872489">
                  <a:moveTo>
                    <a:pt x="9382125" y="862711"/>
                  </a:moveTo>
                  <a:lnTo>
                    <a:pt x="9372600" y="862711"/>
                  </a:lnTo>
                  <a:lnTo>
                    <a:pt x="9372600" y="872248"/>
                  </a:lnTo>
                  <a:lnTo>
                    <a:pt x="9382125" y="872248"/>
                  </a:lnTo>
                  <a:lnTo>
                    <a:pt x="9382125" y="862711"/>
                  </a:lnTo>
                  <a:close/>
                </a:path>
                <a:path w="11553825" h="872489">
                  <a:moveTo>
                    <a:pt x="9439275" y="862711"/>
                  </a:moveTo>
                  <a:lnTo>
                    <a:pt x="9429750" y="862711"/>
                  </a:lnTo>
                  <a:lnTo>
                    <a:pt x="9429750" y="872248"/>
                  </a:lnTo>
                  <a:lnTo>
                    <a:pt x="9439275" y="872248"/>
                  </a:lnTo>
                  <a:lnTo>
                    <a:pt x="9439275" y="862711"/>
                  </a:lnTo>
                  <a:close/>
                </a:path>
                <a:path w="11553825" h="872489">
                  <a:moveTo>
                    <a:pt x="9496425" y="862711"/>
                  </a:moveTo>
                  <a:lnTo>
                    <a:pt x="9486900" y="862711"/>
                  </a:lnTo>
                  <a:lnTo>
                    <a:pt x="9486900" y="872248"/>
                  </a:lnTo>
                  <a:lnTo>
                    <a:pt x="9496425" y="872248"/>
                  </a:lnTo>
                  <a:lnTo>
                    <a:pt x="9496425" y="862711"/>
                  </a:lnTo>
                  <a:close/>
                </a:path>
                <a:path w="11553825" h="872489">
                  <a:moveTo>
                    <a:pt x="9553575" y="862711"/>
                  </a:moveTo>
                  <a:lnTo>
                    <a:pt x="9544050" y="862711"/>
                  </a:lnTo>
                  <a:lnTo>
                    <a:pt x="9544050" y="872248"/>
                  </a:lnTo>
                  <a:lnTo>
                    <a:pt x="9553575" y="872248"/>
                  </a:lnTo>
                  <a:lnTo>
                    <a:pt x="9553575" y="862711"/>
                  </a:lnTo>
                  <a:close/>
                </a:path>
                <a:path w="11553825" h="872489">
                  <a:moveTo>
                    <a:pt x="9610725" y="862711"/>
                  </a:moveTo>
                  <a:lnTo>
                    <a:pt x="9601200" y="862711"/>
                  </a:lnTo>
                  <a:lnTo>
                    <a:pt x="9601200" y="872248"/>
                  </a:lnTo>
                  <a:lnTo>
                    <a:pt x="9610725" y="872248"/>
                  </a:lnTo>
                  <a:lnTo>
                    <a:pt x="9610725" y="862711"/>
                  </a:lnTo>
                  <a:close/>
                </a:path>
                <a:path w="11553825" h="872489">
                  <a:moveTo>
                    <a:pt x="9667875" y="862711"/>
                  </a:moveTo>
                  <a:lnTo>
                    <a:pt x="9658350" y="862711"/>
                  </a:lnTo>
                  <a:lnTo>
                    <a:pt x="9658350" y="872248"/>
                  </a:lnTo>
                  <a:lnTo>
                    <a:pt x="9667875" y="872248"/>
                  </a:lnTo>
                  <a:lnTo>
                    <a:pt x="9667875" y="862711"/>
                  </a:lnTo>
                  <a:close/>
                </a:path>
                <a:path w="11553825" h="872489">
                  <a:moveTo>
                    <a:pt x="9725025" y="862711"/>
                  </a:moveTo>
                  <a:lnTo>
                    <a:pt x="9715500" y="862711"/>
                  </a:lnTo>
                  <a:lnTo>
                    <a:pt x="9715500" y="872248"/>
                  </a:lnTo>
                  <a:lnTo>
                    <a:pt x="9725025" y="872248"/>
                  </a:lnTo>
                  <a:lnTo>
                    <a:pt x="9725025" y="862711"/>
                  </a:lnTo>
                  <a:close/>
                </a:path>
                <a:path w="11553825" h="872489">
                  <a:moveTo>
                    <a:pt x="9782175" y="862711"/>
                  </a:moveTo>
                  <a:lnTo>
                    <a:pt x="9772650" y="862711"/>
                  </a:lnTo>
                  <a:lnTo>
                    <a:pt x="9772650" y="872248"/>
                  </a:lnTo>
                  <a:lnTo>
                    <a:pt x="9782175" y="872248"/>
                  </a:lnTo>
                  <a:lnTo>
                    <a:pt x="9782175" y="862711"/>
                  </a:lnTo>
                  <a:close/>
                </a:path>
                <a:path w="11553825" h="872489">
                  <a:moveTo>
                    <a:pt x="9839325" y="862711"/>
                  </a:moveTo>
                  <a:lnTo>
                    <a:pt x="9829800" y="862711"/>
                  </a:lnTo>
                  <a:lnTo>
                    <a:pt x="9829800" y="872248"/>
                  </a:lnTo>
                  <a:lnTo>
                    <a:pt x="9839325" y="872248"/>
                  </a:lnTo>
                  <a:lnTo>
                    <a:pt x="9839325" y="862711"/>
                  </a:lnTo>
                  <a:close/>
                </a:path>
                <a:path w="11553825" h="872489">
                  <a:moveTo>
                    <a:pt x="9896475" y="862711"/>
                  </a:moveTo>
                  <a:lnTo>
                    <a:pt x="9886950" y="862711"/>
                  </a:lnTo>
                  <a:lnTo>
                    <a:pt x="9886950" y="872248"/>
                  </a:lnTo>
                  <a:lnTo>
                    <a:pt x="9896475" y="872248"/>
                  </a:lnTo>
                  <a:lnTo>
                    <a:pt x="9896475" y="862711"/>
                  </a:lnTo>
                  <a:close/>
                </a:path>
                <a:path w="11553825" h="872489">
                  <a:moveTo>
                    <a:pt x="9953625" y="862711"/>
                  </a:moveTo>
                  <a:lnTo>
                    <a:pt x="9944100" y="862711"/>
                  </a:lnTo>
                  <a:lnTo>
                    <a:pt x="9944100" y="872248"/>
                  </a:lnTo>
                  <a:lnTo>
                    <a:pt x="9953625" y="872248"/>
                  </a:lnTo>
                  <a:lnTo>
                    <a:pt x="9953625" y="862711"/>
                  </a:lnTo>
                  <a:close/>
                </a:path>
                <a:path w="11553825" h="872489">
                  <a:moveTo>
                    <a:pt x="10010775" y="862711"/>
                  </a:moveTo>
                  <a:lnTo>
                    <a:pt x="10001250" y="862711"/>
                  </a:lnTo>
                  <a:lnTo>
                    <a:pt x="10001250" y="872248"/>
                  </a:lnTo>
                  <a:lnTo>
                    <a:pt x="10010775" y="872248"/>
                  </a:lnTo>
                  <a:lnTo>
                    <a:pt x="10010775" y="862711"/>
                  </a:lnTo>
                  <a:close/>
                </a:path>
                <a:path w="11553825" h="872489">
                  <a:moveTo>
                    <a:pt x="10067925" y="862711"/>
                  </a:moveTo>
                  <a:lnTo>
                    <a:pt x="10058400" y="862711"/>
                  </a:lnTo>
                  <a:lnTo>
                    <a:pt x="10058400" y="872248"/>
                  </a:lnTo>
                  <a:lnTo>
                    <a:pt x="10067925" y="872248"/>
                  </a:lnTo>
                  <a:lnTo>
                    <a:pt x="10067925" y="862711"/>
                  </a:lnTo>
                  <a:close/>
                </a:path>
                <a:path w="11553825" h="872489">
                  <a:moveTo>
                    <a:pt x="10125075" y="862711"/>
                  </a:moveTo>
                  <a:lnTo>
                    <a:pt x="10115550" y="862711"/>
                  </a:lnTo>
                  <a:lnTo>
                    <a:pt x="10115550" y="872248"/>
                  </a:lnTo>
                  <a:lnTo>
                    <a:pt x="10125075" y="872248"/>
                  </a:lnTo>
                  <a:lnTo>
                    <a:pt x="10125075" y="862711"/>
                  </a:lnTo>
                  <a:close/>
                </a:path>
                <a:path w="11553825" h="872489">
                  <a:moveTo>
                    <a:pt x="10182225" y="862711"/>
                  </a:moveTo>
                  <a:lnTo>
                    <a:pt x="10172700" y="862711"/>
                  </a:lnTo>
                  <a:lnTo>
                    <a:pt x="10172700" y="872248"/>
                  </a:lnTo>
                  <a:lnTo>
                    <a:pt x="10182225" y="872248"/>
                  </a:lnTo>
                  <a:lnTo>
                    <a:pt x="10182225" y="862711"/>
                  </a:lnTo>
                  <a:close/>
                </a:path>
                <a:path w="11553825" h="872489">
                  <a:moveTo>
                    <a:pt x="10239375" y="862711"/>
                  </a:moveTo>
                  <a:lnTo>
                    <a:pt x="10229850" y="862711"/>
                  </a:lnTo>
                  <a:lnTo>
                    <a:pt x="10229850" y="872248"/>
                  </a:lnTo>
                  <a:lnTo>
                    <a:pt x="10239375" y="872248"/>
                  </a:lnTo>
                  <a:lnTo>
                    <a:pt x="10239375" y="862711"/>
                  </a:lnTo>
                  <a:close/>
                </a:path>
                <a:path w="11553825" h="872489">
                  <a:moveTo>
                    <a:pt x="10296525" y="862711"/>
                  </a:moveTo>
                  <a:lnTo>
                    <a:pt x="10287000" y="862711"/>
                  </a:lnTo>
                  <a:lnTo>
                    <a:pt x="10287000" y="872248"/>
                  </a:lnTo>
                  <a:lnTo>
                    <a:pt x="10296525" y="872248"/>
                  </a:lnTo>
                  <a:lnTo>
                    <a:pt x="10296525" y="862711"/>
                  </a:lnTo>
                  <a:close/>
                </a:path>
                <a:path w="11553825" h="872489">
                  <a:moveTo>
                    <a:pt x="10353675" y="862711"/>
                  </a:moveTo>
                  <a:lnTo>
                    <a:pt x="10344150" y="862711"/>
                  </a:lnTo>
                  <a:lnTo>
                    <a:pt x="10344150" y="872248"/>
                  </a:lnTo>
                  <a:lnTo>
                    <a:pt x="10353675" y="872248"/>
                  </a:lnTo>
                  <a:lnTo>
                    <a:pt x="10353675" y="862711"/>
                  </a:lnTo>
                  <a:close/>
                </a:path>
                <a:path w="11553825" h="872489">
                  <a:moveTo>
                    <a:pt x="10410825" y="862711"/>
                  </a:moveTo>
                  <a:lnTo>
                    <a:pt x="10401300" y="862711"/>
                  </a:lnTo>
                  <a:lnTo>
                    <a:pt x="10401300" y="872248"/>
                  </a:lnTo>
                  <a:lnTo>
                    <a:pt x="10410825" y="872248"/>
                  </a:lnTo>
                  <a:lnTo>
                    <a:pt x="10410825" y="862711"/>
                  </a:lnTo>
                  <a:close/>
                </a:path>
                <a:path w="11553825" h="872489">
                  <a:moveTo>
                    <a:pt x="10467975" y="862711"/>
                  </a:moveTo>
                  <a:lnTo>
                    <a:pt x="10458450" y="862711"/>
                  </a:lnTo>
                  <a:lnTo>
                    <a:pt x="10458450" y="872248"/>
                  </a:lnTo>
                  <a:lnTo>
                    <a:pt x="10467975" y="872248"/>
                  </a:lnTo>
                  <a:lnTo>
                    <a:pt x="10467975" y="862711"/>
                  </a:lnTo>
                  <a:close/>
                </a:path>
                <a:path w="11553825" h="872489">
                  <a:moveTo>
                    <a:pt x="10525125" y="862711"/>
                  </a:moveTo>
                  <a:lnTo>
                    <a:pt x="10515600" y="862711"/>
                  </a:lnTo>
                  <a:lnTo>
                    <a:pt x="10515600" y="872248"/>
                  </a:lnTo>
                  <a:lnTo>
                    <a:pt x="10525125" y="872248"/>
                  </a:lnTo>
                  <a:lnTo>
                    <a:pt x="10525125" y="862711"/>
                  </a:lnTo>
                  <a:close/>
                </a:path>
                <a:path w="11553825" h="872489">
                  <a:moveTo>
                    <a:pt x="10582275" y="862711"/>
                  </a:moveTo>
                  <a:lnTo>
                    <a:pt x="10572750" y="862711"/>
                  </a:lnTo>
                  <a:lnTo>
                    <a:pt x="10572750" y="872248"/>
                  </a:lnTo>
                  <a:lnTo>
                    <a:pt x="10582275" y="872248"/>
                  </a:lnTo>
                  <a:lnTo>
                    <a:pt x="10582275" y="862711"/>
                  </a:lnTo>
                  <a:close/>
                </a:path>
                <a:path w="11553825" h="872489">
                  <a:moveTo>
                    <a:pt x="10639425" y="862711"/>
                  </a:moveTo>
                  <a:lnTo>
                    <a:pt x="10629900" y="862711"/>
                  </a:lnTo>
                  <a:lnTo>
                    <a:pt x="10629900" y="872248"/>
                  </a:lnTo>
                  <a:lnTo>
                    <a:pt x="10639425" y="872248"/>
                  </a:lnTo>
                  <a:lnTo>
                    <a:pt x="10639425" y="862711"/>
                  </a:lnTo>
                  <a:close/>
                </a:path>
                <a:path w="11553825" h="872489">
                  <a:moveTo>
                    <a:pt x="10696575" y="862711"/>
                  </a:moveTo>
                  <a:lnTo>
                    <a:pt x="10687050" y="862711"/>
                  </a:lnTo>
                  <a:lnTo>
                    <a:pt x="10687050" y="872248"/>
                  </a:lnTo>
                  <a:lnTo>
                    <a:pt x="10696575" y="872248"/>
                  </a:lnTo>
                  <a:lnTo>
                    <a:pt x="10696575" y="862711"/>
                  </a:lnTo>
                  <a:close/>
                </a:path>
                <a:path w="11553825" h="872489">
                  <a:moveTo>
                    <a:pt x="10753725" y="862711"/>
                  </a:moveTo>
                  <a:lnTo>
                    <a:pt x="10744200" y="862711"/>
                  </a:lnTo>
                  <a:lnTo>
                    <a:pt x="10744200" y="872248"/>
                  </a:lnTo>
                  <a:lnTo>
                    <a:pt x="10753725" y="872248"/>
                  </a:lnTo>
                  <a:lnTo>
                    <a:pt x="10753725" y="862711"/>
                  </a:lnTo>
                  <a:close/>
                </a:path>
                <a:path w="11553825" h="872489">
                  <a:moveTo>
                    <a:pt x="10810875" y="862711"/>
                  </a:moveTo>
                  <a:lnTo>
                    <a:pt x="10801350" y="862711"/>
                  </a:lnTo>
                  <a:lnTo>
                    <a:pt x="10801350" y="872248"/>
                  </a:lnTo>
                  <a:lnTo>
                    <a:pt x="10810875" y="872248"/>
                  </a:lnTo>
                  <a:lnTo>
                    <a:pt x="10810875" y="862711"/>
                  </a:lnTo>
                  <a:close/>
                </a:path>
                <a:path w="11553825" h="872489">
                  <a:moveTo>
                    <a:pt x="10868025" y="862711"/>
                  </a:moveTo>
                  <a:lnTo>
                    <a:pt x="10858500" y="862711"/>
                  </a:lnTo>
                  <a:lnTo>
                    <a:pt x="10858500" y="872248"/>
                  </a:lnTo>
                  <a:lnTo>
                    <a:pt x="10868025" y="872248"/>
                  </a:lnTo>
                  <a:lnTo>
                    <a:pt x="10868025" y="862711"/>
                  </a:lnTo>
                  <a:close/>
                </a:path>
                <a:path w="11553825" h="872489">
                  <a:moveTo>
                    <a:pt x="10925175" y="862711"/>
                  </a:moveTo>
                  <a:lnTo>
                    <a:pt x="10915650" y="862711"/>
                  </a:lnTo>
                  <a:lnTo>
                    <a:pt x="10915650" y="872248"/>
                  </a:lnTo>
                  <a:lnTo>
                    <a:pt x="10925175" y="872248"/>
                  </a:lnTo>
                  <a:lnTo>
                    <a:pt x="10925175" y="862711"/>
                  </a:lnTo>
                  <a:close/>
                </a:path>
                <a:path w="11553825" h="872489">
                  <a:moveTo>
                    <a:pt x="10982325" y="862711"/>
                  </a:moveTo>
                  <a:lnTo>
                    <a:pt x="10972800" y="862711"/>
                  </a:lnTo>
                  <a:lnTo>
                    <a:pt x="10972800" y="872248"/>
                  </a:lnTo>
                  <a:lnTo>
                    <a:pt x="10982325" y="872248"/>
                  </a:lnTo>
                  <a:lnTo>
                    <a:pt x="10982325" y="862711"/>
                  </a:lnTo>
                  <a:close/>
                </a:path>
                <a:path w="11553825" h="872489">
                  <a:moveTo>
                    <a:pt x="11039475" y="862711"/>
                  </a:moveTo>
                  <a:lnTo>
                    <a:pt x="11029950" y="862711"/>
                  </a:lnTo>
                  <a:lnTo>
                    <a:pt x="11029950" y="872248"/>
                  </a:lnTo>
                  <a:lnTo>
                    <a:pt x="11039475" y="872248"/>
                  </a:lnTo>
                  <a:lnTo>
                    <a:pt x="11039475" y="862711"/>
                  </a:lnTo>
                  <a:close/>
                </a:path>
                <a:path w="11553825" h="872489">
                  <a:moveTo>
                    <a:pt x="11096625" y="862711"/>
                  </a:moveTo>
                  <a:lnTo>
                    <a:pt x="11087100" y="862711"/>
                  </a:lnTo>
                  <a:lnTo>
                    <a:pt x="11087100" y="872248"/>
                  </a:lnTo>
                  <a:lnTo>
                    <a:pt x="11096625" y="872248"/>
                  </a:lnTo>
                  <a:lnTo>
                    <a:pt x="11096625" y="862711"/>
                  </a:lnTo>
                  <a:close/>
                </a:path>
                <a:path w="11553825" h="872489">
                  <a:moveTo>
                    <a:pt x="11153775" y="862711"/>
                  </a:moveTo>
                  <a:lnTo>
                    <a:pt x="11144250" y="862711"/>
                  </a:lnTo>
                  <a:lnTo>
                    <a:pt x="11144250" y="872248"/>
                  </a:lnTo>
                  <a:lnTo>
                    <a:pt x="11153775" y="872248"/>
                  </a:lnTo>
                  <a:lnTo>
                    <a:pt x="11153775" y="862711"/>
                  </a:lnTo>
                  <a:close/>
                </a:path>
                <a:path w="11553825" h="872489">
                  <a:moveTo>
                    <a:pt x="11210925" y="862711"/>
                  </a:moveTo>
                  <a:lnTo>
                    <a:pt x="11201400" y="862711"/>
                  </a:lnTo>
                  <a:lnTo>
                    <a:pt x="11201400" y="872248"/>
                  </a:lnTo>
                  <a:lnTo>
                    <a:pt x="11210925" y="872248"/>
                  </a:lnTo>
                  <a:lnTo>
                    <a:pt x="11210925" y="862711"/>
                  </a:lnTo>
                  <a:close/>
                </a:path>
                <a:path w="11553825" h="872489">
                  <a:moveTo>
                    <a:pt x="11268075" y="862711"/>
                  </a:moveTo>
                  <a:lnTo>
                    <a:pt x="11258550" y="862711"/>
                  </a:lnTo>
                  <a:lnTo>
                    <a:pt x="11258550" y="872248"/>
                  </a:lnTo>
                  <a:lnTo>
                    <a:pt x="11268075" y="872248"/>
                  </a:lnTo>
                  <a:lnTo>
                    <a:pt x="11268075" y="862711"/>
                  </a:lnTo>
                  <a:close/>
                </a:path>
                <a:path w="11553825" h="872489">
                  <a:moveTo>
                    <a:pt x="11325225" y="862711"/>
                  </a:moveTo>
                  <a:lnTo>
                    <a:pt x="11315700" y="862711"/>
                  </a:lnTo>
                  <a:lnTo>
                    <a:pt x="11315700" y="872248"/>
                  </a:lnTo>
                  <a:lnTo>
                    <a:pt x="11325225" y="872248"/>
                  </a:lnTo>
                  <a:lnTo>
                    <a:pt x="11325225" y="862711"/>
                  </a:lnTo>
                  <a:close/>
                </a:path>
                <a:path w="11553825" h="872489">
                  <a:moveTo>
                    <a:pt x="11382375" y="862711"/>
                  </a:moveTo>
                  <a:lnTo>
                    <a:pt x="11372850" y="862711"/>
                  </a:lnTo>
                  <a:lnTo>
                    <a:pt x="11372850" y="872248"/>
                  </a:lnTo>
                  <a:lnTo>
                    <a:pt x="11382375" y="872248"/>
                  </a:lnTo>
                  <a:lnTo>
                    <a:pt x="11382375" y="862711"/>
                  </a:lnTo>
                  <a:close/>
                </a:path>
                <a:path w="11553825" h="872489">
                  <a:moveTo>
                    <a:pt x="11439525" y="862711"/>
                  </a:moveTo>
                  <a:lnTo>
                    <a:pt x="11430000" y="862711"/>
                  </a:lnTo>
                  <a:lnTo>
                    <a:pt x="11430000" y="872248"/>
                  </a:lnTo>
                  <a:lnTo>
                    <a:pt x="11439525" y="872248"/>
                  </a:lnTo>
                  <a:lnTo>
                    <a:pt x="11439525" y="862711"/>
                  </a:lnTo>
                  <a:close/>
                </a:path>
                <a:path w="11553825" h="872489">
                  <a:moveTo>
                    <a:pt x="11496675" y="862711"/>
                  </a:moveTo>
                  <a:lnTo>
                    <a:pt x="11487150" y="862711"/>
                  </a:lnTo>
                  <a:lnTo>
                    <a:pt x="11487150" y="872248"/>
                  </a:lnTo>
                  <a:lnTo>
                    <a:pt x="11496675" y="872248"/>
                  </a:lnTo>
                  <a:lnTo>
                    <a:pt x="11496675" y="862711"/>
                  </a:lnTo>
                  <a:close/>
                </a:path>
                <a:path w="11553825" h="872489">
                  <a:moveTo>
                    <a:pt x="11553825" y="862711"/>
                  </a:moveTo>
                  <a:lnTo>
                    <a:pt x="11544300" y="862711"/>
                  </a:lnTo>
                  <a:lnTo>
                    <a:pt x="11544300" y="872248"/>
                  </a:lnTo>
                  <a:lnTo>
                    <a:pt x="11553825" y="872248"/>
                  </a:lnTo>
                  <a:lnTo>
                    <a:pt x="11553825" y="86271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76625" y="2462326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77125" y="2462326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575" y="1599615"/>
              <a:ext cx="11553825" cy="872490"/>
            </a:xfrm>
            <a:custGeom>
              <a:avLst/>
              <a:gdLst/>
              <a:ahLst/>
              <a:cxnLst/>
              <a:rect l="l" t="t" r="r" b="b"/>
              <a:pathLst>
                <a:path w="11553825" h="87248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1553825" h="87248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1553825" h="872489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1553825" h="872489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1553825" h="872489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1553825" h="872489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1553825" h="872489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1553825" h="872489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1553825" h="87248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1553825" h="87248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1553825" h="87248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1553825" h="87248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1553825" h="872489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11553825" h="87248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11553825" h="872489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11553825" h="872489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11553825" h="87248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11553825" h="872489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11553825" h="872489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11553825" h="872489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11553825" h="872489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11553825" h="872489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11553825" h="872489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11553825" h="87248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11553825" h="872489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11553825" h="872489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11553825" h="872489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11553825" h="87248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11553825" h="87248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11553825" h="87248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11553825" h="87248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11553825" h="87248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11553825" h="87248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11553825" h="87248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11553825" h="872489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11553825" h="872489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11553825" h="872489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11553825" h="872489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11553825" h="872489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11553825" h="872489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11553825" h="872489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11553825" h="872489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11553825" h="872489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11553825" h="872489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11553825" h="872489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11553825" h="872489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11553825" h="872489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11553825" h="872489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11553825" h="872489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11553825" h="872489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11553825" h="872489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11553825" h="872489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11553825" h="872489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11553825" h="872489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11553825" h="872489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11553825" h="872489">
                  <a:moveTo>
                    <a:pt x="10696575" y="862711"/>
                  </a:moveTo>
                  <a:lnTo>
                    <a:pt x="10687050" y="862711"/>
                  </a:lnTo>
                  <a:lnTo>
                    <a:pt x="10687050" y="872236"/>
                  </a:lnTo>
                  <a:lnTo>
                    <a:pt x="10696575" y="872236"/>
                  </a:lnTo>
                  <a:lnTo>
                    <a:pt x="10696575" y="862711"/>
                  </a:lnTo>
                  <a:close/>
                </a:path>
                <a:path w="11553825" h="872489">
                  <a:moveTo>
                    <a:pt x="10753725" y="862711"/>
                  </a:moveTo>
                  <a:lnTo>
                    <a:pt x="10744200" y="862711"/>
                  </a:lnTo>
                  <a:lnTo>
                    <a:pt x="10744200" y="872236"/>
                  </a:lnTo>
                  <a:lnTo>
                    <a:pt x="10753725" y="872236"/>
                  </a:lnTo>
                  <a:lnTo>
                    <a:pt x="10753725" y="862711"/>
                  </a:lnTo>
                  <a:close/>
                </a:path>
                <a:path w="11553825" h="872489">
                  <a:moveTo>
                    <a:pt x="10810875" y="862711"/>
                  </a:moveTo>
                  <a:lnTo>
                    <a:pt x="10801350" y="862711"/>
                  </a:lnTo>
                  <a:lnTo>
                    <a:pt x="10801350" y="872236"/>
                  </a:lnTo>
                  <a:lnTo>
                    <a:pt x="10810875" y="872236"/>
                  </a:lnTo>
                  <a:lnTo>
                    <a:pt x="10810875" y="862711"/>
                  </a:lnTo>
                  <a:close/>
                </a:path>
                <a:path w="11553825" h="872489">
                  <a:moveTo>
                    <a:pt x="10868025" y="862711"/>
                  </a:moveTo>
                  <a:lnTo>
                    <a:pt x="10858500" y="862711"/>
                  </a:lnTo>
                  <a:lnTo>
                    <a:pt x="10858500" y="872236"/>
                  </a:lnTo>
                  <a:lnTo>
                    <a:pt x="10868025" y="872236"/>
                  </a:lnTo>
                  <a:lnTo>
                    <a:pt x="10868025" y="862711"/>
                  </a:lnTo>
                  <a:close/>
                </a:path>
                <a:path w="11553825" h="872489">
                  <a:moveTo>
                    <a:pt x="10925175" y="862711"/>
                  </a:moveTo>
                  <a:lnTo>
                    <a:pt x="10915650" y="862711"/>
                  </a:lnTo>
                  <a:lnTo>
                    <a:pt x="10915650" y="872236"/>
                  </a:lnTo>
                  <a:lnTo>
                    <a:pt x="10925175" y="872236"/>
                  </a:lnTo>
                  <a:lnTo>
                    <a:pt x="10925175" y="862711"/>
                  </a:lnTo>
                  <a:close/>
                </a:path>
                <a:path w="11553825" h="872489">
                  <a:moveTo>
                    <a:pt x="10982325" y="862711"/>
                  </a:moveTo>
                  <a:lnTo>
                    <a:pt x="10972800" y="862711"/>
                  </a:lnTo>
                  <a:lnTo>
                    <a:pt x="10972800" y="872236"/>
                  </a:lnTo>
                  <a:lnTo>
                    <a:pt x="10982325" y="872236"/>
                  </a:lnTo>
                  <a:lnTo>
                    <a:pt x="10982325" y="862711"/>
                  </a:lnTo>
                  <a:close/>
                </a:path>
                <a:path w="11553825" h="872489">
                  <a:moveTo>
                    <a:pt x="11039475" y="862711"/>
                  </a:moveTo>
                  <a:lnTo>
                    <a:pt x="11029950" y="862711"/>
                  </a:lnTo>
                  <a:lnTo>
                    <a:pt x="11029950" y="872236"/>
                  </a:lnTo>
                  <a:lnTo>
                    <a:pt x="11039475" y="872236"/>
                  </a:lnTo>
                  <a:lnTo>
                    <a:pt x="11039475" y="862711"/>
                  </a:lnTo>
                  <a:close/>
                </a:path>
                <a:path w="11553825" h="872489">
                  <a:moveTo>
                    <a:pt x="11096625" y="862711"/>
                  </a:moveTo>
                  <a:lnTo>
                    <a:pt x="11087100" y="862711"/>
                  </a:lnTo>
                  <a:lnTo>
                    <a:pt x="11087100" y="872236"/>
                  </a:lnTo>
                  <a:lnTo>
                    <a:pt x="11096625" y="872236"/>
                  </a:lnTo>
                  <a:lnTo>
                    <a:pt x="11096625" y="862711"/>
                  </a:lnTo>
                  <a:close/>
                </a:path>
                <a:path w="11553825" h="872489">
                  <a:moveTo>
                    <a:pt x="11153775" y="862711"/>
                  </a:moveTo>
                  <a:lnTo>
                    <a:pt x="11144250" y="862711"/>
                  </a:lnTo>
                  <a:lnTo>
                    <a:pt x="11144250" y="872236"/>
                  </a:lnTo>
                  <a:lnTo>
                    <a:pt x="11153775" y="872236"/>
                  </a:lnTo>
                  <a:lnTo>
                    <a:pt x="11153775" y="862711"/>
                  </a:lnTo>
                  <a:close/>
                </a:path>
                <a:path w="11553825" h="872489">
                  <a:moveTo>
                    <a:pt x="11210925" y="862711"/>
                  </a:moveTo>
                  <a:lnTo>
                    <a:pt x="11201400" y="862711"/>
                  </a:lnTo>
                  <a:lnTo>
                    <a:pt x="11201400" y="872236"/>
                  </a:lnTo>
                  <a:lnTo>
                    <a:pt x="11210925" y="872236"/>
                  </a:lnTo>
                  <a:lnTo>
                    <a:pt x="11210925" y="862711"/>
                  </a:lnTo>
                  <a:close/>
                </a:path>
                <a:path w="11553825" h="872489">
                  <a:moveTo>
                    <a:pt x="11268075" y="862711"/>
                  </a:moveTo>
                  <a:lnTo>
                    <a:pt x="11258550" y="862711"/>
                  </a:lnTo>
                  <a:lnTo>
                    <a:pt x="11258550" y="872236"/>
                  </a:lnTo>
                  <a:lnTo>
                    <a:pt x="11268075" y="872236"/>
                  </a:lnTo>
                  <a:lnTo>
                    <a:pt x="11268075" y="862711"/>
                  </a:lnTo>
                  <a:close/>
                </a:path>
                <a:path w="11553825" h="872489">
                  <a:moveTo>
                    <a:pt x="11325225" y="862711"/>
                  </a:moveTo>
                  <a:lnTo>
                    <a:pt x="11315700" y="862711"/>
                  </a:lnTo>
                  <a:lnTo>
                    <a:pt x="11315700" y="872236"/>
                  </a:lnTo>
                  <a:lnTo>
                    <a:pt x="11325225" y="872236"/>
                  </a:lnTo>
                  <a:lnTo>
                    <a:pt x="11325225" y="862711"/>
                  </a:lnTo>
                  <a:close/>
                </a:path>
                <a:path w="11553825" h="872489">
                  <a:moveTo>
                    <a:pt x="11382375" y="862711"/>
                  </a:moveTo>
                  <a:lnTo>
                    <a:pt x="11372850" y="862711"/>
                  </a:lnTo>
                  <a:lnTo>
                    <a:pt x="11372850" y="872236"/>
                  </a:lnTo>
                  <a:lnTo>
                    <a:pt x="11382375" y="872236"/>
                  </a:lnTo>
                  <a:lnTo>
                    <a:pt x="11382375" y="862711"/>
                  </a:lnTo>
                  <a:close/>
                </a:path>
                <a:path w="11553825" h="872489">
                  <a:moveTo>
                    <a:pt x="11439525" y="862711"/>
                  </a:moveTo>
                  <a:lnTo>
                    <a:pt x="11430000" y="862711"/>
                  </a:lnTo>
                  <a:lnTo>
                    <a:pt x="11430000" y="872236"/>
                  </a:lnTo>
                  <a:lnTo>
                    <a:pt x="11439525" y="872236"/>
                  </a:lnTo>
                  <a:lnTo>
                    <a:pt x="11439525" y="862711"/>
                  </a:lnTo>
                  <a:close/>
                </a:path>
                <a:path w="11553825" h="872489">
                  <a:moveTo>
                    <a:pt x="11496675" y="862711"/>
                  </a:moveTo>
                  <a:lnTo>
                    <a:pt x="11487150" y="862711"/>
                  </a:lnTo>
                  <a:lnTo>
                    <a:pt x="11487150" y="872236"/>
                  </a:lnTo>
                  <a:lnTo>
                    <a:pt x="11496675" y="872236"/>
                  </a:lnTo>
                  <a:lnTo>
                    <a:pt x="11496675" y="862711"/>
                  </a:lnTo>
                  <a:close/>
                </a:path>
                <a:path w="11553825" h="872489">
                  <a:moveTo>
                    <a:pt x="11553825" y="862711"/>
                  </a:moveTo>
                  <a:lnTo>
                    <a:pt x="11544300" y="862711"/>
                  </a:lnTo>
                  <a:lnTo>
                    <a:pt x="11544300" y="872236"/>
                  </a:lnTo>
                  <a:lnTo>
                    <a:pt x="11553825" y="872236"/>
                  </a:lnTo>
                  <a:lnTo>
                    <a:pt x="11553825" y="86271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33925" y="1599615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34425" y="1599615"/>
              <a:ext cx="3609975" cy="9525"/>
            </a:xfrm>
            <a:custGeom>
              <a:avLst/>
              <a:gdLst/>
              <a:ahLst/>
              <a:cxnLst/>
              <a:rect l="l" t="t" r="r" b="b"/>
              <a:pathLst>
                <a:path w="36099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36099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36099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36099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36099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36099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36099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36099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36099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36099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360997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36099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360997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360997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360997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360997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360997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360997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360997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360997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36099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36099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360997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360997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360997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360997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360997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360997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360997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360997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360997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360997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360997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360997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360997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360997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360997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360997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360997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360997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360997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360997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360997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360997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360997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360997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360997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360997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360997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360997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360997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360997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360997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360997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360997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360997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360997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360997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360997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360997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360997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360997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360997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360997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7543" y="5827526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7543" y="4964813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7543" y="4102100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543" y="3239388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6%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543" y="2376675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8%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956" y="1513963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60740" y="6843913"/>
            <a:ext cx="12426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52423"/>
                </a:solidFill>
                <a:latin typeface="Segoe UI Semibold"/>
                <a:cs typeface="Segoe UI Semibold"/>
              </a:rPr>
              <a:t>Product</a:t>
            </a:r>
            <a:r>
              <a:rPr sz="1200" spc="-40" dirty="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252423"/>
                </a:solidFill>
                <a:latin typeface="Segoe UI Semibold"/>
                <a:cs typeface="Segoe UI Semibold"/>
              </a:rPr>
              <a:t>Category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8595" y="2900500"/>
            <a:ext cx="177800" cy="1225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50" dirty="0">
                <a:solidFill>
                  <a:srgbClr val="252423"/>
                </a:solidFill>
                <a:latin typeface="Lucida Sans Unicode"/>
                <a:cs typeface="Lucida Sans Unicode"/>
              </a:rPr>
              <a:t>P</a:t>
            </a:r>
            <a:r>
              <a:rPr sz="1200" dirty="0">
                <a:solidFill>
                  <a:srgbClr val="252423"/>
                </a:solidFill>
                <a:latin typeface="Lucida Sans Unicode"/>
                <a:cs typeface="Lucida Sans Unicode"/>
              </a:rPr>
              <a:t>ercent</a:t>
            </a:r>
            <a:r>
              <a:rPr sz="1200" spc="-105" dirty="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252423"/>
                </a:solidFill>
                <a:latin typeface="Lucida Sans Unicode"/>
                <a:cs typeface="Lucida Sans Unicode"/>
              </a:rPr>
              <a:t>Of</a:t>
            </a:r>
            <a:r>
              <a:rPr sz="1200" spc="-105" dirty="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252423"/>
                </a:solidFill>
                <a:latin typeface="Lucida Sans Unicode"/>
                <a:cs typeface="Lucida Sans Unicode"/>
              </a:rPr>
              <a:t>Re</a:t>
            </a:r>
            <a:r>
              <a:rPr sz="1200" spc="-25" dirty="0">
                <a:solidFill>
                  <a:srgbClr val="252423"/>
                </a:solidFill>
                <a:latin typeface="Lucida Sans Unicode"/>
                <a:cs typeface="Lucida Sans Unicode"/>
              </a:rPr>
              <a:t>v</a:t>
            </a:r>
            <a:r>
              <a:rPr sz="1200" dirty="0">
                <a:solidFill>
                  <a:srgbClr val="252423"/>
                </a:solidFill>
                <a:latin typeface="Lucida Sans Unicode"/>
                <a:cs typeface="Lucida Sans Unicode"/>
              </a:rPr>
              <a:t>enue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 rot="19500000">
            <a:off x="942209" y="6133630"/>
            <a:ext cx="71405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health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_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beaut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 rot="19500000">
            <a:off x="2065864" y="6123786"/>
            <a:ext cx="68023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watches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_gifts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 rot="19500000">
            <a:off x="3069339" y="6152117"/>
            <a:ext cx="77806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bed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_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bath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_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tabl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 rot="19500000">
            <a:off x="4238385" y="6127868"/>
            <a:ext cx="69463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sp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rts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_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leisur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 rot="19500000">
            <a:off x="4912383" y="6260528"/>
            <a:ext cx="1153123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c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mputers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_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access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rie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 rot="19500000">
            <a:off x="6506248" y="6101617"/>
            <a:ext cx="604627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h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useware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 rot="19500000">
            <a:off x="7440006" y="6152133"/>
            <a:ext cx="77806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furniture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_d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ec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or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 rot="19500000">
            <a:off x="9015287" y="5996984"/>
            <a:ext cx="255582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aut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 rot="19500000">
            <a:off x="10091377" y="6002522"/>
            <a:ext cx="27333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bab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 rot="19500000">
            <a:off x="10974026" y="6070629"/>
            <a:ext cx="49904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c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ool_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stuf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f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27646" y="1386342"/>
            <a:ext cx="10692130" cy="4526915"/>
            <a:chOff x="1227646" y="1386342"/>
            <a:chExt cx="10692130" cy="4526915"/>
          </a:xfrm>
        </p:grpSpPr>
        <p:sp>
          <p:nvSpPr>
            <p:cNvPr id="37" name="object 37"/>
            <p:cNvSpPr/>
            <p:nvPr/>
          </p:nvSpPr>
          <p:spPr>
            <a:xfrm>
              <a:off x="1227646" y="1386342"/>
              <a:ext cx="858519" cy="4526915"/>
            </a:xfrm>
            <a:custGeom>
              <a:avLst/>
              <a:gdLst/>
              <a:ahLst/>
              <a:cxnLst/>
              <a:rect l="l" t="t" r="r" b="b"/>
              <a:pathLst>
                <a:path w="858519" h="4526915">
                  <a:moveTo>
                    <a:pt x="857955" y="4526828"/>
                  </a:moveTo>
                  <a:lnTo>
                    <a:pt x="0" y="4526828"/>
                  </a:lnTo>
                  <a:lnTo>
                    <a:pt x="0" y="0"/>
                  </a:lnTo>
                  <a:lnTo>
                    <a:pt x="857955" y="0"/>
                  </a:lnTo>
                  <a:lnTo>
                    <a:pt x="857955" y="4526828"/>
                  </a:lnTo>
                  <a:close/>
                </a:path>
              </a:pathLst>
            </a:custGeom>
            <a:solidFill>
              <a:srgbClr val="3D6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20326" y="1758175"/>
              <a:ext cx="858519" cy="4155440"/>
            </a:xfrm>
            <a:custGeom>
              <a:avLst/>
              <a:gdLst/>
              <a:ahLst/>
              <a:cxnLst/>
              <a:rect l="l" t="t" r="r" b="b"/>
              <a:pathLst>
                <a:path w="858519" h="4155440">
                  <a:moveTo>
                    <a:pt x="857955" y="4154995"/>
                  </a:moveTo>
                  <a:lnTo>
                    <a:pt x="0" y="4154995"/>
                  </a:lnTo>
                  <a:lnTo>
                    <a:pt x="0" y="0"/>
                  </a:lnTo>
                  <a:lnTo>
                    <a:pt x="857955" y="0"/>
                  </a:lnTo>
                  <a:lnTo>
                    <a:pt x="857955" y="4154995"/>
                  </a:lnTo>
                  <a:close/>
                </a:path>
              </a:pathLst>
            </a:custGeom>
            <a:solidFill>
              <a:srgbClr val="617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13005" y="2750812"/>
              <a:ext cx="858519" cy="3162935"/>
            </a:xfrm>
            <a:custGeom>
              <a:avLst/>
              <a:gdLst/>
              <a:ahLst/>
              <a:cxnLst/>
              <a:rect l="l" t="t" r="r" b="b"/>
              <a:pathLst>
                <a:path w="858520" h="3162935">
                  <a:moveTo>
                    <a:pt x="857955" y="3162358"/>
                  </a:moveTo>
                  <a:lnTo>
                    <a:pt x="0" y="3162358"/>
                  </a:lnTo>
                  <a:lnTo>
                    <a:pt x="0" y="0"/>
                  </a:lnTo>
                  <a:lnTo>
                    <a:pt x="857955" y="0"/>
                  </a:lnTo>
                  <a:lnTo>
                    <a:pt x="857955" y="3162358"/>
                  </a:lnTo>
                  <a:close/>
                </a:path>
              </a:pathLst>
            </a:custGeom>
            <a:solidFill>
              <a:srgbClr val="C2A8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05684" y="2795894"/>
              <a:ext cx="858519" cy="3117850"/>
            </a:xfrm>
            <a:custGeom>
              <a:avLst/>
              <a:gdLst/>
              <a:ahLst/>
              <a:cxnLst/>
              <a:rect l="l" t="t" r="r" b="b"/>
              <a:pathLst>
                <a:path w="858520" h="3117850">
                  <a:moveTo>
                    <a:pt x="857955" y="3117276"/>
                  </a:moveTo>
                  <a:lnTo>
                    <a:pt x="0" y="3117276"/>
                  </a:lnTo>
                  <a:lnTo>
                    <a:pt x="0" y="0"/>
                  </a:lnTo>
                  <a:lnTo>
                    <a:pt x="857955" y="0"/>
                  </a:lnTo>
                  <a:lnTo>
                    <a:pt x="857955" y="3117276"/>
                  </a:lnTo>
                  <a:close/>
                </a:path>
              </a:pathLst>
            </a:custGeom>
            <a:solidFill>
              <a:srgbClr val="C7A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98363" y="2961522"/>
              <a:ext cx="858519" cy="2952115"/>
            </a:xfrm>
            <a:custGeom>
              <a:avLst/>
              <a:gdLst/>
              <a:ahLst/>
              <a:cxnLst/>
              <a:rect l="l" t="t" r="r" b="b"/>
              <a:pathLst>
                <a:path w="858520" h="2952115">
                  <a:moveTo>
                    <a:pt x="857955" y="2951648"/>
                  </a:moveTo>
                  <a:lnTo>
                    <a:pt x="0" y="2951648"/>
                  </a:lnTo>
                  <a:lnTo>
                    <a:pt x="0" y="0"/>
                  </a:lnTo>
                  <a:lnTo>
                    <a:pt x="857955" y="0"/>
                  </a:lnTo>
                  <a:lnTo>
                    <a:pt x="857955" y="2951648"/>
                  </a:lnTo>
                  <a:close/>
                </a:path>
              </a:pathLst>
            </a:custGeom>
            <a:solidFill>
              <a:srgbClr val="D8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91042" y="3575137"/>
              <a:ext cx="858519" cy="2338070"/>
            </a:xfrm>
            <a:custGeom>
              <a:avLst/>
              <a:gdLst/>
              <a:ahLst/>
              <a:cxnLst/>
              <a:rect l="l" t="t" r="r" b="b"/>
              <a:pathLst>
                <a:path w="858520" h="2338070">
                  <a:moveTo>
                    <a:pt x="857955" y="2338033"/>
                  </a:moveTo>
                  <a:lnTo>
                    <a:pt x="0" y="2338033"/>
                  </a:lnTo>
                  <a:lnTo>
                    <a:pt x="0" y="0"/>
                  </a:lnTo>
                  <a:lnTo>
                    <a:pt x="857955" y="0"/>
                  </a:lnTo>
                  <a:lnTo>
                    <a:pt x="857955" y="2338033"/>
                  </a:lnTo>
                  <a:close/>
                </a:path>
              </a:pathLst>
            </a:custGeom>
            <a:solidFill>
              <a:srgbClr val="BE73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83721" y="3648554"/>
              <a:ext cx="858519" cy="2265045"/>
            </a:xfrm>
            <a:custGeom>
              <a:avLst/>
              <a:gdLst/>
              <a:ahLst/>
              <a:cxnLst/>
              <a:rect l="l" t="t" r="r" b="b"/>
              <a:pathLst>
                <a:path w="858520" h="2265045">
                  <a:moveTo>
                    <a:pt x="857955" y="2264616"/>
                  </a:moveTo>
                  <a:lnTo>
                    <a:pt x="0" y="2264616"/>
                  </a:lnTo>
                  <a:lnTo>
                    <a:pt x="0" y="0"/>
                  </a:lnTo>
                  <a:lnTo>
                    <a:pt x="857955" y="0"/>
                  </a:lnTo>
                  <a:lnTo>
                    <a:pt x="857955" y="2264616"/>
                  </a:lnTo>
                  <a:close/>
                </a:path>
              </a:pathLst>
            </a:custGeom>
            <a:solidFill>
              <a:srgbClr val="BA6B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76401" y="3874092"/>
              <a:ext cx="858519" cy="2039620"/>
            </a:xfrm>
            <a:custGeom>
              <a:avLst/>
              <a:gdLst/>
              <a:ahLst/>
              <a:cxnLst/>
              <a:rect l="l" t="t" r="r" b="b"/>
              <a:pathLst>
                <a:path w="858520" h="2039620">
                  <a:moveTo>
                    <a:pt x="857955" y="2039078"/>
                  </a:moveTo>
                  <a:lnTo>
                    <a:pt x="0" y="2039078"/>
                  </a:lnTo>
                  <a:lnTo>
                    <a:pt x="0" y="0"/>
                  </a:lnTo>
                  <a:lnTo>
                    <a:pt x="857955" y="0"/>
                  </a:lnTo>
                  <a:lnTo>
                    <a:pt x="857955" y="2039078"/>
                  </a:lnTo>
                  <a:close/>
                </a:path>
              </a:pathLst>
            </a:custGeom>
            <a:solidFill>
              <a:srgbClr val="B054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969080" y="4409829"/>
              <a:ext cx="858519" cy="1503680"/>
            </a:xfrm>
            <a:custGeom>
              <a:avLst/>
              <a:gdLst/>
              <a:ahLst/>
              <a:cxnLst/>
              <a:rect l="l" t="t" r="r" b="b"/>
              <a:pathLst>
                <a:path w="858520" h="1503679">
                  <a:moveTo>
                    <a:pt x="857955" y="1503341"/>
                  </a:moveTo>
                  <a:lnTo>
                    <a:pt x="0" y="1503341"/>
                  </a:lnTo>
                  <a:lnTo>
                    <a:pt x="0" y="0"/>
                  </a:lnTo>
                  <a:lnTo>
                    <a:pt x="857955" y="0"/>
                  </a:lnTo>
                  <a:lnTo>
                    <a:pt x="857955" y="1503341"/>
                  </a:lnTo>
                  <a:close/>
                </a:path>
              </a:pathLst>
            </a:custGeom>
            <a:solidFill>
              <a:srgbClr val="991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061759" y="4557096"/>
              <a:ext cx="858519" cy="1356360"/>
            </a:xfrm>
            <a:custGeom>
              <a:avLst/>
              <a:gdLst/>
              <a:ahLst/>
              <a:cxnLst/>
              <a:rect l="l" t="t" r="r" b="b"/>
              <a:pathLst>
                <a:path w="858520" h="1356360">
                  <a:moveTo>
                    <a:pt x="857955" y="1356074"/>
                  </a:moveTo>
                  <a:lnTo>
                    <a:pt x="0" y="1356074"/>
                  </a:lnTo>
                  <a:lnTo>
                    <a:pt x="0" y="0"/>
                  </a:lnTo>
                  <a:lnTo>
                    <a:pt x="857955" y="0"/>
                  </a:lnTo>
                  <a:lnTo>
                    <a:pt x="857955" y="1356074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402116" y="1144929"/>
            <a:ext cx="5092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egoe UI Semibold"/>
                <a:cs typeface="Segoe UI Semibold"/>
              </a:rPr>
              <a:t>10.49%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26830" y="1516762"/>
            <a:ext cx="44513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egoe UI Semibold"/>
                <a:cs typeface="Segoe UI Semibold"/>
              </a:rPr>
              <a:t>9.63%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21407" y="2509399"/>
            <a:ext cx="4413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egoe UI Semibold"/>
                <a:cs typeface="Segoe UI Semibold"/>
              </a:rPr>
              <a:t>7.33%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14086" y="2554481"/>
            <a:ext cx="4413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egoe UI Semibold"/>
                <a:cs typeface="Segoe UI Semibold"/>
              </a:rPr>
              <a:t>7.23%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03491" y="2720108"/>
            <a:ext cx="4483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egoe UI Semibold"/>
                <a:cs typeface="Segoe UI Semibold"/>
              </a:rPr>
              <a:t>6.84%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96393" y="3333723"/>
            <a:ext cx="4476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egoe UI Semibold"/>
                <a:cs typeface="Segoe UI Semibold"/>
              </a:rPr>
              <a:t>5.42%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90673" y="3407140"/>
            <a:ext cx="444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egoe UI Semibold"/>
                <a:cs typeface="Segoe UI Semibold"/>
              </a:rPr>
              <a:t>5.25%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083203" y="3632679"/>
            <a:ext cx="444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egoe UI Semibold"/>
                <a:cs typeface="Segoe UI Semibold"/>
              </a:rPr>
              <a:t>4.73%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174209" y="4168416"/>
            <a:ext cx="4483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egoe UI Semibold"/>
                <a:cs typeface="Segoe UI Semibold"/>
              </a:rPr>
              <a:t>3.49%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78758" y="4315683"/>
            <a:ext cx="4241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Segoe UI Semibold"/>
                <a:cs typeface="Segoe UI Semibold"/>
              </a:rPr>
              <a:t>3.14%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28600" y="228600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2000" y="504825"/>
                </a:moveTo>
                <a:lnTo>
                  <a:pt x="0" y="50482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504825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4677618" y="285813"/>
            <a:ext cx="32943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6845" algn="l"/>
              </a:tabLst>
            </a:pPr>
            <a:r>
              <a:rPr sz="2000" spc="-50" dirty="0"/>
              <a:t>R</a:t>
            </a:r>
            <a:r>
              <a:rPr sz="2000" dirty="0"/>
              <a:t>e</a:t>
            </a:r>
            <a:r>
              <a:rPr sz="2000" spc="-20" dirty="0"/>
              <a:t>v</a:t>
            </a:r>
            <a:r>
              <a:rPr sz="2000" dirty="0"/>
              <a:t>enue</a:t>
            </a:r>
            <a:r>
              <a:rPr sz="2000" spc="-5" dirty="0"/>
              <a:t> </a:t>
            </a:r>
            <a:r>
              <a:rPr sz="2000" dirty="0"/>
              <a:t>By</a:t>
            </a:r>
            <a:r>
              <a:rPr sz="2000" spc="-5" dirty="0"/>
              <a:t> </a:t>
            </a:r>
            <a:r>
              <a:rPr sz="2000" dirty="0"/>
              <a:t>Ca</a:t>
            </a:r>
            <a:r>
              <a:rPr sz="2000" spc="-10" dirty="0"/>
              <a:t>t</a:t>
            </a:r>
            <a:r>
              <a:rPr sz="2000" dirty="0"/>
              <a:t>ego</a:t>
            </a:r>
            <a:r>
              <a:rPr sz="2000" spc="80" dirty="0"/>
              <a:t>r</a:t>
            </a:r>
            <a:r>
              <a:rPr sz="2000" dirty="0"/>
              <a:t>y	2018</a:t>
            </a:r>
            <a:endParaRPr sz="2000"/>
          </a:p>
        </p:txBody>
      </p:sp>
      <p:sp>
        <p:nvSpPr>
          <p:cNvPr id="59" name="object 59"/>
          <p:cNvSpPr/>
          <p:nvPr/>
        </p:nvSpPr>
        <p:spPr>
          <a:xfrm>
            <a:off x="3938751" y="1037896"/>
            <a:ext cx="7810500" cy="1200150"/>
          </a:xfrm>
          <a:custGeom>
            <a:avLst/>
            <a:gdLst/>
            <a:ahLst/>
            <a:cxnLst/>
            <a:rect l="l" t="t" r="r" b="b"/>
            <a:pathLst>
              <a:path w="7810500" h="1200150">
                <a:moveTo>
                  <a:pt x="7810500" y="1200150"/>
                </a:moveTo>
                <a:lnTo>
                  <a:pt x="0" y="1200150"/>
                </a:lnTo>
                <a:lnTo>
                  <a:pt x="0" y="0"/>
                </a:lnTo>
                <a:lnTo>
                  <a:pt x="7810500" y="0"/>
                </a:lnTo>
                <a:lnTo>
                  <a:pt x="7810500" y="1200150"/>
                </a:lnTo>
                <a:close/>
              </a:path>
            </a:pathLst>
          </a:custGeom>
          <a:solidFill>
            <a:srgbClr val="E6E6E6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973676" y="1051218"/>
            <a:ext cx="735330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Reviewing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the top ten categories in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percent of sales,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we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see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that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these 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categories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great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sales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growth.</a:t>
            </a:r>
            <a:r>
              <a:rPr sz="1400" spc="45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These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categories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account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for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64%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of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sales.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73676" y="1609459"/>
            <a:ext cx="6254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971604"/>
                </a:solidFill>
                <a:latin typeface="Arial Black"/>
                <a:cs typeface="Arial Black"/>
              </a:rPr>
              <a:t>The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top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five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categories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account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for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approximately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42%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of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sales.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63" name="object 63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7" y="0"/>
                  </a:lnTo>
                  <a:lnTo>
                    <a:pt x="48767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3" y="0"/>
                  </a:lnTo>
                  <a:lnTo>
                    <a:pt x="192023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1188085"/>
            <a:chOff x="228600" y="228600"/>
            <a:chExt cx="12192000" cy="1188085"/>
          </a:xfrm>
        </p:grpSpPr>
        <p:sp>
          <p:nvSpPr>
            <p:cNvPr id="4" name="object 4"/>
            <p:cNvSpPr/>
            <p:nvPr/>
          </p:nvSpPr>
          <p:spPr>
            <a:xfrm>
              <a:off x="228600" y="733425"/>
              <a:ext cx="12192000" cy="683260"/>
            </a:xfrm>
            <a:custGeom>
              <a:avLst/>
              <a:gdLst/>
              <a:ahLst/>
              <a:cxnLst/>
              <a:rect l="l" t="t" r="r" b="b"/>
              <a:pathLst>
                <a:path w="12192000" h="683260">
                  <a:moveTo>
                    <a:pt x="0" y="682843"/>
                  </a:moveTo>
                  <a:lnTo>
                    <a:pt x="12191999" y="682843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82843"/>
                  </a:lnTo>
                  <a:close/>
                </a:path>
              </a:pathLst>
            </a:custGeom>
            <a:solidFill>
              <a:srgbClr val="E6E6E6">
                <a:alpha val="956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228600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2000" y="504825"/>
                  </a:moveTo>
                  <a:lnTo>
                    <a:pt x="0" y="50482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50482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33627" y="285813"/>
            <a:ext cx="2382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Sales</a:t>
            </a:r>
            <a:r>
              <a:rPr sz="2000" spc="-40" dirty="0"/>
              <a:t> </a:t>
            </a:r>
            <a:r>
              <a:rPr sz="2000" dirty="0"/>
              <a:t>By</a:t>
            </a:r>
            <a:r>
              <a:rPr sz="2000" spc="-35" dirty="0"/>
              <a:t> </a:t>
            </a:r>
            <a:r>
              <a:rPr sz="2000" dirty="0"/>
              <a:t>Seller</a:t>
            </a:r>
            <a:r>
              <a:rPr sz="2000" spc="-35" dirty="0"/>
              <a:t> </a:t>
            </a:r>
            <a:r>
              <a:rPr sz="2000" dirty="0"/>
              <a:t>2018</a:t>
            </a:r>
            <a:endParaRPr sz="2000"/>
          </a:p>
        </p:txBody>
      </p:sp>
      <p:grpSp>
        <p:nvGrpSpPr>
          <p:cNvPr id="7" name="object 7"/>
          <p:cNvGrpSpPr/>
          <p:nvPr/>
        </p:nvGrpSpPr>
        <p:grpSpPr>
          <a:xfrm>
            <a:off x="228600" y="1416268"/>
            <a:ext cx="12192000" cy="5670550"/>
            <a:chOff x="228600" y="1416268"/>
            <a:chExt cx="12192000" cy="5670550"/>
          </a:xfrm>
        </p:grpSpPr>
        <p:sp>
          <p:nvSpPr>
            <p:cNvPr id="8" name="object 8"/>
            <p:cNvSpPr/>
            <p:nvPr/>
          </p:nvSpPr>
          <p:spPr>
            <a:xfrm>
              <a:off x="228600" y="1416268"/>
              <a:ext cx="12192000" cy="5670550"/>
            </a:xfrm>
            <a:custGeom>
              <a:avLst/>
              <a:gdLst/>
              <a:ahLst/>
              <a:cxnLst/>
              <a:rect l="l" t="t" r="r" b="b"/>
              <a:pathLst>
                <a:path w="12192000" h="5670550">
                  <a:moveTo>
                    <a:pt x="0" y="0"/>
                  </a:moveTo>
                  <a:lnTo>
                    <a:pt x="12192000" y="0"/>
                  </a:lnTo>
                  <a:lnTo>
                    <a:pt x="12192000" y="5670331"/>
                  </a:lnTo>
                  <a:lnTo>
                    <a:pt x="0" y="5670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05100" y="2224620"/>
              <a:ext cx="9525" cy="4468495"/>
            </a:xfrm>
            <a:custGeom>
              <a:avLst/>
              <a:gdLst/>
              <a:ahLst/>
              <a:cxnLst/>
              <a:rect l="l" t="t" r="r" b="b"/>
              <a:pathLst>
                <a:path w="9525" h="4468495">
                  <a:moveTo>
                    <a:pt x="9525" y="4458906"/>
                  </a:moveTo>
                  <a:lnTo>
                    <a:pt x="0" y="4458906"/>
                  </a:lnTo>
                  <a:lnTo>
                    <a:pt x="0" y="4468431"/>
                  </a:lnTo>
                  <a:lnTo>
                    <a:pt x="9525" y="4468431"/>
                  </a:lnTo>
                  <a:lnTo>
                    <a:pt x="9525" y="4458906"/>
                  </a:lnTo>
                  <a:close/>
                </a:path>
                <a:path w="9525" h="4468495">
                  <a:moveTo>
                    <a:pt x="9525" y="4401744"/>
                  </a:moveTo>
                  <a:lnTo>
                    <a:pt x="0" y="4401744"/>
                  </a:lnTo>
                  <a:lnTo>
                    <a:pt x="0" y="4411269"/>
                  </a:lnTo>
                  <a:lnTo>
                    <a:pt x="9525" y="4411269"/>
                  </a:lnTo>
                  <a:lnTo>
                    <a:pt x="9525" y="4401744"/>
                  </a:lnTo>
                  <a:close/>
                </a:path>
                <a:path w="9525" h="4468495">
                  <a:moveTo>
                    <a:pt x="9525" y="4181386"/>
                  </a:moveTo>
                  <a:lnTo>
                    <a:pt x="0" y="4181386"/>
                  </a:lnTo>
                  <a:lnTo>
                    <a:pt x="0" y="4182605"/>
                  </a:lnTo>
                  <a:lnTo>
                    <a:pt x="9525" y="4182605"/>
                  </a:lnTo>
                  <a:lnTo>
                    <a:pt x="9525" y="4181386"/>
                  </a:lnTo>
                  <a:close/>
                </a:path>
                <a:path w="9525" h="4468495">
                  <a:moveTo>
                    <a:pt x="9525" y="4001579"/>
                  </a:moveTo>
                  <a:lnTo>
                    <a:pt x="0" y="4001579"/>
                  </a:lnTo>
                  <a:lnTo>
                    <a:pt x="0" y="4011104"/>
                  </a:lnTo>
                  <a:lnTo>
                    <a:pt x="9525" y="4011104"/>
                  </a:lnTo>
                  <a:lnTo>
                    <a:pt x="9525" y="4001579"/>
                  </a:lnTo>
                  <a:close/>
                </a:path>
                <a:path w="9525" h="4468495">
                  <a:moveTo>
                    <a:pt x="9525" y="3781844"/>
                  </a:moveTo>
                  <a:lnTo>
                    <a:pt x="0" y="3781844"/>
                  </a:lnTo>
                  <a:lnTo>
                    <a:pt x="0" y="3782453"/>
                  </a:lnTo>
                  <a:lnTo>
                    <a:pt x="9525" y="3782453"/>
                  </a:lnTo>
                  <a:lnTo>
                    <a:pt x="9525" y="3781844"/>
                  </a:lnTo>
                  <a:close/>
                </a:path>
                <a:path w="9525" h="4468495">
                  <a:moveTo>
                    <a:pt x="9525" y="3601428"/>
                  </a:moveTo>
                  <a:lnTo>
                    <a:pt x="0" y="3601428"/>
                  </a:lnTo>
                  <a:lnTo>
                    <a:pt x="0" y="3610953"/>
                  </a:lnTo>
                  <a:lnTo>
                    <a:pt x="9525" y="3610953"/>
                  </a:lnTo>
                  <a:lnTo>
                    <a:pt x="9525" y="3601428"/>
                  </a:lnTo>
                  <a:close/>
                </a:path>
                <a:path w="9525" h="4468495">
                  <a:moveTo>
                    <a:pt x="9525" y="3201263"/>
                  </a:moveTo>
                  <a:lnTo>
                    <a:pt x="0" y="3201263"/>
                  </a:lnTo>
                  <a:lnTo>
                    <a:pt x="0" y="3210788"/>
                  </a:lnTo>
                  <a:lnTo>
                    <a:pt x="9525" y="3210788"/>
                  </a:lnTo>
                  <a:lnTo>
                    <a:pt x="9525" y="3201263"/>
                  </a:lnTo>
                  <a:close/>
                </a:path>
                <a:path w="9525" h="4468495">
                  <a:moveTo>
                    <a:pt x="9525" y="3029775"/>
                  </a:moveTo>
                  <a:lnTo>
                    <a:pt x="0" y="3029775"/>
                  </a:lnTo>
                  <a:lnTo>
                    <a:pt x="0" y="3030105"/>
                  </a:lnTo>
                  <a:lnTo>
                    <a:pt x="9525" y="3030105"/>
                  </a:lnTo>
                  <a:lnTo>
                    <a:pt x="9525" y="3029775"/>
                  </a:lnTo>
                  <a:close/>
                </a:path>
                <a:path w="9525" h="4468495">
                  <a:moveTo>
                    <a:pt x="9525" y="2801112"/>
                  </a:moveTo>
                  <a:lnTo>
                    <a:pt x="0" y="2801112"/>
                  </a:lnTo>
                  <a:lnTo>
                    <a:pt x="0" y="2810637"/>
                  </a:lnTo>
                  <a:lnTo>
                    <a:pt x="9525" y="2810637"/>
                  </a:lnTo>
                  <a:lnTo>
                    <a:pt x="9525" y="2801112"/>
                  </a:lnTo>
                  <a:close/>
                </a:path>
                <a:path w="9525" h="4468495">
                  <a:moveTo>
                    <a:pt x="9525" y="2629611"/>
                  </a:moveTo>
                  <a:lnTo>
                    <a:pt x="0" y="2629611"/>
                  </a:lnTo>
                  <a:lnTo>
                    <a:pt x="0" y="2630563"/>
                  </a:lnTo>
                  <a:lnTo>
                    <a:pt x="9525" y="2630563"/>
                  </a:lnTo>
                  <a:lnTo>
                    <a:pt x="9525" y="2629611"/>
                  </a:lnTo>
                  <a:close/>
                </a:path>
                <a:path w="9525" h="4468495">
                  <a:moveTo>
                    <a:pt x="9525" y="2400947"/>
                  </a:moveTo>
                  <a:lnTo>
                    <a:pt x="0" y="2400947"/>
                  </a:lnTo>
                  <a:lnTo>
                    <a:pt x="0" y="2410472"/>
                  </a:lnTo>
                  <a:lnTo>
                    <a:pt x="9525" y="2410472"/>
                  </a:lnTo>
                  <a:lnTo>
                    <a:pt x="9525" y="2400947"/>
                  </a:lnTo>
                  <a:close/>
                </a:path>
                <a:path w="9525" h="4468495">
                  <a:moveTo>
                    <a:pt x="9525" y="2229447"/>
                  </a:moveTo>
                  <a:lnTo>
                    <a:pt x="0" y="2229447"/>
                  </a:lnTo>
                  <a:lnTo>
                    <a:pt x="0" y="2231034"/>
                  </a:lnTo>
                  <a:lnTo>
                    <a:pt x="9525" y="2231034"/>
                  </a:lnTo>
                  <a:lnTo>
                    <a:pt x="9525" y="2229447"/>
                  </a:lnTo>
                  <a:close/>
                </a:path>
                <a:path w="9525" h="4468495">
                  <a:moveTo>
                    <a:pt x="9525" y="2000796"/>
                  </a:moveTo>
                  <a:lnTo>
                    <a:pt x="0" y="2000796"/>
                  </a:lnTo>
                  <a:lnTo>
                    <a:pt x="0" y="2010321"/>
                  </a:lnTo>
                  <a:lnTo>
                    <a:pt x="9525" y="2010321"/>
                  </a:lnTo>
                  <a:lnTo>
                    <a:pt x="9525" y="2000796"/>
                  </a:lnTo>
                  <a:close/>
                </a:path>
                <a:path w="9525" h="4468495">
                  <a:moveTo>
                    <a:pt x="9525" y="1829295"/>
                  </a:moveTo>
                  <a:lnTo>
                    <a:pt x="0" y="1829295"/>
                  </a:lnTo>
                  <a:lnTo>
                    <a:pt x="0" y="1831492"/>
                  </a:lnTo>
                  <a:lnTo>
                    <a:pt x="9525" y="1831492"/>
                  </a:lnTo>
                  <a:lnTo>
                    <a:pt x="9525" y="1829295"/>
                  </a:lnTo>
                  <a:close/>
                </a:path>
                <a:path w="9525" h="4468495">
                  <a:moveTo>
                    <a:pt x="9525" y="1600631"/>
                  </a:moveTo>
                  <a:lnTo>
                    <a:pt x="0" y="1600631"/>
                  </a:lnTo>
                  <a:lnTo>
                    <a:pt x="0" y="1610156"/>
                  </a:lnTo>
                  <a:lnTo>
                    <a:pt x="9525" y="1610156"/>
                  </a:lnTo>
                  <a:lnTo>
                    <a:pt x="9525" y="1600631"/>
                  </a:lnTo>
                  <a:close/>
                </a:path>
                <a:path w="9525" h="4468495">
                  <a:moveTo>
                    <a:pt x="9525" y="1429131"/>
                  </a:moveTo>
                  <a:lnTo>
                    <a:pt x="0" y="1429131"/>
                  </a:lnTo>
                  <a:lnTo>
                    <a:pt x="0" y="1431963"/>
                  </a:lnTo>
                  <a:lnTo>
                    <a:pt x="9525" y="1431963"/>
                  </a:lnTo>
                  <a:lnTo>
                    <a:pt x="9525" y="1429131"/>
                  </a:lnTo>
                  <a:close/>
                </a:path>
                <a:path w="9525" h="4468495">
                  <a:moveTo>
                    <a:pt x="9525" y="1200480"/>
                  </a:moveTo>
                  <a:lnTo>
                    <a:pt x="0" y="1200480"/>
                  </a:lnTo>
                  <a:lnTo>
                    <a:pt x="0" y="1210005"/>
                  </a:lnTo>
                  <a:lnTo>
                    <a:pt x="9525" y="1210005"/>
                  </a:lnTo>
                  <a:lnTo>
                    <a:pt x="9525" y="1200480"/>
                  </a:lnTo>
                  <a:close/>
                </a:path>
                <a:path w="9525" h="4468495">
                  <a:moveTo>
                    <a:pt x="9525" y="1028979"/>
                  </a:moveTo>
                  <a:lnTo>
                    <a:pt x="0" y="1028979"/>
                  </a:lnTo>
                  <a:lnTo>
                    <a:pt x="0" y="1032421"/>
                  </a:lnTo>
                  <a:lnTo>
                    <a:pt x="9525" y="1032421"/>
                  </a:lnTo>
                  <a:lnTo>
                    <a:pt x="9525" y="1028979"/>
                  </a:lnTo>
                  <a:close/>
                </a:path>
                <a:path w="9525" h="4468495">
                  <a:moveTo>
                    <a:pt x="9525" y="800315"/>
                  </a:moveTo>
                  <a:lnTo>
                    <a:pt x="0" y="800315"/>
                  </a:lnTo>
                  <a:lnTo>
                    <a:pt x="0" y="809840"/>
                  </a:lnTo>
                  <a:lnTo>
                    <a:pt x="9525" y="809840"/>
                  </a:lnTo>
                  <a:lnTo>
                    <a:pt x="9525" y="800315"/>
                  </a:lnTo>
                  <a:close/>
                </a:path>
                <a:path w="9525" h="4468495">
                  <a:moveTo>
                    <a:pt x="9525" y="628815"/>
                  </a:moveTo>
                  <a:lnTo>
                    <a:pt x="0" y="628815"/>
                  </a:lnTo>
                  <a:lnTo>
                    <a:pt x="0" y="632891"/>
                  </a:lnTo>
                  <a:lnTo>
                    <a:pt x="9525" y="632891"/>
                  </a:lnTo>
                  <a:lnTo>
                    <a:pt x="9525" y="628815"/>
                  </a:lnTo>
                  <a:close/>
                </a:path>
                <a:path w="9525" h="4468495">
                  <a:moveTo>
                    <a:pt x="9525" y="400151"/>
                  </a:moveTo>
                  <a:lnTo>
                    <a:pt x="0" y="400151"/>
                  </a:lnTo>
                  <a:lnTo>
                    <a:pt x="0" y="409689"/>
                  </a:lnTo>
                  <a:lnTo>
                    <a:pt x="9525" y="409689"/>
                  </a:lnTo>
                  <a:lnTo>
                    <a:pt x="9525" y="400151"/>
                  </a:lnTo>
                  <a:close/>
                </a:path>
                <a:path w="9525" h="4468495">
                  <a:moveTo>
                    <a:pt x="9525" y="228663"/>
                  </a:moveTo>
                  <a:lnTo>
                    <a:pt x="0" y="228663"/>
                  </a:lnTo>
                  <a:lnTo>
                    <a:pt x="0" y="233349"/>
                  </a:lnTo>
                  <a:lnTo>
                    <a:pt x="9525" y="233349"/>
                  </a:lnTo>
                  <a:lnTo>
                    <a:pt x="9525" y="228663"/>
                  </a:lnTo>
                  <a:close/>
                </a:path>
                <a:path w="9525" h="44684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76444" y="6708984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0.0%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81182" y="2224620"/>
            <a:ext cx="9525" cy="4468495"/>
          </a:xfrm>
          <a:custGeom>
            <a:avLst/>
            <a:gdLst/>
            <a:ahLst/>
            <a:cxnLst/>
            <a:rect l="l" t="t" r="r" b="b"/>
            <a:pathLst>
              <a:path w="9525" h="4468495">
                <a:moveTo>
                  <a:pt x="9525" y="4458906"/>
                </a:moveTo>
                <a:lnTo>
                  <a:pt x="0" y="4458906"/>
                </a:lnTo>
                <a:lnTo>
                  <a:pt x="0" y="4468431"/>
                </a:lnTo>
                <a:lnTo>
                  <a:pt x="9525" y="4468431"/>
                </a:lnTo>
                <a:lnTo>
                  <a:pt x="9525" y="4458906"/>
                </a:lnTo>
                <a:close/>
              </a:path>
              <a:path w="9525" h="4468495">
                <a:moveTo>
                  <a:pt x="9525" y="4401744"/>
                </a:moveTo>
                <a:lnTo>
                  <a:pt x="0" y="4401744"/>
                </a:lnTo>
                <a:lnTo>
                  <a:pt x="0" y="4411269"/>
                </a:lnTo>
                <a:lnTo>
                  <a:pt x="9525" y="4411269"/>
                </a:lnTo>
                <a:lnTo>
                  <a:pt x="9525" y="4401744"/>
                </a:lnTo>
                <a:close/>
              </a:path>
              <a:path w="9525" h="4468495">
                <a:moveTo>
                  <a:pt x="9525" y="4181386"/>
                </a:moveTo>
                <a:lnTo>
                  <a:pt x="0" y="4181386"/>
                </a:lnTo>
                <a:lnTo>
                  <a:pt x="0" y="4182605"/>
                </a:lnTo>
                <a:lnTo>
                  <a:pt x="9525" y="4182605"/>
                </a:lnTo>
                <a:lnTo>
                  <a:pt x="9525" y="4181386"/>
                </a:lnTo>
                <a:close/>
              </a:path>
              <a:path w="9525" h="4468495">
                <a:moveTo>
                  <a:pt x="9525" y="4001579"/>
                </a:moveTo>
                <a:lnTo>
                  <a:pt x="0" y="4001579"/>
                </a:lnTo>
                <a:lnTo>
                  <a:pt x="0" y="4011104"/>
                </a:lnTo>
                <a:lnTo>
                  <a:pt x="9525" y="4011104"/>
                </a:lnTo>
                <a:lnTo>
                  <a:pt x="9525" y="4001579"/>
                </a:lnTo>
                <a:close/>
              </a:path>
              <a:path w="9525" h="4468495">
                <a:moveTo>
                  <a:pt x="9525" y="3781844"/>
                </a:moveTo>
                <a:lnTo>
                  <a:pt x="0" y="3781844"/>
                </a:lnTo>
                <a:lnTo>
                  <a:pt x="0" y="3782453"/>
                </a:lnTo>
                <a:lnTo>
                  <a:pt x="9525" y="3782453"/>
                </a:lnTo>
                <a:lnTo>
                  <a:pt x="9525" y="3781844"/>
                </a:lnTo>
                <a:close/>
              </a:path>
              <a:path w="9525" h="4468495">
                <a:moveTo>
                  <a:pt x="9525" y="3601428"/>
                </a:moveTo>
                <a:lnTo>
                  <a:pt x="0" y="3601428"/>
                </a:lnTo>
                <a:lnTo>
                  <a:pt x="0" y="3610953"/>
                </a:lnTo>
                <a:lnTo>
                  <a:pt x="9525" y="3610953"/>
                </a:lnTo>
                <a:lnTo>
                  <a:pt x="9525" y="3601428"/>
                </a:lnTo>
                <a:close/>
              </a:path>
              <a:path w="9525" h="4468495">
                <a:moveTo>
                  <a:pt x="9525" y="3201263"/>
                </a:moveTo>
                <a:lnTo>
                  <a:pt x="0" y="3201263"/>
                </a:lnTo>
                <a:lnTo>
                  <a:pt x="0" y="3210788"/>
                </a:lnTo>
                <a:lnTo>
                  <a:pt x="9525" y="3210788"/>
                </a:lnTo>
                <a:lnTo>
                  <a:pt x="9525" y="3201263"/>
                </a:lnTo>
                <a:close/>
              </a:path>
              <a:path w="9525" h="4468495">
                <a:moveTo>
                  <a:pt x="9525" y="3029775"/>
                </a:moveTo>
                <a:lnTo>
                  <a:pt x="0" y="3029775"/>
                </a:lnTo>
                <a:lnTo>
                  <a:pt x="0" y="3030105"/>
                </a:lnTo>
                <a:lnTo>
                  <a:pt x="9525" y="3030105"/>
                </a:lnTo>
                <a:lnTo>
                  <a:pt x="9525" y="3029775"/>
                </a:lnTo>
                <a:close/>
              </a:path>
              <a:path w="9525" h="4468495">
                <a:moveTo>
                  <a:pt x="9525" y="2801112"/>
                </a:moveTo>
                <a:lnTo>
                  <a:pt x="0" y="2801112"/>
                </a:lnTo>
                <a:lnTo>
                  <a:pt x="0" y="2810637"/>
                </a:lnTo>
                <a:lnTo>
                  <a:pt x="9525" y="2810637"/>
                </a:lnTo>
                <a:lnTo>
                  <a:pt x="9525" y="2801112"/>
                </a:lnTo>
                <a:close/>
              </a:path>
              <a:path w="9525" h="4468495">
                <a:moveTo>
                  <a:pt x="9525" y="2629611"/>
                </a:moveTo>
                <a:lnTo>
                  <a:pt x="0" y="2629611"/>
                </a:lnTo>
                <a:lnTo>
                  <a:pt x="0" y="2630563"/>
                </a:lnTo>
                <a:lnTo>
                  <a:pt x="9525" y="2630563"/>
                </a:lnTo>
                <a:lnTo>
                  <a:pt x="9525" y="2629611"/>
                </a:lnTo>
                <a:close/>
              </a:path>
              <a:path w="9525" h="4468495">
                <a:moveTo>
                  <a:pt x="9525" y="2400947"/>
                </a:moveTo>
                <a:lnTo>
                  <a:pt x="0" y="2400947"/>
                </a:lnTo>
                <a:lnTo>
                  <a:pt x="0" y="2410472"/>
                </a:lnTo>
                <a:lnTo>
                  <a:pt x="9525" y="2410472"/>
                </a:lnTo>
                <a:lnTo>
                  <a:pt x="9525" y="2400947"/>
                </a:lnTo>
                <a:close/>
              </a:path>
              <a:path w="9525" h="4468495">
                <a:moveTo>
                  <a:pt x="9525" y="2229447"/>
                </a:moveTo>
                <a:lnTo>
                  <a:pt x="0" y="2229447"/>
                </a:lnTo>
                <a:lnTo>
                  <a:pt x="0" y="2231034"/>
                </a:lnTo>
                <a:lnTo>
                  <a:pt x="9525" y="2231034"/>
                </a:lnTo>
                <a:lnTo>
                  <a:pt x="9525" y="2229447"/>
                </a:lnTo>
                <a:close/>
              </a:path>
              <a:path w="9525" h="4468495">
                <a:moveTo>
                  <a:pt x="9525" y="2000796"/>
                </a:moveTo>
                <a:lnTo>
                  <a:pt x="0" y="2000796"/>
                </a:lnTo>
                <a:lnTo>
                  <a:pt x="0" y="2010321"/>
                </a:lnTo>
                <a:lnTo>
                  <a:pt x="9525" y="2010321"/>
                </a:lnTo>
                <a:lnTo>
                  <a:pt x="9525" y="2000796"/>
                </a:lnTo>
                <a:close/>
              </a:path>
              <a:path w="9525" h="4468495">
                <a:moveTo>
                  <a:pt x="9525" y="1829295"/>
                </a:moveTo>
                <a:lnTo>
                  <a:pt x="0" y="1829295"/>
                </a:lnTo>
                <a:lnTo>
                  <a:pt x="0" y="1831492"/>
                </a:lnTo>
                <a:lnTo>
                  <a:pt x="9525" y="1831492"/>
                </a:lnTo>
                <a:lnTo>
                  <a:pt x="9525" y="1829295"/>
                </a:lnTo>
                <a:close/>
              </a:path>
              <a:path w="9525" h="4468495">
                <a:moveTo>
                  <a:pt x="9525" y="1600631"/>
                </a:moveTo>
                <a:lnTo>
                  <a:pt x="0" y="1600631"/>
                </a:lnTo>
                <a:lnTo>
                  <a:pt x="0" y="1610156"/>
                </a:lnTo>
                <a:lnTo>
                  <a:pt x="9525" y="1610156"/>
                </a:lnTo>
                <a:lnTo>
                  <a:pt x="9525" y="1600631"/>
                </a:lnTo>
                <a:close/>
              </a:path>
              <a:path w="9525" h="4468495">
                <a:moveTo>
                  <a:pt x="9525" y="1429131"/>
                </a:moveTo>
                <a:lnTo>
                  <a:pt x="0" y="1429131"/>
                </a:lnTo>
                <a:lnTo>
                  <a:pt x="0" y="1431963"/>
                </a:lnTo>
                <a:lnTo>
                  <a:pt x="9525" y="1431963"/>
                </a:lnTo>
                <a:lnTo>
                  <a:pt x="9525" y="1429131"/>
                </a:lnTo>
                <a:close/>
              </a:path>
              <a:path w="9525" h="4468495">
                <a:moveTo>
                  <a:pt x="9525" y="1200480"/>
                </a:moveTo>
                <a:lnTo>
                  <a:pt x="0" y="1200480"/>
                </a:lnTo>
                <a:lnTo>
                  <a:pt x="0" y="1210005"/>
                </a:lnTo>
                <a:lnTo>
                  <a:pt x="9525" y="1210005"/>
                </a:lnTo>
                <a:lnTo>
                  <a:pt x="9525" y="1200480"/>
                </a:lnTo>
                <a:close/>
              </a:path>
              <a:path w="9525" h="4468495">
                <a:moveTo>
                  <a:pt x="9525" y="1028979"/>
                </a:moveTo>
                <a:lnTo>
                  <a:pt x="0" y="1028979"/>
                </a:lnTo>
                <a:lnTo>
                  <a:pt x="0" y="1032421"/>
                </a:lnTo>
                <a:lnTo>
                  <a:pt x="9525" y="1032421"/>
                </a:lnTo>
                <a:lnTo>
                  <a:pt x="9525" y="1028979"/>
                </a:lnTo>
                <a:close/>
              </a:path>
              <a:path w="9525" h="4468495">
                <a:moveTo>
                  <a:pt x="9525" y="800315"/>
                </a:moveTo>
                <a:lnTo>
                  <a:pt x="0" y="800315"/>
                </a:lnTo>
                <a:lnTo>
                  <a:pt x="0" y="809840"/>
                </a:lnTo>
                <a:lnTo>
                  <a:pt x="9525" y="809840"/>
                </a:lnTo>
                <a:lnTo>
                  <a:pt x="9525" y="800315"/>
                </a:lnTo>
                <a:close/>
              </a:path>
              <a:path w="9525" h="4468495">
                <a:moveTo>
                  <a:pt x="9525" y="628815"/>
                </a:moveTo>
                <a:lnTo>
                  <a:pt x="0" y="628815"/>
                </a:lnTo>
                <a:lnTo>
                  <a:pt x="0" y="632891"/>
                </a:lnTo>
                <a:lnTo>
                  <a:pt x="9525" y="632891"/>
                </a:lnTo>
                <a:lnTo>
                  <a:pt x="9525" y="628815"/>
                </a:lnTo>
                <a:close/>
              </a:path>
              <a:path w="9525" h="4468495">
                <a:moveTo>
                  <a:pt x="9525" y="400151"/>
                </a:moveTo>
                <a:lnTo>
                  <a:pt x="0" y="400151"/>
                </a:lnTo>
                <a:lnTo>
                  <a:pt x="0" y="409689"/>
                </a:lnTo>
                <a:lnTo>
                  <a:pt x="9525" y="409689"/>
                </a:lnTo>
                <a:lnTo>
                  <a:pt x="9525" y="400151"/>
                </a:lnTo>
                <a:close/>
              </a:path>
              <a:path w="9525" h="4468495">
                <a:moveTo>
                  <a:pt x="9525" y="228663"/>
                </a:moveTo>
                <a:lnTo>
                  <a:pt x="0" y="228663"/>
                </a:lnTo>
                <a:lnTo>
                  <a:pt x="0" y="233349"/>
                </a:lnTo>
                <a:lnTo>
                  <a:pt x="9525" y="233349"/>
                </a:lnTo>
                <a:lnTo>
                  <a:pt x="9525" y="228663"/>
                </a:lnTo>
                <a:close/>
              </a:path>
              <a:path w="9525" h="446849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52533" y="6708984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0.5%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57277" y="2224620"/>
            <a:ext cx="9525" cy="4468495"/>
          </a:xfrm>
          <a:custGeom>
            <a:avLst/>
            <a:gdLst/>
            <a:ahLst/>
            <a:cxnLst/>
            <a:rect l="l" t="t" r="r" b="b"/>
            <a:pathLst>
              <a:path w="9525" h="4468495">
                <a:moveTo>
                  <a:pt x="9525" y="4458906"/>
                </a:moveTo>
                <a:lnTo>
                  <a:pt x="0" y="4458906"/>
                </a:lnTo>
                <a:lnTo>
                  <a:pt x="0" y="4468431"/>
                </a:lnTo>
                <a:lnTo>
                  <a:pt x="9525" y="4468431"/>
                </a:lnTo>
                <a:lnTo>
                  <a:pt x="9525" y="4458906"/>
                </a:lnTo>
                <a:close/>
              </a:path>
              <a:path w="9525" h="4468495">
                <a:moveTo>
                  <a:pt x="9525" y="4401744"/>
                </a:moveTo>
                <a:lnTo>
                  <a:pt x="0" y="4401744"/>
                </a:lnTo>
                <a:lnTo>
                  <a:pt x="0" y="4411269"/>
                </a:lnTo>
                <a:lnTo>
                  <a:pt x="9525" y="4411269"/>
                </a:lnTo>
                <a:lnTo>
                  <a:pt x="9525" y="4401744"/>
                </a:lnTo>
                <a:close/>
              </a:path>
              <a:path w="9525" h="4468495">
                <a:moveTo>
                  <a:pt x="9525" y="4344581"/>
                </a:moveTo>
                <a:lnTo>
                  <a:pt x="0" y="4344581"/>
                </a:lnTo>
                <a:lnTo>
                  <a:pt x="0" y="4354106"/>
                </a:lnTo>
                <a:lnTo>
                  <a:pt x="9525" y="4354106"/>
                </a:lnTo>
                <a:lnTo>
                  <a:pt x="9525" y="4344581"/>
                </a:lnTo>
                <a:close/>
              </a:path>
              <a:path w="9525" h="4468495">
                <a:moveTo>
                  <a:pt x="9525" y="4287405"/>
                </a:moveTo>
                <a:lnTo>
                  <a:pt x="0" y="4287405"/>
                </a:lnTo>
                <a:lnTo>
                  <a:pt x="0" y="4296943"/>
                </a:lnTo>
                <a:lnTo>
                  <a:pt x="9525" y="4296943"/>
                </a:lnTo>
                <a:lnTo>
                  <a:pt x="9525" y="4287405"/>
                </a:lnTo>
                <a:close/>
              </a:path>
              <a:path w="9525" h="4468495">
                <a:moveTo>
                  <a:pt x="9525" y="4230243"/>
                </a:moveTo>
                <a:lnTo>
                  <a:pt x="0" y="4230243"/>
                </a:lnTo>
                <a:lnTo>
                  <a:pt x="0" y="4239768"/>
                </a:lnTo>
                <a:lnTo>
                  <a:pt x="9525" y="4239768"/>
                </a:lnTo>
                <a:lnTo>
                  <a:pt x="9525" y="4230243"/>
                </a:lnTo>
                <a:close/>
              </a:path>
              <a:path w="9525" h="4468495">
                <a:moveTo>
                  <a:pt x="9525" y="4173080"/>
                </a:moveTo>
                <a:lnTo>
                  <a:pt x="0" y="4173080"/>
                </a:lnTo>
                <a:lnTo>
                  <a:pt x="0" y="4182605"/>
                </a:lnTo>
                <a:lnTo>
                  <a:pt x="9525" y="4182605"/>
                </a:lnTo>
                <a:lnTo>
                  <a:pt x="9525" y="4173080"/>
                </a:lnTo>
                <a:close/>
              </a:path>
              <a:path w="9525" h="4468495">
                <a:moveTo>
                  <a:pt x="9525" y="4115917"/>
                </a:moveTo>
                <a:lnTo>
                  <a:pt x="0" y="4115917"/>
                </a:lnTo>
                <a:lnTo>
                  <a:pt x="0" y="4125442"/>
                </a:lnTo>
                <a:lnTo>
                  <a:pt x="9525" y="4125442"/>
                </a:lnTo>
                <a:lnTo>
                  <a:pt x="9525" y="4115917"/>
                </a:lnTo>
                <a:close/>
              </a:path>
              <a:path w="9525" h="4468495">
                <a:moveTo>
                  <a:pt x="9525" y="4058742"/>
                </a:moveTo>
                <a:lnTo>
                  <a:pt x="0" y="4058742"/>
                </a:lnTo>
                <a:lnTo>
                  <a:pt x="0" y="4068280"/>
                </a:lnTo>
                <a:lnTo>
                  <a:pt x="9525" y="4068280"/>
                </a:lnTo>
                <a:lnTo>
                  <a:pt x="9525" y="4058742"/>
                </a:lnTo>
                <a:close/>
              </a:path>
              <a:path w="9525" h="4468495">
                <a:moveTo>
                  <a:pt x="9525" y="4001579"/>
                </a:moveTo>
                <a:lnTo>
                  <a:pt x="0" y="4001579"/>
                </a:lnTo>
                <a:lnTo>
                  <a:pt x="0" y="4011104"/>
                </a:lnTo>
                <a:lnTo>
                  <a:pt x="9525" y="4011104"/>
                </a:lnTo>
                <a:lnTo>
                  <a:pt x="9525" y="4001579"/>
                </a:lnTo>
                <a:close/>
              </a:path>
              <a:path w="9525" h="4468495">
                <a:moveTo>
                  <a:pt x="9525" y="3944416"/>
                </a:moveTo>
                <a:lnTo>
                  <a:pt x="0" y="3944416"/>
                </a:lnTo>
                <a:lnTo>
                  <a:pt x="0" y="3953941"/>
                </a:lnTo>
                <a:lnTo>
                  <a:pt x="9525" y="3953941"/>
                </a:lnTo>
                <a:lnTo>
                  <a:pt x="9525" y="3944416"/>
                </a:lnTo>
                <a:close/>
              </a:path>
              <a:path w="9525" h="4468495">
                <a:moveTo>
                  <a:pt x="9525" y="3887254"/>
                </a:moveTo>
                <a:lnTo>
                  <a:pt x="0" y="3887254"/>
                </a:lnTo>
                <a:lnTo>
                  <a:pt x="0" y="3896779"/>
                </a:lnTo>
                <a:lnTo>
                  <a:pt x="9525" y="3896779"/>
                </a:lnTo>
                <a:lnTo>
                  <a:pt x="9525" y="3887254"/>
                </a:lnTo>
                <a:close/>
              </a:path>
              <a:path w="9525" h="4468495">
                <a:moveTo>
                  <a:pt x="9525" y="3830091"/>
                </a:moveTo>
                <a:lnTo>
                  <a:pt x="0" y="3830091"/>
                </a:lnTo>
                <a:lnTo>
                  <a:pt x="0" y="3839616"/>
                </a:lnTo>
                <a:lnTo>
                  <a:pt x="9525" y="3839616"/>
                </a:lnTo>
                <a:lnTo>
                  <a:pt x="9525" y="3830091"/>
                </a:lnTo>
                <a:close/>
              </a:path>
              <a:path w="9525" h="4468495">
                <a:moveTo>
                  <a:pt x="9525" y="3772916"/>
                </a:moveTo>
                <a:lnTo>
                  <a:pt x="0" y="3772916"/>
                </a:lnTo>
                <a:lnTo>
                  <a:pt x="0" y="3782453"/>
                </a:lnTo>
                <a:lnTo>
                  <a:pt x="9525" y="3782453"/>
                </a:lnTo>
                <a:lnTo>
                  <a:pt x="9525" y="3772916"/>
                </a:lnTo>
                <a:close/>
              </a:path>
              <a:path w="9525" h="4468495">
                <a:moveTo>
                  <a:pt x="9525" y="3715753"/>
                </a:moveTo>
                <a:lnTo>
                  <a:pt x="0" y="3715753"/>
                </a:lnTo>
                <a:lnTo>
                  <a:pt x="0" y="3725278"/>
                </a:lnTo>
                <a:lnTo>
                  <a:pt x="9525" y="3725278"/>
                </a:lnTo>
                <a:lnTo>
                  <a:pt x="9525" y="3715753"/>
                </a:lnTo>
                <a:close/>
              </a:path>
              <a:path w="9525" h="4468495">
                <a:moveTo>
                  <a:pt x="9525" y="3658590"/>
                </a:moveTo>
                <a:lnTo>
                  <a:pt x="0" y="3658590"/>
                </a:lnTo>
                <a:lnTo>
                  <a:pt x="0" y="3668115"/>
                </a:lnTo>
                <a:lnTo>
                  <a:pt x="9525" y="3668115"/>
                </a:lnTo>
                <a:lnTo>
                  <a:pt x="9525" y="3658590"/>
                </a:lnTo>
                <a:close/>
              </a:path>
              <a:path w="9525" h="4468495">
                <a:moveTo>
                  <a:pt x="9525" y="3601428"/>
                </a:moveTo>
                <a:lnTo>
                  <a:pt x="0" y="3601428"/>
                </a:lnTo>
                <a:lnTo>
                  <a:pt x="0" y="3610953"/>
                </a:lnTo>
                <a:lnTo>
                  <a:pt x="9525" y="3610953"/>
                </a:lnTo>
                <a:lnTo>
                  <a:pt x="9525" y="3601428"/>
                </a:lnTo>
                <a:close/>
              </a:path>
              <a:path w="9525" h="4468495">
                <a:moveTo>
                  <a:pt x="9525" y="3544265"/>
                </a:moveTo>
                <a:lnTo>
                  <a:pt x="0" y="3544265"/>
                </a:lnTo>
                <a:lnTo>
                  <a:pt x="0" y="3553790"/>
                </a:lnTo>
                <a:lnTo>
                  <a:pt x="9525" y="3553790"/>
                </a:lnTo>
                <a:lnTo>
                  <a:pt x="9525" y="3544265"/>
                </a:lnTo>
                <a:close/>
              </a:path>
              <a:path w="9525" h="4468495">
                <a:moveTo>
                  <a:pt x="9525" y="3487089"/>
                </a:moveTo>
                <a:lnTo>
                  <a:pt x="0" y="3487089"/>
                </a:lnTo>
                <a:lnTo>
                  <a:pt x="0" y="3496614"/>
                </a:lnTo>
                <a:lnTo>
                  <a:pt x="9525" y="3496614"/>
                </a:lnTo>
                <a:lnTo>
                  <a:pt x="9525" y="3487089"/>
                </a:lnTo>
                <a:close/>
              </a:path>
              <a:path w="9525" h="4468495">
                <a:moveTo>
                  <a:pt x="9525" y="3429927"/>
                </a:moveTo>
                <a:lnTo>
                  <a:pt x="0" y="3429927"/>
                </a:lnTo>
                <a:lnTo>
                  <a:pt x="0" y="3439452"/>
                </a:lnTo>
                <a:lnTo>
                  <a:pt x="9525" y="3439452"/>
                </a:lnTo>
                <a:lnTo>
                  <a:pt x="9525" y="3429927"/>
                </a:lnTo>
                <a:close/>
              </a:path>
              <a:path w="9525" h="4468495">
                <a:moveTo>
                  <a:pt x="9525" y="3372764"/>
                </a:moveTo>
                <a:lnTo>
                  <a:pt x="0" y="3372764"/>
                </a:lnTo>
                <a:lnTo>
                  <a:pt x="0" y="3382289"/>
                </a:lnTo>
                <a:lnTo>
                  <a:pt x="9525" y="3382289"/>
                </a:lnTo>
                <a:lnTo>
                  <a:pt x="9525" y="3372764"/>
                </a:lnTo>
                <a:close/>
              </a:path>
              <a:path w="9525" h="4468495">
                <a:moveTo>
                  <a:pt x="9525" y="3315601"/>
                </a:moveTo>
                <a:lnTo>
                  <a:pt x="0" y="3315601"/>
                </a:lnTo>
                <a:lnTo>
                  <a:pt x="0" y="3325126"/>
                </a:lnTo>
                <a:lnTo>
                  <a:pt x="9525" y="3325126"/>
                </a:lnTo>
                <a:lnTo>
                  <a:pt x="9525" y="3315601"/>
                </a:lnTo>
                <a:close/>
              </a:path>
              <a:path w="9525" h="4468495">
                <a:moveTo>
                  <a:pt x="9525" y="3258426"/>
                </a:moveTo>
                <a:lnTo>
                  <a:pt x="0" y="3258426"/>
                </a:lnTo>
                <a:lnTo>
                  <a:pt x="0" y="3267964"/>
                </a:lnTo>
                <a:lnTo>
                  <a:pt x="9525" y="3267964"/>
                </a:lnTo>
                <a:lnTo>
                  <a:pt x="9525" y="3258426"/>
                </a:lnTo>
                <a:close/>
              </a:path>
              <a:path w="9525" h="4468495">
                <a:moveTo>
                  <a:pt x="9525" y="3201263"/>
                </a:moveTo>
                <a:lnTo>
                  <a:pt x="0" y="3201263"/>
                </a:lnTo>
                <a:lnTo>
                  <a:pt x="0" y="3210788"/>
                </a:lnTo>
                <a:lnTo>
                  <a:pt x="9525" y="3210788"/>
                </a:lnTo>
                <a:lnTo>
                  <a:pt x="9525" y="3201263"/>
                </a:lnTo>
                <a:close/>
              </a:path>
              <a:path w="9525" h="4468495">
                <a:moveTo>
                  <a:pt x="9525" y="3144101"/>
                </a:moveTo>
                <a:lnTo>
                  <a:pt x="0" y="3144101"/>
                </a:lnTo>
                <a:lnTo>
                  <a:pt x="0" y="3153626"/>
                </a:lnTo>
                <a:lnTo>
                  <a:pt x="9525" y="3153626"/>
                </a:lnTo>
                <a:lnTo>
                  <a:pt x="9525" y="3144101"/>
                </a:lnTo>
                <a:close/>
              </a:path>
              <a:path w="9525" h="4468495">
                <a:moveTo>
                  <a:pt x="9525" y="3086938"/>
                </a:moveTo>
                <a:lnTo>
                  <a:pt x="0" y="3086938"/>
                </a:lnTo>
                <a:lnTo>
                  <a:pt x="0" y="3096463"/>
                </a:lnTo>
                <a:lnTo>
                  <a:pt x="9525" y="3096463"/>
                </a:lnTo>
                <a:lnTo>
                  <a:pt x="9525" y="3086938"/>
                </a:lnTo>
                <a:close/>
              </a:path>
              <a:path w="9525" h="4468495">
                <a:moveTo>
                  <a:pt x="9525" y="3029775"/>
                </a:moveTo>
                <a:lnTo>
                  <a:pt x="0" y="3029775"/>
                </a:lnTo>
                <a:lnTo>
                  <a:pt x="0" y="3039300"/>
                </a:lnTo>
                <a:lnTo>
                  <a:pt x="9525" y="3039300"/>
                </a:lnTo>
                <a:lnTo>
                  <a:pt x="9525" y="3029775"/>
                </a:lnTo>
                <a:close/>
              </a:path>
              <a:path w="9525" h="4468495">
                <a:moveTo>
                  <a:pt x="9525" y="2801112"/>
                </a:moveTo>
                <a:lnTo>
                  <a:pt x="0" y="2801112"/>
                </a:lnTo>
                <a:lnTo>
                  <a:pt x="0" y="2810637"/>
                </a:lnTo>
                <a:lnTo>
                  <a:pt x="9525" y="2810637"/>
                </a:lnTo>
                <a:lnTo>
                  <a:pt x="9525" y="2801112"/>
                </a:lnTo>
                <a:close/>
              </a:path>
              <a:path w="9525" h="4468495">
                <a:moveTo>
                  <a:pt x="9525" y="2629611"/>
                </a:moveTo>
                <a:lnTo>
                  <a:pt x="0" y="2629611"/>
                </a:lnTo>
                <a:lnTo>
                  <a:pt x="0" y="2630563"/>
                </a:lnTo>
                <a:lnTo>
                  <a:pt x="9525" y="2630563"/>
                </a:lnTo>
                <a:lnTo>
                  <a:pt x="9525" y="2629611"/>
                </a:lnTo>
                <a:close/>
              </a:path>
              <a:path w="9525" h="4468495">
                <a:moveTo>
                  <a:pt x="9525" y="2400947"/>
                </a:moveTo>
                <a:lnTo>
                  <a:pt x="0" y="2400947"/>
                </a:lnTo>
                <a:lnTo>
                  <a:pt x="0" y="2410472"/>
                </a:lnTo>
                <a:lnTo>
                  <a:pt x="9525" y="2410472"/>
                </a:lnTo>
                <a:lnTo>
                  <a:pt x="9525" y="2400947"/>
                </a:lnTo>
                <a:close/>
              </a:path>
              <a:path w="9525" h="4468495">
                <a:moveTo>
                  <a:pt x="9525" y="2229447"/>
                </a:moveTo>
                <a:lnTo>
                  <a:pt x="0" y="2229447"/>
                </a:lnTo>
                <a:lnTo>
                  <a:pt x="0" y="2231034"/>
                </a:lnTo>
                <a:lnTo>
                  <a:pt x="9525" y="2231034"/>
                </a:lnTo>
                <a:lnTo>
                  <a:pt x="9525" y="2229447"/>
                </a:lnTo>
                <a:close/>
              </a:path>
              <a:path w="9525" h="4468495">
                <a:moveTo>
                  <a:pt x="9525" y="2000796"/>
                </a:moveTo>
                <a:lnTo>
                  <a:pt x="0" y="2000796"/>
                </a:lnTo>
                <a:lnTo>
                  <a:pt x="0" y="2010321"/>
                </a:lnTo>
                <a:lnTo>
                  <a:pt x="9525" y="2010321"/>
                </a:lnTo>
                <a:lnTo>
                  <a:pt x="9525" y="2000796"/>
                </a:lnTo>
                <a:close/>
              </a:path>
              <a:path w="9525" h="4468495">
                <a:moveTo>
                  <a:pt x="9525" y="1829295"/>
                </a:moveTo>
                <a:lnTo>
                  <a:pt x="0" y="1829295"/>
                </a:lnTo>
                <a:lnTo>
                  <a:pt x="0" y="1831492"/>
                </a:lnTo>
                <a:lnTo>
                  <a:pt x="9525" y="1831492"/>
                </a:lnTo>
                <a:lnTo>
                  <a:pt x="9525" y="1829295"/>
                </a:lnTo>
                <a:close/>
              </a:path>
              <a:path w="9525" h="4468495">
                <a:moveTo>
                  <a:pt x="9525" y="1600631"/>
                </a:moveTo>
                <a:lnTo>
                  <a:pt x="0" y="1600631"/>
                </a:lnTo>
                <a:lnTo>
                  <a:pt x="0" y="1610156"/>
                </a:lnTo>
                <a:lnTo>
                  <a:pt x="9525" y="1610156"/>
                </a:lnTo>
                <a:lnTo>
                  <a:pt x="9525" y="1600631"/>
                </a:lnTo>
                <a:close/>
              </a:path>
              <a:path w="9525" h="4468495">
                <a:moveTo>
                  <a:pt x="9525" y="1429131"/>
                </a:moveTo>
                <a:lnTo>
                  <a:pt x="0" y="1429131"/>
                </a:lnTo>
                <a:lnTo>
                  <a:pt x="0" y="1431963"/>
                </a:lnTo>
                <a:lnTo>
                  <a:pt x="9525" y="1431963"/>
                </a:lnTo>
                <a:lnTo>
                  <a:pt x="9525" y="1429131"/>
                </a:lnTo>
                <a:close/>
              </a:path>
              <a:path w="9525" h="4468495">
                <a:moveTo>
                  <a:pt x="9525" y="1200480"/>
                </a:moveTo>
                <a:lnTo>
                  <a:pt x="0" y="1200480"/>
                </a:lnTo>
                <a:lnTo>
                  <a:pt x="0" y="1210005"/>
                </a:lnTo>
                <a:lnTo>
                  <a:pt x="9525" y="1210005"/>
                </a:lnTo>
                <a:lnTo>
                  <a:pt x="9525" y="1200480"/>
                </a:lnTo>
                <a:close/>
              </a:path>
              <a:path w="9525" h="4468495">
                <a:moveTo>
                  <a:pt x="9525" y="1028979"/>
                </a:moveTo>
                <a:lnTo>
                  <a:pt x="0" y="1028979"/>
                </a:lnTo>
                <a:lnTo>
                  <a:pt x="0" y="1032421"/>
                </a:lnTo>
                <a:lnTo>
                  <a:pt x="9525" y="1032421"/>
                </a:lnTo>
                <a:lnTo>
                  <a:pt x="9525" y="1028979"/>
                </a:lnTo>
                <a:close/>
              </a:path>
              <a:path w="9525" h="4468495">
                <a:moveTo>
                  <a:pt x="9525" y="800315"/>
                </a:moveTo>
                <a:lnTo>
                  <a:pt x="0" y="800315"/>
                </a:lnTo>
                <a:lnTo>
                  <a:pt x="0" y="809840"/>
                </a:lnTo>
                <a:lnTo>
                  <a:pt x="9525" y="809840"/>
                </a:lnTo>
                <a:lnTo>
                  <a:pt x="9525" y="800315"/>
                </a:lnTo>
                <a:close/>
              </a:path>
              <a:path w="9525" h="4468495">
                <a:moveTo>
                  <a:pt x="9525" y="628815"/>
                </a:moveTo>
                <a:lnTo>
                  <a:pt x="0" y="628815"/>
                </a:lnTo>
                <a:lnTo>
                  <a:pt x="0" y="632891"/>
                </a:lnTo>
                <a:lnTo>
                  <a:pt x="9525" y="632891"/>
                </a:lnTo>
                <a:lnTo>
                  <a:pt x="9525" y="628815"/>
                </a:lnTo>
                <a:close/>
              </a:path>
              <a:path w="9525" h="4468495">
                <a:moveTo>
                  <a:pt x="9525" y="400151"/>
                </a:moveTo>
                <a:lnTo>
                  <a:pt x="0" y="400151"/>
                </a:lnTo>
                <a:lnTo>
                  <a:pt x="0" y="409689"/>
                </a:lnTo>
                <a:lnTo>
                  <a:pt x="9525" y="409689"/>
                </a:lnTo>
                <a:lnTo>
                  <a:pt x="9525" y="400151"/>
                </a:lnTo>
                <a:close/>
              </a:path>
              <a:path w="9525" h="4468495">
                <a:moveTo>
                  <a:pt x="9525" y="228663"/>
                </a:moveTo>
                <a:lnTo>
                  <a:pt x="0" y="228663"/>
                </a:lnTo>
                <a:lnTo>
                  <a:pt x="0" y="233349"/>
                </a:lnTo>
                <a:lnTo>
                  <a:pt x="9525" y="233349"/>
                </a:lnTo>
                <a:lnTo>
                  <a:pt x="9525" y="228663"/>
                </a:lnTo>
                <a:close/>
              </a:path>
              <a:path w="9525" h="4468495">
                <a:moveTo>
                  <a:pt x="9525" y="0"/>
                </a:moveTo>
                <a:lnTo>
                  <a:pt x="0" y="0"/>
                </a:lnTo>
                <a:lnTo>
                  <a:pt x="0" y="9525"/>
                </a:lnTo>
                <a:lnTo>
                  <a:pt x="9525" y="9525"/>
                </a:lnTo>
                <a:lnTo>
                  <a:pt x="9525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28622" y="6708984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1.0%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33366" y="2224613"/>
            <a:ext cx="1685925" cy="4468495"/>
            <a:chOff x="7733366" y="2224613"/>
            <a:chExt cx="1685925" cy="4468495"/>
          </a:xfrm>
        </p:grpSpPr>
        <p:sp>
          <p:nvSpPr>
            <p:cNvPr id="16" name="object 16"/>
            <p:cNvSpPr/>
            <p:nvPr/>
          </p:nvSpPr>
          <p:spPr>
            <a:xfrm>
              <a:off x="7733360" y="2224620"/>
              <a:ext cx="1685925" cy="4468495"/>
            </a:xfrm>
            <a:custGeom>
              <a:avLst/>
              <a:gdLst/>
              <a:ahLst/>
              <a:cxnLst/>
              <a:rect l="l" t="t" r="r" b="b"/>
              <a:pathLst>
                <a:path w="1685925" h="4468495">
                  <a:moveTo>
                    <a:pt x="9525" y="4458906"/>
                  </a:moveTo>
                  <a:lnTo>
                    <a:pt x="0" y="4458906"/>
                  </a:lnTo>
                  <a:lnTo>
                    <a:pt x="0" y="4468431"/>
                  </a:lnTo>
                  <a:lnTo>
                    <a:pt x="9525" y="4468431"/>
                  </a:lnTo>
                  <a:lnTo>
                    <a:pt x="9525" y="4458906"/>
                  </a:lnTo>
                  <a:close/>
                </a:path>
                <a:path w="1685925" h="4468495">
                  <a:moveTo>
                    <a:pt x="9525" y="4401744"/>
                  </a:moveTo>
                  <a:lnTo>
                    <a:pt x="0" y="4401744"/>
                  </a:lnTo>
                  <a:lnTo>
                    <a:pt x="0" y="4411269"/>
                  </a:lnTo>
                  <a:lnTo>
                    <a:pt x="9525" y="4411269"/>
                  </a:lnTo>
                  <a:lnTo>
                    <a:pt x="9525" y="4401744"/>
                  </a:lnTo>
                  <a:close/>
                </a:path>
                <a:path w="1685925" h="4468495">
                  <a:moveTo>
                    <a:pt x="9525" y="4344581"/>
                  </a:moveTo>
                  <a:lnTo>
                    <a:pt x="0" y="4344581"/>
                  </a:lnTo>
                  <a:lnTo>
                    <a:pt x="0" y="4354106"/>
                  </a:lnTo>
                  <a:lnTo>
                    <a:pt x="9525" y="4354106"/>
                  </a:lnTo>
                  <a:lnTo>
                    <a:pt x="9525" y="4344581"/>
                  </a:lnTo>
                  <a:close/>
                </a:path>
                <a:path w="1685925" h="4468495">
                  <a:moveTo>
                    <a:pt x="9525" y="4287405"/>
                  </a:moveTo>
                  <a:lnTo>
                    <a:pt x="0" y="4287405"/>
                  </a:lnTo>
                  <a:lnTo>
                    <a:pt x="0" y="4296943"/>
                  </a:lnTo>
                  <a:lnTo>
                    <a:pt x="9525" y="4296943"/>
                  </a:lnTo>
                  <a:lnTo>
                    <a:pt x="9525" y="4287405"/>
                  </a:lnTo>
                  <a:close/>
                </a:path>
                <a:path w="1685925" h="4468495">
                  <a:moveTo>
                    <a:pt x="9525" y="4230243"/>
                  </a:moveTo>
                  <a:lnTo>
                    <a:pt x="0" y="4230243"/>
                  </a:lnTo>
                  <a:lnTo>
                    <a:pt x="0" y="4239768"/>
                  </a:lnTo>
                  <a:lnTo>
                    <a:pt x="9525" y="4239768"/>
                  </a:lnTo>
                  <a:lnTo>
                    <a:pt x="9525" y="4230243"/>
                  </a:lnTo>
                  <a:close/>
                </a:path>
                <a:path w="1685925" h="4468495">
                  <a:moveTo>
                    <a:pt x="9525" y="4173080"/>
                  </a:moveTo>
                  <a:lnTo>
                    <a:pt x="0" y="4173080"/>
                  </a:lnTo>
                  <a:lnTo>
                    <a:pt x="0" y="4182605"/>
                  </a:lnTo>
                  <a:lnTo>
                    <a:pt x="9525" y="4182605"/>
                  </a:lnTo>
                  <a:lnTo>
                    <a:pt x="9525" y="4173080"/>
                  </a:lnTo>
                  <a:close/>
                </a:path>
                <a:path w="1685925" h="4468495">
                  <a:moveTo>
                    <a:pt x="9525" y="4115917"/>
                  </a:moveTo>
                  <a:lnTo>
                    <a:pt x="0" y="4115917"/>
                  </a:lnTo>
                  <a:lnTo>
                    <a:pt x="0" y="4125442"/>
                  </a:lnTo>
                  <a:lnTo>
                    <a:pt x="9525" y="4125442"/>
                  </a:lnTo>
                  <a:lnTo>
                    <a:pt x="9525" y="4115917"/>
                  </a:lnTo>
                  <a:close/>
                </a:path>
                <a:path w="1685925" h="4468495">
                  <a:moveTo>
                    <a:pt x="9525" y="4058742"/>
                  </a:moveTo>
                  <a:lnTo>
                    <a:pt x="0" y="4058742"/>
                  </a:lnTo>
                  <a:lnTo>
                    <a:pt x="0" y="4068280"/>
                  </a:lnTo>
                  <a:lnTo>
                    <a:pt x="9525" y="4068280"/>
                  </a:lnTo>
                  <a:lnTo>
                    <a:pt x="9525" y="4058742"/>
                  </a:lnTo>
                  <a:close/>
                </a:path>
                <a:path w="1685925" h="4468495">
                  <a:moveTo>
                    <a:pt x="9525" y="4001579"/>
                  </a:moveTo>
                  <a:lnTo>
                    <a:pt x="0" y="4001579"/>
                  </a:lnTo>
                  <a:lnTo>
                    <a:pt x="0" y="4011104"/>
                  </a:lnTo>
                  <a:lnTo>
                    <a:pt x="9525" y="4011104"/>
                  </a:lnTo>
                  <a:lnTo>
                    <a:pt x="9525" y="4001579"/>
                  </a:lnTo>
                  <a:close/>
                </a:path>
                <a:path w="1685925" h="4468495">
                  <a:moveTo>
                    <a:pt x="9525" y="3944416"/>
                  </a:moveTo>
                  <a:lnTo>
                    <a:pt x="0" y="3944416"/>
                  </a:lnTo>
                  <a:lnTo>
                    <a:pt x="0" y="3953941"/>
                  </a:lnTo>
                  <a:lnTo>
                    <a:pt x="9525" y="3953941"/>
                  </a:lnTo>
                  <a:lnTo>
                    <a:pt x="9525" y="3944416"/>
                  </a:lnTo>
                  <a:close/>
                </a:path>
                <a:path w="1685925" h="4468495">
                  <a:moveTo>
                    <a:pt x="9525" y="3887254"/>
                  </a:moveTo>
                  <a:lnTo>
                    <a:pt x="0" y="3887254"/>
                  </a:lnTo>
                  <a:lnTo>
                    <a:pt x="0" y="3896779"/>
                  </a:lnTo>
                  <a:lnTo>
                    <a:pt x="9525" y="3896779"/>
                  </a:lnTo>
                  <a:lnTo>
                    <a:pt x="9525" y="3887254"/>
                  </a:lnTo>
                  <a:close/>
                </a:path>
                <a:path w="1685925" h="4468495">
                  <a:moveTo>
                    <a:pt x="9525" y="3830091"/>
                  </a:moveTo>
                  <a:lnTo>
                    <a:pt x="0" y="3830091"/>
                  </a:lnTo>
                  <a:lnTo>
                    <a:pt x="0" y="3839616"/>
                  </a:lnTo>
                  <a:lnTo>
                    <a:pt x="9525" y="3839616"/>
                  </a:lnTo>
                  <a:lnTo>
                    <a:pt x="9525" y="3830091"/>
                  </a:lnTo>
                  <a:close/>
                </a:path>
                <a:path w="1685925" h="4468495">
                  <a:moveTo>
                    <a:pt x="9525" y="3772916"/>
                  </a:moveTo>
                  <a:lnTo>
                    <a:pt x="0" y="3772916"/>
                  </a:lnTo>
                  <a:lnTo>
                    <a:pt x="0" y="3782453"/>
                  </a:lnTo>
                  <a:lnTo>
                    <a:pt x="9525" y="3782453"/>
                  </a:lnTo>
                  <a:lnTo>
                    <a:pt x="9525" y="3772916"/>
                  </a:lnTo>
                  <a:close/>
                </a:path>
                <a:path w="1685925" h="4468495">
                  <a:moveTo>
                    <a:pt x="9525" y="3715753"/>
                  </a:moveTo>
                  <a:lnTo>
                    <a:pt x="0" y="3715753"/>
                  </a:lnTo>
                  <a:lnTo>
                    <a:pt x="0" y="3725278"/>
                  </a:lnTo>
                  <a:lnTo>
                    <a:pt x="9525" y="3725278"/>
                  </a:lnTo>
                  <a:lnTo>
                    <a:pt x="9525" y="3715753"/>
                  </a:lnTo>
                  <a:close/>
                </a:path>
                <a:path w="1685925" h="4468495">
                  <a:moveTo>
                    <a:pt x="9525" y="3658590"/>
                  </a:moveTo>
                  <a:lnTo>
                    <a:pt x="0" y="3658590"/>
                  </a:lnTo>
                  <a:lnTo>
                    <a:pt x="0" y="3668115"/>
                  </a:lnTo>
                  <a:lnTo>
                    <a:pt x="9525" y="3668115"/>
                  </a:lnTo>
                  <a:lnTo>
                    <a:pt x="9525" y="3658590"/>
                  </a:lnTo>
                  <a:close/>
                </a:path>
                <a:path w="1685925" h="4468495">
                  <a:moveTo>
                    <a:pt x="9525" y="3601428"/>
                  </a:moveTo>
                  <a:lnTo>
                    <a:pt x="0" y="3601428"/>
                  </a:lnTo>
                  <a:lnTo>
                    <a:pt x="0" y="3610953"/>
                  </a:lnTo>
                  <a:lnTo>
                    <a:pt x="9525" y="3610953"/>
                  </a:lnTo>
                  <a:lnTo>
                    <a:pt x="9525" y="3601428"/>
                  </a:lnTo>
                  <a:close/>
                </a:path>
                <a:path w="1685925" h="4468495">
                  <a:moveTo>
                    <a:pt x="9525" y="3544265"/>
                  </a:moveTo>
                  <a:lnTo>
                    <a:pt x="0" y="3544265"/>
                  </a:lnTo>
                  <a:lnTo>
                    <a:pt x="0" y="3553790"/>
                  </a:lnTo>
                  <a:lnTo>
                    <a:pt x="9525" y="3553790"/>
                  </a:lnTo>
                  <a:lnTo>
                    <a:pt x="9525" y="3544265"/>
                  </a:lnTo>
                  <a:close/>
                </a:path>
                <a:path w="1685925" h="4468495">
                  <a:moveTo>
                    <a:pt x="9525" y="3487089"/>
                  </a:moveTo>
                  <a:lnTo>
                    <a:pt x="0" y="3487089"/>
                  </a:lnTo>
                  <a:lnTo>
                    <a:pt x="0" y="3496614"/>
                  </a:lnTo>
                  <a:lnTo>
                    <a:pt x="9525" y="3496614"/>
                  </a:lnTo>
                  <a:lnTo>
                    <a:pt x="9525" y="3487089"/>
                  </a:lnTo>
                  <a:close/>
                </a:path>
                <a:path w="1685925" h="4468495">
                  <a:moveTo>
                    <a:pt x="9525" y="3429927"/>
                  </a:moveTo>
                  <a:lnTo>
                    <a:pt x="0" y="3429927"/>
                  </a:lnTo>
                  <a:lnTo>
                    <a:pt x="0" y="3439452"/>
                  </a:lnTo>
                  <a:lnTo>
                    <a:pt x="9525" y="3439452"/>
                  </a:lnTo>
                  <a:lnTo>
                    <a:pt x="9525" y="3429927"/>
                  </a:lnTo>
                  <a:close/>
                </a:path>
                <a:path w="1685925" h="4468495">
                  <a:moveTo>
                    <a:pt x="9525" y="3372764"/>
                  </a:moveTo>
                  <a:lnTo>
                    <a:pt x="0" y="3372764"/>
                  </a:lnTo>
                  <a:lnTo>
                    <a:pt x="0" y="3382289"/>
                  </a:lnTo>
                  <a:lnTo>
                    <a:pt x="9525" y="3382289"/>
                  </a:lnTo>
                  <a:lnTo>
                    <a:pt x="9525" y="3372764"/>
                  </a:lnTo>
                  <a:close/>
                </a:path>
                <a:path w="1685925" h="4468495">
                  <a:moveTo>
                    <a:pt x="9525" y="3315601"/>
                  </a:moveTo>
                  <a:lnTo>
                    <a:pt x="0" y="3315601"/>
                  </a:lnTo>
                  <a:lnTo>
                    <a:pt x="0" y="3325126"/>
                  </a:lnTo>
                  <a:lnTo>
                    <a:pt x="9525" y="3325126"/>
                  </a:lnTo>
                  <a:lnTo>
                    <a:pt x="9525" y="3315601"/>
                  </a:lnTo>
                  <a:close/>
                </a:path>
                <a:path w="1685925" h="4468495">
                  <a:moveTo>
                    <a:pt x="9525" y="3258426"/>
                  </a:moveTo>
                  <a:lnTo>
                    <a:pt x="0" y="3258426"/>
                  </a:lnTo>
                  <a:lnTo>
                    <a:pt x="0" y="3267964"/>
                  </a:lnTo>
                  <a:lnTo>
                    <a:pt x="9525" y="3267964"/>
                  </a:lnTo>
                  <a:lnTo>
                    <a:pt x="9525" y="3258426"/>
                  </a:lnTo>
                  <a:close/>
                </a:path>
                <a:path w="1685925" h="4468495">
                  <a:moveTo>
                    <a:pt x="9525" y="3201263"/>
                  </a:moveTo>
                  <a:lnTo>
                    <a:pt x="0" y="3201263"/>
                  </a:lnTo>
                  <a:lnTo>
                    <a:pt x="0" y="3210788"/>
                  </a:lnTo>
                  <a:lnTo>
                    <a:pt x="9525" y="3210788"/>
                  </a:lnTo>
                  <a:lnTo>
                    <a:pt x="9525" y="3201263"/>
                  </a:lnTo>
                  <a:close/>
                </a:path>
                <a:path w="1685925" h="4468495">
                  <a:moveTo>
                    <a:pt x="9525" y="3144101"/>
                  </a:moveTo>
                  <a:lnTo>
                    <a:pt x="0" y="3144101"/>
                  </a:lnTo>
                  <a:lnTo>
                    <a:pt x="0" y="3153626"/>
                  </a:lnTo>
                  <a:lnTo>
                    <a:pt x="9525" y="3153626"/>
                  </a:lnTo>
                  <a:lnTo>
                    <a:pt x="9525" y="3144101"/>
                  </a:lnTo>
                  <a:close/>
                </a:path>
                <a:path w="1685925" h="4468495">
                  <a:moveTo>
                    <a:pt x="9525" y="3086938"/>
                  </a:moveTo>
                  <a:lnTo>
                    <a:pt x="0" y="3086938"/>
                  </a:lnTo>
                  <a:lnTo>
                    <a:pt x="0" y="3096463"/>
                  </a:lnTo>
                  <a:lnTo>
                    <a:pt x="9525" y="3096463"/>
                  </a:lnTo>
                  <a:lnTo>
                    <a:pt x="9525" y="3086938"/>
                  </a:lnTo>
                  <a:close/>
                </a:path>
                <a:path w="1685925" h="4468495">
                  <a:moveTo>
                    <a:pt x="9525" y="3029775"/>
                  </a:moveTo>
                  <a:lnTo>
                    <a:pt x="0" y="3029775"/>
                  </a:lnTo>
                  <a:lnTo>
                    <a:pt x="0" y="3039300"/>
                  </a:lnTo>
                  <a:lnTo>
                    <a:pt x="9525" y="3039300"/>
                  </a:lnTo>
                  <a:lnTo>
                    <a:pt x="9525" y="3029775"/>
                  </a:lnTo>
                  <a:close/>
                </a:path>
                <a:path w="1685925" h="4468495">
                  <a:moveTo>
                    <a:pt x="9525" y="2972600"/>
                  </a:moveTo>
                  <a:lnTo>
                    <a:pt x="0" y="2972600"/>
                  </a:lnTo>
                  <a:lnTo>
                    <a:pt x="0" y="2982137"/>
                  </a:lnTo>
                  <a:lnTo>
                    <a:pt x="9525" y="2982137"/>
                  </a:lnTo>
                  <a:lnTo>
                    <a:pt x="9525" y="2972600"/>
                  </a:lnTo>
                  <a:close/>
                </a:path>
                <a:path w="1685925" h="4468495">
                  <a:moveTo>
                    <a:pt x="9525" y="2915437"/>
                  </a:moveTo>
                  <a:lnTo>
                    <a:pt x="0" y="2915437"/>
                  </a:lnTo>
                  <a:lnTo>
                    <a:pt x="0" y="2924962"/>
                  </a:lnTo>
                  <a:lnTo>
                    <a:pt x="9525" y="2924962"/>
                  </a:lnTo>
                  <a:lnTo>
                    <a:pt x="9525" y="2915437"/>
                  </a:lnTo>
                  <a:close/>
                </a:path>
                <a:path w="1685925" h="4468495">
                  <a:moveTo>
                    <a:pt x="9525" y="2858274"/>
                  </a:moveTo>
                  <a:lnTo>
                    <a:pt x="0" y="2858274"/>
                  </a:lnTo>
                  <a:lnTo>
                    <a:pt x="0" y="2867799"/>
                  </a:lnTo>
                  <a:lnTo>
                    <a:pt x="9525" y="2867799"/>
                  </a:lnTo>
                  <a:lnTo>
                    <a:pt x="9525" y="2858274"/>
                  </a:lnTo>
                  <a:close/>
                </a:path>
                <a:path w="1685925" h="4468495">
                  <a:moveTo>
                    <a:pt x="9525" y="2801112"/>
                  </a:moveTo>
                  <a:lnTo>
                    <a:pt x="0" y="2801112"/>
                  </a:lnTo>
                  <a:lnTo>
                    <a:pt x="0" y="2810637"/>
                  </a:lnTo>
                  <a:lnTo>
                    <a:pt x="9525" y="2810637"/>
                  </a:lnTo>
                  <a:lnTo>
                    <a:pt x="9525" y="2801112"/>
                  </a:lnTo>
                  <a:close/>
                </a:path>
                <a:path w="1685925" h="4468495">
                  <a:moveTo>
                    <a:pt x="9525" y="2743936"/>
                  </a:moveTo>
                  <a:lnTo>
                    <a:pt x="0" y="2743936"/>
                  </a:lnTo>
                  <a:lnTo>
                    <a:pt x="0" y="2753474"/>
                  </a:lnTo>
                  <a:lnTo>
                    <a:pt x="9525" y="2753474"/>
                  </a:lnTo>
                  <a:lnTo>
                    <a:pt x="9525" y="2743936"/>
                  </a:lnTo>
                  <a:close/>
                </a:path>
                <a:path w="1685925" h="4468495">
                  <a:moveTo>
                    <a:pt x="9525" y="2686774"/>
                  </a:moveTo>
                  <a:lnTo>
                    <a:pt x="0" y="2686774"/>
                  </a:lnTo>
                  <a:lnTo>
                    <a:pt x="0" y="2696299"/>
                  </a:lnTo>
                  <a:lnTo>
                    <a:pt x="9525" y="2696299"/>
                  </a:lnTo>
                  <a:lnTo>
                    <a:pt x="9525" y="2686774"/>
                  </a:lnTo>
                  <a:close/>
                </a:path>
                <a:path w="1685925" h="4468495">
                  <a:moveTo>
                    <a:pt x="9525" y="2629611"/>
                  </a:moveTo>
                  <a:lnTo>
                    <a:pt x="0" y="2629611"/>
                  </a:lnTo>
                  <a:lnTo>
                    <a:pt x="0" y="2639136"/>
                  </a:lnTo>
                  <a:lnTo>
                    <a:pt x="9525" y="2639136"/>
                  </a:lnTo>
                  <a:lnTo>
                    <a:pt x="9525" y="2629611"/>
                  </a:lnTo>
                  <a:close/>
                </a:path>
                <a:path w="1685925" h="4468495">
                  <a:moveTo>
                    <a:pt x="9525" y="2572448"/>
                  </a:moveTo>
                  <a:lnTo>
                    <a:pt x="0" y="2572448"/>
                  </a:lnTo>
                  <a:lnTo>
                    <a:pt x="0" y="2581973"/>
                  </a:lnTo>
                  <a:lnTo>
                    <a:pt x="9525" y="2581973"/>
                  </a:lnTo>
                  <a:lnTo>
                    <a:pt x="9525" y="2572448"/>
                  </a:lnTo>
                  <a:close/>
                </a:path>
                <a:path w="1685925" h="4468495">
                  <a:moveTo>
                    <a:pt x="9525" y="2515285"/>
                  </a:moveTo>
                  <a:lnTo>
                    <a:pt x="0" y="2515285"/>
                  </a:lnTo>
                  <a:lnTo>
                    <a:pt x="0" y="2524810"/>
                  </a:lnTo>
                  <a:lnTo>
                    <a:pt x="9525" y="2524810"/>
                  </a:lnTo>
                  <a:lnTo>
                    <a:pt x="9525" y="2515285"/>
                  </a:lnTo>
                  <a:close/>
                </a:path>
                <a:path w="1685925" h="4468495">
                  <a:moveTo>
                    <a:pt x="9525" y="2458110"/>
                  </a:moveTo>
                  <a:lnTo>
                    <a:pt x="0" y="2458110"/>
                  </a:lnTo>
                  <a:lnTo>
                    <a:pt x="0" y="2467648"/>
                  </a:lnTo>
                  <a:lnTo>
                    <a:pt x="9525" y="2467648"/>
                  </a:lnTo>
                  <a:lnTo>
                    <a:pt x="9525" y="2458110"/>
                  </a:lnTo>
                  <a:close/>
                </a:path>
                <a:path w="1685925" h="4468495">
                  <a:moveTo>
                    <a:pt x="9525" y="2400947"/>
                  </a:moveTo>
                  <a:lnTo>
                    <a:pt x="0" y="2400947"/>
                  </a:lnTo>
                  <a:lnTo>
                    <a:pt x="0" y="2410472"/>
                  </a:lnTo>
                  <a:lnTo>
                    <a:pt x="9525" y="2410472"/>
                  </a:lnTo>
                  <a:lnTo>
                    <a:pt x="9525" y="2400947"/>
                  </a:lnTo>
                  <a:close/>
                </a:path>
                <a:path w="1685925" h="4468495">
                  <a:moveTo>
                    <a:pt x="9525" y="2343785"/>
                  </a:moveTo>
                  <a:lnTo>
                    <a:pt x="0" y="2343785"/>
                  </a:lnTo>
                  <a:lnTo>
                    <a:pt x="0" y="2353310"/>
                  </a:lnTo>
                  <a:lnTo>
                    <a:pt x="9525" y="2353310"/>
                  </a:lnTo>
                  <a:lnTo>
                    <a:pt x="9525" y="2343785"/>
                  </a:lnTo>
                  <a:close/>
                </a:path>
                <a:path w="1685925" h="4468495">
                  <a:moveTo>
                    <a:pt x="9525" y="2286622"/>
                  </a:moveTo>
                  <a:lnTo>
                    <a:pt x="0" y="2286622"/>
                  </a:lnTo>
                  <a:lnTo>
                    <a:pt x="0" y="2296147"/>
                  </a:lnTo>
                  <a:lnTo>
                    <a:pt x="9525" y="2296147"/>
                  </a:lnTo>
                  <a:lnTo>
                    <a:pt x="9525" y="2286622"/>
                  </a:lnTo>
                  <a:close/>
                </a:path>
                <a:path w="1685925" h="4468495">
                  <a:moveTo>
                    <a:pt x="9525" y="2229447"/>
                  </a:moveTo>
                  <a:lnTo>
                    <a:pt x="0" y="2229447"/>
                  </a:lnTo>
                  <a:lnTo>
                    <a:pt x="0" y="2238984"/>
                  </a:lnTo>
                  <a:lnTo>
                    <a:pt x="9525" y="2238984"/>
                  </a:lnTo>
                  <a:lnTo>
                    <a:pt x="9525" y="2229447"/>
                  </a:lnTo>
                  <a:close/>
                </a:path>
                <a:path w="1685925" h="4468495">
                  <a:moveTo>
                    <a:pt x="9525" y="2172284"/>
                  </a:moveTo>
                  <a:lnTo>
                    <a:pt x="0" y="2172284"/>
                  </a:lnTo>
                  <a:lnTo>
                    <a:pt x="0" y="2181809"/>
                  </a:lnTo>
                  <a:lnTo>
                    <a:pt x="9525" y="2181809"/>
                  </a:lnTo>
                  <a:lnTo>
                    <a:pt x="9525" y="2172284"/>
                  </a:lnTo>
                  <a:close/>
                </a:path>
                <a:path w="1685925" h="4468495">
                  <a:moveTo>
                    <a:pt x="9525" y="2115121"/>
                  </a:moveTo>
                  <a:lnTo>
                    <a:pt x="0" y="2115121"/>
                  </a:lnTo>
                  <a:lnTo>
                    <a:pt x="0" y="2124646"/>
                  </a:lnTo>
                  <a:lnTo>
                    <a:pt x="9525" y="2124646"/>
                  </a:lnTo>
                  <a:lnTo>
                    <a:pt x="9525" y="2115121"/>
                  </a:lnTo>
                  <a:close/>
                </a:path>
                <a:path w="1685925" h="4468495">
                  <a:moveTo>
                    <a:pt x="9525" y="2057958"/>
                  </a:moveTo>
                  <a:lnTo>
                    <a:pt x="0" y="2057958"/>
                  </a:lnTo>
                  <a:lnTo>
                    <a:pt x="0" y="2067483"/>
                  </a:lnTo>
                  <a:lnTo>
                    <a:pt x="9525" y="2067483"/>
                  </a:lnTo>
                  <a:lnTo>
                    <a:pt x="9525" y="2057958"/>
                  </a:lnTo>
                  <a:close/>
                </a:path>
                <a:path w="1685925" h="4468495">
                  <a:moveTo>
                    <a:pt x="9525" y="2000796"/>
                  </a:moveTo>
                  <a:lnTo>
                    <a:pt x="0" y="2000796"/>
                  </a:lnTo>
                  <a:lnTo>
                    <a:pt x="0" y="2010321"/>
                  </a:lnTo>
                  <a:lnTo>
                    <a:pt x="9525" y="2010321"/>
                  </a:lnTo>
                  <a:lnTo>
                    <a:pt x="9525" y="2000796"/>
                  </a:lnTo>
                  <a:close/>
                </a:path>
                <a:path w="1685925" h="4468495">
                  <a:moveTo>
                    <a:pt x="9525" y="1943620"/>
                  </a:moveTo>
                  <a:lnTo>
                    <a:pt x="0" y="1943620"/>
                  </a:lnTo>
                  <a:lnTo>
                    <a:pt x="0" y="1953158"/>
                  </a:lnTo>
                  <a:lnTo>
                    <a:pt x="9525" y="1953158"/>
                  </a:lnTo>
                  <a:lnTo>
                    <a:pt x="9525" y="1943620"/>
                  </a:lnTo>
                  <a:close/>
                </a:path>
                <a:path w="1685925" h="4468495">
                  <a:moveTo>
                    <a:pt x="9525" y="1886458"/>
                  </a:moveTo>
                  <a:lnTo>
                    <a:pt x="0" y="1886458"/>
                  </a:lnTo>
                  <a:lnTo>
                    <a:pt x="0" y="1895983"/>
                  </a:lnTo>
                  <a:lnTo>
                    <a:pt x="9525" y="1895983"/>
                  </a:lnTo>
                  <a:lnTo>
                    <a:pt x="9525" y="1886458"/>
                  </a:lnTo>
                  <a:close/>
                </a:path>
                <a:path w="1685925" h="4468495">
                  <a:moveTo>
                    <a:pt x="9525" y="1829295"/>
                  </a:moveTo>
                  <a:lnTo>
                    <a:pt x="0" y="1829295"/>
                  </a:lnTo>
                  <a:lnTo>
                    <a:pt x="0" y="1838820"/>
                  </a:lnTo>
                  <a:lnTo>
                    <a:pt x="9525" y="1838820"/>
                  </a:lnTo>
                  <a:lnTo>
                    <a:pt x="9525" y="1829295"/>
                  </a:lnTo>
                  <a:close/>
                </a:path>
                <a:path w="1685925" h="4468495">
                  <a:moveTo>
                    <a:pt x="9525" y="1600631"/>
                  </a:moveTo>
                  <a:lnTo>
                    <a:pt x="0" y="1600631"/>
                  </a:lnTo>
                  <a:lnTo>
                    <a:pt x="0" y="1610156"/>
                  </a:lnTo>
                  <a:lnTo>
                    <a:pt x="9525" y="1610156"/>
                  </a:lnTo>
                  <a:lnTo>
                    <a:pt x="9525" y="1600631"/>
                  </a:lnTo>
                  <a:close/>
                </a:path>
                <a:path w="1685925" h="4468495">
                  <a:moveTo>
                    <a:pt x="9525" y="1429131"/>
                  </a:moveTo>
                  <a:lnTo>
                    <a:pt x="0" y="1429131"/>
                  </a:lnTo>
                  <a:lnTo>
                    <a:pt x="0" y="1431963"/>
                  </a:lnTo>
                  <a:lnTo>
                    <a:pt x="9525" y="1431963"/>
                  </a:lnTo>
                  <a:lnTo>
                    <a:pt x="9525" y="1429131"/>
                  </a:lnTo>
                  <a:close/>
                </a:path>
                <a:path w="1685925" h="4468495">
                  <a:moveTo>
                    <a:pt x="9525" y="1200480"/>
                  </a:moveTo>
                  <a:lnTo>
                    <a:pt x="0" y="1200480"/>
                  </a:lnTo>
                  <a:lnTo>
                    <a:pt x="0" y="1210005"/>
                  </a:lnTo>
                  <a:lnTo>
                    <a:pt x="9525" y="1210005"/>
                  </a:lnTo>
                  <a:lnTo>
                    <a:pt x="9525" y="1200480"/>
                  </a:lnTo>
                  <a:close/>
                </a:path>
                <a:path w="1685925" h="4468495">
                  <a:moveTo>
                    <a:pt x="9525" y="1028979"/>
                  </a:moveTo>
                  <a:lnTo>
                    <a:pt x="0" y="1028979"/>
                  </a:lnTo>
                  <a:lnTo>
                    <a:pt x="0" y="1032421"/>
                  </a:lnTo>
                  <a:lnTo>
                    <a:pt x="9525" y="1032421"/>
                  </a:lnTo>
                  <a:lnTo>
                    <a:pt x="9525" y="1028979"/>
                  </a:lnTo>
                  <a:close/>
                </a:path>
                <a:path w="1685925" h="4468495">
                  <a:moveTo>
                    <a:pt x="9525" y="800315"/>
                  </a:moveTo>
                  <a:lnTo>
                    <a:pt x="0" y="800315"/>
                  </a:lnTo>
                  <a:lnTo>
                    <a:pt x="0" y="809840"/>
                  </a:lnTo>
                  <a:lnTo>
                    <a:pt x="9525" y="809840"/>
                  </a:lnTo>
                  <a:lnTo>
                    <a:pt x="9525" y="800315"/>
                  </a:lnTo>
                  <a:close/>
                </a:path>
                <a:path w="1685925" h="4468495">
                  <a:moveTo>
                    <a:pt x="9525" y="628815"/>
                  </a:moveTo>
                  <a:lnTo>
                    <a:pt x="0" y="628815"/>
                  </a:lnTo>
                  <a:lnTo>
                    <a:pt x="0" y="632891"/>
                  </a:lnTo>
                  <a:lnTo>
                    <a:pt x="9525" y="632891"/>
                  </a:lnTo>
                  <a:lnTo>
                    <a:pt x="9525" y="628815"/>
                  </a:lnTo>
                  <a:close/>
                </a:path>
                <a:path w="1685925" h="4468495">
                  <a:moveTo>
                    <a:pt x="9525" y="400151"/>
                  </a:moveTo>
                  <a:lnTo>
                    <a:pt x="0" y="400151"/>
                  </a:lnTo>
                  <a:lnTo>
                    <a:pt x="0" y="409689"/>
                  </a:lnTo>
                  <a:lnTo>
                    <a:pt x="9525" y="409689"/>
                  </a:lnTo>
                  <a:lnTo>
                    <a:pt x="9525" y="400151"/>
                  </a:lnTo>
                  <a:close/>
                </a:path>
                <a:path w="1685925" h="4468495">
                  <a:moveTo>
                    <a:pt x="9525" y="228663"/>
                  </a:moveTo>
                  <a:lnTo>
                    <a:pt x="0" y="228663"/>
                  </a:lnTo>
                  <a:lnTo>
                    <a:pt x="0" y="233349"/>
                  </a:lnTo>
                  <a:lnTo>
                    <a:pt x="9525" y="233349"/>
                  </a:lnTo>
                  <a:lnTo>
                    <a:pt x="9525" y="228663"/>
                  </a:lnTo>
                  <a:close/>
                </a:path>
                <a:path w="1685925" h="44684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685925" h="4468495">
                  <a:moveTo>
                    <a:pt x="1685620" y="4458906"/>
                  </a:moveTo>
                  <a:lnTo>
                    <a:pt x="1676095" y="4458906"/>
                  </a:lnTo>
                  <a:lnTo>
                    <a:pt x="1676095" y="4468431"/>
                  </a:lnTo>
                  <a:lnTo>
                    <a:pt x="1685620" y="4468431"/>
                  </a:lnTo>
                  <a:lnTo>
                    <a:pt x="1685620" y="4458906"/>
                  </a:lnTo>
                  <a:close/>
                </a:path>
                <a:path w="1685925" h="4468495">
                  <a:moveTo>
                    <a:pt x="1685620" y="4401744"/>
                  </a:moveTo>
                  <a:lnTo>
                    <a:pt x="1676095" y="4401744"/>
                  </a:lnTo>
                  <a:lnTo>
                    <a:pt x="1676095" y="4411269"/>
                  </a:lnTo>
                  <a:lnTo>
                    <a:pt x="1685620" y="4411269"/>
                  </a:lnTo>
                  <a:lnTo>
                    <a:pt x="1685620" y="4401744"/>
                  </a:lnTo>
                  <a:close/>
                </a:path>
                <a:path w="1685925" h="4468495">
                  <a:moveTo>
                    <a:pt x="1685620" y="4344581"/>
                  </a:moveTo>
                  <a:lnTo>
                    <a:pt x="1676095" y="4344581"/>
                  </a:lnTo>
                  <a:lnTo>
                    <a:pt x="1676095" y="4354106"/>
                  </a:lnTo>
                  <a:lnTo>
                    <a:pt x="1685620" y="4354106"/>
                  </a:lnTo>
                  <a:lnTo>
                    <a:pt x="1685620" y="4344581"/>
                  </a:lnTo>
                  <a:close/>
                </a:path>
                <a:path w="1685925" h="4468495">
                  <a:moveTo>
                    <a:pt x="1685620" y="4287405"/>
                  </a:moveTo>
                  <a:lnTo>
                    <a:pt x="1676095" y="4287405"/>
                  </a:lnTo>
                  <a:lnTo>
                    <a:pt x="1676095" y="4296943"/>
                  </a:lnTo>
                  <a:lnTo>
                    <a:pt x="1685620" y="4296943"/>
                  </a:lnTo>
                  <a:lnTo>
                    <a:pt x="1685620" y="4287405"/>
                  </a:lnTo>
                  <a:close/>
                </a:path>
                <a:path w="1685925" h="4468495">
                  <a:moveTo>
                    <a:pt x="1685620" y="4230243"/>
                  </a:moveTo>
                  <a:lnTo>
                    <a:pt x="1676095" y="4230243"/>
                  </a:lnTo>
                  <a:lnTo>
                    <a:pt x="1676095" y="4239768"/>
                  </a:lnTo>
                  <a:lnTo>
                    <a:pt x="1685620" y="4239768"/>
                  </a:lnTo>
                  <a:lnTo>
                    <a:pt x="1685620" y="4230243"/>
                  </a:lnTo>
                  <a:close/>
                </a:path>
                <a:path w="1685925" h="4468495">
                  <a:moveTo>
                    <a:pt x="1685620" y="4173080"/>
                  </a:moveTo>
                  <a:lnTo>
                    <a:pt x="1676095" y="4173080"/>
                  </a:lnTo>
                  <a:lnTo>
                    <a:pt x="1676095" y="4182605"/>
                  </a:lnTo>
                  <a:lnTo>
                    <a:pt x="1685620" y="4182605"/>
                  </a:lnTo>
                  <a:lnTo>
                    <a:pt x="1685620" y="4173080"/>
                  </a:lnTo>
                  <a:close/>
                </a:path>
                <a:path w="1685925" h="4468495">
                  <a:moveTo>
                    <a:pt x="1685620" y="4115917"/>
                  </a:moveTo>
                  <a:lnTo>
                    <a:pt x="1676095" y="4115917"/>
                  </a:lnTo>
                  <a:lnTo>
                    <a:pt x="1676095" y="4125442"/>
                  </a:lnTo>
                  <a:lnTo>
                    <a:pt x="1685620" y="4125442"/>
                  </a:lnTo>
                  <a:lnTo>
                    <a:pt x="1685620" y="4115917"/>
                  </a:lnTo>
                  <a:close/>
                </a:path>
                <a:path w="1685925" h="4468495">
                  <a:moveTo>
                    <a:pt x="1685620" y="4058742"/>
                  </a:moveTo>
                  <a:lnTo>
                    <a:pt x="1676095" y="4058742"/>
                  </a:lnTo>
                  <a:lnTo>
                    <a:pt x="1676095" y="4068280"/>
                  </a:lnTo>
                  <a:lnTo>
                    <a:pt x="1685620" y="4068280"/>
                  </a:lnTo>
                  <a:lnTo>
                    <a:pt x="1685620" y="4058742"/>
                  </a:lnTo>
                  <a:close/>
                </a:path>
                <a:path w="1685925" h="4468495">
                  <a:moveTo>
                    <a:pt x="1685620" y="4001579"/>
                  </a:moveTo>
                  <a:lnTo>
                    <a:pt x="1676095" y="4001579"/>
                  </a:lnTo>
                  <a:lnTo>
                    <a:pt x="1676095" y="4011104"/>
                  </a:lnTo>
                  <a:lnTo>
                    <a:pt x="1685620" y="4011104"/>
                  </a:lnTo>
                  <a:lnTo>
                    <a:pt x="1685620" y="4001579"/>
                  </a:lnTo>
                  <a:close/>
                </a:path>
                <a:path w="1685925" h="4468495">
                  <a:moveTo>
                    <a:pt x="1685620" y="3944416"/>
                  </a:moveTo>
                  <a:lnTo>
                    <a:pt x="1676095" y="3944416"/>
                  </a:lnTo>
                  <a:lnTo>
                    <a:pt x="1676095" y="3953941"/>
                  </a:lnTo>
                  <a:lnTo>
                    <a:pt x="1685620" y="3953941"/>
                  </a:lnTo>
                  <a:lnTo>
                    <a:pt x="1685620" y="3944416"/>
                  </a:lnTo>
                  <a:close/>
                </a:path>
                <a:path w="1685925" h="4468495">
                  <a:moveTo>
                    <a:pt x="1685620" y="3887254"/>
                  </a:moveTo>
                  <a:lnTo>
                    <a:pt x="1676095" y="3887254"/>
                  </a:lnTo>
                  <a:lnTo>
                    <a:pt x="1676095" y="3896779"/>
                  </a:lnTo>
                  <a:lnTo>
                    <a:pt x="1685620" y="3896779"/>
                  </a:lnTo>
                  <a:lnTo>
                    <a:pt x="1685620" y="3887254"/>
                  </a:lnTo>
                  <a:close/>
                </a:path>
                <a:path w="1685925" h="4468495">
                  <a:moveTo>
                    <a:pt x="1685620" y="3830091"/>
                  </a:moveTo>
                  <a:lnTo>
                    <a:pt x="1676095" y="3830091"/>
                  </a:lnTo>
                  <a:lnTo>
                    <a:pt x="1676095" y="3839616"/>
                  </a:lnTo>
                  <a:lnTo>
                    <a:pt x="1685620" y="3839616"/>
                  </a:lnTo>
                  <a:lnTo>
                    <a:pt x="1685620" y="3830091"/>
                  </a:lnTo>
                  <a:close/>
                </a:path>
                <a:path w="1685925" h="4468495">
                  <a:moveTo>
                    <a:pt x="1685620" y="3772916"/>
                  </a:moveTo>
                  <a:lnTo>
                    <a:pt x="1676095" y="3772916"/>
                  </a:lnTo>
                  <a:lnTo>
                    <a:pt x="1676095" y="3782453"/>
                  </a:lnTo>
                  <a:lnTo>
                    <a:pt x="1685620" y="3782453"/>
                  </a:lnTo>
                  <a:lnTo>
                    <a:pt x="1685620" y="3772916"/>
                  </a:lnTo>
                  <a:close/>
                </a:path>
                <a:path w="1685925" h="4468495">
                  <a:moveTo>
                    <a:pt x="1685620" y="3715753"/>
                  </a:moveTo>
                  <a:lnTo>
                    <a:pt x="1676095" y="3715753"/>
                  </a:lnTo>
                  <a:lnTo>
                    <a:pt x="1676095" y="3725278"/>
                  </a:lnTo>
                  <a:lnTo>
                    <a:pt x="1685620" y="3725278"/>
                  </a:lnTo>
                  <a:lnTo>
                    <a:pt x="1685620" y="3715753"/>
                  </a:lnTo>
                  <a:close/>
                </a:path>
                <a:path w="1685925" h="4468495">
                  <a:moveTo>
                    <a:pt x="1685620" y="3658590"/>
                  </a:moveTo>
                  <a:lnTo>
                    <a:pt x="1676095" y="3658590"/>
                  </a:lnTo>
                  <a:lnTo>
                    <a:pt x="1676095" y="3668115"/>
                  </a:lnTo>
                  <a:lnTo>
                    <a:pt x="1685620" y="3668115"/>
                  </a:lnTo>
                  <a:lnTo>
                    <a:pt x="1685620" y="365859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09456" y="2224620"/>
              <a:ext cx="9525" cy="3668395"/>
            </a:xfrm>
            <a:custGeom>
              <a:avLst/>
              <a:gdLst/>
              <a:ahLst/>
              <a:cxnLst/>
              <a:rect l="l" t="t" r="r" b="b"/>
              <a:pathLst>
                <a:path w="9525" h="3668395">
                  <a:moveTo>
                    <a:pt x="9525" y="3658590"/>
                  </a:moveTo>
                  <a:lnTo>
                    <a:pt x="0" y="3658590"/>
                  </a:lnTo>
                  <a:lnTo>
                    <a:pt x="0" y="3668115"/>
                  </a:lnTo>
                  <a:lnTo>
                    <a:pt x="9525" y="3668115"/>
                  </a:lnTo>
                  <a:lnTo>
                    <a:pt x="9525" y="3658590"/>
                  </a:lnTo>
                  <a:close/>
                </a:path>
                <a:path w="9525" h="3668395">
                  <a:moveTo>
                    <a:pt x="9525" y="3601428"/>
                  </a:moveTo>
                  <a:lnTo>
                    <a:pt x="0" y="3601428"/>
                  </a:lnTo>
                  <a:lnTo>
                    <a:pt x="0" y="3610953"/>
                  </a:lnTo>
                  <a:lnTo>
                    <a:pt x="9525" y="3610953"/>
                  </a:lnTo>
                  <a:lnTo>
                    <a:pt x="9525" y="3601428"/>
                  </a:lnTo>
                  <a:close/>
                </a:path>
                <a:path w="9525" h="3668395">
                  <a:moveTo>
                    <a:pt x="9525" y="3544265"/>
                  </a:moveTo>
                  <a:lnTo>
                    <a:pt x="0" y="3544265"/>
                  </a:lnTo>
                  <a:lnTo>
                    <a:pt x="0" y="3553790"/>
                  </a:lnTo>
                  <a:lnTo>
                    <a:pt x="9525" y="3553790"/>
                  </a:lnTo>
                  <a:lnTo>
                    <a:pt x="9525" y="3544265"/>
                  </a:lnTo>
                  <a:close/>
                </a:path>
                <a:path w="9525" h="3668395">
                  <a:moveTo>
                    <a:pt x="9525" y="3487089"/>
                  </a:moveTo>
                  <a:lnTo>
                    <a:pt x="0" y="3487089"/>
                  </a:lnTo>
                  <a:lnTo>
                    <a:pt x="0" y="3496614"/>
                  </a:lnTo>
                  <a:lnTo>
                    <a:pt x="9525" y="3496614"/>
                  </a:lnTo>
                  <a:lnTo>
                    <a:pt x="9525" y="3487089"/>
                  </a:lnTo>
                  <a:close/>
                </a:path>
                <a:path w="9525" h="3668395">
                  <a:moveTo>
                    <a:pt x="9525" y="3429927"/>
                  </a:moveTo>
                  <a:lnTo>
                    <a:pt x="0" y="3429927"/>
                  </a:lnTo>
                  <a:lnTo>
                    <a:pt x="0" y="3439452"/>
                  </a:lnTo>
                  <a:lnTo>
                    <a:pt x="9525" y="3439452"/>
                  </a:lnTo>
                  <a:lnTo>
                    <a:pt x="9525" y="3429927"/>
                  </a:lnTo>
                  <a:close/>
                </a:path>
                <a:path w="9525" h="3668395">
                  <a:moveTo>
                    <a:pt x="9525" y="3372764"/>
                  </a:moveTo>
                  <a:lnTo>
                    <a:pt x="0" y="3372764"/>
                  </a:lnTo>
                  <a:lnTo>
                    <a:pt x="0" y="3382289"/>
                  </a:lnTo>
                  <a:lnTo>
                    <a:pt x="9525" y="3382289"/>
                  </a:lnTo>
                  <a:lnTo>
                    <a:pt x="9525" y="3372764"/>
                  </a:lnTo>
                  <a:close/>
                </a:path>
                <a:path w="9525" h="3668395">
                  <a:moveTo>
                    <a:pt x="9525" y="3315601"/>
                  </a:moveTo>
                  <a:lnTo>
                    <a:pt x="0" y="3315601"/>
                  </a:lnTo>
                  <a:lnTo>
                    <a:pt x="0" y="3325126"/>
                  </a:lnTo>
                  <a:lnTo>
                    <a:pt x="9525" y="3325126"/>
                  </a:lnTo>
                  <a:lnTo>
                    <a:pt x="9525" y="3315601"/>
                  </a:lnTo>
                  <a:close/>
                </a:path>
                <a:path w="9525" h="3668395">
                  <a:moveTo>
                    <a:pt x="9525" y="3258426"/>
                  </a:moveTo>
                  <a:lnTo>
                    <a:pt x="0" y="3258426"/>
                  </a:lnTo>
                  <a:lnTo>
                    <a:pt x="0" y="3267964"/>
                  </a:lnTo>
                  <a:lnTo>
                    <a:pt x="9525" y="3267964"/>
                  </a:lnTo>
                  <a:lnTo>
                    <a:pt x="9525" y="3258426"/>
                  </a:lnTo>
                  <a:close/>
                </a:path>
                <a:path w="9525" h="3668395">
                  <a:moveTo>
                    <a:pt x="9525" y="3201263"/>
                  </a:moveTo>
                  <a:lnTo>
                    <a:pt x="0" y="3201263"/>
                  </a:lnTo>
                  <a:lnTo>
                    <a:pt x="0" y="3210788"/>
                  </a:lnTo>
                  <a:lnTo>
                    <a:pt x="9525" y="3210788"/>
                  </a:lnTo>
                  <a:lnTo>
                    <a:pt x="9525" y="3201263"/>
                  </a:lnTo>
                  <a:close/>
                </a:path>
                <a:path w="9525" h="3668395">
                  <a:moveTo>
                    <a:pt x="9525" y="3144101"/>
                  </a:moveTo>
                  <a:lnTo>
                    <a:pt x="0" y="3144101"/>
                  </a:lnTo>
                  <a:lnTo>
                    <a:pt x="0" y="3153626"/>
                  </a:lnTo>
                  <a:lnTo>
                    <a:pt x="9525" y="3153626"/>
                  </a:lnTo>
                  <a:lnTo>
                    <a:pt x="9525" y="3144101"/>
                  </a:lnTo>
                  <a:close/>
                </a:path>
                <a:path w="9525" h="3668395">
                  <a:moveTo>
                    <a:pt x="9525" y="3086938"/>
                  </a:moveTo>
                  <a:lnTo>
                    <a:pt x="0" y="3086938"/>
                  </a:lnTo>
                  <a:lnTo>
                    <a:pt x="0" y="3096463"/>
                  </a:lnTo>
                  <a:lnTo>
                    <a:pt x="9525" y="3096463"/>
                  </a:lnTo>
                  <a:lnTo>
                    <a:pt x="9525" y="3086938"/>
                  </a:lnTo>
                  <a:close/>
                </a:path>
                <a:path w="9525" h="3668395">
                  <a:moveTo>
                    <a:pt x="9525" y="3029775"/>
                  </a:moveTo>
                  <a:lnTo>
                    <a:pt x="0" y="3029775"/>
                  </a:lnTo>
                  <a:lnTo>
                    <a:pt x="0" y="3039300"/>
                  </a:lnTo>
                  <a:lnTo>
                    <a:pt x="9525" y="3039300"/>
                  </a:lnTo>
                  <a:lnTo>
                    <a:pt x="9525" y="3029775"/>
                  </a:lnTo>
                  <a:close/>
                </a:path>
                <a:path w="9525" h="3668395">
                  <a:moveTo>
                    <a:pt x="9525" y="2972600"/>
                  </a:moveTo>
                  <a:lnTo>
                    <a:pt x="0" y="2972600"/>
                  </a:lnTo>
                  <a:lnTo>
                    <a:pt x="0" y="2982137"/>
                  </a:lnTo>
                  <a:lnTo>
                    <a:pt x="9525" y="2982137"/>
                  </a:lnTo>
                  <a:lnTo>
                    <a:pt x="9525" y="2972600"/>
                  </a:lnTo>
                  <a:close/>
                </a:path>
                <a:path w="9525" h="3668395">
                  <a:moveTo>
                    <a:pt x="9525" y="2915437"/>
                  </a:moveTo>
                  <a:lnTo>
                    <a:pt x="0" y="2915437"/>
                  </a:lnTo>
                  <a:lnTo>
                    <a:pt x="0" y="2924962"/>
                  </a:lnTo>
                  <a:lnTo>
                    <a:pt x="9525" y="2924962"/>
                  </a:lnTo>
                  <a:lnTo>
                    <a:pt x="9525" y="2915437"/>
                  </a:lnTo>
                  <a:close/>
                </a:path>
                <a:path w="9525" h="3668395">
                  <a:moveTo>
                    <a:pt x="9525" y="2858274"/>
                  </a:moveTo>
                  <a:lnTo>
                    <a:pt x="0" y="2858274"/>
                  </a:lnTo>
                  <a:lnTo>
                    <a:pt x="0" y="2867799"/>
                  </a:lnTo>
                  <a:lnTo>
                    <a:pt x="9525" y="2867799"/>
                  </a:lnTo>
                  <a:lnTo>
                    <a:pt x="9525" y="2858274"/>
                  </a:lnTo>
                  <a:close/>
                </a:path>
                <a:path w="9525" h="3668395">
                  <a:moveTo>
                    <a:pt x="9525" y="2801112"/>
                  </a:moveTo>
                  <a:lnTo>
                    <a:pt x="0" y="2801112"/>
                  </a:lnTo>
                  <a:lnTo>
                    <a:pt x="0" y="2810637"/>
                  </a:lnTo>
                  <a:lnTo>
                    <a:pt x="9525" y="2810637"/>
                  </a:lnTo>
                  <a:lnTo>
                    <a:pt x="9525" y="2801112"/>
                  </a:lnTo>
                  <a:close/>
                </a:path>
                <a:path w="9525" h="3668395">
                  <a:moveTo>
                    <a:pt x="9525" y="2743936"/>
                  </a:moveTo>
                  <a:lnTo>
                    <a:pt x="0" y="2743936"/>
                  </a:lnTo>
                  <a:lnTo>
                    <a:pt x="0" y="2753474"/>
                  </a:lnTo>
                  <a:lnTo>
                    <a:pt x="9525" y="2753474"/>
                  </a:lnTo>
                  <a:lnTo>
                    <a:pt x="9525" y="2743936"/>
                  </a:lnTo>
                  <a:close/>
                </a:path>
                <a:path w="9525" h="3668395">
                  <a:moveTo>
                    <a:pt x="9525" y="2686774"/>
                  </a:moveTo>
                  <a:lnTo>
                    <a:pt x="0" y="2686774"/>
                  </a:lnTo>
                  <a:lnTo>
                    <a:pt x="0" y="2696299"/>
                  </a:lnTo>
                  <a:lnTo>
                    <a:pt x="9525" y="2696299"/>
                  </a:lnTo>
                  <a:lnTo>
                    <a:pt x="9525" y="2686774"/>
                  </a:lnTo>
                  <a:close/>
                </a:path>
                <a:path w="9525" h="3668395">
                  <a:moveTo>
                    <a:pt x="9525" y="2629611"/>
                  </a:moveTo>
                  <a:lnTo>
                    <a:pt x="0" y="2629611"/>
                  </a:lnTo>
                  <a:lnTo>
                    <a:pt x="0" y="2639136"/>
                  </a:lnTo>
                  <a:lnTo>
                    <a:pt x="9525" y="2639136"/>
                  </a:lnTo>
                  <a:lnTo>
                    <a:pt x="9525" y="2629611"/>
                  </a:lnTo>
                  <a:close/>
                </a:path>
                <a:path w="9525" h="3668395">
                  <a:moveTo>
                    <a:pt x="9525" y="2572448"/>
                  </a:moveTo>
                  <a:lnTo>
                    <a:pt x="0" y="2572448"/>
                  </a:lnTo>
                  <a:lnTo>
                    <a:pt x="0" y="2581973"/>
                  </a:lnTo>
                  <a:lnTo>
                    <a:pt x="9525" y="2581973"/>
                  </a:lnTo>
                  <a:lnTo>
                    <a:pt x="9525" y="2572448"/>
                  </a:lnTo>
                  <a:close/>
                </a:path>
                <a:path w="9525" h="3668395">
                  <a:moveTo>
                    <a:pt x="9525" y="2515285"/>
                  </a:moveTo>
                  <a:lnTo>
                    <a:pt x="0" y="2515285"/>
                  </a:lnTo>
                  <a:lnTo>
                    <a:pt x="0" y="2524810"/>
                  </a:lnTo>
                  <a:lnTo>
                    <a:pt x="9525" y="2524810"/>
                  </a:lnTo>
                  <a:lnTo>
                    <a:pt x="9525" y="2515285"/>
                  </a:lnTo>
                  <a:close/>
                </a:path>
                <a:path w="9525" h="3668395">
                  <a:moveTo>
                    <a:pt x="9525" y="2458110"/>
                  </a:moveTo>
                  <a:lnTo>
                    <a:pt x="0" y="2458110"/>
                  </a:lnTo>
                  <a:lnTo>
                    <a:pt x="0" y="2467648"/>
                  </a:lnTo>
                  <a:lnTo>
                    <a:pt x="9525" y="2467648"/>
                  </a:lnTo>
                  <a:lnTo>
                    <a:pt x="9525" y="2458110"/>
                  </a:lnTo>
                  <a:close/>
                </a:path>
                <a:path w="9525" h="3668395">
                  <a:moveTo>
                    <a:pt x="9525" y="2400947"/>
                  </a:moveTo>
                  <a:lnTo>
                    <a:pt x="0" y="2400947"/>
                  </a:lnTo>
                  <a:lnTo>
                    <a:pt x="0" y="2410472"/>
                  </a:lnTo>
                  <a:lnTo>
                    <a:pt x="9525" y="2410472"/>
                  </a:lnTo>
                  <a:lnTo>
                    <a:pt x="9525" y="2400947"/>
                  </a:lnTo>
                  <a:close/>
                </a:path>
                <a:path w="9525" h="3668395">
                  <a:moveTo>
                    <a:pt x="9525" y="2343785"/>
                  </a:moveTo>
                  <a:lnTo>
                    <a:pt x="0" y="2343785"/>
                  </a:lnTo>
                  <a:lnTo>
                    <a:pt x="0" y="2353310"/>
                  </a:lnTo>
                  <a:lnTo>
                    <a:pt x="9525" y="2353310"/>
                  </a:lnTo>
                  <a:lnTo>
                    <a:pt x="9525" y="2343785"/>
                  </a:lnTo>
                  <a:close/>
                </a:path>
                <a:path w="9525" h="3668395">
                  <a:moveTo>
                    <a:pt x="9525" y="2286622"/>
                  </a:moveTo>
                  <a:lnTo>
                    <a:pt x="0" y="2286622"/>
                  </a:lnTo>
                  <a:lnTo>
                    <a:pt x="0" y="2296147"/>
                  </a:lnTo>
                  <a:lnTo>
                    <a:pt x="9525" y="2296147"/>
                  </a:lnTo>
                  <a:lnTo>
                    <a:pt x="9525" y="2286622"/>
                  </a:lnTo>
                  <a:close/>
                </a:path>
                <a:path w="9525" h="3668395">
                  <a:moveTo>
                    <a:pt x="9525" y="2229447"/>
                  </a:moveTo>
                  <a:lnTo>
                    <a:pt x="0" y="2229447"/>
                  </a:lnTo>
                  <a:lnTo>
                    <a:pt x="0" y="2238984"/>
                  </a:lnTo>
                  <a:lnTo>
                    <a:pt x="9525" y="2238984"/>
                  </a:lnTo>
                  <a:lnTo>
                    <a:pt x="9525" y="2229447"/>
                  </a:lnTo>
                  <a:close/>
                </a:path>
                <a:path w="9525" h="3668395">
                  <a:moveTo>
                    <a:pt x="9525" y="2172284"/>
                  </a:moveTo>
                  <a:lnTo>
                    <a:pt x="0" y="2172284"/>
                  </a:lnTo>
                  <a:lnTo>
                    <a:pt x="0" y="2181809"/>
                  </a:lnTo>
                  <a:lnTo>
                    <a:pt x="9525" y="2181809"/>
                  </a:lnTo>
                  <a:lnTo>
                    <a:pt x="9525" y="2172284"/>
                  </a:lnTo>
                  <a:close/>
                </a:path>
                <a:path w="9525" h="3668395">
                  <a:moveTo>
                    <a:pt x="9525" y="2115121"/>
                  </a:moveTo>
                  <a:lnTo>
                    <a:pt x="0" y="2115121"/>
                  </a:lnTo>
                  <a:lnTo>
                    <a:pt x="0" y="2124646"/>
                  </a:lnTo>
                  <a:lnTo>
                    <a:pt x="9525" y="2124646"/>
                  </a:lnTo>
                  <a:lnTo>
                    <a:pt x="9525" y="2115121"/>
                  </a:lnTo>
                  <a:close/>
                </a:path>
                <a:path w="9525" h="3668395">
                  <a:moveTo>
                    <a:pt x="9525" y="2057958"/>
                  </a:moveTo>
                  <a:lnTo>
                    <a:pt x="0" y="2057958"/>
                  </a:lnTo>
                  <a:lnTo>
                    <a:pt x="0" y="2067483"/>
                  </a:lnTo>
                  <a:lnTo>
                    <a:pt x="9525" y="2067483"/>
                  </a:lnTo>
                  <a:lnTo>
                    <a:pt x="9525" y="2057958"/>
                  </a:lnTo>
                  <a:close/>
                </a:path>
                <a:path w="9525" h="3668395">
                  <a:moveTo>
                    <a:pt x="9525" y="2000796"/>
                  </a:moveTo>
                  <a:lnTo>
                    <a:pt x="0" y="2000796"/>
                  </a:lnTo>
                  <a:lnTo>
                    <a:pt x="0" y="2010321"/>
                  </a:lnTo>
                  <a:lnTo>
                    <a:pt x="9525" y="2010321"/>
                  </a:lnTo>
                  <a:lnTo>
                    <a:pt x="9525" y="2000796"/>
                  </a:lnTo>
                  <a:close/>
                </a:path>
                <a:path w="9525" h="3668395">
                  <a:moveTo>
                    <a:pt x="9525" y="1943620"/>
                  </a:moveTo>
                  <a:lnTo>
                    <a:pt x="0" y="1943620"/>
                  </a:lnTo>
                  <a:lnTo>
                    <a:pt x="0" y="1953158"/>
                  </a:lnTo>
                  <a:lnTo>
                    <a:pt x="9525" y="1953158"/>
                  </a:lnTo>
                  <a:lnTo>
                    <a:pt x="9525" y="1943620"/>
                  </a:lnTo>
                  <a:close/>
                </a:path>
                <a:path w="9525" h="3668395">
                  <a:moveTo>
                    <a:pt x="9525" y="1886458"/>
                  </a:moveTo>
                  <a:lnTo>
                    <a:pt x="0" y="1886458"/>
                  </a:lnTo>
                  <a:lnTo>
                    <a:pt x="0" y="1895983"/>
                  </a:lnTo>
                  <a:lnTo>
                    <a:pt x="9525" y="1895983"/>
                  </a:lnTo>
                  <a:lnTo>
                    <a:pt x="9525" y="1886458"/>
                  </a:lnTo>
                  <a:close/>
                </a:path>
                <a:path w="9525" h="3668395">
                  <a:moveTo>
                    <a:pt x="9525" y="1829295"/>
                  </a:moveTo>
                  <a:lnTo>
                    <a:pt x="0" y="1829295"/>
                  </a:lnTo>
                  <a:lnTo>
                    <a:pt x="0" y="1838820"/>
                  </a:lnTo>
                  <a:lnTo>
                    <a:pt x="9525" y="1838820"/>
                  </a:lnTo>
                  <a:lnTo>
                    <a:pt x="9525" y="1829295"/>
                  </a:lnTo>
                  <a:close/>
                </a:path>
                <a:path w="9525" h="3668395">
                  <a:moveTo>
                    <a:pt x="9525" y="1772132"/>
                  </a:moveTo>
                  <a:lnTo>
                    <a:pt x="0" y="1772132"/>
                  </a:lnTo>
                  <a:lnTo>
                    <a:pt x="0" y="1781657"/>
                  </a:lnTo>
                  <a:lnTo>
                    <a:pt x="9525" y="1781657"/>
                  </a:lnTo>
                  <a:lnTo>
                    <a:pt x="9525" y="1772132"/>
                  </a:lnTo>
                  <a:close/>
                </a:path>
                <a:path w="9525" h="3668395">
                  <a:moveTo>
                    <a:pt x="9525" y="1714957"/>
                  </a:moveTo>
                  <a:lnTo>
                    <a:pt x="0" y="1714957"/>
                  </a:lnTo>
                  <a:lnTo>
                    <a:pt x="0" y="1724494"/>
                  </a:lnTo>
                  <a:lnTo>
                    <a:pt x="9525" y="1724494"/>
                  </a:lnTo>
                  <a:lnTo>
                    <a:pt x="9525" y="1714957"/>
                  </a:lnTo>
                  <a:close/>
                </a:path>
                <a:path w="9525" h="3668395">
                  <a:moveTo>
                    <a:pt x="9525" y="1657794"/>
                  </a:moveTo>
                  <a:lnTo>
                    <a:pt x="0" y="1657794"/>
                  </a:lnTo>
                  <a:lnTo>
                    <a:pt x="0" y="1667319"/>
                  </a:lnTo>
                  <a:lnTo>
                    <a:pt x="9525" y="1667319"/>
                  </a:lnTo>
                  <a:lnTo>
                    <a:pt x="9525" y="1657794"/>
                  </a:lnTo>
                  <a:close/>
                </a:path>
                <a:path w="9525" h="3668395">
                  <a:moveTo>
                    <a:pt x="9525" y="1600631"/>
                  </a:moveTo>
                  <a:lnTo>
                    <a:pt x="0" y="1600631"/>
                  </a:lnTo>
                  <a:lnTo>
                    <a:pt x="0" y="1610156"/>
                  </a:lnTo>
                  <a:lnTo>
                    <a:pt x="9525" y="1610156"/>
                  </a:lnTo>
                  <a:lnTo>
                    <a:pt x="9525" y="1600631"/>
                  </a:lnTo>
                  <a:close/>
                </a:path>
                <a:path w="9525" h="3668395">
                  <a:moveTo>
                    <a:pt x="9525" y="1543469"/>
                  </a:moveTo>
                  <a:lnTo>
                    <a:pt x="0" y="1543469"/>
                  </a:lnTo>
                  <a:lnTo>
                    <a:pt x="0" y="1552994"/>
                  </a:lnTo>
                  <a:lnTo>
                    <a:pt x="9525" y="1552994"/>
                  </a:lnTo>
                  <a:lnTo>
                    <a:pt x="9525" y="1543469"/>
                  </a:lnTo>
                  <a:close/>
                </a:path>
                <a:path w="9525" h="3668395">
                  <a:moveTo>
                    <a:pt x="9525" y="1486306"/>
                  </a:moveTo>
                  <a:lnTo>
                    <a:pt x="0" y="1486306"/>
                  </a:lnTo>
                  <a:lnTo>
                    <a:pt x="0" y="1495831"/>
                  </a:lnTo>
                  <a:lnTo>
                    <a:pt x="9525" y="1495831"/>
                  </a:lnTo>
                  <a:lnTo>
                    <a:pt x="9525" y="1486306"/>
                  </a:lnTo>
                  <a:close/>
                </a:path>
                <a:path w="9525" h="3668395">
                  <a:moveTo>
                    <a:pt x="9525" y="1429131"/>
                  </a:moveTo>
                  <a:lnTo>
                    <a:pt x="0" y="1429131"/>
                  </a:lnTo>
                  <a:lnTo>
                    <a:pt x="0" y="1438668"/>
                  </a:lnTo>
                  <a:lnTo>
                    <a:pt x="9525" y="1438668"/>
                  </a:lnTo>
                  <a:lnTo>
                    <a:pt x="9525" y="1429131"/>
                  </a:lnTo>
                  <a:close/>
                </a:path>
                <a:path w="9525" h="3668395">
                  <a:moveTo>
                    <a:pt x="9525" y="1371968"/>
                  </a:moveTo>
                  <a:lnTo>
                    <a:pt x="0" y="1371968"/>
                  </a:lnTo>
                  <a:lnTo>
                    <a:pt x="0" y="1381493"/>
                  </a:lnTo>
                  <a:lnTo>
                    <a:pt x="9525" y="1381493"/>
                  </a:lnTo>
                  <a:lnTo>
                    <a:pt x="9525" y="1371968"/>
                  </a:lnTo>
                  <a:close/>
                </a:path>
                <a:path w="9525" h="3668395">
                  <a:moveTo>
                    <a:pt x="9525" y="1314805"/>
                  </a:moveTo>
                  <a:lnTo>
                    <a:pt x="0" y="1314805"/>
                  </a:lnTo>
                  <a:lnTo>
                    <a:pt x="0" y="1324330"/>
                  </a:lnTo>
                  <a:lnTo>
                    <a:pt x="9525" y="1324330"/>
                  </a:lnTo>
                  <a:lnTo>
                    <a:pt x="9525" y="1314805"/>
                  </a:lnTo>
                  <a:close/>
                </a:path>
                <a:path w="9525" h="3668395">
                  <a:moveTo>
                    <a:pt x="9525" y="1257642"/>
                  </a:moveTo>
                  <a:lnTo>
                    <a:pt x="0" y="1257642"/>
                  </a:lnTo>
                  <a:lnTo>
                    <a:pt x="0" y="1267167"/>
                  </a:lnTo>
                  <a:lnTo>
                    <a:pt x="9525" y="1267167"/>
                  </a:lnTo>
                  <a:lnTo>
                    <a:pt x="9525" y="1257642"/>
                  </a:lnTo>
                  <a:close/>
                </a:path>
                <a:path w="9525" h="3668395">
                  <a:moveTo>
                    <a:pt x="9525" y="1200480"/>
                  </a:moveTo>
                  <a:lnTo>
                    <a:pt x="0" y="1200480"/>
                  </a:lnTo>
                  <a:lnTo>
                    <a:pt x="0" y="1210005"/>
                  </a:lnTo>
                  <a:lnTo>
                    <a:pt x="9525" y="1210005"/>
                  </a:lnTo>
                  <a:lnTo>
                    <a:pt x="9525" y="1200480"/>
                  </a:lnTo>
                  <a:close/>
                </a:path>
                <a:path w="9525" h="3668395">
                  <a:moveTo>
                    <a:pt x="9525" y="1143304"/>
                  </a:moveTo>
                  <a:lnTo>
                    <a:pt x="0" y="1143304"/>
                  </a:lnTo>
                  <a:lnTo>
                    <a:pt x="0" y="1152829"/>
                  </a:lnTo>
                  <a:lnTo>
                    <a:pt x="9525" y="1152829"/>
                  </a:lnTo>
                  <a:lnTo>
                    <a:pt x="9525" y="1143304"/>
                  </a:lnTo>
                  <a:close/>
                </a:path>
                <a:path w="9525" h="3668395">
                  <a:moveTo>
                    <a:pt x="9525" y="1086142"/>
                  </a:moveTo>
                  <a:lnTo>
                    <a:pt x="0" y="1086142"/>
                  </a:lnTo>
                  <a:lnTo>
                    <a:pt x="0" y="1095667"/>
                  </a:lnTo>
                  <a:lnTo>
                    <a:pt x="9525" y="1095667"/>
                  </a:lnTo>
                  <a:lnTo>
                    <a:pt x="9525" y="1086142"/>
                  </a:lnTo>
                  <a:close/>
                </a:path>
                <a:path w="9525" h="3668395">
                  <a:moveTo>
                    <a:pt x="9525" y="1028979"/>
                  </a:moveTo>
                  <a:lnTo>
                    <a:pt x="0" y="1028979"/>
                  </a:lnTo>
                  <a:lnTo>
                    <a:pt x="0" y="1038504"/>
                  </a:lnTo>
                  <a:lnTo>
                    <a:pt x="9525" y="1038504"/>
                  </a:lnTo>
                  <a:lnTo>
                    <a:pt x="9525" y="1028979"/>
                  </a:lnTo>
                  <a:close/>
                </a:path>
                <a:path w="9525" h="3668395">
                  <a:moveTo>
                    <a:pt x="9525" y="971816"/>
                  </a:moveTo>
                  <a:lnTo>
                    <a:pt x="0" y="971816"/>
                  </a:lnTo>
                  <a:lnTo>
                    <a:pt x="0" y="981341"/>
                  </a:lnTo>
                  <a:lnTo>
                    <a:pt x="9525" y="981341"/>
                  </a:lnTo>
                  <a:lnTo>
                    <a:pt x="9525" y="971816"/>
                  </a:lnTo>
                  <a:close/>
                </a:path>
                <a:path w="9525" h="3668395">
                  <a:moveTo>
                    <a:pt x="9525" y="914641"/>
                  </a:moveTo>
                  <a:lnTo>
                    <a:pt x="0" y="914641"/>
                  </a:lnTo>
                  <a:lnTo>
                    <a:pt x="0" y="924179"/>
                  </a:lnTo>
                  <a:lnTo>
                    <a:pt x="9525" y="924179"/>
                  </a:lnTo>
                  <a:lnTo>
                    <a:pt x="9525" y="914641"/>
                  </a:lnTo>
                  <a:close/>
                </a:path>
                <a:path w="9525" h="3668395">
                  <a:moveTo>
                    <a:pt x="9525" y="857478"/>
                  </a:moveTo>
                  <a:lnTo>
                    <a:pt x="0" y="857478"/>
                  </a:lnTo>
                  <a:lnTo>
                    <a:pt x="0" y="867003"/>
                  </a:lnTo>
                  <a:lnTo>
                    <a:pt x="9525" y="867003"/>
                  </a:lnTo>
                  <a:lnTo>
                    <a:pt x="9525" y="857478"/>
                  </a:lnTo>
                  <a:close/>
                </a:path>
                <a:path w="9525" h="3668395">
                  <a:moveTo>
                    <a:pt x="9525" y="800315"/>
                  </a:moveTo>
                  <a:lnTo>
                    <a:pt x="0" y="800315"/>
                  </a:lnTo>
                  <a:lnTo>
                    <a:pt x="0" y="809840"/>
                  </a:lnTo>
                  <a:lnTo>
                    <a:pt x="9525" y="809840"/>
                  </a:lnTo>
                  <a:lnTo>
                    <a:pt x="9525" y="800315"/>
                  </a:lnTo>
                  <a:close/>
                </a:path>
                <a:path w="9525" h="3668395">
                  <a:moveTo>
                    <a:pt x="9525" y="628815"/>
                  </a:moveTo>
                  <a:lnTo>
                    <a:pt x="0" y="628815"/>
                  </a:lnTo>
                  <a:lnTo>
                    <a:pt x="0" y="632891"/>
                  </a:lnTo>
                  <a:lnTo>
                    <a:pt x="9525" y="632891"/>
                  </a:lnTo>
                  <a:lnTo>
                    <a:pt x="9525" y="628815"/>
                  </a:lnTo>
                  <a:close/>
                </a:path>
                <a:path w="9525" h="3668395">
                  <a:moveTo>
                    <a:pt x="9525" y="400151"/>
                  </a:moveTo>
                  <a:lnTo>
                    <a:pt x="0" y="400151"/>
                  </a:lnTo>
                  <a:lnTo>
                    <a:pt x="0" y="409689"/>
                  </a:lnTo>
                  <a:lnTo>
                    <a:pt x="9525" y="409689"/>
                  </a:lnTo>
                  <a:lnTo>
                    <a:pt x="9525" y="400151"/>
                  </a:lnTo>
                  <a:close/>
                </a:path>
                <a:path w="9525" h="3668395">
                  <a:moveTo>
                    <a:pt x="9525" y="228663"/>
                  </a:moveTo>
                  <a:lnTo>
                    <a:pt x="0" y="228663"/>
                  </a:lnTo>
                  <a:lnTo>
                    <a:pt x="0" y="233349"/>
                  </a:lnTo>
                  <a:lnTo>
                    <a:pt x="9525" y="233349"/>
                  </a:lnTo>
                  <a:lnTo>
                    <a:pt x="9525" y="228663"/>
                  </a:lnTo>
                  <a:close/>
                </a:path>
                <a:path w="9525" h="36683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280799" y="6708984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2.0%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085544" y="2224613"/>
            <a:ext cx="9525" cy="4468495"/>
            <a:chOff x="11085544" y="2224613"/>
            <a:chExt cx="9525" cy="4468495"/>
          </a:xfrm>
        </p:grpSpPr>
        <p:sp>
          <p:nvSpPr>
            <p:cNvPr id="20" name="object 20"/>
            <p:cNvSpPr/>
            <p:nvPr/>
          </p:nvSpPr>
          <p:spPr>
            <a:xfrm>
              <a:off x="11085538" y="2681947"/>
              <a:ext cx="9525" cy="4011295"/>
            </a:xfrm>
            <a:custGeom>
              <a:avLst/>
              <a:gdLst/>
              <a:ahLst/>
              <a:cxnLst/>
              <a:rect l="l" t="t" r="r" b="b"/>
              <a:pathLst>
                <a:path w="9525" h="4011295">
                  <a:moveTo>
                    <a:pt x="9525" y="4001579"/>
                  </a:moveTo>
                  <a:lnTo>
                    <a:pt x="0" y="4001579"/>
                  </a:lnTo>
                  <a:lnTo>
                    <a:pt x="0" y="4011104"/>
                  </a:lnTo>
                  <a:lnTo>
                    <a:pt x="9525" y="4011104"/>
                  </a:lnTo>
                  <a:lnTo>
                    <a:pt x="9525" y="4001579"/>
                  </a:lnTo>
                  <a:close/>
                </a:path>
                <a:path w="9525" h="4011295">
                  <a:moveTo>
                    <a:pt x="9525" y="3944416"/>
                  </a:moveTo>
                  <a:lnTo>
                    <a:pt x="0" y="3944416"/>
                  </a:lnTo>
                  <a:lnTo>
                    <a:pt x="0" y="3953941"/>
                  </a:lnTo>
                  <a:lnTo>
                    <a:pt x="9525" y="3953941"/>
                  </a:lnTo>
                  <a:lnTo>
                    <a:pt x="9525" y="3944416"/>
                  </a:lnTo>
                  <a:close/>
                </a:path>
                <a:path w="9525" h="4011295">
                  <a:moveTo>
                    <a:pt x="9525" y="3887254"/>
                  </a:moveTo>
                  <a:lnTo>
                    <a:pt x="0" y="3887254"/>
                  </a:lnTo>
                  <a:lnTo>
                    <a:pt x="0" y="3896779"/>
                  </a:lnTo>
                  <a:lnTo>
                    <a:pt x="9525" y="3896779"/>
                  </a:lnTo>
                  <a:lnTo>
                    <a:pt x="9525" y="3887254"/>
                  </a:lnTo>
                  <a:close/>
                </a:path>
                <a:path w="9525" h="4011295">
                  <a:moveTo>
                    <a:pt x="9525" y="3830078"/>
                  </a:moveTo>
                  <a:lnTo>
                    <a:pt x="0" y="3830078"/>
                  </a:lnTo>
                  <a:lnTo>
                    <a:pt x="0" y="3839616"/>
                  </a:lnTo>
                  <a:lnTo>
                    <a:pt x="9525" y="3839616"/>
                  </a:lnTo>
                  <a:lnTo>
                    <a:pt x="9525" y="3830078"/>
                  </a:lnTo>
                  <a:close/>
                </a:path>
                <a:path w="9525" h="4011295">
                  <a:moveTo>
                    <a:pt x="9525" y="3772916"/>
                  </a:moveTo>
                  <a:lnTo>
                    <a:pt x="0" y="3772916"/>
                  </a:lnTo>
                  <a:lnTo>
                    <a:pt x="0" y="3782441"/>
                  </a:lnTo>
                  <a:lnTo>
                    <a:pt x="9525" y="3782441"/>
                  </a:lnTo>
                  <a:lnTo>
                    <a:pt x="9525" y="3772916"/>
                  </a:lnTo>
                  <a:close/>
                </a:path>
                <a:path w="9525" h="4011295">
                  <a:moveTo>
                    <a:pt x="9525" y="3715753"/>
                  </a:moveTo>
                  <a:lnTo>
                    <a:pt x="0" y="3715753"/>
                  </a:lnTo>
                  <a:lnTo>
                    <a:pt x="0" y="3725278"/>
                  </a:lnTo>
                  <a:lnTo>
                    <a:pt x="9525" y="3725278"/>
                  </a:lnTo>
                  <a:lnTo>
                    <a:pt x="9525" y="3715753"/>
                  </a:lnTo>
                  <a:close/>
                </a:path>
                <a:path w="9525" h="4011295">
                  <a:moveTo>
                    <a:pt x="9525" y="3658590"/>
                  </a:moveTo>
                  <a:lnTo>
                    <a:pt x="0" y="3658590"/>
                  </a:lnTo>
                  <a:lnTo>
                    <a:pt x="0" y="3668115"/>
                  </a:lnTo>
                  <a:lnTo>
                    <a:pt x="9525" y="3668115"/>
                  </a:lnTo>
                  <a:lnTo>
                    <a:pt x="9525" y="3658590"/>
                  </a:lnTo>
                  <a:close/>
                </a:path>
                <a:path w="9525" h="4011295">
                  <a:moveTo>
                    <a:pt x="9525" y="3601415"/>
                  </a:moveTo>
                  <a:lnTo>
                    <a:pt x="0" y="3601415"/>
                  </a:lnTo>
                  <a:lnTo>
                    <a:pt x="0" y="3610953"/>
                  </a:lnTo>
                  <a:lnTo>
                    <a:pt x="9525" y="3610953"/>
                  </a:lnTo>
                  <a:lnTo>
                    <a:pt x="9525" y="3601415"/>
                  </a:lnTo>
                  <a:close/>
                </a:path>
                <a:path w="9525" h="4011295">
                  <a:moveTo>
                    <a:pt x="9525" y="3544252"/>
                  </a:moveTo>
                  <a:lnTo>
                    <a:pt x="0" y="3544252"/>
                  </a:lnTo>
                  <a:lnTo>
                    <a:pt x="0" y="3553777"/>
                  </a:lnTo>
                  <a:lnTo>
                    <a:pt x="9525" y="3553777"/>
                  </a:lnTo>
                  <a:lnTo>
                    <a:pt x="9525" y="3544252"/>
                  </a:lnTo>
                  <a:close/>
                </a:path>
                <a:path w="9525" h="4011295">
                  <a:moveTo>
                    <a:pt x="9525" y="3487089"/>
                  </a:moveTo>
                  <a:lnTo>
                    <a:pt x="0" y="3487089"/>
                  </a:lnTo>
                  <a:lnTo>
                    <a:pt x="0" y="3496614"/>
                  </a:lnTo>
                  <a:lnTo>
                    <a:pt x="9525" y="3496614"/>
                  </a:lnTo>
                  <a:lnTo>
                    <a:pt x="9525" y="3487089"/>
                  </a:lnTo>
                  <a:close/>
                </a:path>
                <a:path w="9525" h="4011295">
                  <a:moveTo>
                    <a:pt x="9525" y="3429927"/>
                  </a:moveTo>
                  <a:lnTo>
                    <a:pt x="0" y="3429927"/>
                  </a:lnTo>
                  <a:lnTo>
                    <a:pt x="0" y="3439452"/>
                  </a:lnTo>
                  <a:lnTo>
                    <a:pt x="9525" y="3439452"/>
                  </a:lnTo>
                  <a:lnTo>
                    <a:pt x="9525" y="3429927"/>
                  </a:lnTo>
                  <a:close/>
                </a:path>
                <a:path w="9525" h="4011295">
                  <a:moveTo>
                    <a:pt x="9525" y="3372764"/>
                  </a:moveTo>
                  <a:lnTo>
                    <a:pt x="0" y="3372764"/>
                  </a:lnTo>
                  <a:lnTo>
                    <a:pt x="0" y="3382289"/>
                  </a:lnTo>
                  <a:lnTo>
                    <a:pt x="9525" y="3382289"/>
                  </a:lnTo>
                  <a:lnTo>
                    <a:pt x="9525" y="3372764"/>
                  </a:lnTo>
                  <a:close/>
                </a:path>
                <a:path w="9525" h="4011295">
                  <a:moveTo>
                    <a:pt x="9525" y="3315589"/>
                  </a:moveTo>
                  <a:lnTo>
                    <a:pt x="0" y="3315589"/>
                  </a:lnTo>
                  <a:lnTo>
                    <a:pt x="0" y="3325126"/>
                  </a:lnTo>
                  <a:lnTo>
                    <a:pt x="9525" y="3325126"/>
                  </a:lnTo>
                  <a:lnTo>
                    <a:pt x="9525" y="3315589"/>
                  </a:lnTo>
                  <a:close/>
                </a:path>
                <a:path w="9525" h="4011295">
                  <a:moveTo>
                    <a:pt x="9525" y="3258426"/>
                  </a:moveTo>
                  <a:lnTo>
                    <a:pt x="0" y="3258426"/>
                  </a:lnTo>
                  <a:lnTo>
                    <a:pt x="0" y="3267951"/>
                  </a:lnTo>
                  <a:lnTo>
                    <a:pt x="9525" y="3267951"/>
                  </a:lnTo>
                  <a:lnTo>
                    <a:pt x="9525" y="3258426"/>
                  </a:lnTo>
                  <a:close/>
                </a:path>
                <a:path w="9525" h="4011295">
                  <a:moveTo>
                    <a:pt x="9525" y="3201263"/>
                  </a:moveTo>
                  <a:lnTo>
                    <a:pt x="0" y="3201263"/>
                  </a:lnTo>
                  <a:lnTo>
                    <a:pt x="0" y="3210788"/>
                  </a:lnTo>
                  <a:lnTo>
                    <a:pt x="9525" y="3210788"/>
                  </a:lnTo>
                  <a:lnTo>
                    <a:pt x="9525" y="3201263"/>
                  </a:lnTo>
                  <a:close/>
                </a:path>
                <a:path w="9525" h="4011295">
                  <a:moveTo>
                    <a:pt x="9525" y="3144101"/>
                  </a:moveTo>
                  <a:lnTo>
                    <a:pt x="0" y="3144101"/>
                  </a:lnTo>
                  <a:lnTo>
                    <a:pt x="0" y="3153626"/>
                  </a:lnTo>
                  <a:lnTo>
                    <a:pt x="9525" y="3153626"/>
                  </a:lnTo>
                  <a:lnTo>
                    <a:pt x="9525" y="3144101"/>
                  </a:lnTo>
                  <a:close/>
                </a:path>
                <a:path w="9525" h="4011295">
                  <a:moveTo>
                    <a:pt x="9525" y="3086938"/>
                  </a:moveTo>
                  <a:lnTo>
                    <a:pt x="0" y="3086938"/>
                  </a:lnTo>
                  <a:lnTo>
                    <a:pt x="0" y="3096463"/>
                  </a:lnTo>
                  <a:lnTo>
                    <a:pt x="9525" y="3096463"/>
                  </a:lnTo>
                  <a:lnTo>
                    <a:pt x="9525" y="3086938"/>
                  </a:lnTo>
                  <a:close/>
                </a:path>
                <a:path w="9525" h="4011295">
                  <a:moveTo>
                    <a:pt x="9525" y="3029762"/>
                  </a:moveTo>
                  <a:lnTo>
                    <a:pt x="0" y="3029762"/>
                  </a:lnTo>
                  <a:lnTo>
                    <a:pt x="0" y="3039287"/>
                  </a:lnTo>
                  <a:lnTo>
                    <a:pt x="9525" y="3039287"/>
                  </a:lnTo>
                  <a:lnTo>
                    <a:pt x="9525" y="3029762"/>
                  </a:lnTo>
                  <a:close/>
                </a:path>
                <a:path w="9525" h="4011295">
                  <a:moveTo>
                    <a:pt x="9525" y="2972600"/>
                  </a:moveTo>
                  <a:lnTo>
                    <a:pt x="0" y="2972600"/>
                  </a:lnTo>
                  <a:lnTo>
                    <a:pt x="0" y="2982125"/>
                  </a:lnTo>
                  <a:lnTo>
                    <a:pt x="9525" y="2982125"/>
                  </a:lnTo>
                  <a:lnTo>
                    <a:pt x="9525" y="2972600"/>
                  </a:lnTo>
                  <a:close/>
                </a:path>
                <a:path w="9525" h="4011295">
                  <a:moveTo>
                    <a:pt x="9525" y="2915437"/>
                  </a:moveTo>
                  <a:lnTo>
                    <a:pt x="0" y="2915437"/>
                  </a:lnTo>
                  <a:lnTo>
                    <a:pt x="0" y="2924962"/>
                  </a:lnTo>
                  <a:lnTo>
                    <a:pt x="9525" y="2924962"/>
                  </a:lnTo>
                  <a:lnTo>
                    <a:pt x="9525" y="2915437"/>
                  </a:lnTo>
                  <a:close/>
                </a:path>
                <a:path w="9525" h="4011295">
                  <a:moveTo>
                    <a:pt x="9525" y="2858274"/>
                  </a:moveTo>
                  <a:lnTo>
                    <a:pt x="0" y="2858274"/>
                  </a:lnTo>
                  <a:lnTo>
                    <a:pt x="0" y="2867799"/>
                  </a:lnTo>
                  <a:lnTo>
                    <a:pt x="9525" y="2867799"/>
                  </a:lnTo>
                  <a:lnTo>
                    <a:pt x="9525" y="2858274"/>
                  </a:lnTo>
                  <a:close/>
                </a:path>
                <a:path w="9525" h="4011295">
                  <a:moveTo>
                    <a:pt x="9525" y="2801099"/>
                  </a:moveTo>
                  <a:lnTo>
                    <a:pt x="0" y="2801099"/>
                  </a:lnTo>
                  <a:lnTo>
                    <a:pt x="0" y="2810637"/>
                  </a:lnTo>
                  <a:lnTo>
                    <a:pt x="9525" y="2810637"/>
                  </a:lnTo>
                  <a:lnTo>
                    <a:pt x="9525" y="2801099"/>
                  </a:lnTo>
                  <a:close/>
                </a:path>
                <a:path w="9525" h="4011295">
                  <a:moveTo>
                    <a:pt x="9525" y="2743936"/>
                  </a:moveTo>
                  <a:lnTo>
                    <a:pt x="0" y="2743936"/>
                  </a:lnTo>
                  <a:lnTo>
                    <a:pt x="0" y="2753461"/>
                  </a:lnTo>
                  <a:lnTo>
                    <a:pt x="9525" y="2753461"/>
                  </a:lnTo>
                  <a:lnTo>
                    <a:pt x="9525" y="2743936"/>
                  </a:lnTo>
                  <a:close/>
                </a:path>
                <a:path w="9525" h="4011295">
                  <a:moveTo>
                    <a:pt x="9525" y="2686774"/>
                  </a:moveTo>
                  <a:lnTo>
                    <a:pt x="0" y="2686774"/>
                  </a:lnTo>
                  <a:lnTo>
                    <a:pt x="0" y="2696299"/>
                  </a:lnTo>
                  <a:lnTo>
                    <a:pt x="9525" y="2696299"/>
                  </a:lnTo>
                  <a:lnTo>
                    <a:pt x="9525" y="2686774"/>
                  </a:lnTo>
                  <a:close/>
                </a:path>
                <a:path w="9525" h="4011295">
                  <a:moveTo>
                    <a:pt x="9525" y="2629611"/>
                  </a:moveTo>
                  <a:lnTo>
                    <a:pt x="0" y="2629611"/>
                  </a:lnTo>
                  <a:lnTo>
                    <a:pt x="0" y="2639136"/>
                  </a:lnTo>
                  <a:lnTo>
                    <a:pt x="9525" y="2639136"/>
                  </a:lnTo>
                  <a:lnTo>
                    <a:pt x="9525" y="2629611"/>
                  </a:lnTo>
                  <a:close/>
                </a:path>
                <a:path w="9525" h="4011295">
                  <a:moveTo>
                    <a:pt x="9525" y="2572448"/>
                  </a:moveTo>
                  <a:lnTo>
                    <a:pt x="0" y="2572448"/>
                  </a:lnTo>
                  <a:lnTo>
                    <a:pt x="0" y="2581973"/>
                  </a:lnTo>
                  <a:lnTo>
                    <a:pt x="9525" y="2581973"/>
                  </a:lnTo>
                  <a:lnTo>
                    <a:pt x="9525" y="2572448"/>
                  </a:lnTo>
                  <a:close/>
                </a:path>
                <a:path w="9525" h="4011295">
                  <a:moveTo>
                    <a:pt x="9525" y="2515273"/>
                  </a:moveTo>
                  <a:lnTo>
                    <a:pt x="0" y="2515273"/>
                  </a:lnTo>
                  <a:lnTo>
                    <a:pt x="0" y="2524810"/>
                  </a:lnTo>
                  <a:lnTo>
                    <a:pt x="9525" y="2524810"/>
                  </a:lnTo>
                  <a:lnTo>
                    <a:pt x="9525" y="2515273"/>
                  </a:lnTo>
                  <a:close/>
                </a:path>
                <a:path w="9525" h="4011295">
                  <a:moveTo>
                    <a:pt x="9525" y="2458110"/>
                  </a:moveTo>
                  <a:lnTo>
                    <a:pt x="0" y="2458110"/>
                  </a:lnTo>
                  <a:lnTo>
                    <a:pt x="0" y="2467635"/>
                  </a:lnTo>
                  <a:lnTo>
                    <a:pt x="9525" y="2467635"/>
                  </a:lnTo>
                  <a:lnTo>
                    <a:pt x="9525" y="2458110"/>
                  </a:lnTo>
                  <a:close/>
                </a:path>
                <a:path w="9525" h="4011295">
                  <a:moveTo>
                    <a:pt x="9525" y="2400947"/>
                  </a:moveTo>
                  <a:lnTo>
                    <a:pt x="0" y="2400947"/>
                  </a:lnTo>
                  <a:lnTo>
                    <a:pt x="0" y="2410472"/>
                  </a:lnTo>
                  <a:lnTo>
                    <a:pt x="9525" y="2410472"/>
                  </a:lnTo>
                  <a:lnTo>
                    <a:pt x="9525" y="2400947"/>
                  </a:lnTo>
                  <a:close/>
                </a:path>
                <a:path w="9525" h="4011295">
                  <a:moveTo>
                    <a:pt x="9525" y="2343785"/>
                  </a:moveTo>
                  <a:lnTo>
                    <a:pt x="0" y="2343785"/>
                  </a:lnTo>
                  <a:lnTo>
                    <a:pt x="0" y="2353310"/>
                  </a:lnTo>
                  <a:lnTo>
                    <a:pt x="9525" y="2353310"/>
                  </a:lnTo>
                  <a:lnTo>
                    <a:pt x="9525" y="2343785"/>
                  </a:lnTo>
                  <a:close/>
                </a:path>
                <a:path w="9525" h="4011295">
                  <a:moveTo>
                    <a:pt x="9525" y="2286609"/>
                  </a:moveTo>
                  <a:lnTo>
                    <a:pt x="0" y="2286609"/>
                  </a:lnTo>
                  <a:lnTo>
                    <a:pt x="0" y="2296147"/>
                  </a:lnTo>
                  <a:lnTo>
                    <a:pt x="9525" y="2296147"/>
                  </a:lnTo>
                  <a:lnTo>
                    <a:pt x="9525" y="2286609"/>
                  </a:lnTo>
                  <a:close/>
                </a:path>
                <a:path w="9525" h="4011295">
                  <a:moveTo>
                    <a:pt x="9525" y="2229447"/>
                  </a:moveTo>
                  <a:lnTo>
                    <a:pt x="0" y="2229447"/>
                  </a:lnTo>
                  <a:lnTo>
                    <a:pt x="0" y="2238972"/>
                  </a:lnTo>
                  <a:lnTo>
                    <a:pt x="9525" y="2238972"/>
                  </a:lnTo>
                  <a:lnTo>
                    <a:pt x="9525" y="2229447"/>
                  </a:lnTo>
                  <a:close/>
                </a:path>
                <a:path w="9525" h="4011295">
                  <a:moveTo>
                    <a:pt x="9525" y="2172284"/>
                  </a:moveTo>
                  <a:lnTo>
                    <a:pt x="0" y="2172284"/>
                  </a:lnTo>
                  <a:lnTo>
                    <a:pt x="0" y="2181809"/>
                  </a:lnTo>
                  <a:lnTo>
                    <a:pt x="9525" y="2181809"/>
                  </a:lnTo>
                  <a:lnTo>
                    <a:pt x="9525" y="2172284"/>
                  </a:lnTo>
                  <a:close/>
                </a:path>
                <a:path w="9525" h="4011295">
                  <a:moveTo>
                    <a:pt x="9525" y="2115121"/>
                  </a:moveTo>
                  <a:lnTo>
                    <a:pt x="0" y="2115121"/>
                  </a:lnTo>
                  <a:lnTo>
                    <a:pt x="0" y="2124646"/>
                  </a:lnTo>
                  <a:lnTo>
                    <a:pt x="9525" y="2124646"/>
                  </a:lnTo>
                  <a:lnTo>
                    <a:pt x="9525" y="2115121"/>
                  </a:lnTo>
                  <a:close/>
                </a:path>
                <a:path w="9525" h="4011295">
                  <a:moveTo>
                    <a:pt x="9525" y="2057958"/>
                  </a:moveTo>
                  <a:lnTo>
                    <a:pt x="0" y="2057958"/>
                  </a:lnTo>
                  <a:lnTo>
                    <a:pt x="0" y="2067483"/>
                  </a:lnTo>
                  <a:lnTo>
                    <a:pt x="9525" y="2067483"/>
                  </a:lnTo>
                  <a:lnTo>
                    <a:pt x="9525" y="2057958"/>
                  </a:lnTo>
                  <a:close/>
                </a:path>
                <a:path w="9525" h="4011295">
                  <a:moveTo>
                    <a:pt x="9525" y="2000783"/>
                  </a:moveTo>
                  <a:lnTo>
                    <a:pt x="0" y="2000783"/>
                  </a:lnTo>
                  <a:lnTo>
                    <a:pt x="0" y="2010321"/>
                  </a:lnTo>
                  <a:lnTo>
                    <a:pt x="9525" y="2010321"/>
                  </a:lnTo>
                  <a:lnTo>
                    <a:pt x="9525" y="2000783"/>
                  </a:lnTo>
                  <a:close/>
                </a:path>
                <a:path w="9525" h="4011295">
                  <a:moveTo>
                    <a:pt x="9525" y="1943620"/>
                  </a:moveTo>
                  <a:lnTo>
                    <a:pt x="0" y="1943620"/>
                  </a:lnTo>
                  <a:lnTo>
                    <a:pt x="0" y="1953145"/>
                  </a:lnTo>
                  <a:lnTo>
                    <a:pt x="9525" y="1953145"/>
                  </a:lnTo>
                  <a:lnTo>
                    <a:pt x="9525" y="1943620"/>
                  </a:lnTo>
                  <a:close/>
                </a:path>
                <a:path w="9525" h="4011295">
                  <a:moveTo>
                    <a:pt x="9525" y="1886458"/>
                  </a:moveTo>
                  <a:lnTo>
                    <a:pt x="0" y="1886458"/>
                  </a:lnTo>
                  <a:lnTo>
                    <a:pt x="0" y="1895983"/>
                  </a:lnTo>
                  <a:lnTo>
                    <a:pt x="9525" y="1895983"/>
                  </a:lnTo>
                  <a:lnTo>
                    <a:pt x="9525" y="1886458"/>
                  </a:lnTo>
                  <a:close/>
                </a:path>
                <a:path w="9525" h="4011295">
                  <a:moveTo>
                    <a:pt x="9525" y="1829295"/>
                  </a:moveTo>
                  <a:lnTo>
                    <a:pt x="0" y="1829295"/>
                  </a:lnTo>
                  <a:lnTo>
                    <a:pt x="0" y="1838820"/>
                  </a:lnTo>
                  <a:lnTo>
                    <a:pt x="9525" y="1838820"/>
                  </a:lnTo>
                  <a:lnTo>
                    <a:pt x="9525" y="1829295"/>
                  </a:lnTo>
                  <a:close/>
                </a:path>
                <a:path w="9525" h="4011295">
                  <a:moveTo>
                    <a:pt x="9525" y="1772119"/>
                  </a:moveTo>
                  <a:lnTo>
                    <a:pt x="0" y="1772119"/>
                  </a:lnTo>
                  <a:lnTo>
                    <a:pt x="0" y="1781657"/>
                  </a:lnTo>
                  <a:lnTo>
                    <a:pt x="9525" y="1781657"/>
                  </a:lnTo>
                  <a:lnTo>
                    <a:pt x="9525" y="1772119"/>
                  </a:lnTo>
                  <a:close/>
                </a:path>
                <a:path w="9525" h="4011295">
                  <a:moveTo>
                    <a:pt x="9525" y="1714957"/>
                  </a:moveTo>
                  <a:lnTo>
                    <a:pt x="0" y="1714957"/>
                  </a:lnTo>
                  <a:lnTo>
                    <a:pt x="0" y="1724482"/>
                  </a:lnTo>
                  <a:lnTo>
                    <a:pt x="9525" y="1724482"/>
                  </a:lnTo>
                  <a:lnTo>
                    <a:pt x="9525" y="1714957"/>
                  </a:lnTo>
                  <a:close/>
                </a:path>
                <a:path w="9525" h="4011295">
                  <a:moveTo>
                    <a:pt x="9525" y="1657794"/>
                  </a:moveTo>
                  <a:lnTo>
                    <a:pt x="0" y="1657794"/>
                  </a:lnTo>
                  <a:lnTo>
                    <a:pt x="0" y="1667319"/>
                  </a:lnTo>
                  <a:lnTo>
                    <a:pt x="9525" y="1667319"/>
                  </a:lnTo>
                  <a:lnTo>
                    <a:pt x="9525" y="1657794"/>
                  </a:lnTo>
                  <a:close/>
                </a:path>
                <a:path w="9525" h="4011295">
                  <a:moveTo>
                    <a:pt x="9525" y="1600631"/>
                  </a:moveTo>
                  <a:lnTo>
                    <a:pt x="0" y="1600631"/>
                  </a:lnTo>
                  <a:lnTo>
                    <a:pt x="0" y="1610156"/>
                  </a:lnTo>
                  <a:lnTo>
                    <a:pt x="9525" y="1610156"/>
                  </a:lnTo>
                  <a:lnTo>
                    <a:pt x="9525" y="1600631"/>
                  </a:lnTo>
                  <a:close/>
                </a:path>
                <a:path w="9525" h="4011295">
                  <a:moveTo>
                    <a:pt x="9525" y="1543469"/>
                  </a:moveTo>
                  <a:lnTo>
                    <a:pt x="0" y="1543469"/>
                  </a:lnTo>
                  <a:lnTo>
                    <a:pt x="0" y="1552994"/>
                  </a:lnTo>
                  <a:lnTo>
                    <a:pt x="9525" y="1552994"/>
                  </a:lnTo>
                  <a:lnTo>
                    <a:pt x="9525" y="1543469"/>
                  </a:lnTo>
                  <a:close/>
                </a:path>
                <a:path w="9525" h="4011295">
                  <a:moveTo>
                    <a:pt x="9525" y="1486293"/>
                  </a:moveTo>
                  <a:lnTo>
                    <a:pt x="0" y="1486293"/>
                  </a:lnTo>
                  <a:lnTo>
                    <a:pt x="0" y="1495831"/>
                  </a:lnTo>
                  <a:lnTo>
                    <a:pt x="9525" y="1495831"/>
                  </a:lnTo>
                  <a:lnTo>
                    <a:pt x="9525" y="1486293"/>
                  </a:lnTo>
                  <a:close/>
                </a:path>
                <a:path w="9525" h="4011295">
                  <a:moveTo>
                    <a:pt x="9525" y="1429131"/>
                  </a:moveTo>
                  <a:lnTo>
                    <a:pt x="0" y="1429131"/>
                  </a:lnTo>
                  <a:lnTo>
                    <a:pt x="0" y="1438656"/>
                  </a:lnTo>
                  <a:lnTo>
                    <a:pt x="9525" y="1438656"/>
                  </a:lnTo>
                  <a:lnTo>
                    <a:pt x="9525" y="1429131"/>
                  </a:lnTo>
                  <a:close/>
                </a:path>
                <a:path w="9525" h="4011295">
                  <a:moveTo>
                    <a:pt x="9525" y="1371968"/>
                  </a:moveTo>
                  <a:lnTo>
                    <a:pt x="0" y="1371968"/>
                  </a:lnTo>
                  <a:lnTo>
                    <a:pt x="0" y="1381493"/>
                  </a:lnTo>
                  <a:lnTo>
                    <a:pt x="9525" y="1381493"/>
                  </a:lnTo>
                  <a:lnTo>
                    <a:pt x="9525" y="1371968"/>
                  </a:lnTo>
                  <a:close/>
                </a:path>
                <a:path w="9525" h="4011295">
                  <a:moveTo>
                    <a:pt x="9525" y="1314805"/>
                  </a:moveTo>
                  <a:lnTo>
                    <a:pt x="0" y="1314805"/>
                  </a:lnTo>
                  <a:lnTo>
                    <a:pt x="0" y="1324330"/>
                  </a:lnTo>
                  <a:lnTo>
                    <a:pt x="9525" y="1324330"/>
                  </a:lnTo>
                  <a:lnTo>
                    <a:pt x="9525" y="1314805"/>
                  </a:lnTo>
                  <a:close/>
                </a:path>
                <a:path w="9525" h="4011295">
                  <a:moveTo>
                    <a:pt x="9525" y="1257630"/>
                  </a:moveTo>
                  <a:lnTo>
                    <a:pt x="0" y="1257630"/>
                  </a:lnTo>
                  <a:lnTo>
                    <a:pt x="0" y="1267167"/>
                  </a:lnTo>
                  <a:lnTo>
                    <a:pt x="9525" y="1267167"/>
                  </a:lnTo>
                  <a:lnTo>
                    <a:pt x="9525" y="1257630"/>
                  </a:lnTo>
                  <a:close/>
                </a:path>
                <a:path w="9525" h="4011295">
                  <a:moveTo>
                    <a:pt x="9525" y="1200467"/>
                  </a:moveTo>
                  <a:lnTo>
                    <a:pt x="0" y="1200467"/>
                  </a:lnTo>
                  <a:lnTo>
                    <a:pt x="0" y="1209992"/>
                  </a:lnTo>
                  <a:lnTo>
                    <a:pt x="9525" y="1209992"/>
                  </a:lnTo>
                  <a:lnTo>
                    <a:pt x="9525" y="1200467"/>
                  </a:lnTo>
                  <a:close/>
                </a:path>
                <a:path w="9525" h="4011295">
                  <a:moveTo>
                    <a:pt x="9525" y="1143304"/>
                  </a:moveTo>
                  <a:lnTo>
                    <a:pt x="0" y="1143304"/>
                  </a:lnTo>
                  <a:lnTo>
                    <a:pt x="0" y="1152829"/>
                  </a:lnTo>
                  <a:lnTo>
                    <a:pt x="9525" y="1152829"/>
                  </a:lnTo>
                  <a:lnTo>
                    <a:pt x="9525" y="1143304"/>
                  </a:lnTo>
                  <a:close/>
                </a:path>
                <a:path w="9525" h="4011295">
                  <a:moveTo>
                    <a:pt x="9525" y="1086142"/>
                  </a:moveTo>
                  <a:lnTo>
                    <a:pt x="0" y="1086142"/>
                  </a:lnTo>
                  <a:lnTo>
                    <a:pt x="0" y="1095667"/>
                  </a:lnTo>
                  <a:lnTo>
                    <a:pt x="9525" y="1095667"/>
                  </a:lnTo>
                  <a:lnTo>
                    <a:pt x="9525" y="1086142"/>
                  </a:lnTo>
                  <a:close/>
                </a:path>
                <a:path w="9525" h="4011295">
                  <a:moveTo>
                    <a:pt x="9525" y="1028979"/>
                  </a:moveTo>
                  <a:lnTo>
                    <a:pt x="0" y="1028979"/>
                  </a:lnTo>
                  <a:lnTo>
                    <a:pt x="0" y="1038504"/>
                  </a:lnTo>
                  <a:lnTo>
                    <a:pt x="9525" y="1038504"/>
                  </a:lnTo>
                  <a:lnTo>
                    <a:pt x="9525" y="1028979"/>
                  </a:lnTo>
                  <a:close/>
                </a:path>
                <a:path w="9525" h="4011295">
                  <a:moveTo>
                    <a:pt x="9525" y="971804"/>
                  </a:moveTo>
                  <a:lnTo>
                    <a:pt x="0" y="971804"/>
                  </a:lnTo>
                  <a:lnTo>
                    <a:pt x="0" y="981341"/>
                  </a:lnTo>
                  <a:lnTo>
                    <a:pt x="9525" y="981341"/>
                  </a:lnTo>
                  <a:lnTo>
                    <a:pt x="9525" y="971804"/>
                  </a:lnTo>
                  <a:close/>
                </a:path>
                <a:path w="9525" h="4011295">
                  <a:moveTo>
                    <a:pt x="9525" y="914641"/>
                  </a:moveTo>
                  <a:lnTo>
                    <a:pt x="0" y="914641"/>
                  </a:lnTo>
                  <a:lnTo>
                    <a:pt x="0" y="924166"/>
                  </a:lnTo>
                  <a:lnTo>
                    <a:pt x="9525" y="924166"/>
                  </a:lnTo>
                  <a:lnTo>
                    <a:pt x="9525" y="914641"/>
                  </a:lnTo>
                  <a:close/>
                </a:path>
                <a:path w="9525" h="4011295">
                  <a:moveTo>
                    <a:pt x="9525" y="857478"/>
                  </a:moveTo>
                  <a:lnTo>
                    <a:pt x="0" y="857478"/>
                  </a:lnTo>
                  <a:lnTo>
                    <a:pt x="0" y="867003"/>
                  </a:lnTo>
                  <a:lnTo>
                    <a:pt x="9525" y="867003"/>
                  </a:lnTo>
                  <a:lnTo>
                    <a:pt x="9525" y="857478"/>
                  </a:lnTo>
                  <a:close/>
                </a:path>
                <a:path w="9525" h="4011295">
                  <a:moveTo>
                    <a:pt x="9525" y="800315"/>
                  </a:moveTo>
                  <a:lnTo>
                    <a:pt x="0" y="800315"/>
                  </a:lnTo>
                  <a:lnTo>
                    <a:pt x="0" y="809840"/>
                  </a:lnTo>
                  <a:lnTo>
                    <a:pt x="9525" y="809840"/>
                  </a:lnTo>
                  <a:lnTo>
                    <a:pt x="9525" y="800315"/>
                  </a:lnTo>
                  <a:close/>
                </a:path>
                <a:path w="9525" h="4011295">
                  <a:moveTo>
                    <a:pt x="9525" y="743153"/>
                  </a:moveTo>
                  <a:lnTo>
                    <a:pt x="0" y="743153"/>
                  </a:lnTo>
                  <a:lnTo>
                    <a:pt x="0" y="752678"/>
                  </a:lnTo>
                  <a:lnTo>
                    <a:pt x="9525" y="752678"/>
                  </a:lnTo>
                  <a:lnTo>
                    <a:pt x="9525" y="743153"/>
                  </a:lnTo>
                  <a:close/>
                </a:path>
                <a:path w="9525" h="4011295">
                  <a:moveTo>
                    <a:pt x="9525" y="685977"/>
                  </a:moveTo>
                  <a:lnTo>
                    <a:pt x="0" y="685977"/>
                  </a:lnTo>
                  <a:lnTo>
                    <a:pt x="0" y="695502"/>
                  </a:lnTo>
                  <a:lnTo>
                    <a:pt x="9525" y="695502"/>
                  </a:lnTo>
                  <a:lnTo>
                    <a:pt x="9525" y="685977"/>
                  </a:lnTo>
                  <a:close/>
                </a:path>
                <a:path w="9525" h="4011295">
                  <a:moveTo>
                    <a:pt x="9525" y="628815"/>
                  </a:moveTo>
                  <a:lnTo>
                    <a:pt x="0" y="628815"/>
                  </a:lnTo>
                  <a:lnTo>
                    <a:pt x="0" y="638340"/>
                  </a:lnTo>
                  <a:lnTo>
                    <a:pt x="9525" y="638340"/>
                  </a:lnTo>
                  <a:lnTo>
                    <a:pt x="9525" y="628815"/>
                  </a:lnTo>
                  <a:close/>
                </a:path>
                <a:path w="9525" h="4011295">
                  <a:moveTo>
                    <a:pt x="9525" y="571652"/>
                  </a:moveTo>
                  <a:lnTo>
                    <a:pt x="0" y="571652"/>
                  </a:lnTo>
                  <a:lnTo>
                    <a:pt x="0" y="581177"/>
                  </a:lnTo>
                  <a:lnTo>
                    <a:pt x="9525" y="581177"/>
                  </a:lnTo>
                  <a:lnTo>
                    <a:pt x="9525" y="571652"/>
                  </a:lnTo>
                  <a:close/>
                </a:path>
                <a:path w="9525" h="4011295">
                  <a:moveTo>
                    <a:pt x="9525" y="514489"/>
                  </a:moveTo>
                  <a:lnTo>
                    <a:pt x="0" y="514489"/>
                  </a:lnTo>
                  <a:lnTo>
                    <a:pt x="0" y="524014"/>
                  </a:lnTo>
                  <a:lnTo>
                    <a:pt x="9525" y="524014"/>
                  </a:lnTo>
                  <a:lnTo>
                    <a:pt x="9525" y="514489"/>
                  </a:lnTo>
                  <a:close/>
                </a:path>
                <a:path w="9525" h="4011295">
                  <a:moveTo>
                    <a:pt x="9525" y="457314"/>
                  </a:moveTo>
                  <a:lnTo>
                    <a:pt x="0" y="457314"/>
                  </a:lnTo>
                  <a:lnTo>
                    <a:pt x="0" y="466852"/>
                  </a:lnTo>
                  <a:lnTo>
                    <a:pt x="9525" y="466852"/>
                  </a:lnTo>
                  <a:lnTo>
                    <a:pt x="9525" y="457314"/>
                  </a:lnTo>
                  <a:close/>
                </a:path>
                <a:path w="9525" h="4011295">
                  <a:moveTo>
                    <a:pt x="9525" y="400151"/>
                  </a:moveTo>
                  <a:lnTo>
                    <a:pt x="0" y="400151"/>
                  </a:lnTo>
                  <a:lnTo>
                    <a:pt x="0" y="409676"/>
                  </a:lnTo>
                  <a:lnTo>
                    <a:pt x="9525" y="409676"/>
                  </a:lnTo>
                  <a:lnTo>
                    <a:pt x="9525" y="400151"/>
                  </a:lnTo>
                  <a:close/>
                </a:path>
                <a:path w="9525" h="4011295">
                  <a:moveTo>
                    <a:pt x="9525" y="342988"/>
                  </a:moveTo>
                  <a:lnTo>
                    <a:pt x="0" y="342988"/>
                  </a:lnTo>
                  <a:lnTo>
                    <a:pt x="0" y="352513"/>
                  </a:lnTo>
                  <a:lnTo>
                    <a:pt x="9525" y="352513"/>
                  </a:lnTo>
                  <a:lnTo>
                    <a:pt x="9525" y="342988"/>
                  </a:lnTo>
                  <a:close/>
                </a:path>
                <a:path w="9525" h="4011295">
                  <a:moveTo>
                    <a:pt x="9525" y="285826"/>
                  </a:moveTo>
                  <a:lnTo>
                    <a:pt x="0" y="285826"/>
                  </a:lnTo>
                  <a:lnTo>
                    <a:pt x="0" y="295351"/>
                  </a:lnTo>
                  <a:lnTo>
                    <a:pt x="9525" y="295351"/>
                  </a:lnTo>
                  <a:lnTo>
                    <a:pt x="9525" y="285826"/>
                  </a:lnTo>
                  <a:close/>
                </a:path>
                <a:path w="9525" h="4011295">
                  <a:moveTo>
                    <a:pt x="9525" y="228663"/>
                  </a:moveTo>
                  <a:lnTo>
                    <a:pt x="0" y="228663"/>
                  </a:lnTo>
                  <a:lnTo>
                    <a:pt x="0" y="238188"/>
                  </a:lnTo>
                  <a:lnTo>
                    <a:pt x="9525" y="238188"/>
                  </a:lnTo>
                  <a:lnTo>
                    <a:pt x="9525" y="228663"/>
                  </a:lnTo>
                  <a:close/>
                </a:path>
                <a:path w="9525" h="4011295">
                  <a:moveTo>
                    <a:pt x="9525" y="171488"/>
                  </a:moveTo>
                  <a:lnTo>
                    <a:pt x="0" y="171488"/>
                  </a:lnTo>
                  <a:lnTo>
                    <a:pt x="0" y="181025"/>
                  </a:lnTo>
                  <a:lnTo>
                    <a:pt x="9525" y="181025"/>
                  </a:lnTo>
                  <a:lnTo>
                    <a:pt x="9525" y="171488"/>
                  </a:lnTo>
                  <a:close/>
                </a:path>
                <a:path w="9525" h="4011295">
                  <a:moveTo>
                    <a:pt x="9525" y="114325"/>
                  </a:moveTo>
                  <a:lnTo>
                    <a:pt x="0" y="114325"/>
                  </a:lnTo>
                  <a:lnTo>
                    <a:pt x="0" y="123850"/>
                  </a:lnTo>
                  <a:lnTo>
                    <a:pt x="9525" y="123850"/>
                  </a:lnTo>
                  <a:lnTo>
                    <a:pt x="9525" y="114325"/>
                  </a:lnTo>
                  <a:close/>
                </a:path>
                <a:path w="9525" h="4011295">
                  <a:moveTo>
                    <a:pt x="9525" y="57162"/>
                  </a:moveTo>
                  <a:lnTo>
                    <a:pt x="0" y="57162"/>
                  </a:lnTo>
                  <a:lnTo>
                    <a:pt x="0" y="66687"/>
                  </a:lnTo>
                  <a:lnTo>
                    <a:pt x="9525" y="66687"/>
                  </a:lnTo>
                  <a:lnTo>
                    <a:pt x="9525" y="57162"/>
                  </a:lnTo>
                  <a:close/>
                </a:path>
                <a:path w="9525" h="401129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85538" y="2224620"/>
              <a:ext cx="9525" cy="467359"/>
            </a:xfrm>
            <a:custGeom>
              <a:avLst/>
              <a:gdLst/>
              <a:ahLst/>
              <a:cxnLst/>
              <a:rect l="l" t="t" r="r" b="b"/>
              <a:pathLst>
                <a:path w="9525" h="467360">
                  <a:moveTo>
                    <a:pt x="9525" y="457327"/>
                  </a:moveTo>
                  <a:lnTo>
                    <a:pt x="0" y="457327"/>
                  </a:lnTo>
                  <a:lnTo>
                    <a:pt x="0" y="466852"/>
                  </a:lnTo>
                  <a:lnTo>
                    <a:pt x="9525" y="466852"/>
                  </a:lnTo>
                  <a:lnTo>
                    <a:pt x="9525" y="457327"/>
                  </a:lnTo>
                  <a:close/>
                </a:path>
                <a:path w="9525" h="467360">
                  <a:moveTo>
                    <a:pt x="9525" y="400151"/>
                  </a:moveTo>
                  <a:lnTo>
                    <a:pt x="0" y="400151"/>
                  </a:lnTo>
                  <a:lnTo>
                    <a:pt x="0" y="409689"/>
                  </a:lnTo>
                  <a:lnTo>
                    <a:pt x="9525" y="409689"/>
                  </a:lnTo>
                  <a:lnTo>
                    <a:pt x="9525" y="400151"/>
                  </a:lnTo>
                  <a:close/>
                </a:path>
                <a:path w="9525" h="467360">
                  <a:moveTo>
                    <a:pt x="9525" y="342988"/>
                  </a:moveTo>
                  <a:lnTo>
                    <a:pt x="0" y="342988"/>
                  </a:lnTo>
                  <a:lnTo>
                    <a:pt x="0" y="352513"/>
                  </a:lnTo>
                  <a:lnTo>
                    <a:pt x="9525" y="352513"/>
                  </a:lnTo>
                  <a:lnTo>
                    <a:pt x="9525" y="342988"/>
                  </a:lnTo>
                  <a:close/>
                </a:path>
                <a:path w="9525" h="467360">
                  <a:moveTo>
                    <a:pt x="9525" y="285826"/>
                  </a:moveTo>
                  <a:lnTo>
                    <a:pt x="0" y="285826"/>
                  </a:lnTo>
                  <a:lnTo>
                    <a:pt x="0" y="295351"/>
                  </a:lnTo>
                  <a:lnTo>
                    <a:pt x="9525" y="295351"/>
                  </a:lnTo>
                  <a:lnTo>
                    <a:pt x="9525" y="285826"/>
                  </a:lnTo>
                  <a:close/>
                </a:path>
                <a:path w="9525" h="467360">
                  <a:moveTo>
                    <a:pt x="9525" y="228663"/>
                  </a:moveTo>
                  <a:lnTo>
                    <a:pt x="0" y="228663"/>
                  </a:lnTo>
                  <a:lnTo>
                    <a:pt x="0" y="238188"/>
                  </a:lnTo>
                  <a:lnTo>
                    <a:pt x="9525" y="238188"/>
                  </a:lnTo>
                  <a:lnTo>
                    <a:pt x="9525" y="228663"/>
                  </a:lnTo>
                  <a:close/>
                </a:path>
                <a:path w="9525" h="46736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956888" y="6708984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2.5%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07522" y="6708984"/>
            <a:ext cx="864235" cy="35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1.5%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%GT</a:t>
            </a: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52423"/>
                </a:solidFill>
                <a:latin typeface="Trebuchet MS"/>
                <a:cs typeface="Trebuchet MS"/>
              </a:rPr>
              <a:t>Re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v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enue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595" y="4159621"/>
            <a:ext cx="177800" cy="5524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seller_id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05100" y="2258196"/>
            <a:ext cx="8979535" cy="4347845"/>
            <a:chOff x="2705100" y="2258196"/>
            <a:chExt cx="8979535" cy="4347845"/>
          </a:xfrm>
        </p:grpSpPr>
        <p:sp>
          <p:nvSpPr>
            <p:cNvPr id="26" name="object 26"/>
            <p:cNvSpPr/>
            <p:nvPr/>
          </p:nvSpPr>
          <p:spPr>
            <a:xfrm>
              <a:off x="2705100" y="2258196"/>
              <a:ext cx="8979535" cy="153035"/>
            </a:xfrm>
            <a:custGeom>
              <a:avLst/>
              <a:gdLst/>
              <a:ahLst/>
              <a:cxnLst/>
              <a:rect l="l" t="t" r="r" b="b"/>
              <a:pathLst>
                <a:path w="8979535" h="153035">
                  <a:moveTo>
                    <a:pt x="8979036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8979036" y="0"/>
                  </a:lnTo>
                  <a:lnTo>
                    <a:pt x="8979036" y="152441"/>
                  </a:lnTo>
                  <a:close/>
                </a:path>
              </a:pathLst>
            </a:custGeom>
            <a:solidFill>
              <a:srgbClr val="3D6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05100" y="2457964"/>
              <a:ext cx="7846695" cy="153035"/>
            </a:xfrm>
            <a:custGeom>
              <a:avLst/>
              <a:gdLst/>
              <a:ahLst/>
              <a:cxnLst/>
              <a:rect l="l" t="t" r="r" b="b"/>
              <a:pathLst>
                <a:path w="7846695" h="153035">
                  <a:moveTo>
                    <a:pt x="7846597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7846597" y="0"/>
                  </a:lnTo>
                  <a:lnTo>
                    <a:pt x="7846597" y="152441"/>
                  </a:lnTo>
                  <a:close/>
                </a:path>
              </a:pathLst>
            </a:custGeom>
            <a:solidFill>
              <a:srgbClr val="657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05100" y="2657733"/>
              <a:ext cx="7542530" cy="153035"/>
            </a:xfrm>
            <a:custGeom>
              <a:avLst/>
              <a:gdLst/>
              <a:ahLst/>
              <a:cxnLst/>
              <a:rect l="l" t="t" r="r" b="b"/>
              <a:pathLst>
                <a:path w="7542530" h="153035">
                  <a:moveTo>
                    <a:pt x="7542144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7542144" y="0"/>
                  </a:lnTo>
                  <a:lnTo>
                    <a:pt x="7542144" y="152441"/>
                  </a:lnTo>
                  <a:close/>
                </a:path>
              </a:pathLst>
            </a:custGeom>
            <a:solidFill>
              <a:srgbClr val="6F8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05100" y="2857501"/>
              <a:ext cx="7360920" cy="153035"/>
            </a:xfrm>
            <a:custGeom>
              <a:avLst/>
              <a:gdLst/>
              <a:ahLst/>
              <a:cxnLst/>
              <a:rect l="l" t="t" r="r" b="b"/>
              <a:pathLst>
                <a:path w="7360920" h="153035">
                  <a:moveTo>
                    <a:pt x="7360812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7360812" y="0"/>
                  </a:lnTo>
                  <a:lnTo>
                    <a:pt x="7360812" y="152441"/>
                  </a:lnTo>
                  <a:close/>
                </a:path>
              </a:pathLst>
            </a:custGeom>
            <a:solidFill>
              <a:srgbClr val="7586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05100" y="3057269"/>
              <a:ext cx="6616065" cy="153035"/>
            </a:xfrm>
            <a:custGeom>
              <a:avLst/>
              <a:gdLst/>
              <a:ahLst/>
              <a:cxnLst/>
              <a:rect l="l" t="t" r="r" b="b"/>
              <a:pathLst>
                <a:path w="6616065" h="153035">
                  <a:moveTo>
                    <a:pt x="6615917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6615917" y="0"/>
                  </a:lnTo>
                  <a:lnTo>
                    <a:pt x="6615917" y="152441"/>
                  </a:lnTo>
                  <a:close/>
                </a:path>
              </a:pathLst>
            </a:custGeom>
            <a:solidFill>
              <a:srgbClr val="8F9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05100" y="3257037"/>
              <a:ext cx="6276340" cy="153035"/>
            </a:xfrm>
            <a:custGeom>
              <a:avLst/>
              <a:gdLst/>
              <a:ahLst/>
              <a:cxnLst/>
              <a:rect l="l" t="t" r="r" b="b"/>
              <a:pathLst>
                <a:path w="6276340" h="153035">
                  <a:moveTo>
                    <a:pt x="6276325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6276325" y="0"/>
                  </a:lnTo>
                  <a:lnTo>
                    <a:pt x="6276325" y="152441"/>
                  </a:lnTo>
                  <a:close/>
                </a:path>
              </a:pathLst>
            </a:custGeom>
            <a:solidFill>
              <a:srgbClr val="9A97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05100" y="3456805"/>
              <a:ext cx="5551170" cy="153035"/>
            </a:xfrm>
            <a:custGeom>
              <a:avLst/>
              <a:gdLst/>
              <a:ahLst/>
              <a:cxnLst/>
              <a:rect l="l" t="t" r="r" b="b"/>
              <a:pathLst>
                <a:path w="5551170" h="153035">
                  <a:moveTo>
                    <a:pt x="5550872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5550872" y="0"/>
                  </a:lnTo>
                  <a:lnTo>
                    <a:pt x="5550872" y="152441"/>
                  </a:lnTo>
                  <a:close/>
                </a:path>
              </a:pathLst>
            </a:custGeom>
            <a:solidFill>
              <a:srgbClr val="B4A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05100" y="3656573"/>
              <a:ext cx="5443855" cy="153035"/>
            </a:xfrm>
            <a:custGeom>
              <a:avLst/>
              <a:gdLst/>
              <a:ahLst/>
              <a:cxnLst/>
              <a:rect l="l" t="t" r="r" b="b"/>
              <a:pathLst>
                <a:path w="5443855" h="153035">
                  <a:moveTo>
                    <a:pt x="5443275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5443275" y="0"/>
                  </a:lnTo>
                  <a:lnTo>
                    <a:pt x="5443275" y="152441"/>
                  </a:lnTo>
                  <a:close/>
                </a:path>
              </a:pathLst>
            </a:custGeom>
            <a:solidFill>
              <a:srgbClr val="B8A3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05100" y="3856341"/>
              <a:ext cx="5294630" cy="153035"/>
            </a:xfrm>
            <a:custGeom>
              <a:avLst/>
              <a:gdLst/>
              <a:ahLst/>
              <a:cxnLst/>
              <a:rect l="l" t="t" r="r" b="b"/>
              <a:pathLst>
                <a:path w="5294630" h="153035">
                  <a:moveTo>
                    <a:pt x="5294086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5294086" y="0"/>
                  </a:lnTo>
                  <a:lnTo>
                    <a:pt x="5294086" y="152441"/>
                  </a:lnTo>
                  <a:close/>
                </a:path>
              </a:pathLst>
            </a:custGeom>
            <a:solidFill>
              <a:srgbClr val="BDA6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05100" y="4056110"/>
              <a:ext cx="4809490" cy="153035"/>
            </a:xfrm>
            <a:custGeom>
              <a:avLst/>
              <a:gdLst/>
              <a:ahLst/>
              <a:cxnLst/>
              <a:rect l="l" t="t" r="r" b="b"/>
              <a:pathLst>
                <a:path w="4809490" h="153035">
                  <a:moveTo>
                    <a:pt x="4809060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4809060" y="0"/>
                  </a:lnTo>
                  <a:lnTo>
                    <a:pt x="4809060" y="152441"/>
                  </a:lnTo>
                  <a:close/>
                </a:path>
              </a:pathLst>
            </a:custGeom>
            <a:solidFill>
              <a:srgbClr val="CDAE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05100" y="4255878"/>
              <a:ext cx="4451350" cy="153035"/>
            </a:xfrm>
            <a:custGeom>
              <a:avLst/>
              <a:gdLst/>
              <a:ahLst/>
              <a:cxnLst/>
              <a:rect l="l" t="t" r="r" b="b"/>
              <a:pathLst>
                <a:path w="4451350" h="153035">
                  <a:moveTo>
                    <a:pt x="4450746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4450746" y="0"/>
                  </a:lnTo>
                  <a:lnTo>
                    <a:pt x="4450746" y="152441"/>
                  </a:lnTo>
                  <a:close/>
                </a:path>
              </a:pathLst>
            </a:custGeom>
            <a:solidFill>
              <a:srgbClr val="D8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05100" y="4455646"/>
              <a:ext cx="4390390" cy="153035"/>
            </a:xfrm>
            <a:custGeom>
              <a:avLst/>
              <a:gdLst/>
              <a:ahLst/>
              <a:cxnLst/>
              <a:rect l="l" t="t" r="r" b="b"/>
              <a:pathLst>
                <a:path w="4390390" h="153035">
                  <a:moveTo>
                    <a:pt x="4390295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4390295" y="0"/>
                  </a:lnTo>
                  <a:lnTo>
                    <a:pt x="4390295" y="152441"/>
                  </a:lnTo>
                  <a:close/>
                </a:path>
              </a:pathLst>
            </a:custGeom>
            <a:solidFill>
              <a:srgbClr val="D6A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05100" y="4655414"/>
              <a:ext cx="4187190" cy="153035"/>
            </a:xfrm>
            <a:custGeom>
              <a:avLst/>
              <a:gdLst/>
              <a:ahLst/>
              <a:cxnLst/>
              <a:rect l="l" t="t" r="r" b="b"/>
              <a:pathLst>
                <a:path w="4187190" h="153035">
                  <a:moveTo>
                    <a:pt x="4186760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4186760" y="0"/>
                  </a:lnTo>
                  <a:lnTo>
                    <a:pt x="4186760" y="152441"/>
                  </a:lnTo>
                  <a:close/>
                </a:path>
              </a:pathLst>
            </a:custGeom>
            <a:solidFill>
              <a:srgbClr val="D4A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05100" y="4855182"/>
              <a:ext cx="4059554" cy="153035"/>
            </a:xfrm>
            <a:custGeom>
              <a:avLst/>
              <a:gdLst/>
              <a:ahLst/>
              <a:cxnLst/>
              <a:rect l="l" t="t" r="r" b="b"/>
              <a:pathLst>
                <a:path w="4059554" h="153035">
                  <a:moveTo>
                    <a:pt x="4059272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4059272" y="0"/>
                  </a:lnTo>
                  <a:lnTo>
                    <a:pt x="4059272" y="152441"/>
                  </a:lnTo>
                  <a:close/>
                </a:path>
              </a:pathLst>
            </a:custGeom>
            <a:solidFill>
              <a:srgbClr val="D1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05100" y="5054950"/>
              <a:ext cx="3702050" cy="153035"/>
            </a:xfrm>
            <a:custGeom>
              <a:avLst/>
              <a:gdLst/>
              <a:ahLst/>
              <a:cxnLst/>
              <a:rect l="l" t="t" r="r" b="b"/>
              <a:pathLst>
                <a:path w="3702050" h="153035">
                  <a:moveTo>
                    <a:pt x="3701802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3701802" y="0"/>
                  </a:lnTo>
                  <a:lnTo>
                    <a:pt x="3701802" y="152441"/>
                  </a:lnTo>
                  <a:close/>
                </a:path>
              </a:pathLst>
            </a:custGeom>
            <a:solidFill>
              <a:srgbClr val="CC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05100" y="5254718"/>
              <a:ext cx="2679065" cy="153035"/>
            </a:xfrm>
            <a:custGeom>
              <a:avLst/>
              <a:gdLst/>
              <a:ahLst/>
              <a:cxnLst/>
              <a:rect l="l" t="t" r="r" b="b"/>
              <a:pathLst>
                <a:path w="2679065" h="153035">
                  <a:moveTo>
                    <a:pt x="2678971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2678971" y="0"/>
                  </a:lnTo>
                  <a:lnTo>
                    <a:pt x="2678971" y="152441"/>
                  </a:lnTo>
                  <a:close/>
                </a:path>
              </a:pathLst>
            </a:custGeom>
            <a:solidFill>
              <a:srgbClr val="BD6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05100" y="5454486"/>
              <a:ext cx="2583815" cy="153035"/>
            </a:xfrm>
            <a:custGeom>
              <a:avLst/>
              <a:gdLst/>
              <a:ahLst/>
              <a:cxnLst/>
              <a:rect l="l" t="t" r="r" b="b"/>
              <a:pathLst>
                <a:path w="2583815" h="153035">
                  <a:moveTo>
                    <a:pt x="2583579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2583579" y="0"/>
                  </a:lnTo>
                  <a:lnTo>
                    <a:pt x="2583579" y="152441"/>
                  </a:lnTo>
                  <a:close/>
                </a:path>
              </a:pathLst>
            </a:custGeom>
            <a:solidFill>
              <a:srgbClr val="BA6D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705100" y="5654255"/>
              <a:ext cx="2528570" cy="153035"/>
            </a:xfrm>
            <a:custGeom>
              <a:avLst/>
              <a:gdLst/>
              <a:ahLst/>
              <a:cxnLst/>
              <a:rect l="l" t="t" r="r" b="b"/>
              <a:pathLst>
                <a:path w="2528570" h="153035">
                  <a:moveTo>
                    <a:pt x="2528343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2528343" y="0"/>
                  </a:lnTo>
                  <a:lnTo>
                    <a:pt x="2528343" y="152441"/>
                  </a:lnTo>
                  <a:close/>
                </a:path>
              </a:pathLst>
            </a:custGeom>
            <a:solidFill>
              <a:srgbClr val="B96A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705100" y="5854023"/>
              <a:ext cx="2465070" cy="153035"/>
            </a:xfrm>
            <a:custGeom>
              <a:avLst/>
              <a:gdLst/>
              <a:ahLst/>
              <a:cxnLst/>
              <a:rect l="l" t="t" r="r" b="b"/>
              <a:pathLst>
                <a:path w="2465070" h="153035">
                  <a:moveTo>
                    <a:pt x="2464771" y="152441"/>
                  </a:moveTo>
                  <a:lnTo>
                    <a:pt x="0" y="152441"/>
                  </a:lnTo>
                  <a:lnTo>
                    <a:pt x="0" y="0"/>
                  </a:lnTo>
                  <a:lnTo>
                    <a:pt x="2464771" y="0"/>
                  </a:lnTo>
                  <a:lnTo>
                    <a:pt x="2464771" y="152441"/>
                  </a:lnTo>
                  <a:close/>
                </a:path>
              </a:pathLst>
            </a:custGeom>
            <a:solidFill>
              <a:srgbClr val="B967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05100" y="6053797"/>
              <a:ext cx="2172970" cy="552450"/>
            </a:xfrm>
            <a:custGeom>
              <a:avLst/>
              <a:gdLst/>
              <a:ahLst/>
              <a:cxnLst/>
              <a:rect l="l" t="t" r="r" b="b"/>
              <a:pathLst>
                <a:path w="2172970" h="552450">
                  <a:moveTo>
                    <a:pt x="2168029" y="399542"/>
                  </a:moveTo>
                  <a:lnTo>
                    <a:pt x="0" y="399542"/>
                  </a:lnTo>
                  <a:lnTo>
                    <a:pt x="0" y="551980"/>
                  </a:lnTo>
                  <a:lnTo>
                    <a:pt x="2168029" y="551980"/>
                  </a:lnTo>
                  <a:lnTo>
                    <a:pt x="2168029" y="399542"/>
                  </a:lnTo>
                  <a:close/>
                </a:path>
                <a:path w="2172970" h="552450">
                  <a:moveTo>
                    <a:pt x="2169007" y="199771"/>
                  </a:moveTo>
                  <a:lnTo>
                    <a:pt x="0" y="199771"/>
                  </a:lnTo>
                  <a:lnTo>
                    <a:pt x="0" y="352209"/>
                  </a:lnTo>
                  <a:lnTo>
                    <a:pt x="2169007" y="352209"/>
                  </a:lnTo>
                  <a:lnTo>
                    <a:pt x="2169007" y="199771"/>
                  </a:lnTo>
                  <a:close/>
                </a:path>
                <a:path w="2172970" h="552450">
                  <a:moveTo>
                    <a:pt x="2172716" y="0"/>
                  </a:moveTo>
                  <a:lnTo>
                    <a:pt x="0" y="0"/>
                  </a:lnTo>
                  <a:lnTo>
                    <a:pt x="0" y="152438"/>
                  </a:lnTo>
                  <a:lnTo>
                    <a:pt x="2172716" y="152438"/>
                  </a:lnTo>
                  <a:lnTo>
                    <a:pt x="2172716" y="0"/>
                  </a:lnTo>
                  <a:close/>
                </a:path>
              </a:pathLst>
            </a:custGeom>
            <a:solidFill>
              <a:srgbClr val="B45C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1747572" y="2248690"/>
            <a:ext cx="4095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2.68%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615134" y="2448458"/>
            <a:ext cx="4121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2.34%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310681" y="2648226"/>
            <a:ext cx="4095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2.25%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129350" y="2847994"/>
            <a:ext cx="4095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2.20%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84458" y="3047762"/>
            <a:ext cx="3860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1.97%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044865" y="3247531"/>
            <a:ext cx="3854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1.87%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19413" y="3447298"/>
            <a:ext cx="388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1.66%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11815" y="3647066"/>
            <a:ext cx="388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1.62%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062626" y="3846834"/>
            <a:ext cx="3879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1.58%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577600" y="4046603"/>
            <a:ext cx="3911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1.43%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58839" y="4214267"/>
            <a:ext cx="448309" cy="4254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350"/>
              </a:spcBef>
            </a:pPr>
            <a:r>
              <a:rPr sz="1100" spc="-5" dirty="0">
                <a:latin typeface="Segoe UI Semibold"/>
                <a:cs typeface="Segoe UI Semibold"/>
              </a:rPr>
              <a:t>1.33%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100" spc="-5" dirty="0">
                <a:latin typeface="Segoe UI Semibold"/>
                <a:cs typeface="Segoe UI Semibold"/>
              </a:rPr>
              <a:t>1.31%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55301" y="4645907"/>
            <a:ext cx="3879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1.25%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27816" y="4845675"/>
            <a:ext cx="3670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1.21%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70347" y="5045443"/>
            <a:ext cx="3670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1.10%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447508" y="5245212"/>
            <a:ext cx="4095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0.80%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96880" y="5412877"/>
            <a:ext cx="459105" cy="4254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350"/>
              </a:spcBef>
            </a:pPr>
            <a:r>
              <a:rPr sz="1100" spc="-5" dirty="0">
                <a:latin typeface="Segoe UI Semibold"/>
                <a:cs typeface="Segoe UI Semibold"/>
              </a:rPr>
              <a:t>0.77%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100" spc="-5" dirty="0">
                <a:latin typeface="Segoe UI Semibold"/>
                <a:cs typeface="Segoe UI Semibold"/>
              </a:rPr>
              <a:t>0.75%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33308" y="5844516"/>
            <a:ext cx="4095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0.74%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36569" y="6012180"/>
            <a:ext cx="414655" cy="6248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350"/>
              </a:spcBef>
            </a:pPr>
            <a:r>
              <a:rPr sz="1100" spc="-5" dirty="0">
                <a:latin typeface="Segoe UI Semibold"/>
                <a:cs typeface="Segoe UI Semibold"/>
              </a:rPr>
              <a:t>0.65%</a:t>
            </a:r>
            <a:endParaRPr sz="1100">
              <a:latin typeface="Segoe UI Semibold"/>
              <a:cs typeface="Segoe UI Semibold"/>
            </a:endParaRPr>
          </a:p>
          <a:p>
            <a:pPr marL="13335">
              <a:lnSpc>
                <a:spcPct val="100000"/>
              </a:lnSpc>
              <a:spcBef>
                <a:spcPts val="254"/>
              </a:spcBef>
            </a:pPr>
            <a:r>
              <a:rPr sz="1100" spc="-5" dirty="0">
                <a:latin typeface="Segoe UI Semibold"/>
                <a:cs typeface="Segoe UI Semibold"/>
              </a:rPr>
              <a:t>0.65%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100" spc="-5" dirty="0">
                <a:latin typeface="Segoe UI Semibold"/>
                <a:cs typeface="Segoe UI Semibold"/>
              </a:rPr>
              <a:t>0.65%</a:t>
            </a:r>
            <a:endParaRPr sz="1100">
              <a:latin typeface="Segoe UI Semibold"/>
              <a:cs typeface="Segoe UI Semibold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234718" y="1744881"/>
            <a:ext cx="11143615" cy="4948555"/>
            <a:chOff x="1234718" y="1744881"/>
            <a:chExt cx="11143615" cy="4948555"/>
          </a:xfrm>
        </p:grpSpPr>
        <p:sp>
          <p:nvSpPr>
            <p:cNvPr id="65" name="object 65"/>
            <p:cNvSpPr/>
            <p:nvPr/>
          </p:nvSpPr>
          <p:spPr>
            <a:xfrm>
              <a:off x="12296775" y="2178289"/>
              <a:ext cx="76200" cy="4514850"/>
            </a:xfrm>
            <a:custGeom>
              <a:avLst/>
              <a:gdLst/>
              <a:ahLst/>
              <a:cxnLst/>
              <a:rect l="l" t="t" r="r" b="b"/>
              <a:pathLst>
                <a:path w="76200" h="4514850">
                  <a:moveTo>
                    <a:pt x="43152" y="4514759"/>
                  </a:moveTo>
                  <a:lnTo>
                    <a:pt x="33047" y="4514759"/>
                  </a:lnTo>
                  <a:lnTo>
                    <a:pt x="28187" y="4513791"/>
                  </a:lnTo>
                  <a:lnTo>
                    <a:pt x="966" y="4486563"/>
                  </a:lnTo>
                  <a:lnTo>
                    <a:pt x="0" y="4481702"/>
                  </a:lnTo>
                  <a:lnTo>
                    <a:pt x="0" y="3305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43152" y="0"/>
                  </a:lnTo>
                  <a:lnTo>
                    <a:pt x="75233" y="28195"/>
                  </a:lnTo>
                  <a:lnTo>
                    <a:pt x="76199" y="33056"/>
                  </a:lnTo>
                  <a:lnTo>
                    <a:pt x="76199" y="4481702"/>
                  </a:lnTo>
                  <a:lnTo>
                    <a:pt x="48012" y="4513791"/>
                  </a:lnTo>
                  <a:lnTo>
                    <a:pt x="43152" y="4514759"/>
                  </a:lnTo>
                  <a:close/>
                </a:path>
              </a:pathLst>
            </a:custGeom>
            <a:solidFill>
              <a:srgbClr val="E1E1E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011" y="2173526"/>
              <a:ext cx="85725" cy="10840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4718" y="1749643"/>
              <a:ext cx="759685" cy="19050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614561" y="1749643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0"/>
                  </a:moveTo>
                  <a:lnTo>
                    <a:pt x="0" y="222250"/>
                  </a:lnTo>
                </a:path>
              </a:pathLst>
            </a:custGeom>
            <a:ln w="9496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63525" y="1711537"/>
            <a:ext cx="2368550" cy="489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7925" marR="252095" indent="-1165860">
              <a:lnSpc>
                <a:spcPct val="125000"/>
              </a:lnSpc>
              <a:spcBef>
                <a:spcPts val="100"/>
              </a:spcBef>
              <a:tabLst>
                <a:tab pos="1762125" algn="l"/>
              </a:tabLst>
            </a:pP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v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enue </a:t>
            </a:r>
            <a:r>
              <a:rPr sz="1000" b="1" spc="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0.00M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	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0.23M  0.11M</a:t>
            </a:r>
            <a:endParaRPr sz="1000">
              <a:latin typeface="Segoe UI"/>
              <a:cs typeface="Segoe UI"/>
            </a:endParaRPr>
          </a:p>
          <a:p>
            <a:pPr marL="433070" marR="5080" indent="31750">
              <a:lnSpc>
                <a:spcPct val="145600"/>
              </a:lnSpc>
              <a:spcBef>
                <a:spcPts val="73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4869f7a5dfa277a7dca6462dcf3b52b2 </a:t>
            </a:r>
            <a:r>
              <a:rPr sz="900" spc="-2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4a3ca9315b744ce9f8e9374361493884</a:t>
            </a:r>
            <a:endParaRPr sz="900">
              <a:latin typeface="Segoe UI"/>
              <a:cs typeface="Segoe UI"/>
            </a:endParaRPr>
          </a:p>
          <a:p>
            <a:pPr marL="406400" marR="5080" indent="85725" algn="just">
              <a:lnSpc>
                <a:spcPct val="145600"/>
              </a:lnSpc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fa1c13f2614d7b5c4749cbc52fecda94 </a:t>
            </a:r>
            <a:r>
              <a:rPr sz="900" spc="-2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7c67e1448b00f6e969d365cea6b010ab </a:t>
            </a:r>
            <a:r>
              <a:rPr sz="900" spc="-2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7e93a43ef30c4f03f38b393420bc753a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da8622b14eb17ae2831f4ac5b9dab84a </a:t>
            </a:r>
            <a:r>
              <a:rPr sz="900" spc="-2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7a67c85e85bb2ce8582c35f2203ad736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1025f0e2d44d7041d6cf58b6550e0bfa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955fee9216a65b617aa5c0531780ce60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6560211a19b47992c3666cc44a7e94c0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  <a:spcBef>
                <a:spcPts val="49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7d13fca15225358621be4086e1eb0964</a:t>
            </a:r>
            <a:endParaRPr sz="900">
              <a:latin typeface="Segoe UI"/>
              <a:cs typeface="Segoe UI"/>
            </a:endParaRPr>
          </a:p>
          <a:p>
            <a:pPr marL="483870" marR="5080" indent="43815" algn="r">
              <a:lnSpc>
                <a:spcPct val="145600"/>
              </a:lnSpc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5dceca129747e92ff8ef7a997dc4f8ca </a:t>
            </a:r>
            <a:r>
              <a:rPr sz="900" spc="-2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1f50f920176fa81dab994f9023523100</a:t>
            </a:r>
            <a:endParaRPr sz="900">
              <a:latin typeface="Segoe UI"/>
              <a:cs typeface="Segoe UI"/>
            </a:endParaRPr>
          </a:p>
          <a:p>
            <a:pPr marL="374015" marR="5080" indent="41275" algn="r">
              <a:lnSpc>
                <a:spcPct val="145600"/>
              </a:lnSpc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cc419e0650a3c5ba77189a1882b7556a </a:t>
            </a:r>
            <a:r>
              <a:rPr sz="900" spc="-2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3d871de0142ce09b7081e2b9d1733cb1 </a:t>
            </a:r>
            <a:r>
              <a:rPr sz="900" spc="-2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f7ba60f8c3f99e7ee4042fdef03b70c4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fe2032dab1a61af8794248c8196565c9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8581055ce74af1daba164fdbd55a40de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cca3071e3e9bb7d12640c9fbe2301306 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17e34d8224d27a541263c4c64b11a56b</a:t>
            </a:r>
            <a:endParaRPr sz="900">
              <a:latin typeface="Segoe UI"/>
              <a:cs typeface="Segoe UI"/>
            </a:endParaRPr>
          </a:p>
          <a:p>
            <a:pPr marL="465455" marR="5080" indent="8255" algn="r">
              <a:lnSpc>
                <a:spcPct val="145600"/>
              </a:lnSpc>
              <a:spcBef>
                <a:spcPts val="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7ddcbb64b5bc1ef36ca8c151f6ec77df </a:t>
            </a:r>
            <a:r>
              <a:rPr sz="900" spc="-2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37be5a7c751166fbc5f8ccba4119e043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28600" y="722586"/>
            <a:ext cx="12077700" cy="695325"/>
          </a:xfrm>
          <a:custGeom>
            <a:avLst/>
            <a:gdLst/>
            <a:ahLst/>
            <a:cxnLst/>
            <a:rect l="l" t="t" r="r" b="b"/>
            <a:pathLst>
              <a:path w="12077700" h="695325">
                <a:moveTo>
                  <a:pt x="12077700" y="695325"/>
                </a:moveTo>
                <a:lnTo>
                  <a:pt x="0" y="695325"/>
                </a:lnTo>
                <a:lnTo>
                  <a:pt x="0" y="0"/>
                </a:lnTo>
                <a:lnTo>
                  <a:pt x="12077700" y="0"/>
                </a:lnTo>
                <a:lnTo>
                  <a:pt x="12077700" y="695325"/>
                </a:lnTo>
                <a:close/>
              </a:path>
            </a:pathLst>
          </a:custGeom>
          <a:solidFill>
            <a:srgbClr val="E6E6E6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63525" y="735908"/>
            <a:ext cx="1180655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Sales 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are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disbursed </a:t>
            </a:r>
            <a:r>
              <a:rPr sz="1400" spc="-25" dirty="0">
                <a:solidFill>
                  <a:srgbClr val="971604"/>
                </a:solidFill>
                <a:latin typeface="Arial Black"/>
                <a:cs typeface="Arial Black"/>
              </a:rPr>
              <a:t>over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a 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large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number of sellers.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No single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vendor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plays a major 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role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in sales.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10" dirty="0">
                <a:solidFill>
                  <a:srgbClr val="971604"/>
                </a:solidFill>
                <a:latin typeface="Arial Black"/>
                <a:cs typeface="Arial Black"/>
              </a:rPr>
              <a:t>The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top seller accounts </a:t>
            </a:r>
            <a:r>
              <a:rPr sz="1400" spc="-45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for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less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than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3%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of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total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sales.</a:t>
            </a:r>
            <a:endParaRPr sz="1400">
              <a:latin typeface="Arial Black"/>
              <a:cs typeface="Arial Black"/>
            </a:endParaRPr>
          </a:p>
          <a:p>
            <a:pPr marL="315595" algn="ctr">
              <a:lnSpc>
                <a:spcPct val="100000"/>
              </a:lnSpc>
              <a:spcBef>
                <a:spcPts val="1355"/>
              </a:spcBef>
            </a:pP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Percent</a:t>
            </a:r>
            <a:r>
              <a:rPr sz="1500" b="1" spc="-2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Sales</a:t>
            </a:r>
            <a:r>
              <a:rPr sz="1500" b="1" spc="-2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By</a:t>
            </a:r>
            <a:r>
              <a:rPr sz="1500" b="1" spc="-2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Seller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73" name="object 73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7" y="0"/>
                  </a:lnTo>
                  <a:lnTo>
                    <a:pt x="48767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3" y="0"/>
                  </a:lnTo>
                  <a:lnTo>
                    <a:pt x="192023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0" y="228600"/>
            <a:ext cx="12192000" cy="6858000"/>
            <a:chOff x="228600" y="22860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228600" y="22860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7999"/>
                  </a:move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733096"/>
              <a:ext cx="12115800" cy="571500"/>
            </a:xfrm>
            <a:custGeom>
              <a:avLst/>
              <a:gdLst/>
              <a:ahLst/>
              <a:cxnLst/>
              <a:rect l="l" t="t" r="r" b="b"/>
              <a:pathLst>
                <a:path w="12115800" h="571500">
                  <a:moveTo>
                    <a:pt x="12115800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12115800" y="0"/>
                  </a:lnTo>
                  <a:lnTo>
                    <a:pt x="12115800" y="571500"/>
                  </a:lnTo>
                  <a:close/>
                </a:path>
              </a:pathLst>
            </a:custGeom>
            <a:solidFill>
              <a:srgbClr val="E6E6E6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68912" y="285813"/>
            <a:ext cx="21120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/>
              <a:t>Growth</a:t>
            </a:r>
            <a:r>
              <a:rPr sz="2000" spc="-60" dirty="0"/>
              <a:t> </a:t>
            </a:r>
            <a:r>
              <a:rPr sz="2000" spc="5" dirty="0"/>
              <a:t>Overview</a:t>
            </a:r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263525" y="790309"/>
            <a:ext cx="8374380" cy="770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Olist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is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experiencing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excellent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growth.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Order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counts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and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revenue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5" dirty="0">
                <a:solidFill>
                  <a:srgbClr val="971604"/>
                </a:solidFill>
                <a:latin typeface="Arial Black"/>
                <a:cs typeface="Arial Black"/>
              </a:rPr>
              <a:t>are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both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increasing.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50">
              <a:latin typeface="Arial Black"/>
              <a:cs typeface="Arial Black"/>
            </a:endParaRPr>
          </a:p>
          <a:p>
            <a:pPr marL="3821429">
              <a:lnSpc>
                <a:spcPct val="100000"/>
              </a:lnSpc>
            </a:pPr>
            <a:r>
              <a:rPr sz="1500" b="1" spc="-5" dirty="0">
                <a:solidFill>
                  <a:srgbClr val="A1333C"/>
                </a:solidFill>
                <a:latin typeface="Segoe UI"/>
                <a:cs typeface="Segoe UI"/>
              </a:rPr>
              <a:t>Order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Count</a:t>
            </a:r>
            <a:r>
              <a:rPr sz="1500" b="1" spc="-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and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Revenue</a:t>
            </a:r>
            <a:r>
              <a:rPr sz="1500" b="1" spc="-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by</a:t>
            </a:r>
            <a:r>
              <a:rPr sz="1500" b="1" spc="-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spc="-20" dirty="0">
                <a:solidFill>
                  <a:srgbClr val="A1333C"/>
                </a:solidFill>
                <a:latin typeface="Segoe UI"/>
                <a:cs typeface="Segoe UI"/>
              </a:rPr>
              <a:t>DateYear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and</a:t>
            </a:r>
            <a:r>
              <a:rPr sz="1500" b="1" spc="-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Month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2475" y="1938866"/>
            <a:ext cx="11020425" cy="4552950"/>
            <a:chOff x="752475" y="1938866"/>
            <a:chExt cx="11020425" cy="4552950"/>
          </a:xfrm>
        </p:grpSpPr>
        <p:sp>
          <p:nvSpPr>
            <p:cNvPr id="9" name="object 9"/>
            <p:cNvSpPr/>
            <p:nvPr/>
          </p:nvSpPr>
          <p:spPr>
            <a:xfrm>
              <a:off x="752475" y="6482003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52975" y="6482003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2475" y="5890475"/>
              <a:ext cx="10982325" cy="601345"/>
            </a:xfrm>
            <a:custGeom>
              <a:avLst/>
              <a:gdLst/>
              <a:ahLst/>
              <a:cxnLst/>
              <a:rect l="l" t="t" r="r" b="b"/>
              <a:pathLst>
                <a:path w="10982325" h="60134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982325" h="60134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982325" h="60134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982325" h="60134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0982325" h="60134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0982325" h="60134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0982325" h="60134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0982325" h="60134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0982325" h="60134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0982325" h="60134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0982325" h="60134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0982325" h="60134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0982325" h="60134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0982325" h="60134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0982325" h="60134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0982325" h="60134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0982325" h="60134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0982325" h="60134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0982325" h="601345">
                  <a:moveTo>
                    <a:pt x="8010525" y="591527"/>
                  </a:moveTo>
                  <a:lnTo>
                    <a:pt x="8001000" y="591527"/>
                  </a:lnTo>
                  <a:lnTo>
                    <a:pt x="8001000" y="601065"/>
                  </a:lnTo>
                  <a:lnTo>
                    <a:pt x="8010525" y="601065"/>
                  </a:lnTo>
                  <a:lnTo>
                    <a:pt x="8010525" y="591527"/>
                  </a:lnTo>
                  <a:close/>
                </a:path>
                <a:path w="10982325" h="601345">
                  <a:moveTo>
                    <a:pt x="8067675" y="591527"/>
                  </a:moveTo>
                  <a:lnTo>
                    <a:pt x="8058150" y="591527"/>
                  </a:lnTo>
                  <a:lnTo>
                    <a:pt x="8058150" y="601065"/>
                  </a:lnTo>
                  <a:lnTo>
                    <a:pt x="8067675" y="601065"/>
                  </a:lnTo>
                  <a:lnTo>
                    <a:pt x="8067675" y="591527"/>
                  </a:lnTo>
                  <a:close/>
                </a:path>
                <a:path w="10982325" h="601345">
                  <a:moveTo>
                    <a:pt x="8124825" y="591527"/>
                  </a:moveTo>
                  <a:lnTo>
                    <a:pt x="8115300" y="591527"/>
                  </a:lnTo>
                  <a:lnTo>
                    <a:pt x="8115300" y="601065"/>
                  </a:lnTo>
                  <a:lnTo>
                    <a:pt x="8124825" y="601065"/>
                  </a:lnTo>
                  <a:lnTo>
                    <a:pt x="8124825" y="591527"/>
                  </a:lnTo>
                  <a:close/>
                </a:path>
                <a:path w="10982325" h="601345">
                  <a:moveTo>
                    <a:pt x="8181975" y="591527"/>
                  </a:moveTo>
                  <a:lnTo>
                    <a:pt x="8172450" y="591527"/>
                  </a:lnTo>
                  <a:lnTo>
                    <a:pt x="8172450" y="601065"/>
                  </a:lnTo>
                  <a:lnTo>
                    <a:pt x="8181975" y="601065"/>
                  </a:lnTo>
                  <a:lnTo>
                    <a:pt x="8181975" y="591527"/>
                  </a:lnTo>
                  <a:close/>
                </a:path>
                <a:path w="10982325" h="601345">
                  <a:moveTo>
                    <a:pt x="8239125" y="591527"/>
                  </a:moveTo>
                  <a:lnTo>
                    <a:pt x="8229600" y="591527"/>
                  </a:lnTo>
                  <a:lnTo>
                    <a:pt x="8229600" y="601065"/>
                  </a:lnTo>
                  <a:lnTo>
                    <a:pt x="8239125" y="601065"/>
                  </a:lnTo>
                  <a:lnTo>
                    <a:pt x="8239125" y="591527"/>
                  </a:lnTo>
                  <a:close/>
                </a:path>
                <a:path w="10982325" h="601345">
                  <a:moveTo>
                    <a:pt x="8296275" y="591527"/>
                  </a:moveTo>
                  <a:lnTo>
                    <a:pt x="8286750" y="591527"/>
                  </a:lnTo>
                  <a:lnTo>
                    <a:pt x="8286750" y="601065"/>
                  </a:lnTo>
                  <a:lnTo>
                    <a:pt x="8296275" y="601065"/>
                  </a:lnTo>
                  <a:lnTo>
                    <a:pt x="8296275" y="591527"/>
                  </a:lnTo>
                  <a:close/>
                </a:path>
                <a:path w="10982325" h="601345">
                  <a:moveTo>
                    <a:pt x="8353425" y="591527"/>
                  </a:moveTo>
                  <a:lnTo>
                    <a:pt x="8343900" y="591527"/>
                  </a:lnTo>
                  <a:lnTo>
                    <a:pt x="8343900" y="601065"/>
                  </a:lnTo>
                  <a:lnTo>
                    <a:pt x="8353425" y="601065"/>
                  </a:lnTo>
                  <a:lnTo>
                    <a:pt x="8353425" y="591527"/>
                  </a:lnTo>
                  <a:close/>
                </a:path>
                <a:path w="10982325" h="601345">
                  <a:moveTo>
                    <a:pt x="8410575" y="591527"/>
                  </a:moveTo>
                  <a:lnTo>
                    <a:pt x="8401050" y="591527"/>
                  </a:lnTo>
                  <a:lnTo>
                    <a:pt x="8401050" y="601065"/>
                  </a:lnTo>
                  <a:lnTo>
                    <a:pt x="8410575" y="601065"/>
                  </a:lnTo>
                  <a:lnTo>
                    <a:pt x="8410575" y="591527"/>
                  </a:lnTo>
                  <a:close/>
                </a:path>
                <a:path w="10982325" h="601345">
                  <a:moveTo>
                    <a:pt x="8467725" y="591527"/>
                  </a:moveTo>
                  <a:lnTo>
                    <a:pt x="8458200" y="591527"/>
                  </a:lnTo>
                  <a:lnTo>
                    <a:pt x="8458200" y="601065"/>
                  </a:lnTo>
                  <a:lnTo>
                    <a:pt x="8467725" y="601065"/>
                  </a:lnTo>
                  <a:lnTo>
                    <a:pt x="8467725" y="591527"/>
                  </a:lnTo>
                  <a:close/>
                </a:path>
                <a:path w="10982325" h="601345">
                  <a:moveTo>
                    <a:pt x="8524875" y="591527"/>
                  </a:moveTo>
                  <a:lnTo>
                    <a:pt x="8515350" y="591527"/>
                  </a:lnTo>
                  <a:lnTo>
                    <a:pt x="8515350" y="601065"/>
                  </a:lnTo>
                  <a:lnTo>
                    <a:pt x="8524875" y="601065"/>
                  </a:lnTo>
                  <a:lnTo>
                    <a:pt x="8524875" y="591527"/>
                  </a:lnTo>
                  <a:close/>
                </a:path>
                <a:path w="10982325" h="601345">
                  <a:moveTo>
                    <a:pt x="8582025" y="591527"/>
                  </a:moveTo>
                  <a:lnTo>
                    <a:pt x="8572500" y="591527"/>
                  </a:lnTo>
                  <a:lnTo>
                    <a:pt x="8572500" y="601065"/>
                  </a:lnTo>
                  <a:lnTo>
                    <a:pt x="8582025" y="601065"/>
                  </a:lnTo>
                  <a:lnTo>
                    <a:pt x="8582025" y="591527"/>
                  </a:lnTo>
                  <a:close/>
                </a:path>
                <a:path w="10982325" h="601345">
                  <a:moveTo>
                    <a:pt x="8639175" y="591527"/>
                  </a:moveTo>
                  <a:lnTo>
                    <a:pt x="8629650" y="591527"/>
                  </a:lnTo>
                  <a:lnTo>
                    <a:pt x="8629650" y="601065"/>
                  </a:lnTo>
                  <a:lnTo>
                    <a:pt x="8639175" y="601065"/>
                  </a:lnTo>
                  <a:lnTo>
                    <a:pt x="8639175" y="591527"/>
                  </a:lnTo>
                  <a:close/>
                </a:path>
                <a:path w="10982325" h="601345">
                  <a:moveTo>
                    <a:pt x="8696325" y="591527"/>
                  </a:moveTo>
                  <a:lnTo>
                    <a:pt x="8686800" y="591527"/>
                  </a:lnTo>
                  <a:lnTo>
                    <a:pt x="8686800" y="601065"/>
                  </a:lnTo>
                  <a:lnTo>
                    <a:pt x="8696325" y="601065"/>
                  </a:lnTo>
                  <a:lnTo>
                    <a:pt x="8696325" y="591527"/>
                  </a:lnTo>
                  <a:close/>
                </a:path>
                <a:path w="10982325" h="601345">
                  <a:moveTo>
                    <a:pt x="8753475" y="591527"/>
                  </a:moveTo>
                  <a:lnTo>
                    <a:pt x="8743950" y="591527"/>
                  </a:lnTo>
                  <a:lnTo>
                    <a:pt x="8743950" y="601065"/>
                  </a:lnTo>
                  <a:lnTo>
                    <a:pt x="8753475" y="601065"/>
                  </a:lnTo>
                  <a:lnTo>
                    <a:pt x="8753475" y="591527"/>
                  </a:lnTo>
                  <a:close/>
                </a:path>
                <a:path w="10982325" h="601345">
                  <a:moveTo>
                    <a:pt x="8810625" y="591527"/>
                  </a:moveTo>
                  <a:lnTo>
                    <a:pt x="8801100" y="591527"/>
                  </a:lnTo>
                  <a:lnTo>
                    <a:pt x="8801100" y="601065"/>
                  </a:lnTo>
                  <a:lnTo>
                    <a:pt x="8810625" y="601065"/>
                  </a:lnTo>
                  <a:lnTo>
                    <a:pt x="8810625" y="591527"/>
                  </a:lnTo>
                  <a:close/>
                </a:path>
                <a:path w="10982325" h="601345">
                  <a:moveTo>
                    <a:pt x="8867775" y="591527"/>
                  </a:moveTo>
                  <a:lnTo>
                    <a:pt x="8858250" y="591527"/>
                  </a:lnTo>
                  <a:lnTo>
                    <a:pt x="8858250" y="601065"/>
                  </a:lnTo>
                  <a:lnTo>
                    <a:pt x="8867775" y="601065"/>
                  </a:lnTo>
                  <a:lnTo>
                    <a:pt x="8867775" y="591527"/>
                  </a:lnTo>
                  <a:close/>
                </a:path>
                <a:path w="10982325" h="601345">
                  <a:moveTo>
                    <a:pt x="8924925" y="591527"/>
                  </a:moveTo>
                  <a:lnTo>
                    <a:pt x="8915400" y="591527"/>
                  </a:lnTo>
                  <a:lnTo>
                    <a:pt x="8915400" y="601065"/>
                  </a:lnTo>
                  <a:lnTo>
                    <a:pt x="8924925" y="601065"/>
                  </a:lnTo>
                  <a:lnTo>
                    <a:pt x="8924925" y="591527"/>
                  </a:lnTo>
                  <a:close/>
                </a:path>
                <a:path w="10982325" h="601345">
                  <a:moveTo>
                    <a:pt x="8982075" y="591527"/>
                  </a:moveTo>
                  <a:lnTo>
                    <a:pt x="8972550" y="591527"/>
                  </a:lnTo>
                  <a:lnTo>
                    <a:pt x="8972550" y="601065"/>
                  </a:lnTo>
                  <a:lnTo>
                    <a:pt x="8982075" y="601065"/>
                  </a:lnTo>
                  <a:lnTo>
                    <a:pt x="8982075" y="591527"/>
                  </a:lnTo>
                  <a:close/>
                </a:path>
                <a:path w="10982325" h="601345">
                  <a:moveTo>
                    <a:pt x="9039225" y="591527"/>
                  </a:moveTo>
                  <a:lnTo>
                    <a:pt x="9029700" y="591527"/>
                  </a:lnTo>
                  <a:lnTo>
                    <a:pt x="9029700" y="601065"/>
                  </a:lnTo>
                  <a:lnTo>
                    <a:pt x="9039225" y="601065"/>
                  </a:lnTo>
                  <a:lnTo>
                    <a:pt x="9039225" y="591527"/>
                  </a:lnTo>
                  <a:close/>
                </a:path>
                <a:path w="10982325" h="601345">
                  <a:moveTo>
                    <a:pt x="9096375" y="591527"/>
                  </a:moveTo>
                  <a:lnTo>
                    <a:pt x="9086850" y="591527"/>
                  </a:lnTo>
                  <a:lnTo>
                    <a:pt x="9086850" y="601065"/>
                  </a:lnTo>
                  <a:lnTo>
                    <a:pt x="9096375" y="601065"/>
                  </a:lnTo>
                  <a:lnTo>
                    <a:pt x="9096375" y="591527"/>
                  </a:lnTo>
                  <a:close/>
                </a:path>
                <a:path w="10982325" h="601345">
                  <a:moveTo>
                    <a:pt x="9153525" y="591527"/>
                  </a:moveTo>
                  <a:lnTo>
                    <a:pt x="9144000" y="591527"/>
                  </a:lnTo>
                  <a:lnTo>
                    <a:pt x="9144000" y="601065"/>
                  </a:lnTo>
                  <a:lnTo>
                    <a:pt x="9153525" y="601065"/>
                  </a:lnTo>
                  <a:lnTo>
                    <a:pt x="9153525" y="591527"/>
                  </a:lnTo>
                  <a:close/>
                </a:path>
                <a:path w="10982325" h="601345">
                  <a:moveTo>
                    <a:pt x="9210675" y="591527"/>
                  </a:moveTo>
                  <a:lnTo>
                    <a:pt x="9201150" y="591527"/>
                  </a:lnTo>
                  <a:lnTo>
                    <a:pt x="9201150" y="601065"/>
                  </a:lnTo>
                  <a:lnTo>
                    <a:pt x="9210675" y="601065"/>
                  </a:lnTo>
                  <a:lnTo>
                    <a:pt x="9210675" y="591527"/>
                  </a:lnTo>
                  <a:close/>
                </a:path>
                <a:path w="10982325" h="601345">
                  <a:moveTo>
                    <a:pt x="9267825" y="591527"/>
                  </a:moveTo>
                  <a:lnTo>
                    <a:pt x="9258300" y="591527"/>
                  </a:lnTo>
                  <a:lnTo>
                    <a:pt x="9258300" y="601065"/>
                  </a:lnTo>
                  <a:lnTo>
                    <a:pt x="9267825" y="601065"/>
                  </a:lnTo>
                  <a:lnTo>
                    <a:pt x="9267825" y="591527"/>
                  </a:lnTo>
                  <a:close/>
                </a:path>
                <a:path w="10982325" h="601345">
                  <a:moveTo>
                    <a:pt x="9324975" y="591527"/>
                  </a:moveTo>
                  <a:lnTo>
                    <a:pt x="9315450" y="591527"/>
                  </a:lnTo>
                  <a:lnTo>
                    <a:pt x="9315450" y="601065"/>
                  </a:lnTo>
                  <a:lnTo>
                    <a:pt x="9324975" y="601065"/>
                  </a:lnTo>
                  <a:lnTo>
                    <a:pt x="9324975" y="591527"/>
                  </a:lnTo>
                  <a:close/>
                </a:path>
                <a:path w="10982325" h="601345">
                  <a:moveTo>
                    <a:pt x="9382125" y="591527"/>
                  </a:moveTo>
                  <a:lnTo>
                    <a:pt x="9372600" y="591527"/>
                  </a:lnTo>
                  <a:lnTo>
                    <a:pt x="9372600" y="601065"/>
                  </a:lnTo>
                  <a:lnTo>
                    <a:pt x="9382125" y="601065"/>
                  </a:lnTo>
                  <a:lnTo>
                    <a:pt x="9382125" y="591527"/>
                  </a:lnTo>
                  <a:close/>
                </a:path>
                <a:path w="10982325" h="601345">
                  <a:moveTo>
                    <a:pt x="9439275" y="591527"/>
                  </a:moveTo>
                  <a:lnTo>
                    <a:pt x="9429750" y="591527"/>
                  </a:lnTo>
                  <a:lnTo>
                    <a:pt x="9429750" y="601065"/>
                  </a:lnTo>
                  <a:lnTo>
                    <a:pt x="9439275" y="601065"/>
                  </a:lnTo>
                  <a:lnTo>
                    <a:pt x="9439275" y="591527"/>
                  </a:lnTo>
                  <a:close/>
                </a:path>
                <a:path w="10982325" h="601345">
                  <a:moveTo>
                    <a:pt x="9496425" y="591527"/>
                  </a:moveTo>
                  <a:lnTo>
                    <a:pt x="9486900" y="591527"/>
                  </a:lnTo>
                  <a:lnTo>
                    <a:pt x="9486900" y="601065"/>
                  </a:lnTo>
                  <a:lnTo>
                    <a:pt x="9496425" y="601065"/>
                  </a:lnTo>
                  <a:lnTo>
                    <a:pt x="9496425" y="591527"/>
                  </a:lnTo>
                  <a:close/>
                </a:path>
                <a:path w="10982325" h="601345">
                  <a:moveTo>
                    <a:pt x="9553575" y="591527"/>
                  </a:moveTo>
                  <a:lnTo>
                    <a:pt x="9544050" y="591527"/>
                  </a:lnTo>
                  <a:lnTo>
                    <a:pt x="9544050" y="601065"/>
                  </a:lnTo>
                  <a:lnTo>
                    <a:pt x="9553575" y="601065"/>
                  </a:lnTo>
                  <a:lnTo>
                    <a:pt x="9553575" y="591527"/>
                  </a:lnTo>
                  <a:close/>
                </a:path>
                <a:path w="10982325" h="601345">
                  <a:moveTo>
                    <a:pt x="9610725" y="591527"/>
                  </a:moveTo>
                  <a:lnTo>
                    <a:pt x="9601200" y="591527"/>
                  </a:lnTo>
                  <a:lnTo>
                    <a:pt x="9601200" y="601065"/>
                  </a:lnTo>
                  <a:lnTo>
                    <a:pt x="9610725" y="601065"/>
                  </a:lnTo>
                  <a:lnTo>
                    <a:pt x="9610725" y="591527"/>
                  </a:lnTo>
                  <a:close/>
                </a:path>
                <a:path w="10982325" h="601345">
                  <a:moveTo>
                    <a:pt x="9667875" y="591527"/>
                  </a:moveTo>
                  <a:lnTo>
                    <a:pt x="9658350" y="591527"/>
                  </a:lnTo>
                  <a:lnTo>
                    <a:pt x="9658350" y="601065"/>
                  </a:lnTo>
                  <a:lnTo>
                    <a:pt x="9667875" y="601065"/>
                  </a:lnTo>
                  <a:lnTo>
                    <a:pt x="9667875" y="591527"/>
                  </a:lnTo>
                  <a:close/>
                </a:path>
                <a:path w="10982325" h="601345">
                  <a:moveTo>
                    <a:pt x="9725025" y="591527"/>
                  </a:moveTo>
                  <a:lnTo>
                    <a:pt x="9715500" y="591527"/>
                  </a:lnTo>
                  <a:lnTo>
                    <a:pt x="9715500" y="601065"/>
                  </a:lnTo>
                  <a:lnTo>
                    <a:pt x="9725025" y="601065"/>
                  </a:lnTo>
                  <a:lnTo>
                    <a:pt x="9725025" y="591527"/>
                  </a:lnTo>
                  <a:close/>
                </a:path>
                <a:path w="10982325" h="601345">
                  <a:moveTo>
                    <a:pt x="9782175" y="591527"/>
                  </a:moveTo>
                  <a:lnTo>
                    <a:pt x="9772650" y="591527"/>
                  </a:lnTo>
                  <a:lnTo>
                    <a:pt x="9772650" y="601065"/>
                  </a:lnTo>
                  <a:lnTo>
                    <a:pt x="9782175" y="601065"/>
                  </a:lnTo>
                  <a:lnTo>
                    <a:pt x="9782175" y="591527"/>
                  </a:lnTo>
                  <a:close/>
                </a:path>
                <a:path w="10982325" h="601345">
                  <a:moveTo>
                    <a:pt x="9839325" y="591527"/>
                  </a:moveTo>
                  <a:lnTo>
                    <a:pt x="9829800" y="591527"/>
                  </a:lnTo>
                  <a:lnTo>
                    <a:pt x="9829800" y="601065"/>
                  </a:lnTo>
                  <a:lnTo>
                    <a:pt x="9839325" y="601065"/>
                  </a:lnTo>
                  <a:lnTo>
                    <a:pt x="9839325" y="591527"/>
                  </a:lnTo>
                  <a:close/>
                </a:path>
                <a:path w="10982325" h="601345">
                  <a:moveTo>
                    <a:pt x="9896475" y="591527"/>
                  </a:moveTo>
                  <a:lnTo>
                    <a:pt x="9886950" y="591527"/>
                  </a:lnTo>
                  <a:lnTo>
                    <a:pt x="9886950" y="601065"/>
                  </a:lnTo>
                  <a:lnTo>
                    <a:pt x="9896475" y="601065"/>
                  </a:lnTo>
                  <a:lnTo>
                    <a:pt x="9896475" y="591527"/>
                  </a:lnTo>
                  <a:close/>
                </a:path>
                <a:path w="10982325" h="601345">
                  <a:moveTo>
                    <a:pt x="9953625" y="591527"/>
                  </a:moveTo>
                  <a:lnTo>
                    <a:pt x="9944100" y="591527"/>
                  </a:lnTo>
                  <a:lnTo>
                    <a:pt x="9944100" y="601065"/>
                  </a:lnTo>
                  <a:lnTo>
                    <a:pt x="9953625" y="601065"/>
                  </a:lnTo>
                  <a:lnTo>
                    <a:pt x="9953625" y="591527"/>
                  </a:lnTo>
                  <a:close/>
                </a:path>
                <a:path w="10982325" h="601345">
                  <a:moveTo>
                    <a:pt x="10010775" y="591527"/>
                  </a:moveTo>
                  <a:lnTo>
                    <a:pt x="10001250" y="591527"/>
                  </a:lnTo>
                  <a:lnTo>
                    <a:pt x="10001250" y="601065"/>
                  </a:lnTo>
                  <a:lnTo>
                    <a:pt x="10010775" y="601065"/>
                  </a:lnTo>
                  <a:lnTo>
                    <a:pt x="10010775" y="591527"/>
                  </a:lnTo>
                  <a:close/>
                </a:path>
                <a:path w="10982325" h="601345">
                  <a:moveTo>
                    <a:pt x="10067925" y="591527"/>
                  </a:moveTo>
                  <a:lnTo>
                    <a:pt x="10058400" y="591527"/>
                  </a:lnTo>
                  <a:lnTo>
                    <a:pt x="10058400" y="601065"/>
                  </a:lnTo>
                  <a:lnTo>
                    <a:pt x="10067925" y="601065"/>
                  </a:lnTo>
                  <a:lnTo>
                    <a:pt x="10067925" y="591527"/>
                  </a:lnTo>
                  <a:close/>
                </a:path>
                <a:path w="10982325" h="601345">
                  <a:moveTo>
                    <a:pt x="10125075" y="591527"/>
                  </a:moveTo>
                  <a:lnTo>
                    <a:pt x="10115550" y="591527"/>
                  </a:lnTo>
                  <a:lnTo>
                    <a:pt x="10115550" y="601065"/>
                  </a:lnTo>
                  <a:lnTo>
                    <a:pt x="10125075" y="601065"/>
                  </a:lnTo>
                  <a:lnTo>
                    <a:pt x="10125075" y="591527"/>
                  </a:lnTo>
                  <a:close/>
                </a:path>
                <a:path w="10982325" h="601345">
                  <a:moveTo>
                    <a:pt x="10182225" y="591527"/>
                  </a:moveTo>
                  <a:lnTo>
                    <a:pt x="10172700" y="591527"/>
                  </a:lnTo>
                  <a:lnTo>
                    <a:pt x="10172700" y="601065"/>
                  </a:lnTo>
                  <a:lnTo>
                    <a:pt x="10182225" y="601065"/>
                  </a:lnTo>
                  <a:lnTo>
                    <a:pt x="10182225" y="591527"/>
                  </a:lnTo>
                  <a:close/>
                </a:path>
                <a:path w="10982325" h="601345">
                  <a:moveTo>
                    <a:pt x="10239375" y="591527"/>
                  </a:moveTo>
                  <a:lnTo>
                    <a:pt x="10229850" y="591527"/>
                  </a:lnTo>
                  <a:lnTo>
                    <a:pt x="10229850" y="601065"/>
                  </a:lnTo>
                  <a:lnTo>
                    <a:pt x="10239375" y="601065"/>
                  </a:lnTo>
                  <a:lnTo>
                    <a:pt x="10239375" y="591527"/>
                  </a:lnTo>
                  <a:close/>
                </a:path>
                <a:path w="10982325" h="601345">
                  <a:moveTo>
                    <a:pt x="10296525" y="591527"/>
                  </a:moveTo>
                  <a:lnTo>
                    <a:pt x="10287000" y="591527"/>
                  </a:lnTo>
                  <a:lnTo>
                    <a:pt x="10287000" y="601065"/>
                  </a:lnTo>
                  <a:lnTo>
                    <a:pt x="10296525" y="601065"/>
                  </a:lnTo>
                  <a:lnTo>
                    <a:pt x="10296525" y="591527"/>
                  </a:lnTo>
                  <a:close/>
                </a:path>
                <a:path w="10982325" h="601345">
                  <a:moveTo>
                    <a:pt x="10353675" y="591527"/>
                  </a:moveTo>
                  <a:lnTo>
                    <a:pt x="10344150" y="591527"/>
                  </a:lnTo>
                  <a:lnTo>
                    <a:pt x="10344150" y="601065"/>
                  </a:lnTo>
                  <a:lnTo>
                    <a:pt x="10353675" y="601065"/>
                  </a:lnTo>
                  <a:lnTo>
                    <a:pt x="10353675" y="591527"/>
                  </a:lnTo>
                  <a:close/>
                </a:path>
                <a:path w="10982325" h="601345">
                  <a:moveTo>
                    <a:pt x="10410825" y="591527"/>
                  </a:moveTo>
                  <a:lnTo>
                    <a:pt x="10401300" y="591527"/>
                  </a:lnTo>
                  <a:lnTo>
                    <a:pt x="10401300" y="601065"/>
                  </a:lnTo>
                  <a:lnTo>
                    <a:pt x="10410825" y="601065"/>
                  </a:lnTo>
                  <a:lnTo>
                    <a:pt x="10410825" y="591527"/>
                  </a:lnTo>
                  <a:close/>
                </a:path>
                <a:path w="10982325" h="601345">
                  <a:moveTo>
                    <a:pt x="10467975" y="591527"/>
                  </a:moveTo>
                  <a:lnTo>
                    <a:pt x="10458450" y="591527"/>
                  </a:lnTo>
                  <a:lnTo>
                    <a:pt x="10458450" y="601065"/>
                  </a:lnTo>
                  <a:lnTo>
                    <a:pt x="10467975" y="601065"/>
                  </a:lnTo>
                  <a:lnTo>
                    <a:pt x="10467975" y="591527"/>
                  </a:lnTo>
                  <a:close/>
                </a:path>
                <a:path w="10982325" h="601345">
                  <a:moveTo>
                    <a:pt x="10525125" y="591527"/>
                  </a:moveTo>
                  <a:lnTo>
                    <a:pt x="10515600" y="591527"/>
                  </a:lnTo>
                  <a:lnTo>
                    <a:pt x="10515600" y="601065"/>
                  </a:lnTo>
                  <a:lnTo>
                    <a:pt x="10525125" y="601065"/>
                  </a:lnTo>
                  <a:lnTo>
                    <a:pt x="10525125" y="591527"/>
                  </a:lnTo>
                  <a:close/>
                </a:path>
                <a:path w="10982325" h="601345">
                  <a:moveTo>
                    <a:pt x="10582275" y="591527"/>
                  </a:moveTo>
                  <a:lnTo>
                    <a:pt x="10572750" y="591527"/>
                  </a:lnTo>
                  <a:lnTo>
                    <a:pt x="10572750" y="601065"/>
                  </a:lnTo>
                  <a:lnTo>
                    <a:pt x="10582275" y="601065"/>
                  </a:lnTo>
                  <a:lnTo>
                    <a:pt x="10582275" y="591527"/>
                  </a:lnTo>
                  <a:close/>
                </a:path>
                <a:path w="10982325" h="601345">
                  <a:moveTo>
                    <a:pt x="10639425" y="591527"/>
                  </a:moveTo>
                  <a:lnTo>
                    <a:pt x="10629900" y="591527"/>
                  </a:lnTo>
                  <a:lnTo>
                    <a:pt x="10629900" y="601065"/>
                  </a:lnTo>
                  <a:lnTo>
                    <a:pt x="10639425" y="601065"/>
                  </a:lnTo>
                  <a:lnTo>
                    <a:pt x="10639425" y="591527"/>
                  </a:lnTo>
                  <a:close/>
                </a:path>
                <a:path w="10982325" h="601345">
                  <a:moveTo>
                    <a:pt x="10696575" y="591527"/>
                  </a:moveTo>
                  <a:lnTo>
                    <a:pt x="10687050" y="591527"/>
                  </a:lnTo>
                  <a:lnTo>
                    <a:pt x="10687050" y="601065"/>
                  </a:lnTo>
                  <a:lnTo>
                    <a:pt x="10696575" y="601065"/>
                  </a:lnTo>
                  <a:lnTo>
                    <a:pt x="10696575" y="591527"/>
                  </a:lnTo>
                  <a:close/>
                </a:path>
                <a:path w="10982325" h="601345">
                  <a:moveTo>
                    <a:pt x="10753725" y="591527"/>
                  </a:moveTo>
                  <a:lnTo>
                    <a:pt x="10744200" y="591527"/>
                  </a:lnTo>
                  <a:lnTo>
                    <a:pt x="10744200" y="601065"/>
                  </a:lnTo>
                  <a:lnTo>
                    <a:pt x="10753725" y="601065"/>
                  </a:lnTo>
                  <a:lnTo>
                    <a:pt x="10753725" y="591527"/>
                  </a:lnTo>
                  <a:close/>
                </a:path>
                <a:path w="10982325" h="601345">
                  <a:moveTo>
                    <a:pt x="10810875" y="591527"/>
                  </a:moveTo>
                  <a:lnTo>
                    <a:pt x="10801350" y="591527"/>
                  </a:lnTo>
                  <a:lnTo>
                    <a:pt x="10801350" y="601065"/>
                  </a:lnTo>
                  <a:lnTo>
                    <a:pt x="10810875" y="601065"/>
                  </a:lnTo>
                  <a:lnTo>
                    <a:pt x="10810875" y="591527"/>
                  </a:lnTo>
                  <a:close/>
                </a:path>
                <a:path w="10982325" h="601345">
                  <a:moveTo>
                    <a:pt x="10868025" y="591527"/>
                  </a:moveTo>
                  <a:lnTo>
                    <a:pt x="10858500" y="591527"/>
                  </a:lnTo>
                  <a:lnTo>
                    <a:pt x="10858500" y="601065"/>
                  </a:lnTo>
                  <a:lnTo>
                    <a:pt x="10868025" y="601065"/>
                  </a:lnTo>
                  <a:lnTo>
                    <a:pt x="10868025" y="591527"/>
                  </a:lnTo>
                  <a:close/>
                </a:path>
                <a:path w="10982325" h="601345">
                  <a:moveTo>
                    <a:pt x="10925175" y="591527"/>
                  </a:moveTo>
                  <a:lnTo>
                    <a:pt x="10915650" y="591527"/>
                  </a:lnTo>
                  <a:lnTo>
                    <a:pt x="10915650" y="601065"/>
                  </a:lnTo>
                  <a:lnTo>
                    <a:pt x="10925175" y="601065"/>
                  </a:lnTo>
                  <a:lnTo>
                    <a:pt x="10925175" y="591527"/>
                  </a:lnTo>
                  <a:close/>
                </a:path>
                <a:path w="10982325" h="601345">
                  <a:moveTo>
                    <a:pt x="10982325" y="591527"/>
                  </a:moveTo>
                  <a:lnTo>
                    <a:pt x="10972800" y="591527"/>
                  </a:lnTo>
                  <a:lnTo>
                    <a:pt x="10972800" y="601065"/>
                  </a:lnTo>
                  <a:lnTo>
                    <a:pt x="10982325" y="601065"/>
                  </a:lnTo>
                  <a:lnTo>
                    <a:pt x="10982325" y="59152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2475" y="5298935"/>
              <a:ext cx="10982325" cy="601345"/>
            </a:xfrm>
            <a:custGeom>
              <a:avLst/>
              <a:gdLst/>
              <a:ahLst/>
              <a:cxnLst/>
              <a:rect l="l" t="t" r="r" b="b"/>
              <a:pathLst>
                <a:path w="10982325" h="60134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982325" h="60134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982325" h="60134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982325" h="60134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0982325" h="60134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0982325" h="60134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0982325" h="60134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0982325" h="60134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0982325" h="60134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0982325" h="60134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0982325" h="60134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0982325" h="60134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0982325" h="60134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0982325" h="60134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0982325" h="60134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0982325" h="60134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0982325" h="60134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0982325" h="60134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0982325" h="60134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0982325" h="60134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0982325" h="60134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0982325" h="60134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0982325" h="60134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10982325" h="60134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0982325" h="60134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0982325" h="60134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0982325" h="601345">
                  <a:moveTo>
                    <a:pt x="1495425" y="591540"/>
                  </a:moveTo>
                  <a:lnTo>
                    <a:pt x="1485900" y="591540"/>
                  </a:lnTo>
                  <a:lnTo>
                    <a:pt x="1485900" y="601065"/>
                  </a:lnTo>
                  <a:lnTo>
                    <a:pt x="1495425" y="601065"/>
                  </a:lnTo>
                  <a:lnTo>
                    <a:pt x="1495425" y="591540"/>
                  </a:lnTo>
                  <a:close/>
                </a:path>
                <a:path w="10982325" h="60134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0982325" h="601345">
                  <a:moveTo>
                    <a:pt x="1552575" y="591540"/>
                  </a:moveTo>
                  <a:lnTo>
                    <a:pt x="1543050" y="591540"/>
                  </a:lnTo>
                  <a:lnTo>
                    <a:pt x="1543050" y="601065"/>
                  </a:lnTo>
                  <a:lnTo>
                    <a:pt x="1552575" y="601065"/>
                  </a:lnTo>
                  <a:lnTo>
                    <a:pt x="1552575" y="591540"/>
                  </a:lnTo>
                  <a:close/>
                </a:path>
                <a:path w="10982325" h="60134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10982325" h="601345">
                  <a:moveTo>
                    <a:pt x="2124075" y="591540"/>
                  </a:moveTo>
                  <a:lnTo>
                    <a:pt x="2118093" y="591540"/>
                  </a:lnTo>
                  <a:lnTo>
                    <a:pt x="2118093" y="601065"/>
                  </a:lnTo>
                  <a:lnTo>
                    <a:pt x="2124075" y="601065"/>
                  </a:lnTo>
                  <a:lnTo>
                    <a:pt x="2124075" y="591540"/>
                  </a:lnTo>
                  <a:close/>
                </a:path>
                <a:path w="10982325" h="601345">
                  <a:moveTo>
                    <a:pt x="2124075" y="0"/>
                  </a:moveTo>
                  <a:lnTo>
                    <a:pt x="2118093" y="0"/>
                  </a:lnTo>
                  <a:lnTo>
                    <a:pt x="2118093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10982325" h="601345">
                  <a:moveTo>
                    <a:pt x="2181225" y="591540"/>
                  </a:moveTo>
                  <a:lnTo>
                    <a:pt x="2171700" y="591540"/>
                  </a:lnTo>
                  <a:lnTo>
                    <a:pt x="2171700" y="601065"/>
                  </a:lnTo>
                  <a:lnTo>
                    <a:pt x="2181225" y="601065"/>
                  </a:lnTo>
                  <a:lnTo>
                    <a:pt x="2181225" y="591540"/>
                  </a:lnTo>
                  <a:close/>
                </a:path>
                <a:path w="10982325" h="60134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10982325" h="601345">
                  <a:moveTo>
                    <a:pt x="2238375" y="591540"/>
                  </a:moveTo>
                  <a:lnTo>
                    <a:pt x="2228850" y="591540"/>
                  </a:lnTo>
                  <a:lnTo>
                    <a:pt x="2228850" y="601065"/>
                  </a:lnTo>
                  <a:lnTo>
                    <a:pt x="2238375" y="601065"/>
                  </a:lnTo>
                  <a:lnTo>
                    <a:pt x="2238375" y="591540"/>
                  </a:lnTo>
                  <a:close/>
                </a:path>
                <a:path w="10982325" h="601345">
                  <a:moveTo>
                    <a:pt x="2809875" y="591540"/>
                  </a:moveTo>
                  <a:lnTo>
                    <a:pt x="2800350" y="591540"/>
                  </a:lnTo>
                  <a:lnTo>
                    <a:pt x="2800350" y="601065"/>
                  </a:lnTo>
                  <a:lnTo>
                    <a:pt x="2809875" y="601065"/>
                  </a:lnTo>
                  <a:lnTo>
                    <a:pt x="2809875" y="591540"/>
                  </a:lnTo>
                  <a:close/>
                </a:path>
                <a:path w="10982325" h="601345">
                  <a:moveTo>
                    <a:pt x="2867025" y="591540"/>
                  </a:moveTo>
                  <a:lnTo>
                    <a:pt x="2857500" y="591540"/>
                  </a:lnTo>
                  <a:lnTo>
                    <a:pt x="2857500" y="601065"/>
                  </a:lnTo>
                  <a:lnTo>
                    <a:pt x="2867025" y="601065"/>
                  </a:lnTo>
                  <a:lnTo>
                    <a:pt x="2867025" y="591540"/>
                  </a:lnTo>
                  <a:close/>
                </a:path>
                <a:path w="10982325" h="601345">
                  <a:moveTo>
                    <a:pt x="2921076" y="591540"/>
                  </a:moveTo>
                  <a:lnTo>
                    <a:pt x="2914650" y="591540"/>
                  </a:lnTo>
                  <a:lnTo>
                    <a:pt x="2914650" y="601065"/>
                  </a:lnTo>
                  <a:lnTo>
                    <a:pt x="2921076" y="601065"/>
                  </a:lnTo>
                  <a:lnTo>
                    <a:pt x="2921076" y="591540"/>
                  </a:lnTo>
                  <a:close/>
                </a:path>
                <a:path w="10982325" h="601345">
                  <a:moveTo>
                    <a:pt x="3495675" y="591540"/>
                  </a:moveTo>
                  <a:lnTo>
                    <a:pt x="3486150" y="591540"/>
                  </a:lnTo>
                  <a:lnTo>
                    <a:pt x="3486150" y="601065"/>
                  </a:lnTo>
                  <a:lnTo>
                    <a:pt x="3495675" y="601065"/>
                  </a:lnTo>
                  <a:lnTo>
                    <a:pt x="3495675" y="591540"/>
                  </a:lnTo>
                  <a:close/>
                </a:path>
                <a:path w="10982325" h="601345">
                  <a:moveTo>
                    <a:pt x="3552825" y="591540"/>
                  </a:moveTo>
                  <a:lnTo>
                    <a:pt x="3543300" y="591540"/>
                  </a:lnTo>
                  <a:lnTo>
                    <a:pt x="3543300" y="601065"/>
                  </a:lnTo>
                  <a:lnTo>
                    <a:pt x="3552825" y="601065"/>
                  </a:lnTo>
                  <a:lnTo>
                    <a:pt x="3552825" y="591540"/>
                  </a:lnTo>
                  <a:close/>
                </a:path>
                <a:path w="10982325" h="601345">
                  <a:moveTo>
                    <a:pt x="4124325" y="591540"/>
                  </a:moveTo>
                  <a:lnTo>
                    <a:pt x="4114800" y="591540"/>
                  </a:lnTo>
                  <a:lnTo>
                    <a:pt x="4114800" y="601065"/>
                  </a:lnTo>
                  <a:lnTo>
                    <a:pt x="4124325" y="601065"/>
                  </a:lnTo>
                  <a:lnTo>
                    <a:pt x="4124325" y="591540"/>
                  </a:lnTo>
                  <a:close/>
                </a:path>
                <a:path w="10982325" h="601345">
                  <a:moveTo>
                    <a:pt x="4181475" y="591540"/>
                  </a:moveTo>
                  <a:lnTo>
                    <a:pt x="4171950" y="591540"/>
                  </a:lnTo>
                  <a:lnTo>
                    <a:pt x="4171950" y="601065"/>
                  </a:lnTo>
                  <a:lnTo>
                    <a:pt x="4181475" y="601065"/>
                  </a:lnTo>
                  <a:lnTo>
                    <a:pt x="4181475" y="591540"/>
                  </a:lnTo>
                  <a:close/>
                </a:path>
                <a:path w="10982325" h="601345">
                  <a:moveTo>
                    <a:pt x="4238625" y="591540"/>
                  </a:moveTo>
                  <a:lnTo>
                    <a:pt x="4229100" y="591540"/>
                  </a:lnTo>
                  <a:lnTo>
                    <a:pt x="4229100" y="601065"/>
                  </a:lnTo>
                  <a:lnTo>
                    <a:pt x="4238625" y="601065"/>
                  </a:lnTo>
                  <a:lnTo>
                    <a:pt x="4238625" y="591540"/>
                  </a:lnTo>
                  <a:close/>
                </a:path>
                <a:path w="10982325" h="601345">
                  <a:moveTo>
                    <a:pt x="4810125" y="591540"/>
                  </a:moveTo>
                  <a:lnTo>
                    <a:pt x="4800600" y="591540"/>
                  </a:lnTo>
                  <a:lnTo>
                    <a:pt x="4800600" y="601065"/>
                  </a:lnTo>
                  <a:lnTo>
                    <a:pt x="4810125" y="601065"/>
                  </a:lnTo>
                  <a:lnTo>
                    <a:pt x="4810125" y="591540"/>
                  </a:lnTo>
                  <a:close/>
                </a:path>
                <a:path w="10982325" h="601345">
                  <a:moveTo>
                    <a:pt x="4867275" y="591540"/>
                  </a:moveTo>
                  <a:lnTo>
                    <a:pt x="4857750" y="591540"/>
                  </a:lnTo>
                  <a:lnTo>
                    <a:pt x="4857750" y="601065"/>
                  </a:lnTo>
                  <a:lnTo>
                    <a:pt x="4867275" y="601065"/>
                  </a:lnTo>
                  <a:lnTo>
                    <a:pt x="4867275" y="591540"/>
                  </a:lnTo>
                  <a:close/>
                </a:path>
                <a:path w="10982325" h="601345">
                  <a:moveTo>
                    <a:pt x="5438775" y="591540"/>
                  </a:moveTo>
                  <a:lnTo>
                    <a:pt x="5437492" y="591540"/>
                  </a:lnTo>
                  <a:lnTo>
                    <a:pt x="5437492" y="601065"/>
                  </a:lnTo>
                  <a:lnTo>
                    <a:pt x="5438775" y="601065"/>
                  </a:lnTo>
                  <a:lnTo>
                    <a:pt x="5438775" y="591540"/>
                  </a:lnTo>
                  <a:close/>
                </a:path>
                <a:path w="10982325" h="601345">
                  <a:moveTo>
                    <a:pt x="5495925" y="591540"/>
                  </a:moveTo>
                  <a:lnTo>
                    <a:pt x="5486400" y="591540"/>
                  </a:lnTo>
                  <a:lnTo>
                    <a:pt x="5486400" y="601065"/>
                  </a:lnTo>
                  <a:lnTo>
                    <a:pt x="5495925" y="601065"/>
                  </a:lnTo>
                  <a:lnTo>
                    <a:pt x="5495925" y="591540"/>
                  </a:lnTo>
                  <a:close/>
                </a:path>
                <a:path w="10982325" h="601345">
                  <a:moveTo>
                    <a:pt x="5553075" y="591540"/>
                  </a:moveTo>
                  <a:lnTo>
                    <a:pt x="5543550" y="591540"/>
                  </a:lnTo>
                  <a:lnTo>
                    <a:pt x="5543550" y="601065"/>
                  </a:lnTo>
                  <a:lnTo>
                    <a:pt x="5553075" y="601065"/>
                  </a:lnTo>
                  <a:lnTo>
                    <a:pt x="5553075" y="591540"/>
                  </a:lnTo>
                  <a:close/>
                </a:path>
                <a:path w="10982325" h="601345">
                  <a:moveTo>
                    <a:pt x="6124575" y="591540"/>
                  </a:moveTo>
                  <a:lnTo>
                    <a:pt x="6115050" y="591540"/>
                  </a:lnTo>
                  <a:lnTo>
                    <a:pt x="6115050" y="601065"/>
                  </a:lnTo>
                  <a:lnTo>
                    <a:pt x="6124575" y="601065"/>
                  </a:lnTo>
                  <a:lnTo>
                    <a:pt x="6124575" y="591540"/>
                  </a:lnTo>
                  <a:close/>
                </a:path>
                <a:path w="10982325" h="601345">
                  <a:moveTo>
                    <a:pt x="6181725" y="591540"/>
                  </a:moveTo>
                  <a:lnTo>
                    <a:pt x="6172200" y="591540"/>
                  </a:lnTo>
                  <a:lnTo>
                    <a:pt x="6172200" y="601065"/>
                  </a:lnTo>
                  <a:lnTo>
                    <a:pt x="6181725" y="601065"/>
                  </a:lnTo>
                  <a:lnTo>
                    <a:pt x="6181725" y="591540"/>
                  </a:lnTo>
                  <a:close/>
                </a:path>
                <a:path w="10982325" h="601345">
                  <a:moveTo>
                    <a:pt x="6238875" y="591540"/>
                  </a:moveTo>
                  <a:lnTo>
                    <a:pt x="6229350" y="591540"/>
                  </a:lnTo>
                  <a:lnTo>
                    <a:pt x="6229350" y="601065"/>
                  </a:lnTo>
                  <a:lnTo>
                    <a:pt x="6238875" y="601065"/>
                  </a:lnTo>
                  <a:lnTo>
                    <a:pt x="6238875" y="591540"/>
                  </a:lnTo>
                  <a:close/>
                </a:path>
                <a:path w="10982325" h="601345">
                  <a:moveTo>
                    <a:pt x="6810375" y="591540"/>
                  </a:moveTo>
                  <a:lnTo>
                    <a:pt x="6800850" y="591540"/>
                  </a:lnTo>
                  <a:lnTo>
                    <a:pt x="6800850" y="601065"/>
                  </a:lnTo>
                  <a:lnTo>
                    <a:pt x="6810375" y="601065"/>
                  </a:lnTo>
                  <a:lnTo>
                    <a:pt x="6810375" y="591540"/>
                  </a:lnTo>
                  <a:close/>
                </a:path>
                <a:path w="10982325" h="601345">
                  <a:moveTo>
                    <a:pt x="6867525" y="591540"/>
                  </a:moveTo>
                  <a:lnTo>
                    <a:pt x="6858000" y="591540"/>
                  </a:lnTo>
                  <a:lnTo>
                    <a:pt x="6858000" y="601065"/>
                  </a:lnTo>
                  <a:lnTo>
                    <a:pt x="6867525" y="601065"/>
                  </a:lnTo>
                  <a:lnTo>
                    <a:pt x="6867525" y="591540"/>
                  </a:lnTo>
                  <a:close/>
                </a:path>
                <a:path w="10982325" h="601345">
                  <a:moveTo>
                    <a:pt x="7439025" y="591540"/>
                  </a:moveTo>
                  <a:lnTo>
                    <a:pt x="7429500" y="591540"/>
                  </a:lnTo>
                  <a:lnTo>
                    <a:pt x="7429500" y="601065"/>
                  </a:lnTo>
                  <a:lnTo>
                    <a:pt x="7439025" y="601065"/>
                  </a:lnTo>
                  <a:lnTo>
                    <a:pt x="7439025" y="591540"/>
                  </a:lnTo>
                  <a:close/>
                </a:path>
                <a:path w="10982325" h="601345">
                  <a:moveTo>
                    <a:pt x="7496175" y="591540"/>
                  </a:moveTo>
                  <a:lnTo>
                    <a:pt x="7486650" y="591540"/>
                  </a:lnTo>
                  <a:lnTo>
                    <a:pt x="7486650" y="601065"/>
                  </a:lnTo>
                  <a:lnTo>
                    <a:pt x="7496175" y="601065"/>
                  </a:lnTo>
                  <a:lnTo>
                    <a:pt x="7496175" y="591540"/>
                  </a:lnTo>
                  <a:close/>
                </a:path>
                <a:path w="10982325" h="601345">
                  <a:moveTo>
                    <a:pt x="7553325" y="591540"/>
                  </a:moveTo>
                  <a:lnTo>
                    <a:pt x="7543800" y="591540"/>
                  </a:lnTo>
                  <a:lnTo>
                    <a:pt x="7543800" y="601065"/>
                  </a:lnTo>
                  <a:lnTo>
                    <a:pt x="7553325" y="601065"/>
                  </a:lnTo>
                  <a:lnTo>
                    <a:pt x="7553325" y="591540"/>
                  </a:lnTo>
                  <a:close/>
                </a:path>
                <a:path w="10982325" h="601345">
                  <a:moveTo>
                    <a:pt x="8124825" y="591540"/>
                  </a:moveTo>
                  <a:lnTo>
                    <a:pt x="8115300" y="591540"/>
                  </a:lnTo>
                  <a:lnTo>
                    <a:pt x="8115300" y="601065"/>
                  </a:lnTo>
                  <a:lnTo>
                    <a:pt x="8124825" y="601065"/>
                  </a:lnTo>
                  <a:lnTo>
                    <a:pt x="8124825" y="591540"/>
                  </a:lnTo>
                  <a:close/>
                </a:path>
                <a:path w="10982325" h="601345">
                  <a:moveTo>
                    <a:pt x="8181975" y="591540"/>
                  </a:moveTo>
                  <a:lnTo>
                    <a:pt x="8172450" y="591540"/>
                  </a:lnTo>
                  <a:lnTo>
                    <a:pt x="8172450" y="601065"/>
                  </a:lnTo>
                  <a:lnTo>
                    <a:pt x="8181975" y="601065"/>
                  </a:lnTo>
                  <a:lnTo>
                    <a:pt x="8181975" y="591540"/>
                  </a:lnTo>
                  <a:close/>
                </a:path>
                <a:path w="10982325" h="601345">
                  <a:moveTo>
                    <a:pt x="8232114" y="591540"/>
                  </a:moveTo>
                  <a:lnTo>
                    <a:pt x="8229600" y="591540"/>
                  </a:lnTo>
                  <a:lnTo>
                    <a:pt x="8229600" y="601065"/>
                  </a:lnTo>
                  <a:lnTo>
                    <a:pt x="8232114" y="601065"/>
                  </a:lnTo>
                  <a:lnTo>
                    <a:pt x="8232114" y="591540"/>
                  </a:lnTo>
                  <a:close/>
                </a:path>
                <a:path w="10982325" h="601345">
                  <a:moveTo>
                    <a:pt x="8810625" y="591540"/>
                  </a:moveTo>
                  <a:lnTo>
                    <a:pt x="8801100" y="591540"/>
                  </a:lnTo>
                  <a:lnTo>
                    <a:pt x="8801100" y="601065"/>
                  </a:lnTo>
                  <a:lnTo>
                    <a:pt x="8810625" y="601065"/>
                  </a:lnTo>
                  <a:lnTo>
                    <a:pt x="8810625" y="591540"/>
                  </a:lnTo>
                  <a:close/>
                </a:path>
                <a:path w="10982325" h="601345">
                  <a:moveTo>
                    <a:pt x="8867775" y="591540"/>
                  </a:moveTo>
                  <a:lnTo>
                    <a:pt x="8858250" y="591540"/>
                  </a:lnTo>
                  <a:lnTo>
                    <a:pt x="8858250" y="601065"/>
                  </a:lnTo>
                  <a:lnTo>
                    <a:pt x="8867775" y="601065"/>
                  </a:lnTo>
                  <a:lnTo>
                    <a:pt x="8867775" y="591540"/>
                  </a:lnTo>
                  <a:close/>
                </a:path>
                <a:path w="10982325" h="601345">
                  <a:moveTo>
                    <a:pt x="9439275" y="591540"/>
                  </a:moveTo>
                  <a:lnTo>
                    <a:pt x="9429750" y="591540"/>
                  </a:lnTo>
                  <a:lnTo>
                    <a:pt x="9429750" y="601065"/>
                  </a:lnTo>
                  <a:lnTo>
                    <a:pt x="9439275" y="601065"/>
                  </a:lnTo>
                  <a:lnTo>
                    <a:pt x="9439275" y="591540"/>
                  </a:lnTo>
                  <a:close/>
                </a:path>
                <a:path w="10982325" h="601345">
                  <a:moveTo>
                    <a:pt x="9496425" y="591540"/>
                  </a:moveTo>
                  <a:lnTo>
                    <a:pt x="9486900" y="591540"/>
                  </a:lnTo>
                  <a:lnTo>
                    <a:pt x="9486900" y="601065"/>
                  </a:lnTo>
                  <a:lnTo>
                    <a:pt x="9496425" y="601065"/>
                  </a:lnTo>
                  <a:lnTo>
                    <a:pt x="9496425" y="591540"/>
                  </a:lnTo>
                  <a:close/>
                </a:path>
                <a:path w="10982325" h="601345">
                  <a:moveTo>
                    <a:pt x="9553575" y="591540"/>
                  </a:moveTo>
                  <a:lnTo>
                    <a:pt x="9544050" y="591540"/>
                  </a:lnTo>
                  <a:lnTo>
                    <a:pt x="9544050" y="601065"/>
                  </a:lnTo>
                  <a:lnTo>
                    <a:pt x="9553575" y="601065"/>
                  </a:lnTo>
                  <a:lnTo>
                    <a:pt x="9553575" y="591540"/>
                  </a:lnTo>
                  <a:close/>
                </a:path>
                <a:path w="10982325" h="601345">
                  <a:moveTo>
                    <a:pt x="10125075" y="591540"/>
                  </a:moveTo>
                  <a:lnTo>
                    <a:pt x="10115550" y="591540"/>
                  </a:lnTo>
                  <a:lnTo>
                    <a:pt x="10115550" y="601065"/>
                  </a:lnTo>
                  <a:lnTo>
                    <a:pt x="10125075" y="601065"/>
                  </a:lnTo>
                  <a:lnTo>
                    <a:pt x="10125075" y="591540"/>
                  </a:lnTo>
                  <a:close/>
                </a:path>
                <a:path w="10982325" h="601345">
                  <a:moveTo>
                    <a:pt x="10182225" y="591540"/>
                  </a:moveTo>
                  <a:lnTo>
                    <a:pt x="10172700" y="591540"/>
                  </a:lnTo>
                  <a:lnTo>
                    <a:pt x="10172700" y="601065"/>
                  </a:lnTo>
                  <a:lnTo>
                    <a:pt x="10182225" y="601065"/>
                  </a:lnTo>
                  <a:lnTo>
                    <a:pt x="10182225" y="591540"/>
                  </a:lnTo>
                  <a:close/>
                </a:path>
                <a:path w="10982325" h="601345">
                  <a:moveTo>
                    <a:pt x="10753725" y="591540"/>
                  </a:moveTo>
                  <a:lnTo>
                    <a:pt x="10748543" y="591540"/>
                  </a:lnTo>
                  <a:lnTo>
                    <a:pt x="10748543" y="601065"/>
                  </a:lnTo>
                  <a:lnTo>
                    <a:pt x="10753725" y="601065"/>
                  </a:lnTo>
                  <a:lnTo>
                    <a:pt x="10753725" y="591540"/>
                  </a:lnTo>
                  <a:close/>
                </a:path>
                <a:path w="10982325" h="601345">
                  <a:moveTo>
                    <a:pt x="10810875" y="591540"/>
                  </a:moveTo>
                  <a:lnTo>
                    <a:pt x="10801350" y="591540"/>
                  </a:lnTo>
                  <a:lnTo>
                    <a:pt x="10801350" y="601065"/>
                  </a:lnTo>
                  <a:lnTo>
                    <a:pt x="10810875" y="601065"/>
                  </a:lnTo>
                  <a:lnTo>
                    <a:pt x="10810875" y="591540"/>
                  </a:lnTo>
                  <a:close/>
                </a:path>
                <a:path w="10982325" h="601345">
                  <a:moveTo>
                    <a:pt x="10868025" y="591540"/>
                  </a:moveTo>
                  <a:lnTo>
                    <a:pt x="10858500" y="591540"/>
                  </a:lnTo>
                  <a:lnTo>
                    <a:pt x="10858500" y="601065"/>
                  </a:lnTo>
                  <a:lnTo>
                    <a:pt x="10868025" y="601065"/>
                  </a:lnTo>
                  <a:lnTo>
                    <a:pt x="10868025" y="591540"/>
                  </a:lnTo>
                  <a:close/>
                </a:path>
                <a:path w="10982325" h="601345">
                  <a:moveTo>
                    <a:pt x="10925175" y="591540"/>
                  </a:moveTo>
                  <a:lnTo>
                    <a:pt x="10915650" y="591540"/>
                  </a:lnTo>
                  <a:lnTo>
                    <a:pt x="10915650" y="601065"/>
                  </a:lnTo>
                  <a:lnTo>
                    <a:pt x="10925175" y="601065"/>
                  </a:lnTo>
                  <a:lnTo>
                    <a:pt x="10925175" y="591540"/>
                  </a:lnTo>
                  <a:close/>
                </a:path>
                <a:path w="10982325" h="601345">
                  <a:moveTo>
                    <a:pt x="10982325" y="591540"/>
                  </a:moveTo>
                  <a:lnTo>
                    <a:pt x="10972800" y="591540"/>
                  </a:lnTo>
                  <a:lnTo>
                    <a:pt x="10972800" y="601065"/>
                  </a:lnTo>
                  <a:lnTo>
                    <a:pt x="10982325" y="601065"/>
                  </a:lnTo>
                  <a:lnTo>
                    <a:pt x="10982325" y="59154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2475" y="4707394"/>
              <a:ext cx="10982325" cy="601345"/>
            </a:xfrm>
            <a:custGeom>
              <a:avLst/>
              <a:gdLst/>
              <a:ahLst/>
              <a:cxnLst/>
              <a:rect l="l" t="t" r="r" b="b"/>
              <a:pathLst>
                <a:path w="10982325" h="601345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10982325" h="601345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10982325" h="601345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10982325" h="601345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10982325" h="601345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10982325" h="601345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10982325" h="601345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10982325" h="601345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10982325" h="601345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10982325" h="601345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10982325" h="601345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10982325" h="601345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10982325" h="601345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10982325" h="601345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10982325" h="601345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10982325" h="601345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10982325" h="601345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10982325" h="601345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10982325" h="60134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10982325" h="60134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10982325" h="60134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10982325" h="60134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10982325" h="60134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10982325" h="60134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10982325" h="60134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10982325" h="60134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10982325" h="60134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10982325" h="60134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10982325" h="60134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10982325" h="60134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10982325" h="60134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10982325" h="60134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10982325" h="60134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10982325" h="601345">
                  <a:moveTo>
                    <a:pt x="2181225" y="591540"/>
                  </a:moveTo>
                  <a:lnTo>
                    <a:pt x="2171700" y="591540"/>
                  </a:lnTo>
                  <a:lnTo>
                    <a:pt x="2171700" y="601065"/>
                  </a:lnTo>
                  <a:lnTo>
                    <a:pt x="2181225" y="601065"/>
                  </a:lnTo>
                  <a:lnTo>
                    <a:pt x="2181225" y="591540"/>
                  </a:lnTo>
                  <a:close/>
                </a:path>
                <a:path w="10982325" h="601345">
                  <a:moveTo>
                    <a:pt x="2238375" y="591540"/>
                  </a:moveTo>
                  <a:lnTo>
                    <a:pt x="2228850" y="591540"/>
                  </a:lnTo>
                  <a:lnTo>
                    <a:pt x="2228850" y="601065"/>
                  </a:lnTo>
                  <a:lnTo>
                    <a:pt x="2238375" y="601065"/>
                  </a:lnTo>
                  <a:lnTo>
                    <a:pt x="2238375" y="591540"/>
                  </a:lnTo>
                  <a:close/>
                </a:path>
                <a:path w="10982325" h="601345">
                  <a:moveTo>
                    <a:pt x="2809875" y="591540"/>
                  </a:moveTo>
                  <a:lnTo>
                    <a:pt x="2800350" y="591540"/>
                  </a:lnTo>
                  <a:lnTo>
                    <a:pt x="2800350" y="601065"/>
                  </a:lnTo>
                  <a:lnTo>
                    <a:pt x="2809875" y="601065"/>
                  </a:lnTo>
                  <a:lnTo>
                    <a:pt x="2809875" y="591540"/>
                  </a:lnTo>
                  <a:close/>
                </a:path>
                <a:path w="10982325" h="601345">
                  <a:moveTo>
                    <a:pt x="2867025" y="591540"/>
                  </a:moveTo>
                  <a:lnTo>
                    <a:pt x="2857500" y="591540"/>
                  </a:lnTo>
                  <a:lnTo>
                    <a:pt x="2857500" y="601065"/>
                  </a:lnTo>
                  <a:lnTo>
                    <a:pt x="2867025" y="601065"/>
                  </a:lnTo>
                  <a:lnTo>
                    <a:pt x="2867025" y="591540"/>
                  </a:lnTo>
                  <a:close/>
                </a:path>
                <a:path w="10982325" h="601345">
                  <a:moveTo>
                    <a:pt x="2921076" y="591540"/>
                  </a:moveTo>
                  <a:lnTo>
                    <a:pt x="2914650" y="591540"/>
                  </a:lnTo>
                  <a:lnTo>
                    <a:pt x="2914650" y="601065"/>
                  </a:lnTo>
                  <a:lnTo>
                    <a:pt x="2921076" y="601065"/>
                  </a:lnTo>
                  <a:lnTo>
                    <a:pt x="2921076" y="591540"/>
                  </a:lnTo>
                  <a:close/>
                </a:path>
                <a:path w="10982325" h="601345">
                  <a:moveTo>
                    <a:pt x="3495675" y="591540"/>
                  </a:moveTo>
                  <a:lnTo>
                    <a:pt x="3486150" y="591540"/>
                  </a:lnTo>
                  <a:lnTo>
                    <a:pt x="3486150" y="601065"/>
                  </a:lnTo>
                  <a:lnTo>
                    <a:pt x="3495675" y="601065"/>
                  </a:lnTo>
                  <a:lnTo>
                    <a:pt x="3495675" y="591540"/>
                  </a:lnTo>
                  <a:close/>
                </a:path>
                <a:path w="10982325" h="601345">
                  <a:moveTo>
                    <a:pt x="3552825" y="591540"/>
                  </a:moveTo>
                  <a:lnTo>
                    <a:pt x="3543300" y="591540"/>
                  </a:lnTo>
                  <a:lnTo>
                    <a:pt x="3543300" y="601065"/>
                  </a:lnTo>
                  <a:lnTo>
                    <a:pt x="3552825" y="601065"/>
                  </a:lnTo>
                  <a:lnTo>
                    <a:pt x="3552825" y="591540"/>
                  </a:lnTo>
                  <a:close/>
                </a:path>
                <a:path w="10982325" h="601345">
                  <a:moveTo>
                    <a:pt x="4124325" y="591540"/>
                  </a:moveTo>
                  <a:lnTo>
                    <a:pt x="4114800" y="591540"/>
                  </a:lnTo>
                  <a:lnTo>
                    <a:pt x="4114800" y="601065"/>
                  </a:lnTo>
                  <a:lnTo>
                    <a:pt x="4124325" y="601065"/>
                  </a:lnTo>
                  <a:lnTo>
                    <a:pt x="4124325" y="591540"/>
                  </a:lnTo>
                  <a:close/>
                </a:path>
                <a:path w="10982325" h="601345">
                  <a:moveTo>
                    <a:pt x="4181475" y="591540"/>
                  </a:moveTo>
                  <a:lnTo>
                    <a:pt x="4171950" y="591540"/>
                  </a:lnTo>
                  <a:lnTo>
                    <a:pt x="4171950" y="601065"/>
                  </a:lnTo>
                  <a:lnTo>
                    <a:pt x="4181475" y="601065"/>
                  </a:lnTo>
                  <a:lnTo>
                    <a:pt x="4181475" y="591540"/>
                  </a:lnTo>
                  <a:close/>
                </a:path>
                <a:path w="10982325" h="601345">
                  <a:moveTo>
                    <a:pt x="4238625" y="591540"/>
                  </a:moveTo>
                  <a:lnTo>
                    <a:pt x="4229100" y="591540"/>
                  </a:lnTo>
                  <a:lnTo>
                    <a:pt x="4229100" y="601065"/>
                  </a:lnTo>
                  <a:lnTo>
                    <a:pt x="4238625" y="601065"/>
                  </a:lnTo>
                  <a:lnTo>
                    <a:pt x="4238625" y="591540"/>
                  </a:lnTo>
                  <a:close/>
                </a:path>
                <a:path w="10982325" h="601345">
                  <a:moveTo>
                    <a:pt x="4810125" y="591540"/>
                  </a:moveTo>
                  <a:lnTo>
                    <a:pt x="4800600" y="591540"/>
                  </a:lnTo>
                  <a:lnTo>
                    <a:pt x="4800600" y="601065"/>
                  </a:lnTo>
                  <a:lnTo>
                    <a:pt x="4810125" y="601065"/>
                  </a:lnTo>
                  <a:lnTo>
                    <a:pt x="4810125" y="591540"/>
                  </a:lnTo>
                  <a:close/>
                </a:path>
                <a:path w="10982325" h="601345">
                  <a:moveTo>
                    <a:pt x="4867275" y="591540"/>
                  </a:moveTo>
                  <a:lnTo>
                    <a:pt x="4857750" y="591540"/>
                  </a:lnTo>
                  <a:lnTo>
                    <a:pt x="4857750" y="601065"/>
                  </a:lnTo>
                  <a:lnTo>
                    <a:pt x="4867275" y="601065"/>
                  </a:lnTo>
                  <a:lnTo>
                    <a:pt x="4867275" y="591540"/>
                  </a:lnTo>
                  <a:close/>
                </a:path>
                <a:path w="10982325" h="601345">
                  <a:moveTo>
                    <a:pt x="5438775" y="591540"/>
                  </a:moveTo>
                  <a:lnTo>
                    <a:pt x="5437492" y="591540"/>
                  </a:lnTo>
                  <a:lnTo>
                    <a:pt x="5437492" y="601065"/>
                  </a:lnTo>
                  <a:lnTo>
                    <a:pt x="5438775" y="601065"/>
                  </a:lnTo>
                  <a:lnTo>
                    <a:pt x="5438775" y="591540"/>
                  </a:lnTo>
                  <a:close/>
                </a:path>
                <a:path w="10982325" h="601345">
                  <a:moveTo>
                    <a:pt x="5495925" y="591540"/>
                  </a:moveTo>
                  <a:lnTo>
                    <a:pt x="5486400" y="591540"/>
                  </a:lnTo>
                  <a:lnTo>
                    <a:pt x="5486400" y="601065"/>
                  </a:lnTo>
                  <a:lnTo>
                    <a:pt x="5495925" y="601065"/>
                  </a:lnTo>
                  <a:lnTo>
                    <a:pt x="5495925" y="591540"/>
                  </a:lnTo>
                  <a:close/>
                </a:path>
                <a:path w="10982325" h="601345">
                  <a:moveTo>
                    <a:pt x="5553075" y="591540"/>
                  </a:moveTo>
                  <a:lnTo>
                    <a:pt x="5543550" y="591540"/>
                  </a:lnTo>
                  <a:lnTo>
                    <a:pt x="5543550" y="601065"/>
                  </a:lnTo>
                  <a:lnTo>
                    <a:pt x="5553075" y="601065"/>
                  </a:lnTo>
                  <a:lnTo>
                    <a:pt x="5553075" y="591540"/>
                  </a:lnTo>
                  <a:close/>
                </a:path>
                <a:path w="10982325" h="601345">
                  <a:moveTo>
                    <a:pt x="6124575" y="591540"/>
                  </a:moveTo>
                  <a:lnTo>
                    <a:pt x="6115050" y="591540"/>
                  </a:lnTo>
                  <a:lnTo>
                    <a:pt x="6115050" y="601065"/>
                  </a:lnTo>
                  <a:lnTo>
                    <a:pt x="6124575" y="601065"/>
                  </a:lnTo>
                  <a:lnTo>
                    <a:pt x="6124575" y="591540"/>
                  </a:lnTo>
                  <a:close/>
                </a:path>
                <a:path w="10982325" h="601345">
                  <a:moveTo>
                    <a:pt x="6181725" y="591540"/>
                  </a:moveTo>
                  <a:lnTo>
                    <a:pt x="6172200" y="591540"/>
                  </a:lnTo>
                  <a:lnTo>
                    <a:pt x="6172200" y="601065"/>
                  </a:lnTo>
                  <a:lnTo>
                    <a:pt x="6181725" y="601065"/>
                  </a:lnTo>
                  <a:lnTo>
                    <a:pt x="6181725" y="591540"/>
                  </a:lnTo>
                  <a:close/>
                </a:path>
                <a:path w="10982325" h="601345">
                  <a:moveTo>
                    <a:pt x="6238875" y="591540"/>
                  </a:moveTo>
                  <a:lnTo>
                    <a:pt x="6229350" y="591540"/>
                  </a:lnTo>
                  <a:lnTo>
                    <a:pt x="6229350" y="601065"/>
                  </a:lnTo>
                  <a:lnTo>
                    <a:pt x="6238875" y="601065"/>
                  </a:lnTo>
                  <a:lnTo>
                    <a:pt x="6238875" y="591540"/>
                  </a:lnTo>
                  <a:close/>
                </a:path>
                <a:path w="10982325" h="601345">
                  <a:moveTo>
                    <a:pt x="6810375" y="591540"/>
                  </a:moveTo>
                  <a:lnTo>
                    <a:pt x="6800850" y="591540"/>
                  </a:lnTo>
                  <a:lnTo>
                    <a:pt x="6800850" y="601065"/>
                  </a:lnTo>
                  <a:lnTo>
                    <a:pt x="6810375" y="601065"/>
                  </a:lnTo>
                  <a:lnTo>
                    <a:pt x="6810375" y="591540"/>
                  </a:lnTo>
                  <a:close/>
                </a:path>
                <a:path w="10982325" h="601345">
                  <a:moveTo>
                    <a:pt x="6867525" y="591540"/>
                  </a:moveTo>
                  <a:lnTo>
                    <a:pt x="6858000" y="591540"/>
                  </a:lnTo>
                  <a:lnTo>
                    <a:pt x="6858000" y="601065"/>
                  </a:lnTo>
                  <a:lnTo>
                    <a:pt x="6867525" y="601065"/>
                  </a:lnTo>
                  <a:lnTo>
                    <a:pt x="6867525" y="591540"/>
                  </a:lnTo>
                  <a:close/>
                </a:path>
                <a:path w="10982325" h="601345">
                  <a:moveTo>
                    <a:pt x="7439025" y="591540"/>
                  </a:moveTo>
                  <a:lnTo>
                    <a:pt x="7429500" y="591540"/>
                  </a:lnTo>
                  <a:lnTo>
                    <a:pt x="7429500" y="601065"/>
                  </a:lnTo>
                  <a:lnTo>
                    <a:pt x="7439025" y="601065"/>
                  </a:lnTo>
                  <a:lnTo>
                    <a:pt x="7439025" y="591540"/>
                  </a:lnTo>
                  <a:close/>
                </a:path>
                <a:path w="10982325" h="601345">
                  <a:moveTo>
                    <a:pt x="7496175" y="591540"/>
                  </a:moveTo>
                  <a:lnTo>
                    <a:pt x="7486650" y="591540"/>
                  </a:lnTo>
                  <a:lnTo>
                    <a:pt x="7486650" y="601065"/>
                  </a:lnTo>
                  <a:lnTo>
                    <a:pt x="7496175" y="601065"/>
                  </a:lnTo>
                  <a:lnTo>
                    <a:pt x="7496175" y="591540"/>
                  </a:lnTo>
                  <a:close/>
                </a:path>
                <a:path w="10982325" h="601345">
                  <a:moveTo>
                    <a:pt x="7553325" y="591540"/>
                  </a:moveTo>
                  <a:lnTo>
                    <a:pt x="7543800" y="591540"/>
                  </a:lnTo>
                  <a:lnTo>
                    <a:pt x="7543800" y="601065"/>
                  </a:lnTo>
                  <a:lnTo>
                    <a:pt x="7553325" y="601065"/>
                  </a:lnTo>
                  <a:lnTo>
                    <a:pt x="7553325" y="591540"/>
                  </a:lnTo>
                  <a:close/>
                </a:path>
                <a:path w="10982325" h="601345">
                  <a:moveTo>
                    <a:pt x="8124825" y="591540"/>
                  </a:moveTo>
                  <a:lnTo>
                    <a:pt x="8115300" y="591540"/>
                  </a:lnTo>
                  <a:lnTo>
                    <a:pt x="8115300" y="601065"/>
                  </a:lnTo>
                  <a:lnTo>
                    <a:pt x="8124825" y="601065"/>
                  </a:lnTo>
                  <a:lnTo>
                    <a:pt x="8124825" y="591540"/>
                  </a:lnTo>
                  <a:close/>
                </a:path>
                <a:path w="10982325" h="601345">
                  <a:moveTo>
                    <a:pt x="8181975" y="591540"/>
                  </a:moveTo>
                  <a:lnTo>
                    <a:pt x="8172450" y="591540"/>
                  </a:lnTo>
                  <a:lnTo>
                    <a:pt x="8172450" y="601065"/>
                  </a:lnTo>
                  <a:lnTo>
                    <a:pt x="8181975" y="601065"/>
                  </a:lnTo>
                  <a:lnTo>
                    <a:pt x="8181975" y="591540"/>
                  </a:lnTo>
                  <a:close/>
                </a:path>
                <a:path w="10982325" h="601345">
                  <a:moveTo>
                    <a:pt x="8232114" y="591540"/>
                  </a:moveTo>
                  <a:lnTo>
                    <a:pt x="8229600" y="591540"/>
                  </a:lnTo>
                  <a:lnTo>
                    <a:pt x="8229600" y="601065"/>
                  </a:lnTo>
                  <a:lnTo>
                    <a:pt x="8232114" y="601065"/>
                  </a:lnTo>
                  <a:lnTo>
                    <a:pt x="8232114" y="591540"/>
                  </a:lnTo>
                  <a:close/>
                </a:path>
                <a:path w="10982325" h="601345">
                  <a:moveTo>
                    <a:pt x="8810625" y="591540"/>
                  </a:moveTo>
                  <a:lnTo>
                    <a:pt x="8801100" y="591540"/>
                  </a:lnTo>
                  <a:lnTo>
                    <a:pt x="8801100" y="601065"/>
                  </a:lnTo>
                  <a:lnTo>
                    <a:pt x="8810625" y="601065"/>
                  </a:lnTo>
                  <a:lnTo>
                    <a:pt x="8810625" y="591540"/>
                  </a:lnTo>
                  <a:close/>
                </a:path>
                <a:path w="10982325" h="601345">
                  <a:moveTo>
                    <a:pt x="8867775" y="591540"/>
                  </a:moveTo>
                  <a:lnTo>
                    <a:pt x="8858250" y="591540"/>
                  </a:lnTo>
                  <a:lnTo>
                    <a:pt x="8858250" y="601065"/>
                  </a:lnTo>
                  <a:lnTo>
                    <a:pt x="8867775" y="601065"/>
                  </a:lnTo>
                  <a:lnTo>
                    <a:pt x="8867775" y="591540"/>
                  </a:lnTo>
                  <a:close/>
                </a:path>
                <a:path w="10982325" h="601345">
                  <a:moveTo>
                    <a:pt x="9439275" y="591540"/>
                  </a:moveTo>
                  <a:lnTo>
                    <a:pt x="9429750" y="591540"/>
                  </a:lnTo>
                  <a:lnTo>
                    <a:pt x="9429750" y="601065"/>
                  </a:lnTo>
                  <a:lnTo>
                    <a:pt x="9439275" y="601065"/>
                  </a:lnTo>
                  <a:lnTo>
                    <a:pt x="9439275" y="591540"/>
                  </a:lnTo>
                  <a:close/>
                </a:path>
                <a:path w="10982325" h="601345">
                  <a:moveTo>
                    <a:pt x="9496425" y="591540"/>
                  </a:moveTo>
                  <a:lnTo>
                    <a:pt x="9486900" y="591540"/>
                  </a:lnTo>
                  <a:lnTo>
                    <a:pt x="9486900" y="601065"/>
                  </a:lnTo>
                  <a:lnTo>
                    <a:pt x="9496425" y="601065"/>
                  </a:lnTo>
                  <a:lnTo>
                    <a:pt x="9496425" y="591540"/>
                  </a:lnTo>
                  <a:close/>
                </a:path>
                <a:path w="10982325" h="601345">
                  <a:moveTo>
                    <a:pt x="9553575" y="591540"/>
                  </a:moveTo>
                  <a:lnTo>
                    <a:pt x="9544050" y="591540"/>
                  </a:lnTo>
                  <a:lnTo>
                    <a:pt x="9544050" y="601065"/>
                  </a:lnTo>
                  <a:lnTo>
                    <a:pt x="9553575" y="601065"/>
                  </a:lnTo>
                  <a:lnTo>
                    <a:pt x="9553575" y="591540"/>
                  </a:lnTo>
                  <a:close/>
                </a:path>
                <a:path w="10982325" h="601345">
                  <a:moveTo>
                    <a:pt x="10125075" y="591540"/>
                  </a:moveTo>
                  <a:lnTo>
                    <a:pt x="10115550" y="591540"/>
                  </a:lnTo>
                  <a:lnTo>
                    <a:pt x="10115550" y="601065"/>
                  </a:lnTo>
                  <a:lnTo>
                    <a:pt x="10125075" y="601065"/>
                  </a:lnTo>
                  <a:lnTo>
                    <a:pt x="10125075" y="591540"/>
                  </a:lnTo>
                  <a:close/>
                </a:path>
                <a:path w="10982325" h="601345">
                  <a:moveTo>
                    <a:pt x="10182225" y="591540"/>
                  </a:moveTo>
                  <a:lnTo>
                    <a:pt x="10172700" y="591540"/>
                  </a:lnTo>
                  <a:lnTo>
                    <a:pt x="10172700" y="601065"/>
                  </a:lnTo>
                  <a:lnTo>
                    <a:pt x="10182225" y="601065"/>
                  </a:lnTo>
                  <a:lnTo>
                    <a:pt x="10182225" y="591540"/>
                  </a:lnTo>
                  <a:close/>
                </a:path>
                <a:path w="10982325" h="601345">
                  <a:moveTo>
                    <a:pt x="10753725" y="591540"/>
                  </a:moveTo>
                  <a:lnTo>
                    <a:pt x="10748543" y="591540"/>
                  </a:lnTo>
                  <a:lnTo>
                    <a:pt x="10748543" y="601065"/>
                  </a:lnTo>
                  <a:lnTo>
                    <a:pt x="10753725" y="601065"/>
                  </a:lnTo>
                  <a:lnTo>
                    <a:pt x="10753725" y="591540"/>
                  </a:lnTo>
                  <a:close/>
                </a:path>
                <a:path w="10982325" h="601345">
                  <a:moveTo>
                    <a:pt x="10810875" y="591540"/>
                  </a:moveTo>
                  <a:lnTo>
                    <a:pt x="10801350" y="591540"/>
                  </a:lnTo>
                  <a:lnTo>
                    <a:pt x="10801350" y="601065"/>
                  </a:lnTo>
                  <a:lnTo>
                    <a:pt x="10810875" y="601065"/>
                  </a:lnTo>
                  <a:lnTo>
                    <a:pt x="10810875" y="591540"/>
                  </a:lnTo>
                  <a:close/>
                </a:path>
                <a:path w="10982325" h="601345">
                  <a:moveTo>
                    <a:pt x="10868025" y="591540"/>
                  </a:moveTo>
                  <a:lnTo>
                    <a:pt x="10858500" y="591540"/>
                  </a:lnTo>
                  <a:lnTo>
                    <a:pt x="10858500" y="601065"/>
                  </a:lnTo>
                  <a:lnTo>
                    <a:pt x="10868025" y="601065"/>
                  </a:lnTo>
                  <a:lnTo>
                    <a:pt x="10868025" y="591540"/>
                  </a:lnTo>
                  <a:close/>
                </a:path>
                <a:path w="10982325" h="601345">
                  <a:moveTo>
                    <a:pt x="10925175" y="591540"/>
                  </a:moveTo>
                  <a:lnTo>
                    <a:pt x="10915650" y="591540"/>
                  </a:lnTo>
                  <a:lnTo>
                    <a:pt x="10915650" y="601065"/>
                  </a:lnTo>
                  <a:lnTo>
                    <a:pt x="10925175" y="601065"/>
                  </a:lnTo>
                  <a:lnTo>
                    <a:pt x="10925175" y="591540"/>
                  </a:lnTo>
                  <a:close/>
                </a:path>
                <a:path w="10982325" h="601345">
                  <a:moveTo>
                    <a:pt x="10982325" y="591540"/>
                  </a:moveTo>
                  <a:lnTo>
                    <a:pt x="10972800" y="591540"/>
                  </a:lnTo>
                  <a:lnTo>
                    <a:pt x="10972800" y="601065"/>
                  </a:lnTo>
                  <a:lnTo>
                    <a:pt x="10982325" y="601065"/>
                  </a:lnTo>
                  <a:lnTo>
                    <a:pt x="10982325" y="59154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2475" y="4115866"/>
              <a:ext cx="10982325" cy="601345"/>
            </a:xfrm>
            <a:custGeom>
              <a:avLst/>
              <a:gdLst/>
              <a:ahLst/>
              <a:cxnLst/>
              <a:rect l="l" t="t" r="r" b="b"/>
              <a:pathLst>
                <a:path w="10982325" h="60134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982325" h="60134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982325" h="60134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982325" h="60134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0982325" h="60134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0982325" h="60134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0982325" h="60134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0982325" h="60134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0982325" h="60134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0982325" h="60134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0982325" h="60134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0982325" h="60134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0982325" h="60134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0982325" h="60134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0982325" h="60134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0982325" h="60134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0982325" h="60134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0982325" h="60134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0982325" h="601345">
                  <a:moveTo>
                    <a:pt x="1838325" y="591527"/>
                  </a:moveTo>
                  <a:lnTo>
                    <a:pt x="1828800" y="591527"/>
                  </a:lnTo>
                  <a:lnTo>
                    <a:pt x="1828800" y="601065"/>
                  </a:lnTo>
                  <a:lnTo>
                    <a:pt x="1838325" y="601065"/>
                  </a:lnTo>
                  <a:lnTo>
                    <a:pt x="1838325" y="591527"/>
                  </a:lnTo>
                  <a:close/>
                </a:path>
                <a:path w="10982325" h="601345">
                  <a:moveTo>
                    <a:pt x="1895475" y="591527"/>
                  </a:moveTo>
                  <a:lnTo>
                    <a:pt x="1885950" y="591527"/>
                  </a:lnTo>
                  <a:lnTo>
                    <a:pt x="1885950" y="601065"/>
                  </a:lnTo>
                  <a:lnTo>
                    <a:pt x="1895475" y="601065"/>
                  </a:lnTo>
                  <a:lnTo>
                    <a:pt x="1895475" y="591527"/>
                  </a:lnTo>
                  <a:close/>
                </a:path>
                <a:path w="10982325" h="601345">
                  <a:moveTo>
                    <a:pt x="1952625" y="591527"/>
                  </a:moveTo>
                  <a:lnTo>
                    <a:pt x="1943100" y="591527"/>
                  </a:lnTo>
                  <a:lnTo>
                    <a:pt x="1943100" y="601065"/>
                  </a:lnTo>
                  <a:lnTo>
                    <a:pt x="1952625" y="601065"/>
                  </a:lnTo>
                  <a:lnTo>
                    <a:pt x="1952625" y="591527"/>
                  </a:lnTo>
                  <a:close/>
                </a:path>
                <a:path w="10982325" h="601345">
                  <a:moveTo>
                    <a:pt x="2009775" y="591527"/>
                  </a:moveTo>
                  <a:lnTo>
                    <a:pt x="2000250" y="591527"/>
                  </a:lnTo>
                  <a:lnTo>
                    <a:pt x="2000250" y="601065"/>
                  </a:lnTo>
                  <a:lnTo>
                    <a:pt x="2009775" y="601065"/>
                  </a:lnTo>
                  <a:lnTo>
                    <a:pt x="2009775" y="591527"/>
                  </a:lnTo>
                  <a:close/>
                </a:path>
                <a:path w="10982325" h="601345">
                  <a:moveTo>
                    <a:pt x="2066925" y="591527"/>
                  </a:moveTo>
                  <a:lnTo>
                    <a:pt x="2057400" y="591527"/>
                  </a:lnTo>
                  <a:lnTo>
                    <a:pt x="2057400" y="601065"/>
                  </a:lnTo>
                  <a:lnTo>
                    <a:pt x="2066925" y="601065"/>
                  </a:lnTo>
                  <a:lnTo>
                    <a:pt x="2066925" y="591527"/>
                  </a:lnTo>
                  <a:close/>
                </a:path>
                <a:path w="10982325" h="601345">
                  <a:moveTo>
                    <a:pt x="2124075" y="591527"/>
                  </a:moveTo>
                  <a:lnTo>
                    <a:pt x="2114550" y="591527"/>
                  </a:lnTo>
                  <a:lnTo>
                    <a:pt x="2114550" y="601065"/>
                  </a:lnTo>
                  <a:lnTo>
                    <a:pt x="2124075" y="601065"/>
                  </a:lnTo>
                  <a:lnTo>
                    <a:pt x="2124075" y="591527"/>
                  </a:lnTo>
                  <a:close/>
                </a:path>
                <a:path w="10982325" h="601345">
                  <a:moveTo>
                    <a:pt x="2181225" y="591527"/>
                  </a:moveTo>
                  <a:lnTo>
                    <a:pt x="2171700" y="591527"/>
                  </a:lnTo>
                  <a:lnTo>
                    <a:pt x="2171700" y="601065"/>
                  </a:lnTo>
                  <a:lnTo>
                    <a:pt x="2181225" y="601065"/>
                  </a:lnTo>
                  <a:lnTo>
                    <a:pt x="2181225" y="591527"/>
                  </a:lnTo>
                  <a:close/>
                </a:path>
                <a:path w="10982325" h="601345">
                  <a:moveTo>
                    <a:pt x="2238375" y="591527"/>
                  </a:moveTo>
                  <a:lnTo>
                    <a:pt x="2228850" y="591527"/>
                  </a:lnTo>
                  <a:lnTo>
                    <a:pt x="2228850" y="601065"/>
                  </a:lnTo>
                  <a:lnTo>
                    <a:pt x="2238375" y="601065"/>
                  </a:lnTo>
                  <a:lnTo>
                    <a:pt x="2238375" y="591527"/>
                  </a:lnTo>
                  <a:close/>
                </a:path>
                <a:path w="10982325" h="601345">
                  <a:moveTo>
                    <a:pt x="2295525" y="591527"/>
                  </a:moveTo>
                  <a:lnTo>
                    <a:pt x="2286000" y="591527"/>
                  </a:lnTo>
                  <a:lnTo>
                    <a:pt x="2286000" y="601065"/>
                  </a:lnTo>
                  <a:lnTo>
                    <a:pt x="2295525" y="601065"/>
                  </a:lnTo>
                  <a:lnTo>
                    <a:pt x="2295525" y="591527"/>
                  </a:lnTo>
                  <a:close/>
                </a:path>
                <a:path w="10982325" h="601345">
                  <a:moveTo>
                    <a:pt x="2352675" y="591527"/>
                  </a:moveTo>
                  <a:lnTo>
                    <a:pt x="2343150" y="591527"/>
                  </a:lnTo>
                  <a:lnTo>
                    <a:pt x="2343150" y="601065"/>
                  </a:lnTo>
                  <a:lnTo>
                    <a:pt x="2352675" y="601065"/>
                  </a:lnTo>
                  <a:lnTo>
                    <a:pt x="2352675" y="591527"/>
                  </a:lnTo>
                  <a:close/>
                </a:path>
                <a:path w="10982325" h="601345">
                  <a:moveTo>
                    <a:pt x="2409825" y="591527"/>
                  </a:moveTo>
                  <a:lnTo>
                    <a:pt x="2400300" y="591527"/>
                  </a:lnTo>
                  <a:lnTo>
                    <a:pt x="2400300" y="601065"/>
                  </a:lnTo>
                  <a:lnTo>
                    <a:pt x="2409825" y="601065"/>
                  </a:lnTo>
                  <a:lnTo>
                    <a:pt x="2409825" y="591527"/>
                  </a:lnTo>
                  <a:close/>
                </a:path>
                <a:path w="10982325" h="601345">
                  <a:moveTo>
                    <a:pt x="2466975" y="591527"/>
                  </a:moveTo>
                  <a:lnTo>
                    <a:pt x="2457450" y="591527"/>
                  </a:lnTo>
                  <a:lnTo>
                    <a:pt x="2457450" y="601065"/>
                  </a:lnTo>
                  <a:lnTo>
                    <a:pt x="2466975" y="601065"/>
                  </a:lnTo>
                  <a:lnTo>
                    <a:pt x="2466975" y="591527"/>
                  </a:lnTo>
                  <a:close/>
                </a:path>
                <a:path w="10982325" h="601345">
                  <a:moveTo>
                    <a:pt x="2524125" y="591527"/>
                  </a:moveTo>
                  <a:lnTo>
                    <a:pt x="2514600" y="591527"/>
                  </a:lnTo>
                  <a:lnTo>
                    <a:pt x="2514600" y="601065"/>
                  </a:lnTo>
                  <a:lnTo>
                    <a:pt x="2524125" y="601065"/>
                  </a:lnTo>
                  <a:lnTo>
                    <a:pt x="2524125" y="591527"/>
                  </a:lnTo>
                  <a:close/>
                </a:path>
                <a:path w="10982325" h="601345">
                  <a:moveTo>
                    <a:pt x="2581275" y="591527"/>
                  </a:moveTo>
                  <a:lnTo>
                    <a:pt x="2571750" y="591527"/>
                  </a:lnTo>
                  <a:lnTo>
                    <a:pt x="2571750" y="601065"/>
                  </a:lnTo>
                  <a:lnTo>
                    <a:pt x="2581275" y="601065"/>
                  </a:lnTo>
                  <a:lnTo>
                    <a:pt x="2581275" y="591527"/>
                  </a:lnTo>
                  <a:close/>
                </a:path>
                <a:path w="10982325" h="601345">
                  <a:moveTo>
                    <a:pt x="2638425" y="591527"/>
                  </a:moveTo>
                  <a:lnTo>
                    <a:pt x="2628900" y="591527"/>
                  </a:lnTo>
                  <a:lnTo>
                    <a:pt x="2628900" y="601065"/>
                  </a:lnTo>
                  <a:lnTo>
                    <a:pt x="2638425" y="601065"/>
                  </a:lnTo>
                  <a:lnTo>
                    <a:pt x="2638425" y="591527"/>
                  </a:lnTo>
                  <a:close/>
                </a:path>
                <a:path w="10982325" h="601345">
                  <a:moveTo>
                    <a:pt x="2695575" y="591527"/>
                  </a:moveTo>
                  <a:lnTo>
                    <a:pt x="2686050" y="591527"/>
                  </a:lnTo>
                  <a:lnTo>
                    <a:pt x="2686050" y="601065"/>
                  </a:lnTo>
                  <a:lnTo>
                    <a:pt x="2695575" y="601065"/>
                  </a:lnTo>
                  <a:lnTo>
                    <a:pt x="2695575" y="591527"/>
                  </a:lnTo>
                  <a:close/>
                </a:path>
                <a:path w="10982325" h="601345">
                  <a:moveTo>
                    <a:pt x="2752725" y="591527"/>
                  </a:moveTo>
                  <a:lnTo>
                    <a:pt x="2743200" y="591527"/>
                  </a:lnTo>
                  <a:lnTo>
                    <a:pt x="2743200" y="601065"/>
                  </a:lnTo>
                  <a:lnTo>
                    <a:pt x="2752725" y="601065"/>
                  </a:lnTo>
                  <a:lnTo>
                    <a:pt x="2752725" y="591527"/>
                  </a:lnTo>
                  <a:close/>
                </a:path>
                <a:path w="10982325" h="601345">
                  <a:moveTo>
                    <a:pt x="2809875" y="591527"/>
                  </a:moveTo>
                  <a:lnTo>
                    <a:pt x="2800350" y="591527"/>
                  </a:lnTo>
                  <a:lnTo>
                    <a:pt x="2800350" y="601065"/>
                  </a:lnTo>
                  <a:lnTo>
                    <a:pt x="2809875" y="601065"/>
                  </a:lnTo>
                  <a:lnTo>
                    <a:pt x="2809875" y="591527"/>
                  </a:lnTo>
                  <a:close/>
                </a:path>
                <a:path w="10982325" h="601345">
                  <a:moveTo>
                    <a:pt x="2867025" y="591527"/>
                  </a:moveTo>
                  <a:lnTo>
                    <a:pt x="2857500" y="591527"/>
                  </a:lnTo>
                  <a:lnTo>
                    <a:pt x="2857500" y="601065"/>
                  </a:lnTo>
                  <a:lnTo>
                    <a:pt x="2867025" y="601065"/>
                  </a:lnTo>
                  <a:lnTo>
                    <a:pt x="2867025" y="591527"/>
                  </a:lnTo>
                  <a:close/>
                </a:path>
                <a:path w="10982325" h="601345">
                  <a:moveTo>
                    <a:pt x="2921076" y="591527"/>
                  </a:moveTo>
                  <a:lnTo>
                    <a:pt x="2914650" y="591527"/>
                  </a:lnTo>
                  <a:lnTo>
                    <a:pt x="2914650" y="601065"/>
                  </a:lnTo>
                  <a:lnTo>
                    <a:pt x="2921076" y="601065"/>
                  </a:lnTo>
                  <a:lnTo>
                    <a:pt x="2921076" y="591527"/>
                  </a:lnTo>
                  <a:close/>
                </a:path>
                <a:path w="10982325" h="601345">
                  <a:moveTo>
                    <a:pt x="3495675" y="591527"/>
                  </a:moveTo>
                  <a:lnTo>
                    <a:pt x="3486150" y="591527"/>
                  </a:lnTo>
                  <a:lnTo>
                    <a:pt x="3486150" y="601065"/>
                  </a:lnTo>
                  <a:lnTo>
                    <a:pt x="3495675" y="601065"/>
                  </a:lnTo>
                  <a:lnTo>
                    <a:pt x="3495675" y="591527"/>
                  </a:lnTo>
                  <a:close/>
                </a:path>
                <a:path w="10982325" h="601345">
                  <a:moveTo>
                    <a:pt x="3552825" y="591527"/>
                  </a:moveTo>
                  <a:lnTo>
                    <a:pt x="3543300" y="591527"/>
                  </a:lnTo>
                  <a:lnTo>
                    <a:pt x="3543300" y="601065"/>
                  </a:lnTo>
                  <a:lnTo>
                    <a:pt x="3552825" y="601065"/>
                  </a:lnTo>
                  <a:lnTo>
                    <a:pt x="3552825" y="591527"/>
                  </a:lnTo>
                  <a:close/>
                </a:path>
                <a:path w="10982325" h="601345">
                  <a:moveTo>
                    <a:pt x="4124325" y="591527"/>
                  </a:moveTo>
                  <a:lnTo>
                    <a:pt x="4114800" y="591527"/>
                  </a:lnTo>
                  <a:lnTo>
                    <a:pt x="4114800" y="601065"/>
                  </a:lnTo>
                  <a:lnTo>
                    <a:pt x="4124325" y="601065"/>
                  </a:lnTo>
                  <a:lnTo>
                    <a:pt x="4124325" y="591527"/>
                  </a:lnTo>
                  <a:close/>
                </a:path>
                <a:path w="10982325" h="601345">
                  <a:moveTo>
                    <a:pt x="4181475" y="591527"/>
                  </a:moveTo>
                  <a:lnTo>
                    <a:pt x="4171950" y="591527"/>
                  </a:lnTo>
                  <a:lnTo>
                    <a:pt x="4171950" y="601065"/>
                  </a:lnTo>
                  <a:lnTo>
                    <a:pt x="4181475" y="601065"/>
                  </a:lnTo>
                  <a:lnTo>
                    <a:pt x="4181475" y="591527"/>
                  </a:lnTo>
                  <a:close/>
                </a:path>
                <a:path w="10982325" h="601345">
                  <a:moveTo>
                    <a:pt x="4238625" y="591527"/>
                  </a:moveTo>
                  <a:lnTo>
                    <a:pt x="4229100" y="591527"/>
                  </a:lnTo>
                  <a:lnTo>
                    <a:pt x="4229100" y="601065"/>
                  </a:lnTo>
                  <a:lnTo>
                    <a:pt x="4238625" y="601065"/>
                  </a:lnTo>
                  <a:lnTo>
                    <a:pt x="4238625" y="591527"/>
                  </a:lnTo>
                  <a:close/>
                </a:path>
                <a:path w="10982325" h="601345">
                  <a:moveTo>
                    <a:pt x="4810125" y="591527"/>
                  </a:moveTo>
                  <a:lnTo>
                    <a:pt x="4800600" y="591527"/>
                  </a:lnTo>
                  <a:lnTo>
                    <a:pt x="4800600" y="601065"/>
                  </a:lnTo>
                  <a:lnTo>
                    <a:pt x="4810125" y="601065"/>
                  </a:lnTo>
                  <a:lnTo>
                    <a:pt x="4810125" y="591527"/>
                  </a:lnTo>
                  <a:close/>
                </a:path>
                <a:path w="10982325" h="601345">
                  <a:moveTo>
                    <a:pt x="4867275" y="591527"/>
                  </a:moveTo>
                  <a:lnTo>
                    <a:pt x="4857750" y="591527"/>
                  </a:lnTo>
                  <a:lnTo>
                    <a:pt x="4857750" y="601065"/>
                  </a:lnTo>
                  <a:lnTo>
                    <a:pt x="4867275" y="601065"/>
                  </a:lnTo>
                  <a:lnTo>
                    <a:pt x="4867275" y="591527"/>
                  </a:lnTo>
                  <a:close/>
                </a:path>
                <a:path w="10982325" h="601345">
                  <a:moveTo>
                    <a:pt x="5438775" y="591527"/>
                  </a:moveTo>
                  <a:lnTo>
                    <a:pt x="5437492" y="591527"/>
                  </a:lnTo>
                  <a:lnTo>
                    <a:pt x="5437492" y="601065"/>
                  </a:lnTo>
                  <a:lnTo>
                    <a:pt x="5438775" y="601065"/>
                  </a:lnTo>
                  <a:lnTo>
                    <a:pt x="5438775" y="591527"/>
                  </a:lnTo>
                  <a:close/>
                </a:path>
                <a:path w="10982325" h="601345">
                  <a:moveTo>
                    <a:pt x="5495925" y="591527"/>
                  </a:moveTo>
                  <a:lnTo>
                    <a:pt x="5486400" y="591527"/>
                  </a:lnTo>
                  <a:lnTo>
                    <a:pt x="5486400" y="601065"/>
                  </a:lnTo>
                  <a:lnTo>
                    <a:pt x="5495925" y="601065"/>
                  </a:lnTo>
                  <a:lnTo>
                    <a:pt x="5495925" y="591527"/>
                  </a:lnTo>
                  <a:close/>
                </a:path>
                <a:path w="10982325" h="601345">
                  <a:moveTo>
                    <a:pt x="5553075" y="591527"/>
                  </a:moveTo>
                  <a:lnTo>
                    <a:pt x="5543550" y="591527"/>
                  </a:lnTo>
                  <a:lnTo>
                    <a:pt x="5543550" y="601065"/>
                  </a:lnTo>
                  <a:lnTo>
                    <a:pt x="5553075" y="601065"/>
                  </a:lnTo>
                  <a:lnTo>
                    <a:pt x="5553075" y="591527"/>
                  </a:lnTo>
                  <a:close/>
                </a:path>
                <a:path w="10982325" h="601345">
                  <a:moveTo>
                    <a:pt x="6124575" y="591527"/>
                  </a:moveTo>
                  <a:lnTo>
                    <a:pt x="6115050" y="591527"/>
                  </a:lnTo>
                  <a:lnTo>
                    <a:pt x="6115050" y="601065"/>
                  </a:lnTo>
                  <a:lnTo>
                    <a:pt x="6124575" y="601065"/>
                  </a:lnTo>
                  <a:lnTo>
                    <a:pt x="6124575" y="591527"/>
                  </a:lnTo>
                  <a:close/>
                </a:path>
                <a:path w="10982325" h="601345">
                  <a:moveTo>
                    <a:pt x="6181725" y="591527"/>
                  </a:moveTo>
                  <a:lnTo>
                    <a:pt x="6172200" y="591527"/>
                  </a:lnTo>
                  <a:lnTo>
                    <a:pt x="6172200" y="601065"/>
                  </a:lnTo>
                  <a:lnTo>
                    <a:pt x="6181725" y="601065"/>
                  </a:lnTo>
                  <a:lnTo>
                    <a:pt x="6181725" y="591527"/>
                  </a:lnTo>
                  <a:close/>
                </a:path>
                <a:path w="10982325" h="601345">
                  <a:moveTo>
                    <a:pt x="6238875" y="591527"/>
                  </a:moveTo>
                  <a:lnTo>
                    <a:pt x="6229350" y="591527"/>
                  </a:lnTo>
                  <a:lnTo>
                    <a:pt x="6229350" y="601065"/>
                  </a:lnTo>
                  <a:lnTo>
                    <a:pt x="6238875" y="601065"/>
                  </a:lnTo>
                  <a:lnTo>
                    <a:pt x="6238875" y="591527"/>
                  </a:lnTo>
                  <a:close/>
                </a:path>
                <a:path w="10982325" h="601345">
                  <a:moveTo>
                    <a:pt x="6810375" y="591527"/>
                  </a:moveTo>
                  <a:lnTo>
                    <a:pt x="6800850" y="591527"/>
                  </a:lnTo>
                  <a:lnTo>
                    <a:pt x="6800850" y="601065"/>
                  </a:lnTo>
                  <a:lnTo>
                    <a:pt x="6810375" y="601065"/>
                  </a:lnTo>
                  <a:lnTo>
                    <a:pt x="6810375" y="591527"/>
                  </a:lnTo>
                  <a:close/>
                </a:path>
                <a:path w="10982325" h="601345">
                  <a:moveTo>
                    <a:pt x="6867525" y="591527"/>
                  </a:moveTo>
                  <a:lnTo>
                    <a:pt x="6858000" y="591527"/>
                  </a:lnTo>
                  <a:lnTo>
                    <a:pt x="6858000" y="601065"/>
                  </a:lnTo>
                  <a:lnTo>
                    <a:pt x="6867525" y="601065"/>
                  </a:lnTo>
                  <a:lnTo>
                    <a:pt x="6867525" y="591527"/>
                  </a:lnTo>
                  <a:close/>
                </a:path>
                <a:path w="10982325" h="601345">
                  <a:moveTo>
                    <a:pt x="7439025" y="591527"/>
                  </a:moveTo>
                  <a:lnTo>
                    <a:pt x="7429500" y="591527"/>
                  </a:lnTo>
                  <a:lnTo>
                    <a:pt x="7429500" y="601065"/>
                  </a:lnTo>
                  <a:lnTo>
                    <a:pt x="7439025" y="601065"/>
                  </a:lnTo>
                  <a:lnTo>
                    <a:pt x="7439025" y="591527"/>
                  </a:lnTo>
                  <a:close/>
                </a:path>
                <a:path w="10982325" h="601345">
                  <a:moveTo>
                    <a:pt x="7496175" y="591527"/>
                  </a:moveTo>
                  <a:lnTo>
                    <a:pt x="7486650" y="591527"/>
                  </a:lnTo>
                  <a:lnTo>
                    <a:pt x="7486650" y="601065"/>
                  </a:lnTo>
                  <a:lnTo>
                    <a:pt x="7496175" y="601065"/>
                  </a:lnTo>
                  <a:lnTo>
                    <a:pt x="7496175" y="591527"/>
                  </a:lnTo>
                  <a:close/>
                </a:path>
                <a:path w="10982325" h="601345">
                  <a:moveTo>
                    <a:pt x="7553325" y="591527"/>
                  </a:moveTo>
                  <a:lnTo>
                    <a:pt x="7543800" y="591527"/>
                  </a:lnTo>
                  <a:lnTo>
                    <a:pt x="7543800" y="601065"/>
                  </a:lnTo>
                  <a:lnTo>
                    <a:pt x="7553325" y="601065"/>
                  </a:lnTo>
                  <a:lnTo>
                    <a:pt x="7553325" y="591527"/>
                  </a:lnTo>
                  <a:close/>
                </a:path>
                <a:path w="10982325" h="601345">
                  <a:moveTo>
                    <a:pt x="8124825" y="591527"/>
                  </a:moveTo>
                  <a:lnTo>
                    <a:pt x="8115300" y="591527"/>
                  </a:lnTo>
                  <a:lnTo>
                    <a:pt x="8115300" y="601065"/>
                  </a:lnTo>
                  <a:lnTo>
                    <a:pt x="8124825" y="601065"/>
                  </a:lnTo>
                  <a:lnTo>
                    <a:pt x="8124825" y="591527"/>
                  </a:lnTo>
                  <a:close/>
                </a:path>
                <a:path w="10982325" h="601345">
                  <a:moveTo>
                    <a:pt x="8181975" y="591527"/>
                  </a:moveTo>
                  <a:lnTo>
                    <a:pt x="8172450" y="591527"/>
                  </a:lnTo>
                  <a:lnTo>
                    <a:pt x="8172450" y="601065"/>
                  </a:lnTo>
                  <a:lnTo>
                    <a:pt x="8181975" y="601065"/>
                  </a:lnTo>
                  <a:lnTo>
                    <a:pt x="8181975" y="591527"/>
                  </a:lnTo>
                  <a:close/>
                </a:path>
                <a:path w="10982325" h="601345">
                  <a:moveTo>
                    <a:pt x="8232114" y="591527"/>
                  </a:moveTo>
                  <a:lnTo>
                    <a:pt x="8229600" y="591527"/>
                  </a:lnTo>
                  <a:lnTo>
                    <a:pt x="8229600" y="601065"/>
                  </a:lnTo>
                  <a:lnTo>
                    <a:pt x="8232114" y="601065"/>
                  </a:lnTo>
                  <a:lnTo>
                    <a:pt x="8232114" y="591527"/>
                  </a:lnTo>
                  <a:close/>
                </a:path>
                <a:path w="10982325" h="601345">
                  <a:moveTo>
                    <a:pt x="8810625" y="591527"/>
                  </a:moveTo>
                  <a:lnTo>
                    <a:pt x="8801100" y="591527"/>
                  </a:lnTo>
                  <a:lnTo>
                    <a:pt x="8801100" y="601065"/>
                  </a:lnTo>
                  <a:lnTo>
                    <a:pt x="8810625" y="601065"/>
                  </a:lnTo>
                  <a:lnTo>
                    <a:pt x="8810625" y="591527"/>
                  </a:lnTo>
                  <a:close/>
                </a:path>
                <a:path w="10982325" h="601345">
                  <a:moveTo>
                    <a:pt x="8867775" y="591527"/>
                  </a:moveTo>
                  <a:lnTo>
                    <a:pt x="8858250" y="591527"/>
                  </a:lnTo>
                  <a:lnTo>
                    <a:pt x="8858250" y="601065"/>
                  </a:lnTo>
                  <a:lnTo>
                    <a:pt x="8867775" y="601065"/>
                  </a:lnTo>
                  <a:lnTo>
                    <a:pt x="8867775" y="591527"/>
                  </a:lnTo>
                  <a:close/>
                </a:path>
                <a:path w="10982325" h="601345">
                  <a:moveTo>
                    <a:pt x="9439275" y="591527"/>
                  </a:moveTo>
                  <a:lnTo>
                    <a:pt x="9429750" y="591527"/>
                  </a:lnTo>
                  <a:lnTo>
                    <a:pt x="9429750" y="601065"/>
                  </a:lnTo>
                  <a:lnTo>
                    <a:pt x="9439275" y="601065"/>
                  </a:lnTo>
                  <a:lnTo>
                    <a:pt x="9439275" y="591527"/>
                  </a:lnTo>
                  <a:close/>
                </a:path>
                <a:path w="10982325" h="601345">
                  <a:moveTo>
                    <a:pt x="9496425" y="591527"/>
                  </a:moveTo>
                  <a:lnTo>
                    <a:pt x="9486900" y="591527"/>
                  </a:lnTo>
                  <a:lnTo>
                    <a:pt x="9486900" y="601065"/>
                  </a:lnTo>
                  <a:lnTo>
                    <a:pt x="9496425" y="601065"/>
                  </a:lnTo>
                  <a:lnTo>
                    <a:pt x="9496425" y="591527"/>
                  </a:lnTo>
                  <a:close/>
                </a:path>
                <a:path w="10982325" h="601345">
                  <a:moveTo>
                    <a:pt x="9553575" y="591527"/>
                  </a:moveTo>
                  <a:lnTo>
                    <a:pt x="9544050" y="591527"/>
                  </a:lnTo>
                  <a:lnTo>
                    <a:pt x="9544050" y="601065"/>
                  </a:lnTo>
                  <a:lnTo>
                    <a:pt x="9553575" y="601065"/>
                  </a:lnTo>
                  <a:lnTo>
                    <a:pt x="9553575" y="591527"/>
                  </a:lnTo>
                  <a:close/>
                </a:path>
                <a:path w="10982325" h="601345">
                  <a:moveTo>
                    <a:pt x="10125075" y="591527"/>
                  </a:moveTo>
                  <a:lnTo>
                    <a:pt x="10115550" y="591527"/>
                  </a:lnTo>
                  <a:lnTo>
                    <a:pt x="10115550" y="601065"/>
                  </a:lnTo>
                  <a:lnTo>
                    <a:pt x="10125075" y="601065"/>
                  </a:lnTo>
                  <a:lnTo>
                    <a:pt x="10125075" y="591527"/>
                  </a:lnTo>
                  <a:close/>
                </a:path>
                <a:path w="10982325" h="601345">
                  <a:moveTo>
                    <a:pt x="10182225" y="591527"/>
                  </a:moveTo>
                  <a:lnTo>
                    <a:pt x="10172700" y="591527"/>
                  </a:lnTo>
                  <a:lnTo>
                    <a:pt x="10172700" y="601065"/>
                  </a:lnTo>
                  <a:lnTo>
                    <a:pt x="10182225" y="601065"/>
                  </a:lnTo>
                  <a:lnTo>
                    <a:pt x="10182225" y="591527"/>
                  </a:lnTo>
                  <a:close/>
                </a:path>
                <a:path w="10982325" h="601345">
                  <a:moveTo>
                    <a:pt x="10753725" y="591527"/>
                  </a:moveTo>
                  <a:lnTo>
                    <a:pt x="10748543" y="591527"/>
                  </a:lnTo>
                  <a:lnTo>
                    <a:pt x="10748543" y="601065"/>
                  </a:lnTo>
                  <a:lnTo>
                    <a:pt x="10753725" y="601065"/>
                  </a:lnTo>
                  <a:lnTo>
                    <a:pt x="10753725" y="591527"/>
                  </a:lnTo>
                  <a:close/>
                </a:path>
                <a:path w="10982325" h="601345">
                  <a:moveTo>
                    <a:pt x="10810875" y="591527"/>
                  </a:moveTo>
                  <a:lnTo>
                    <a:pt x="10801350" y="591527"/>
                  </a:lnTo>
                  <a:lnTo>
                    <a:pt x="10801350" y="601065"/>
                  </a:lnTo>
                  <a:lnTo>
                    <a:pt x="10810875" y="601065"/>
                  </a:lnTo>
                  <a:lnTo>
                    <a:pt x="10810875" y="591527"/>
                  </a:lnTo>
                  <a:close/>
                </a:path>
                <a:path w="10982325" h="601345">
                  <a:moveTo>
                    <a:pt x="10868025" y="591527"/>
                  </a:moveTo>
                  <a:lnTo>
                    <a:pt x="10858500" y="591527"/>
                  </a:lnTo>
                  <a:lnTo>
                    <a:pt x="10858500" y="601065"/>
                  </a:lnTo>
                  <a:lnTo>
                    <a:pt x="10868025" y="601065"/>
                  </a:lnTo>
                  <a:lnTo>
                    <a:pt x="10868025" y="591527"/>
                  </a:lnTo>
                  <a:close/>
                </a:path>
                <a:path w="10982325" h="601345">
                  <a:moveTo>
                    <a:pt x="10925175" y="591527"/>
                  </a:moveTo>
                  <a:lnTo>
                    <a:pt x="10915650" y="591527"/>
                  </a:lnTo>
                  <a:lnTo>
                    <a:pt x="10915650" y="601065"/>
                  </a:lnTo>
                  <a:lnTo>
                    <a:pt x="10925175" y="601065"/>
                  </a:lnTo>
                  <a:lnTo>
                    <a:pt x="10925175" y="591527"/>
                  </a:lnTo>
                  <a:close/>
                </a:path>
                <a:path w="10982325" h="601345">
                  <a:moveTo>
                    <a:pt x="10982325" y="591527"/>
                  </a:moveTo>
                  <a:lnTo>
                    <a:pt x="10972800" y="591527"/>
                  </a:lnTo>
                  <a:lnTo>
                    <a:pt x="10972800" y="601065"/>
                  </a:lnTo>
                  <a:lnTo>
                    <a:pt x="10982325" y="601065"/>
                  </a:lnTo>
                  <a:lnTo>
                    <a:pt x="10982325" y="59152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4025" y="4115866"/>
              <a:ext cx="4524375" cy="9525"/>
            </a:xfrm>
            <a:custGeom>
              <a:avLst/>
              <a:gdLst/>
              <a:ahLst/>
              <a:cxnLst/>
              <a:rect l="l" t="t" r="r" b="b"/>
              <a:pathLst>
                <a:path w="45243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5243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5243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5243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5243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5243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5243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5243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5243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5243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52437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5243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52437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52437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52437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52437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52437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52437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52437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52437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5243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5243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52437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52437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52437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52437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52437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52437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52437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52437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52437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52437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52437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52437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52437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52437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52437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52437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52437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52437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52437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52437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52437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52437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52437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52437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52437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52437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52437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52437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52437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52437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52437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52437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52437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52437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52437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52437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52437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52437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52437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52437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52437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52437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52437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52437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52437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52437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52437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524375" h="9525">
                  <a:moveTo>
                    <a:pt x="4467225" y="0"/>
                  </a:moveTo>
                  <a:lnTo>
                    <a:pt x="4465942" y="0"/>
                  </a:lnTo>
                  <a:lnTo>
                    <a:pt x="4465942" y="9525"/>
                  </a:lnTo>
                  <a:lnTo>
                    <a:pt x="4467225" y="9525"/>
                  </a:lnTo>
                  <a:lnTo>
                    <a:pt x="4467225" y="0"/>
                  </a:lnTo>
                  <a:close/>
                </a:path>
                <a:path w="4524375" h="9525">
                  <a:moveTo>
                    <a:pt x="4524375" y="0"/>
                  </a:moveTo>
                  <a:lnTo>
                    <a:pt x="4514850" y="0"/>
                  </a:lnTo>
                  <a:lnTo>
                    <a:pt x="4514850" y="9525"/>
                  </a:lnTo>
                  <a:lnTo>
                    <a:pt x="4524375" y="9525"/>
                  </a:lnTo>
                  <a:lnTo>
                    <a:pt x="45243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2475" y="3524326"/>
              <a:ext cx="10982325" cy="601345"/>
            </a:xfrm>
            <a:custGeom>
              <a:avLst/>
              <a:gdLst/>
              <a:ahLst/>
              <a:cxnLst/>
              <a:rect l="l" t="t" r="r" b="b"/>
              <a:pathLst>
                <a:path w="10982325" h="601345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10982325" h="601345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10982325" h="601345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10982325" h="601345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10982325" h="601345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10982325" h="601345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10982325" h="601345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10982325" h="601345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10982325" h="601345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10982325" h="601345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10982325" h="601345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10982325" h="601345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10982325" h="601345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10982325" h="601345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10982325" h="601345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10982325" h="601345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10982325" h="601345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10982325" h="601345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10982325" h="60134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10982325" h="60134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10982325" h="60134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10982325" h="60134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10982325" h="60134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10982325" h="60134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10982325" h="60134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10982325" h="60134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10982325" h="60134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10982325" h="60134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10982325" h="60134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10982325" h="60134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10982325" h="60134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10982325" h="60134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10982325" h="60134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10982325" h="60134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10982325" h="60134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10982325" h="60134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10982325" h="60134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10982325" h="60134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10982325" h="60134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10982325" h="60134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10982325" h="60134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10982325" h="60134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10982325" h="60134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10982325" h="60134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10982325" h="60134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10982325" h="60134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10982325" h="601345">
                  <a:moveTo>
                    <a:pt x="5495925" y="591540"/>
                  </a:moveTo>
                  <a:lnTo>
                    <a:pt x="5486400" y="591540"/>
                  </a:lnTo>
                  <a:lnTo>
                    <a:pt x="5486400" y="601065"/>
                  </a:lnTo>
                  <a:lnTo>
                    <a:pt x="5495925" y="601065"/>
                  </a:lnTo>
                  <a:lnTo>
                    <a:pt x="5495925" y="591540"/>
                  </a:lnTo>
                  <a:close/>
                </a:path>
                <a:path w="10982325" h="601345">
                  <a:moveTo>
                    <a:pt x="5553075" y="591540"/>
                  </a:moveTo>
                  <a:lnTo>
                    <a:pt x="5543550" y="591540"/>
                  </a:lnTo>
                  <a:lnTo>
                    <a:pt x="5543550" y="601065"/>
                  </a:lnTo>
                  <a:lnTo>
                    <a:pt x="5553075" y="601065"/>
                  </a:lnTo>
                  <a:lnTo>
                    <a:pt x="5553075" y="591540"/>
                  </a:lnTo>
                  <a:close/>
                </a:path>
                <a:path w="10982325" h="601345">
                  <a:moveTo>
                    <a:pt x="6124575" y="591540"/>
                  </a:moveTo>
                  <a:lnTo>
                    <a:pt x="6115050" y="591540"/>
                  </a:lnTo>
                  <a:lnTo>
                    <a:pt x="6115050" y="601065"/>
                  </a:lnTo>
                  <a:lnTo>
                    <a:pt x="6124575" y="601065"/>
                  </a:lnTo>
                  <a:lnTo>
                    <a:pt x="6124575" y="591540"/>
                  </a:lnTo>
                  <a:close/>
                </a:path>
                <a:path w="10982325" h="601345">
                  <a:moveTo>
                    <a:pt x="6181725" y="591540"/>
                  </a:moveTo>
                  <a:lnTo>
                    <a:pt x="6172200" y="591540"/>
                  </a:lnTo>
                  <a:lnTo>
                    <a:pt x="6172200" y="601065"/>
                  </a:lnTo>
                  <a:lnTo>
                    <a:pt x="6181725" y="601065"/>
                  </a:lnTo>
                  <a:lnTo>
                    <a:pt x="6181725" y="591540"/>
                  </a:lnTo>
                  <a:close/>
                </a:path>
                <a:path w="10982325" h="601345">
                  <a:moveTo>
                    <a:pt x="6238875" y="591540"/>
                  </a:moveTo>
                  <a:lnTo>
                    <a:pt x="6229350" y="591540"/>
                  </a:lnTo>
                  <a:lnTo>
                    <a:pt x="6229350" y="601065"/>
                  </a:lnTo>
                  <a:lnTo>
                    <a:pt x="6238875" y="601065"/>
                  </a:lnTo>
                  <a:lnTo>
                    <a:pt x="6238875" y="591540"/>
                  </a:lnTo>
                  <a:close/>
                </a:path>
                <a:path w="10982325" h="601345">
                  <a:moveTo>
                    <a:pt x="6810375" y="591540"/>
                  </a:moveTo>
                  <a:lnTo>
                    <a:pt x="6800850" y="591540"/>
                  </a:lnTo>
                  <a:lnTo>
                    <a:pt x="6800850" y="601065"/>
                  </a:lnTo>
                  <a:lnTo>
                    <a:pt x="6810375" y="601065"/>
                  </a:lnTo>
                  <a:lnTo>
                    <a:pt x="6810375" y="591540"/>
                  </a:lnTo>
                  <a:close/>
                </a:path>
                <a:path w="10982325" h="601345">
                  <a:moveTo>
                    <a:pt x="6867525" y="591540"/>
                  </a:moveTo>
                  <a:lnTo>
                    <a:pt x="6858000" y="591540"/>
                  </a:lnTo>
                  <a:lnTo>
                    <a:pt x="6858000" y="601065"/>
                  </a:lnTo>
                  <a:lnTo>
                    <a:pt x="6867525" y="601065"/>
                  </a:lnTo>
                  <a:lnTo>
                    <a:pt x="6867525" y="591540"/>
                  </a:lnTo>
                  <a:close/>
                </a:path>
                <a:path w="10982325" h="601345">
                  <a:moveTo>
                    <a:pt x="7439025" y="591540"/>
                  </a:moveTo>
                  <a:lnTo>
                    <a:pt x="7429500" y="591540"/>
                  </a:lnTo>
                  <a:lnTo>
                    <a:pt x="7429500" y="601065"/>
                  </a:lnTo>
                  <a:lnTo>
                    <a:pt x="7439025" y="601065"/>
                  </a:lnTo>
                  <a:lnTo>
                    <a:pt x="7439025" y="591540"/>
                  </a:lnTo>
                  <a:close/>
                </a:path>
                <a:path w="10982325" h="601345">
                  <a:moveTo>
                    <a:pt x="7496175" y="591540"/>
                  </a:moveTo>
                  <a:lnTo>
                    <a:pt x="7486650" y="591540"/>
                  </a:lnTo>
                  <a:lnTo>
                    <a:pt x="7486650" y="601065"/>
                  </a:lnTo>
                  <a:lnTo>
                    <a:pt x="7496175" y="601065"/>
                  </a:lnTo>
                  <a:lnTo>
                    <a:pt x="7496175" y="591540"/>
                  </a:lnTo>
                  <a:close/>
                </a:path>
                <a:path w="10982325" h="601345">
                  <a:moveTo>
                    <a:pt x="7553325" y="591540"/>
                  </a:moveTo>
                  <a:lnTo>
                    <a:pt x="7543800" y="591540"/>
                  </a:lnTo>
                  <a:lnTo>
                    <a:pt x="7543800" y="601065"/>
                  </a:lnTo>
                  <a:lnTo>
                    <a:pt x="7553325" y="601065"/>
                  </a:lnTo>
                  <a:lnTo>
                    <a:pt x="7553325" y="591540"/>
                  </a:lnTo>
                  <a:close/>
                </a:path>
                <a:path w="10982325" h="601345">
                  <a:moveTo>
                    <a:pt x="8124825" y="591540"/>
                  </a:moveTo>
                  <a:lnTo>
                    <a:pt x="8115300" y="591540"/>
                  </a:lnTo>
                  <a:lnTo>
                    <a:pt x="8115300" y="601065"/>
                  </a:lnTo>
                  <a:lnTo>
                    <a:pt x="8124825" y="601065"/>
                  </a:lnTo>
                  <a:lnTo>
                    <a:pt x="8124825" y="591540"/>
                  </a:lnTo>
                  <a:close/>
                </a:path>
                <a:path w="10982325" h="601345">
                  <a:moveTo>
                    <a:pt x="8181975" y="591540"/>
                  </a:moveTo>
                  <a:lnTo>
                    <a:pt x="8172450" y="591540"/>
                  </a:lnTo>
                  <a:lnTo>
                    <a:pt x="8172450" y="601065"/>
                  </a:lnTo>
                  <a:lnTo>
                    <a:pt x="8181975" y="601065"/>
                  </a:lnTo>
                  <a:lnTo>
                    <a:pt x="8181975" y="591540"/>
                  </a:lnTo>
                  <a:close/>
                </a:path>
                <a:path w="10982325" h="601345">
                  <a:moveTo>
                    <a:pt x="8232114" y="591540"/>
                  </a:moveTo>
                  <a:lnTo>
                    <a:pt x="8229600" y="591540"/>
                  </a:lnTo>
                  <a:lnTo>
                    <a:pt x="8229600" y="601065"/>
                  </a:lnTo>
                  <a:lnTo>
                    <a:pt x="8232114" y="601065"/>
                  </a:lnTo>
                  <a:lnTo>
                    <a:pt x="8232114" y="591540"/>
                  </a:lnTo>
                  <a:close/>
                </a:path>
                <a:path w="10982325" h="601345">
                  <a:moveTo>
                    <a:pt x="8810625" y="591540"/>
                  </a:moveTo>
                  <a:lnTo>
                    <a:pt x="8801100" y="591540"/>
                  </a:lnTo>
                  <a:lnTo>
                    <a:pt x="8801100" y="601065"/>
                  </a:lnTo>
                  <a:lnTo>
                    <a:pt x="8810625" y="601065"/>
                  </a:lnTo>
                  <a:lnTo>
                    <a:pt x="8810625" y="591540"/>
                  </a:lnTo>
                  <a:close/>
                </a:path>
                <a:path w="10982325" h="601345">
                  <a:moveTo>
                    <a:pt x="8867775" y="591540"/>
                  </a:moveTo>
                  <a:lnTo>
                    <a:pt x="8858250" y="591540"/>
                  </a:lnTo>
                  <a:lnTo>
                    <a:pt x="8858250" y="601065"/>
                  </a:lnTo>
                  <a:lnTo>
                    <a:pt x="8867775" y="601065"/>
                  </a:lnTo>
                  <a:lnTo>
                    <a:pt x="8867775" y="591540"/>
                  </a:lnTo>
                  <a:close/>
                </a:path>
                <a:path w="10982325" h="601345">
                  <a:moveTo>
                    <a:pt x="9439275" y="591540"/>
                  </a:moveTo>
                  <a:lnTo>
                    <a:pt x="9429750" y="591540"/>
                  </a:lnTo>
                  <a:lnTo>
                    <a:pt x="9429750" y="601065"/>
                  </a:lnTo>
                  <a:lnTo>
                    <a:pt x="9439275" y="601065"/>
                  </a:lnTo>
                  <a:lnTo>
                    <a:pt x="9439275" y="591540"/>
                  </a:lnTo>
                  <a:close/>
                </a:path>
                <a:path w="10982325" h="601345">
                  <a:moveTo>
                    <a:pt x="9496425" y="591540"/>
                  </a:moveTo>
                  <a:lnTo>
                    <a:pt x="9486900" y="591540"/>
                  </a:lnTo>
                  <a:lnTo>
                    <a:pt x="9486900" y="601065"/>
                  </a:lnTo>
                  <a:lnTo>
                    <a:pt x="9496425" y="601065"/>
                  </a:lnTo>
                  <a:lnTo>
                    <a:pt x="9496425" y="591540"/>
                  </a:lnTo>
                  <a:close/>
                </a:path>
                <a:path w="10982325" h="601345">
                  <a:moveTo>
                    <a:pt x="9553575" y="591540"/>
                  </a:moveTo>
                  <a:lnTo>
                    <a:pt x="9544050" y="591540"/>
                  </a:lnTo>
                  <a:lnTo>
                    <a:pt x="9544050" y="601065"/>
                  </a:lnTo>
                  <a:lnTo>
                    <a:pt x="9553575" y="601065"/>
                  </a:lnTo>
                  <a:lnTo>
                    <a:pt x="9553575" y="591540"/>
                  </a:lnTo>
                  <a:close/>
                </a:path>
                <a:path w="10982325" h="601345">
                  <a:moveTo>
                    <a:pt x="10125075" y="591540"/>
                  </a:moveTo>
                  <a:lnTo>
                    <a:pt x="10115550" y="591540"/>
                  </a:lnTo>
                  <a:lnTo>
                    <a:pt x="10115550" y="601065"/>
                  </a:lnTo>
                  <a:lnTo>
                    <a:pt x="10125075" y="601065"/>
                  </a:lnTo>
                  <a:lnTo>
                    <a:pt x="10125075" y="591540"/>
                  </a:lnTo>
                  <a:close/>
                </a:path>
                <a:path w="10982325" h="601345">
                  <a:moveTo>
                    <a:pt x="10182225" y="591540"/>
                  </a:moveTo>
                  <a:lnTo>
                    <a:pt x="10172700" y="591540"/>
                  </a:lnTo>
                  <a:lnTo>
                    <a:pt x="10172700" y="601065"/>
                  </a:lnTo>
                  <a:lnTo>
                    <a:pt x="10182225" y="601065"/>
                  </a:lnTo>
                  <a:lnTo>
                    <a:pt x="10182225" y="591540"/>
                  </a:lnTo>
                  <a:close/>
                </a:path>
                <a:path w="10982325" h="601345">
                  <a:moveTo>
                    <a:pt x="10753725" y="591540"/>
                  </a:moveTo>
                  <a:lnTo>
                    <a:pt x="10748543" y="591540"/>
                  </a:lnTo>
                  <a:lnTo>
                    <a:pt x="10748543" y="601065"/>
                  </a:lnTo>
                  <a:lnTo>
                    <a:pt x="10753725" y="601065"/>
                  </a:lnTo>
                  <a:lnTo>
                    <a:pt x="10753725" y="591540"/>
                  </a:lnTo>
                  <a:close/>
                </a:path>
                <a:path w="10982325" h="601345">
                  <a:moveTo>
                    <a:pt x="10810875" y="591540"/>
                  </a:moveTo>
                  <a:lnTo>
                    <a:pt x="10801350" y="591540"/>
                  </a:lnTo>
                  <a:lnTo>
                    <a:pt x="10801350" y="601065"/>
                  </a:lnTo>
                  <a:lnTo>
                    <a:pt x="10810875" y="601065"/>
                  </a:lnTo>
                  <a:lnTo>
                    <a:pt x="10810875" y="591540"/>
                  </a:lnTo>
                  <a:close/>
                </a:path>
                <a:path w="10982325" h="601345">
                  <a:moveTo>
                    <a:pt x="10868025" y="591540"/>
                  </a:moveTo>
                  <a:lnTo>
                    <a:pt x="10858500" y="591540"/>
                  </a:lnTo>
                  <a:lnTo>
                    <a:pt x="10858500" y="601065"/>
                  </a:lnTo>
                  <a:lnTo>
                    <a:pt x="10868025" y="601065"/>
                  </a:lnTo>
                  <a:lnTo>
                    <a:pt x="10868025" y="591540"/>
                  </a:lnTo>
                  <a:close/>
                </a:path>
                <a:path w="10982325" h="601345">
                  <a:moveTo>
                    <a:pt x="10925175" y="591540"/>
                  </a:moveTo>
                  <a:lnTo>
                    <a:pt x="10915650" y="591540"/>
                  </a:lnTo>
                  <a:lnTo>
                    <a:pt x="10915650" y="601065"/>
                  </a:lnTo>
                  <a:lnTo>
                    <a:pt x="10925175" y="601065"/>
                  </a:lnTo>
                  <a:lnTo>
                    <a:pt x="10925175" y="591540"/>
                  </a:lnTo>
                  <a:close/>
                </a:path>
                <a:path w="10982325" h="601345">
                  <a:moveTo>
                    <a:pt x="10982325" y="591540"/>
                  </a:moveTo>
                  <a:lnTo>
                    <a:pt x="10972800" y="591540"/>
                  </a:lnTo>
                  <a:lnTo>
                    <a:pt x="10972800" y="601065"/>
                  </a:lnTo>
                  <a:lnTo>
                    <a:pt x="10982325" y="601065"/>
                  </a:lnTo>
                  <a:lnTo>
                    <a:pt x="10982325" y="59154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4225" y="3524326"/>
              <a:ext cx="7610475" cy="10160"/>
            </a:xfrm>
            <a:custGeom>
              <a:avLst/>
              <a:gdLst/>
              <a:ahLst/>
              <a:cxnLst/>
              <a:rect l="l" t="t" r="r" b="b"/>
              <a:pathLst>
                <a:path w="761047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761047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761047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761047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761047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761047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761047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761047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761047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761047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761047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761047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761047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761047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761047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761047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761047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761047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761047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761047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761047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761047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761047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761047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761047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761047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761047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761047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761047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761047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761047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761047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761047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761047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761047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761047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761047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761047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761047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761047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761047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761047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761047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761047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761047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761047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761047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761047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761047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761047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761047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761047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761047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761047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761047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761047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7610475" h="10160">
                  <a:moveTo>
                    <a:pt x="4238625" y="0"/>
                  </a:moveTo>
                  <a:lnTo>
                    <a:pt x="4229100" y="0"/>
                  </a:lnTo>
                  <a:lnTo>
                    <a:pt x="4229100" y="9537"/>
                  </a:lnTo>
                  <a:lnTo>
                    <a:pt x="4238625" y="9537"/>
                  </a:lnTo>
                  <a:lnTo>
                    <a:pt x="4238625" y="0"/>
                  </a:lnTo>
                  <a:close/>
                </a:path>
                <a:path w="7610475" h="10160">
                  <a:moveTo>
                    <a:pt x="4295775" y="0"/>
                  </a:moveTo>
                  <a:lnTo>
                    <a:pt x="4286250" y="0"/>
                  </a:lnTo>
                  <a:lnTo>
                    <a:pt x="4286250" y="9537"/>
                  </a:lnTo>
                  <a:lnTo>
                    <a:pt x="4295775" y="9537"/>
                  </a:lnTo>
                  <a:lnTo>
                    <a:pt x="4295775" y="0"/>
                  </a:lnTo>
                  <a:close/>
                </a:path>
                <a:path w="7610475" h="10160">
                  <a:moveTo>
                    <a:pt x="4867275" y="0"/>
                  </a:moveTo>
                  <a:lnTo>
                    <a:pt x="4857750" y="0"/>
                  </a:lnTo>
                  <a:lnTo>
                    <a:pt x="4857750" y="9537"/>
                  </a:lnTo>
                  <a:lnTo>
                    <a:pt x="4867275" y="9537"/>
                  </a:lnTo>
                  <a:lnTo>
                    <a:pt x="4867275" y="0"/>
                  </a:lnTo>
                  <a:close/>
                </a:path>
                <a:path w="7610475" h="10160">
                  <a:moveTo>
                    <a:pt x="4924425" y="0"/>
                  </a:moveTo>
                  <a:lnTo>
                    <a:pt x="4914900" y="0"/>
                  </a:lnTo>
                  <a:lnTo>
                    <a:pt x="4914900" y="9537"/>
                  </a:lnTo>
                  <a:lnTo>
                    <a:pt x="4924425" y="9537"/>
                  </a:lnTo>
                  <a:lnTo>
                    <a:pt x="4924425" y="0"/>
                  </a:lnTo>
                  <a:close/>
                </a:path>
                <a:path w="7610475" h="10160">
                  <a:moveTo>
                    <a:pt x="4981575" y="0"/>
                  </a:moveTo>
                  <a:lnTo>
                    <a:pt x="4972050" y="0"/>
                  </a:lnTo>
                  <a:lnTo>
                    <a:pt x="4972050" y="9537"/>
                  </a:lnTo>
                  <a:lnTo>
                    <a:pt x="4981575" y="9537"/>
                  </a:lnTo>
                  <a:lnTo>
                    <a:pt x="4981575" y="0"/>
                  </a:lnTo>
                  <a:close/>
                </a:path>
                <a:path w="7610475" h="10160">
                  <a:moveTo>
                    <a:pt x="5553075" y="0"/>
                  </a:moveTo>
                  <a:lnTo>
                    <a:pt x="5543550" y="0"/>
                  </a:lnTo>
                  <a:lnTo>
                    <a:pt x="5543550" y="9537"/>
                  </a:lnTo>
                  <a:lnTo>
                    <a:pt x="5553075" y="9537"/>
                  </a:lnTo>
                  <a:lnTo>
                    <a:pt x="5553075" y="0"/>
                  </a:lnTo>
                  <a:close/>
                </a:path>
                <a:path w="7610475" h="10160">
                  <a:moveTo>
                    <a:pt x="5610225" y="0"/>
                  </a:moveTo>
                  <a:lnTo>
                    <a:pt x="5600700" y="0"/>
                  </a:lnTo>
                  <a:lnTo>
                    <a:pt x="5600700" y="9537"/>
                  </a:lnTo>
                  <a:lnTo>
                    <a:pt x="5610225" y="9537"/>
                  </a:lnTo>
                  <a:lnTo>
                    <a:pt x="5610225" y="0"/>
                  </a:lnTo>
                  <a:close/>
                </a:path>
                <a:path w="7610475" h="10160">
                  <a:moveTo>
                    <a:pt x="5660364" y="0"/>
                  </a:moveTo>
                  <a:lnTo>
                    <a:pt x="5657850" y="0"/>
                  </a:lnTo>
                  <a:lnTo>
                    <a:pt x="5657850" y="9537"/>
                  </a:lnTo>
                  <a:lnTo>
                    <a:pt x="5660364" y="9537"/>
                  </a:lnTo>
                  <a:lnTo>
                    <a:pt x="5660364" y="0"/>
                  </a:lnTo>
                  <a:close/>
                </a:path>
                <a:path w="7610475" h="10160">
                  <a:moveTo>
                    <a:pt x="6238875" y="0"/>
                  </a:moveTo>
                  <a:lnTo>
                    <a:pt x="6229350" y="0"/>
                  </a:lnTo>
                  <a:lnTo>
                    <a:pt x="6229350" y="9537"/>
                  </a:lnTo>
                  <a:lnTo>
                    <a:pt x="6238875" y="9537"/>
                  </a:lnTo>
                  <a:lnTo>
                    <a:pt x="6238875" y="0"/>
                  </a:lnTo>
                  <a:close/>
                </a:path>
                <a:path w="7610475" h="10160">
                  <a:moveTo>
                    <a:pt x="6296025" y="0"/>
                  </a:moveTo>
                  <a:lnTo>
                    <a:pt x="6286500" y="0"/>
                  </a:lnTo>
                  <a:lnTo>
                    <a:pt x="6286500" y="9537"/>
                  </a:lnTo>
                  <a:lnTo>
                    <a:pt x="6296025" y="9537"/>
                  </a:lnTo>
                  <a:lnTo>
                    <a:pt x="6296025" y="0"/>
                  </a:lnTo>
                  <a:close/>
                </a:path>
                <a:path w="7610475" h="10160">
                  <a:moveTo>
                    <a:pt x="6867525" y="0"/>
                  </a:moveTo>
                  <a:lnTo>
                    <a:pt x="6858000" y="0"/>
                  </a:lnTo>
                  <a:lnTo>
                    <a:pt x="6858000" y="9537"/>
                  </a:lnTo>
                  <a:lnTo>
                    <a:pt x="6867525" y="9537"/>
                  </a:lnTo>
                  <a:lnTo>
                    <a:pt x="6867525" y="0"/>
                  </a:lnTo>
                  <a:close/>
                </a:path>
                <a:path w="7610475" h="10160">
                  <a:moveTo>
                    <a:pt x="6924675" y="0"/>
                  </a:moveTo>
                  <a:lnTo>
                    <a:pt x="6915150" y="0"/>
                  </a:lnTo>
                  <a:lnTo>
                    <a:pt x="6915150" y="9537"/>
                  </a:lnTo>
                  <a:lnTo>
                    <a:pt x="6924675" y="9537"/>
                  </a:lnTo>
                  <a:lnTo>
                    <a:pt x="6924675" y="0"/>
                  </a:lnTo>
                  <a:close/>
                </a:path>
                <a:path w="7610475" h="10160">
                  <a:moveTo>
                    <a:pt x="6981825" y="0"/>
                  </a:moveTo>
                  <a:lnTo>
                    <a:pt x="6972300" y="0"/>
                  </a:lnTo>
                  <a:lnTo>
                    <a:pt x="6972300" y="9537"/>
                  </a:lnTo>
                  <a:lnTo>
                    <a:pt x="6981825" y="9537"/>
                  </a:lnTo>
                  <a:lnTo>
                    <a:pt x="6981825" y="0"/>
                  </a:lnTo>
                  <a:close/>
                </a:path>
                <a:path w="7610475" h="10160">
                  <a:moveTo>
                    <a:pt x="7553325" y="0"/>
                  </a:moveTo>
                  <a:lnTo>
                    <a:pt x="7543800" y="0"/>
                  </a:lnTo>
                  <a:lnTo>
                    <a:pt x="7543800" y="9537"/>
                  </a:lnTo>
                  <a:lnTo>
                    <a:pt x="7553325" y="9537"/>
                  </a:lnTo>
                  <a:lnTo>
                    <a:pt x="7553325" y="0"/>
                  </a:lnTo>
                  <a:close/>
                </a:path>
                <a:path w="7610475" h="10160">
                  <a:moveTo>
                    <a:pt x="7610475" y="0"/>
                  </a:moveTo>
                  <a:lnTo>
                    <a:pt x="7600950" y="0"/>
                  </a:lnTo>
                  <a:lnTo>
                    <a:pt x="7600950" y="9537"/>
                  </a:lnTo>
                  <a:lnTo>
                    <a:pt x="7610475" y="9537"/>
                  </a:lnTo>
                  <a:lnTo>
                    <a:pt x="76104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2475" y="2932798"/>
              <a:ext cx="10982325" cy="601345"/>
            </a:xfrm>
            <a:custGeom>
              <a:avLst/>
              <a:gdLst/>
              <a:ahLst/>
              <a:cxnLst/>
              <a:rect l="l" t="t" r="r" b="b"/>
              <a:pathLst>
                <a:path w="10982325" h="60134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982325" h="60134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0982325" h="60134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0982325" h="60134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0982325" h="60134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0982325" h="60134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0982325" h="60134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0982325" h="60134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0982325" h="60134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0982325" h="60134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0982325" h="60134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0982325" h="60134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0982325" h="60134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0982325" h="60134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0982325" h="60134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0982325" h="60134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0982325" h="60134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0982325" h="60134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0982325" h="60134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0982325" h="60134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0982325" h="60134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0982325" h="60134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0982325" h="60134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10982325" h="60134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0982325" h="60134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0982325" h="60134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0982325" h="60134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0982325" h="60134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10982325" h="60134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10982325" h="60134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10982325" h="60134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10982325" h="60134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10982325" h="60134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10982325" h="60134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10982325" h="60134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10982325" h="60134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10982325" h="60134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10982325" h="60134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10982325" h="60134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10982325" h="60134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10982325" h="60134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10982325" h="60134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10982325" h="60134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10982325" h="60134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10982325" h="60134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10982325" h="60134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10982325" h="60134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10982325" h="60134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10982325" h="60134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10982325" h="60134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10982325" h="60134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10982325" h="60134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10982325" h="60134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10982325" h="60134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10982325" h="60134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10982325" h="60134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10982325" h="60134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10982325" h="60134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10982325" h="60134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10982325" h="60134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10982325" h="60134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10982325" h="60134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10982325" h="60134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10982325" h="60134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10982325" h="60134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10982325" h="601345">
                  <a:moveTo>
                    <a:pt x="10182225" y="591527"/>
                  </a:moveTo>
                  <a:lnTo>
                    <a:pt x="10172700" y="591527"/>
                  </a:lnTo>
                  <a:lnTo>
                    <a:pt x="10172700" y="601065"/>
                  </a:lnTo>
                  <a:lnTo>
                    <a:pt x="10182225" y="601065"/>
                  </a:lnTo>
                  <a:lnTo>
                    <a:pt x="10182225" y="591527"/>
                  </a:lnTo>
                  <a:close/>
                </a:path>
                <a:path w="10982325" h="601345">
                  <a:moveTo>
                    <a:pt x="10753725" y="591527"/>
                  </a:moveTo>
                  <a:lnTo>
                    <a:pt x="10748543" y="591527"/>
                  </a:lnTo>
                  <a:lnTo>
                    <a:pt x="10748543" y="601065"/>
                  </a:lnTo>
                  <a:lnTo>
                    <a:pt x="10753725" y="601065"/>
                  </a:lnTo>
                  <a:lnTo>
                    <a:pt x="10753725" y="591527"/>
                  </a:lnTo>
                  <a:close/>
                </a:path>
                <a:path w="10982325" h="601345">
                  <a:moveTo>
                    <a:pt x="10810875" y="591527"/>
                  </a:moveTo>
                  <a:lnTo>
                    <a:pt x="10801350" y="591527"/>
                  </a:lnTo>
                  <a:lnTo>
                    <a:pt x="10801350" y="601065"/>
                  </a:lnTo>
                  <a:lnTo>
                    <a:pt x="10810875" y="601065"/>
                  </a:lnTo>
                  <a:lnTo>
                    <a:pt x="10810875" y="591527"/>
                  </a:lnTo>
                  <a:close/>
                </a:path>
                <a:path w="10982325" h="601345">
                  <a:moveTo>
                    <a:pt x="10868025" y="591527"/>
                  </a:moveTo>
                  <a:lnTo>
                    <a:pt x="10858500" y="591527"/>
                  </a:lnTo>
                  <a:lnTo>
                    <a:pt x="10858500" y="601065"/>
                  </a:lnTo>
                  <a:lnTo>
                    <a:pt x="10868025" y="601065"/>
                  </a:lnTo>
                  <a:lnTo>
                    <a:pt x="10868025" y="591527"/>
                  </a:lnTo>
                  <a:close/>
                </a:path>
                <a:path w="10982325" h="601345">
                  <a:moveTo>
                    <a:pt x="10925175" y="591527"/>
                  </a:moveTo>
                  <a:lnTo>
                    <a:pt x="10915650" y="591527"/>
                  </a:lnTo>
                  <a:lnTo>
                    <a:pt x="10915650" y="601065"/>
                  </a:lnTo>
                  <a:lnTo>
                    <a:pt x="10925175" y="601065"/>
                  </a:lnTo>
                  <a:lnTo>
                    <a:pt x="10925175" y="591527"/>
                  </a:lnTo>
                  <a:close/>
                </a:path>
                <a:path w="10982325" h="601345">
                  <a:moveTo>
                    <a:pt x="10982325" y="591527"/>
                  </a:moveTo>
                  <a:lnTo>
                    <a:pt x="10972800" y="591527"/>
                  </a:lnTo>
                  <a:lnTo>
                    <a:pt x="10972800" y="601065"/>
                  </a:lnTo>
                  <a:lnTo>
                    <a:pt x="10982325" y="601065"/>
                  </a:lnTo>
                  <a:lnTo>
                    <a:pt x="10982325" y="591527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2475" y="2341257"/>
              <a:ext cx="10982325" cy="601345"/>
            </a:xfrm>
            <a:custGeom>
              <a:avLst/>
              <a:gdLst/>
              <a:ahLst/>
              <a:cxnLst/>
              <a:rect l="l" t="t" r="r" b="b"/>
              <a:pathLst>
                <a:path w="10982325" h="601344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10982325" h="601344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10982325" h="601344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10982325" h="601344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10982325" h="601344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10982325" h="601344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10982325" h="601344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10982325" h="601344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10982325" h="601344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10982325" h="601344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10982325" h="601344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10982325" h="601344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10982325" h="601344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10982325" h="601344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10982325" h="601344">
                  <a:moveTo>
                    <a:pt x="3667125" y="591540"/>
                  </a:moveTo>
                  <a:lnTo>
                    <a:pt x="3657600" y="591540"/>
                  </a:lnTo>
                  <a:lnTo>
                    <a:pt x="3657600" y="601065"/>
                  </a:lnTo>
                  <a:lnTo>
                    <a:pt x="3667125" y="601065"/>
                  </a:lnTo>
                  <a:lnTo>
                    <a:pt x="3667125" y="591540"/>
                  </a:lnTo>
                  <a:close/>
                </a:path>
                <a:path w="10982325" h="601344">
                  <a:moveTo>
                    <a:pt x="3724275" y="591540"/>
                  </a:moveTo>
                  <a:lnTo>
                    <a:pt x="3714750" y="591540"/>
                  </a:lnTo>
                  <a:lnTo>
                    <a:pt x="3714750" y="601065"/>
                  </a:lnTo>
                  <a:lnTo>
                    <a:pt x="3724275" y="601065"/>
                  </a:lnTo>
                  <a:lnTo>
                    <a:pt x="3724275" y="591540"/>
                  </a:lnTo>
                  <a:close/>
                </a:path>
                <a:path w="10982325" h="601344">
                  <a:moveTo>
                    <a:pt x="3781425" y="591540"/>
                  </a:moveTo>
                  <a:lnTo>
                    <a:pt x="3771900" y="591540"/>
                  </a:lnTo>
                  <a:lnTo>
                    <a:pt x="3771900" y="601065"/>
                  </a:lnTo>
                  <a:lnTo>
                    <a:pt x="3781425" y="601065"/>
                  </a:lnTo>
                  <a:lnTo>
                    <a:pt x="3781425" y="591540"/>
                  </a:lnTo>
                  <a:close/>
                </a:path>
                <a:path w="10982325" h="601344">
                  <a:moveTo>
                    <a:pt x="3838575" y="591540"/>
                  </a:moveTo>
                  <a:lnTo>
                    <a:pt x="3829050" y="591540"/>
                  </a:lnTo>
                  <a:lnTo>
                    <a:pt x="3829050" y="601065"/>
                  </a:lnTo>
                  <a:lnTo>
                    <a:pt x="3838575" y="601065"/>
                  </a:lnTo>
                  <a:lnTo>
                    <a:pt x="3838575" y="591540"/>
                  </a:lnTo>
                  <a:close/>
                </a:path>
                <a:path w="10982325" h="601344">
                  <a:moveTo>
                    <a:pt x="3895725" y="591540"/>
                  </a:moveTo>
                  <a:lnTo>
                    <a:pt x="3886200" y="591540"/>
                  </a:lnTo>
                  <a:lnTo>
                    <a:pt x="3886200" y="601065"/>
                  </a:lnTo>
                  <a:lnTo>
                    <a:pt x="3895725" y="601065"/>
                  </a:lnTo>
                  <a:lnTo>
                    <a:pt x="3895725" y="591540"/>
                  </a:lnTo>
                  <a:close/>
                </a:path>
                <a:path w="10982325" h="601344">
                  <a:moveTo>
                    <a:pt x="3952875" y="591540"/>
                  </a:moveTo>
                  <a:lnTo>
                    <a:pt x="3943350" y="591540"/>
                  </a:lnTo>
                  <a:lnTo>
                    <a:pt x="3943350" y="601065"/>
                  </a:lnTo>
                  <a:lnTo>
                    <a:pt x="3952875" y="601065"/>
                  </a:lnTo>
                  <a:lnTo>
                    <a:pt x="3952875" y="591540"/>
                  </a:lnTo>
                  <a:close/>
                </a:path>
                <a:path w="10982325" h="601344">
                  <a:moveTo>
                    <a:pt x="4010025" y="591540"/>
                  </a:moveTo>
                  <a:lnTo>
                    <a:pt x="4000500" y="591540"/>
                  </a:lnTo>
                  <a:lnTo>
                    <a:pt x="4000500" y="601065"/>
                  </a:lnTo>
                  <a:lnTo>
                    <a:pt x="4010025" y="601065"/>
                  </a:lnTo>
                  <a:lnTo>
                    <a:pt x="4010025" y="591540"/>
                  </a:lnTo>
                  <a:close/>
                </a:path>
                <a:path w="10982325" h="601344">
                  <a:moveTo>
                    <a:pt x="4067175" y="591540"/>
                  </a:moveTo>
                  <a:lnTo>
                    <a:pt x="4057650" y="591540"/>
                  </a:lnTo>
                  <a:lnTo>
                    <a:pt x="4057650" y="601065"/>
                  </a:lnTo>
                  <a:lnTo>
                    <a:pt x="4067175" y="601065"/>
                  </a:lnTo>
                  <a:lnTo>
                    <a:pt x="4067175" y="591540"/>
                  </a:lnTo>
                  <a:close/>
                </a:path>
                <a:path w="10982325" h="601344">
                  <a:moveTo>
                    <a:pt x="4124325" y="591540"/>
                  </a:moveTo>
                  <a:lnTo>
                    <a:pt x="4114800" y="591540"/>
                  </a:lnTo>
                  <a:lnTo>
                    <a:pt x="4114800" y="601065"/>
                  </a:lnTo>
                  <a:lnTo>
                    <a:pt x="4124325" y="601065"/>
                  </a:lnTo>
                  <a:lnTo>
                    <a:pt x="4124325" y="591540"/>
                  </a:lnTo>
                  <a:close/>
                </a:path>
                <a:path w="10982325" h="601344">
                  <a:moveTo>
                    <a:pt x="4181475" y="591540"/>
                  </a:moveTo>
                  <a:lnTo>
                    <a:pt x="4171950" y="591540"/>
                  </a:lnTo>
                  <a:lnTo>
                    <a:pt x="4171950" y="601065"/>
                  </a:lnTo>
                  <a:lnTo>
                    <a:pt x="4181475" y="601065"/>
                  </a:lnTo>
                  <a:lnTo>
                    <a:pt x="4181475" y="591540"/>
                  </a:lnTo>
                  <a:close/>
                </a:path>
                <a:path w="10982325" h="601344">
                  <a:moveTo>
                    <a:pt x="4238625" y="591540"/>
                  </a:moveTo>
                  <a:lnTo>
                    <a:pt x="4229100" y="591540"/>
                  </a:lnTo>
                  <a:lnTo>
                    <a:pt x="4229100" y="601065"/>
                  </a:lnTo>
                  <a:lnTo>
                    <a:pt x="4238625" y="601065"/>
                  </a:lnTo>
                  <a:lnTo>
                    <a:pt x="4238625" y="591540"/>
                  </a:lnTo>
                  <a:close/>
                </a:path>
                <a:path w="10982325" h="601344">
                  <a:moveTo>
                    <a:pt x="4295775" y="591540"/>
                  </a:moveTo>
                  <a:lnTo>
                    <a:pt x="4286250" y="591540"/>
                  </a:lnTo>
                  <a:lnTo>
                    <a:pt x="4286250" y="601065"/>
                  </a:lnTo>
                  <a:lnTo>
                    <a:pt x="4295775" y="601065"/>
                  </a:lnTo>
                  <a:lnTo>
                    <a:pt x="4295775" y="591540"/>
                  </a:lnTo>
                  <a:close/>
                </a:path>
                <a:path w="10982325" h="601344">
                  <a:moveTo>
                    <a:pt x="4352925" y="591540"/>
                  </a:moveTo>
                  <a:lnTo>
                    <a:pt x="4343400" y="591540"/>
                  </a:lnTo>
                  <a:lnTo>
                    <a:pt x="4343400" y="601065"/>
                  </a:lnTo>
                  <a:lnTo>
                    <a:pt x="4352925" y="601065"/>
                  </a:lnTo>
                  <a:lnTo>
                    <a:pt x="4352925" y="591540"/>
                  </a:lnTo>
                  <a:close/>
                </a:path>
                <a:path w="10982325" h="601344">
                  <a:moveTo>
                    <a:pt x="4410075" y="591540"/>
                  </a:moveTo>
                  <a:lnTo>
                    <a:pt x="4400550" y="591540"/>
                  </a:lnTo>
                  <a:lnTo>
                    <a:pt x="4400550" y="601065"/>
                  </a:lnTo>
                  <a:lnTo>
                    <a:pt x="4410075" y="601065"/>
                  </a:lnTo>
                  <a:lnTo>
                    <a:pt x="4410075" y="591540"/>
                  </a:lnTo>
                  <a:close/>
                </a:path>
                <a:path w="10982325" h="601344">
                  <a:moveTo>
                    <a:pt x="4467225" y="591540"/>
                  </a:moveTo>
                  <a:lnTo>
                    <a:pt x="4457700" y="591540"/>
                  </a:lnTo>
                  <a:lnTo>
                    <a:pt x="4457700" y="601065"/>
                  </a:lnTo>
                  <a:lnTo>
                    <a:pt x="4467225" y="601065"/>
                  </a:lnTo>
                  <a:lnTo>
                    <a:pt x="4467225" y="591540"/>
                  </a:lnTo>
                  <a:close/>
                </a:path>
                <a:path w="10982325" h="601344">
                  <a:moveTo>
                    <a:pt x="4524375" y="591540"/>
                  </a:moveTo>
                  <a:lnTo>
                    <a:pt x="4514850" y="591540"/>
                  </a:lnTo>
                  <a:lnTo>
                    <a:pt x="4514850" y="601065"/>
                  </a:lnTo>
                  <a:lnTo>
                    <a:pt x="4524375" y="601065"/>
                  </a:lnTo>
                  <a:lnTo>
                    <a:pt x="4524375" y="591540"/>
                  </a:lnTo>
                  <a:close/>
                </a:path>
                <a:path w="10982325" h="601344">
                  <a:moveTo>
                    <a:pt x="4581525" y="591540"/>
                  </a:moveTo>
                  <a:lnTo>
                    <a:pt x="4572000" y="591540"/>
                  </a:lnTo>
                  <a:lnTo>
                    <a:pt x="4572000" y="601065"/>
                  </a:lnTo>
                  <a:lnTo>
                    <a:pt x="4581525" y="601065"/>
                  </a:lnTo>
                  <a:lnTo>
                    <a:pt x="4581525" y="591540"/>
                  </a:lnTo>
                  <a:close/>
                </a:path>
                <a:path w="10982325" h="601344">
                  <a:moveTo>
                    <a:pt x="4638675" y="591540"/>
                  </a:moveTo>
                  <a:lnTo>
                    <a:pt x="4629150" y="591540"/>
                  </a:lnTo>
                  <a:lnTo>
                    <a:pt x="4629150" y="601065"/>
                  </a:lnTo>
                  <a:lnTo>
                    <a:pt x="4638675" y="601065"/>
                  </a:lnTo>
                  <a:lnTo>
                    <a:pt x="4638675" y="591540"/>
                  </a:lnTo>
                  <a:close/>
                </a:path>
                <a:path w="10982325" h="601344">
                  <a:moveTo>
                    <a:pt x="4695825" y="591540"/>
                  </a:moveTo>
                  <a:lnTo>
                    <a:pt x="4686300" y="591540"/>
                  </a:lnTo>
                  <a:lnTo>
                    <a:pt x="4686300" y="601065"/>
                  </a:lnTo>
                  <a:lnTo>
                    <a:pt x="4695825" y="601065"/>
                  </a:lnTo>
                  <a:lnTo>
                    <a:pt x="4695825" y="591540"/>
                  </a:lnTo>
                  <a:close/>
                </a:path>
                <a:path w="10982325" h="601344">
                  <a:moveTo>
                    <a:pt x="4752975" y="591540"/>
                  </a:moveTo>
                  <a:lnTo>
                    <a:pt x="4743450" y="591540"/>
                  </a:lnTo>
                  <a:lnTo>
                    <a:pt x="4743450" y="601065"/>
                  </a:lnTo>
                  <a:lnTo>
                    <a:pt x="4752975" y="601065"/>
                  </a:lnTo>
                  <a:lnTo>
                    <a:pt x="4752975" y="591540"/>
                  </a:lnTo>
                  <a:close/>
                </a:path>
                <a:path w="10982325" h="601344">
                  <a:moveTo>
                    <a:pt x="4810125" y="591540"/>
                  </a:moveTo>
                  <a:lnTo>
                    <a:pt x="4800600" y="591540"/>
                  </a:lnTo>
                  <a:lnTo>
                    <a:pt x="4800600" y="601065"/>
                  </a:lnTo>
                  <a:lnTo>
                    <a:pt x="4810125" y="601065"/>
                  </a:lnTo>
                  <a:lnTo>
                    <a:pt x="4810125" y="591540"/>
                  </a:lnTo>
                  <a:close/>
                </a:path>
                <a:path w="10982325" h="601344">
                  <a:moveTo>
                    <a:pt x="4867275" y="591540"/>
                  </a:moveTo>
                  <a:lnTo>
                    <a:pt x="4857750" y="591540"/>
                  </a:lnTo>
                  <a:lnTo>
                    <a:pt x="4857750" y="601065"/>
                  </a:lnTo>
                  <a:lnTo>
                    <a:pt x="4867275" y="601065"/>
                  </a:lnTo>
                  <a:lnTo>
                    <a:pt x="4867275" y="591540"/>
                  </a:lnTo>
                  <a:close/>
                </a:path>
                <a:path w="10982325" h="601344">
                  <a:moveTo>
                    <a:pt x="4924425" y="591540"/>
                  </a:moveTo>
                  <a:lnTo>
                    <a:pt x="4914900" y="591540"/>
                  </a:lnTo>
                  <a:lnTo>
                    <a:pt x="4914900" y="601065"/>
                  </a:lnTo>
                  <a:lnTo>
                    <a:pt x="4924425" y="601065"/>
                  </a:lnTo>
                  <a:lnTo>
                    <a:pt x="4924425" y="591540"/>
                  </a:lnTo>
                  <a:close/>
                </a:path>
                <a:path w="10982325" h="601344">
                  <a:moveTo>
                    <a:pt x="4981575" y="591540"/>
                  </a:moveTo>
                  <a:lnTo>
                    <a:pt x="4972050" y="591540"/>
                  </a:lnTo>
                  <a:lnTo>
                    <a:pt x="4972050" y="601065"/>
                  </a:lnTo>
                  <a:lnTo>
                    <a:pt x="4981575" y="601065"/>
                  </a:lnTo>
                  <a:lnTo>
                    <a:pt x="4981575" y="591540"/>
                  </a:lnTo>
                  <a:close/>
                </a:path>
                <a:path w="10982325" h="601344">
                  <a:moveTo>
                    <a:pt x="5038725" y="591540"/>
                  </a:moveTo>
                  <a:lnTo>
                    <a:pt x="5029200" y="591540"/>
                  </a:lnTo>
                  <a:lnTo>
                    <a:pt x="5029200" y="601065"/>
                  </a:lnTo>
                  <a:lnTo>
                    <a:pt x="5038725" y="601065"/>
                  </a:lnTo>
                  <a:lnTo>
                    <a:pt x="5038725" y="591540"/>
                  </a:lnTo>
                  <a:close/>
                </a:path>
                <a:path w="10982325" h="601344">
                  <a:moveTo>
                    <a:pt x="5095875" y="591540"/>
                  </a:moveTo>
                  <a:lnTo>
                    <a:pt x="5086350" y="591540"/>
                  </a:lnTo>
                  <a:lnTo>
                    <a:pt x="5086350" y="601065"/>
                  </a:lnTo>
                  <a:lnTo>
                    <a:pt x="5095875" y="601065"/>
                  </a:lnTo>
                  <a:lnTo>
                    <a:pt x="5095875" y="591540"/>
                  </a:lnTo>
                  <a:close/>
                </a:path>
                <a:path w="10982325" h="601344">
                  <a:moveTo>
                    <a:pt x="5153025" y="591540"/>
                  </a:moveTo>
                  <a:lnTo>
                    <a:pt x="5143500" y="591540"/>
                  </a:lnTo>
                  <a:lnTo>
                    <a:pt x="5143500" y="601065"/>
                  </a:lnTo>
                  <a:lnTo>
                    <a:pt x="5153025" y="601065"/>
                  </a:lnTo>
                  <a:lnTo>
                    <a:pt x="5153025" y="591540"/>
                  </a:lnTo>
                  <a:close/>
                </a:path>
                <a:path w="10982325" h="601344">
                  <a:moveTo>
                    <a:pt x="5210175" y="591540"/>
                  </a:moveTo>
                  <a:lnTo>
                    <a:pt x="5200650" y="591540"/>
                  </a:lnTo>
                  <a:lnTo>
                    <a:pt x="5200650" y="601065"/>
                  </a:lnTo>
                  <a:lnTo>
                    <a:pt x="5210175" y="601065"/>
                  </a:lnTo>
                  <a:lnTo>
                    <a:pt x="5210175" y="591540"/>
                  </a:lnTo>
                  <a:close/>
                </a:path>
                <a:path w="10982325" h="601344">
                  <a:moveTo>
                    <a:pt x="5267325" y="591540"/>
                  </a:moveTo>
                  <a:lnTo>
                    <a:pt x="5257800" y="591540"/>
                  </a:lnTo>
                  <a:lnTo>
                    <a:pt x="5257800" y="601065"/>
                  </a:lnTo>
                  <a:lnTo>
                    <a:pt x="5267325" y="601065"/>
                  </a:lnTo>
                  <a:lnTo>
                    <a:pt x="5267325" y="591540"/>
                  </a:lnTo>
                  <a:close/>
                </a:path>
                <a:path w="10982325" h="601344">
                  <a:moveTo>
                    <a:pt x="5324475" y="591540"/>
                  </a:moveTo>
                  <a:lnTo>
                    <a:pt x="5314950" y="591540"/>
                  </a:lnTo>
                  <a:lnTo>
                    <a:pt x="5314950" y="601065"/>
                  </a:lnTo>
                  <a:lnTo>
                    <a:pt x="5324475" y="601065"/>
                  </a:lnTo>
                  <a:lnTo>
                    <a:pt x="5324475" y="591540"/>
                  </a:lnTo>
                  <a:close/>
                </a:path>
                <a:path w="10982325" h="601344">
                  <a:moveTo>
                    <a:pt x="5381625" y="591540"/>
                  </a:moveTo>
                  <a:lnTo>
                    <a:pt x="5372100" y="591540"/>
                  </a:lnTo>
                  <a:lnTo>
                    <a:pt x="5372100" y="601065"/>
                  </a:lnTo>
                  <a:lnTo>
                    <a:pt x="5381625" y="601065"/>
                  </a:lnTo>
                  <a:lnTo>
                    <a:pt x="5381625" y="591540"/>
                  </a:lnTo>
                  <a:close/>
                </a:path>
                <a:path w="10982325" h="601344">
                  <a:moveTo>
                    <a:pt x="5438775" y="591540"/>
                  </a:moveTo>
                  <a:lnTo>
                    <a:pt x="5429250" y="591540"/>
                  </a:lnTo>
                  <a:lnTo>
                    <a:pt x="5429250" y="601065"/>
                  </a:lnTo>
                  <a:lnTo>
                    <a:pt x="5438775" y="601065"/>
                  </a:lnTo>
                  <a:lnTo>
                    <a:pt x="5438775" y="591540"/>
                  </a:lnTo>
                  <a:close/>
                </a:path>
                <a:path w="10982325" h="601344">
                  <a:moveTo>
                    <a:pt x="5495925" y="591540"/>
                  </a:moveTo>
                  <a:lnTo>
                    <a:pt x="5486400" y="591540"/>
                  </a:lnTo>
                  <a:lnTo>
                    <a:pt x="5486400" y="601065"/>
                  </a:lnTo>
                  <a:lnTo>
                    <a:pt x="5495925" y="601065"/>
                  </a:lnTo>
                  <a:lnTo>
                    <a:pt x="5495925" y="591540"/>
                  </a:lnTo>
                  <a:close/>
                </a:path>
                <a:path w="10982325" h="601344">
                  <a:moveTo>
                    <a:pt x="5553075" y="591540"/>
                  </a:moveTo>
                  <a:lnTo>
                    <a:pt x="5543550" y="591540"/>
                  </a:lnTo>
                  <a:lnTo>
                    <a:pt x="5543550" y="601065"/>
                  </a:lnTo>
                  <a:lnTo>
                    <a:pt x="5553075" y="601065"/>
                  </a:lnTo>
                  <a:lnTo>
                    <a:pt x="5553075" y="591540"/>
                  </a:lnTo>
                  <a:close/>
                </a:path>
                <a:path w="10982325" h="601344">
                  <a:moveTo>
                    <a:pt x="6124575" y="591540"/>
                  </a:moveTo>
                  <a:lnTo>
                    <a:pt x="6115050" y="591540"/>
                  </a:lnTo>
                  <a:lnTo>
                    <a:pt x="6115050" y="601065"/>
                  </a:lnTo>
                  <a:lnTo>
                    <a:pt x="6124575" y="601065"/>
                  </a:lnTo>
                  <a:lnTo>
                    <a:pt x="6124575" y="591540"/>
                  </a:lnTo>
                  <a:close/>
                </a:path>
                <a:path w="10982325" h="601344">
                  <a:moveTo>
                    <a:pt x="6181725" y="591540"/>
                  </a:moveTo>
                  <a:lnTo>
                    <a:pt x="6172200" y="591540"/>
                  </a:lnTo>
                  <a:lnTo>
                    <a:pt x="6172200" y="601065"/>
                  </a:lnTo>
                  <a:lnTo>
                    <a:pt x="6181725" y="601065"/>
                  </a:lnTo>
                  <a:lnTo>
                    <a:pt x="6181725" y="591540"/>
                  </a:lnTo>
                  <a:close/>
                </a:path>
                <a:path w="10982325" h="601344">
                  <a:moveTo>
                    <a:pt x="6238875" y="591540"/>
                  </a:moveTo>
                  <a:lnTo>
                    <a:pt x="6229350" y="591540"/>
                  </a:lnTo>
                  <a:lnTo>
                    <a:pt x="6229350" y="601065"/>
                  </a:lnTo>
                  <a:lnTo>
                    <a:pt x="6238875" y="601065"/>
                  </a:lnTo>
                  <a:lnTo>
                    <a:pt x="6238875" y="591540"/>
                  </a:lnTo>
                  <a:close/>
                </a:path>
                <a:path w="10982325" h="601344">
                  <a:moveTo>
                    <a:pt x="6810375" y="591540"/>
                  </a:moveTo>
                  <a:lnTo>
                    <a:pt x="6800850" y="591540"/>
                  </a:lnTo>
                  <a:lnTo>
                    <a:pt x="6800850" y="601065"/>
                  </a:lnTo>
                  <a:lnTo>
                    <a:pt x="6810375" y="601065"/>
                  </a:lnTo>
                  <a:lnTo>
                    <a:pt x="6810375" y="591540"/>
                  </a:lnTo>
                  <a:close/>
                </a:path>
                <a:path w="10982325" h="601344">
                  <a:moveTo>
                    <a:pt x="6867525" y="591540"/>
                  </a:moveTo>
                  <a:lnTo>
                    <a:pt x="6858000" y="591540"/>
                  </a:lnTo>
                  <a:lnTo>
                    <a:pt x="6858000" y="601065"/>
                  </a:lnTo>
                  <a:lnTo>
                    <a:pt x="6867525" y="601065"/>
                  </a:lnTo>
                  <a:lnTo>
                    <a:pt x="6867525" y="591540"/>
                  </a:lnTo>
                  <a:close/>
                </a:path>
                <a:path w="10982325" h="601344">
                  <a:moveTo>
                    <a:pt x="7439025" y="591540"/>
                  </a:moveTo>
                  <a:lnTo>
                    <a:pt x="7429500" y="591540"/>
                  </a:lnTo>
                  <a:lnTo>
                    <a:pt x="7429500" y="601065"/>
                  </a:lnTo>
                  <a:lnTo>
                    <a:pt x="7439025" y="601065"/>
                  </a:lnTo>
                  <a:lnTo>
                    <a:pt x="7439025" y="591540"/>
                  </a:lnTo>
                  <a:close/>
                </a:path>
                <a:path w="10982325" h="601344">
                  <a:moveTo>
                    <a:pt x="7496175" y="591540"/>
                  </a:moveTo>
                  <a:lnTo>
                    <a:pt x="7486650" y="591540"/>
                  </a:lnTo>
                  <a:lnTo>
                    <a:pt x="7486650" y="601065"/>
                  </a:lnTo>
                  <a:lnTo>
                    <a:pt x="7496175" y="601065"/>
                  </a:lnTo>
                  <a:lnTo>
                    <a:pt x="7496175" y="591540"/>
                  </a:lnTo>
                  <a:close/>
                </a:path>
                <a:path w="10982325" h="601344">
                  <a:moveTo>
                    <a:pt x="7553325" y="591540"/>
                  </a:moveTo>
                  <a:lnTo>
                    <a:pt x="7543800" y="591540"/>
                  </a:lnTo>
                  <a:lnTo>
                    <a:pt x="7543800" y="601065"/>
                  </a:lnTo>
                  <a:lnTo>
                    <a:pt x="7553325" y="601065"/>
                  </a:lnTo>
                  <a:lnTo>
                    <a:pt x="7553325" y="591540"/>
                  </a:lnTo>
                  <a:close/>
                </a:path>
                <a:path w="10982325" h="601344">
                  <a:moveTo>
                    <a:pt x="8124825" y="591540"/>
                  </a:moveTo>
                  <a:lnTo>
                    <a:pt x="8115300" y="591540"/>
                  </a:lnTo>
                  <a:lnTo>
                    <a:pt x="8115300" y="601065"/>
                  </a:lnTo>
                  <a:lnTo>
                    <a:pt x="8124825" y="601065"/>
                  </a:lnTo>
                  <a:lnTo>
                    <a:pt x="8124825" y="591540"/>
                  </a:lnTo>
                  <a:close/>
                </a:path>
                <a:path w="10982325" h="601344">
                  <a:moveTo>
                    <a:pt x="8181975" y="591540"/>
                  </a:moveTo>
                  <a:lnTo>
                    <a:pt x="8172450" y="591540"/>
                  </a:lnTo>
                  <a:lnTo>
                    <a:pt x="8172450" y="601065"/>
                  </a:lnTo>
                  <a:lnTo>
                    <a:pt x="8181975" y="601065"/>
                  </a:lnTo>
                  <a:lnTo>
                    <a:pt x="8181975" y="591540"/>
                  </a:lnTo>
                  <a:close/>
                </a:path>
                <a:path w="10982325" h="601344">
                  <a:moveTo>
                    <a:pt x="8232114" y="591540"/>
                  </a:moveTo>
                  <a:lnTo>
                    <a:pt x="8229600" y="591540"/>
                  </a:lnTo>
                  <a:lnTo>
                    <a:pt x="8229600" y="601065"/>
                  </a:lnTo>
                  <a:lnTo>
                    <a:pt x="8232114" y="601065"/>
                  </a:lnTo>
                  <a:lnTo>
                    <a:pt x="8232114" y="591540"/>
                  </a:lnTo>
                  <a:close/>
                </a:path>
                <a:path w="10982325" h="601344">
                  <a:moveTo>
                    <a:pt x="8810625" y="591540"/>
                  </a:moveTo>
                  <a:lnTo>
                    <a:pt x="8801100" y="591540"/>
                  </a:lnTo>
                  <a:lnTo>
                    <a:pt x="8801100" y="601065"/>
                  </a:lnTo>
                  <a:lnTo>
                    <a:pt x="8810625" y="601065"/>
                  </a:lnTo>
                  <a:lnTo>
                    <a:pt x="8810625" y="591540"/>
                  </a:lnTo>
                  <a:close/>
                </a:path>
                <a:path w="10982325" h="601344">
                  <a:moveTo>
                    <a:pt x="8867775" y="591540"/>
                  </a:moveTo>
                  <a:lnTo>
                    <a:pt x="8858250" y="591540"/>
                  </a:lnTo>
                  <a:lnTo>
                    <a:pt x="8858250" y="601065"/>
                  </a:lnTo>
                  <a:lnTo>
                    <a:pt x="8867775" y="601065"/>
                  </a:lnTo>
                  <a:lnTo>
                    <a:pt x="8867775" y="591540"/>
                  </a:lnTo>
                  <a:close/>
                </a:path>
                <a:path w="10982325" h="601344">
                  <a:moveTo>
                    <a:pt x="9439275" y="591540"/>
                  </a:moveTo>
                  <a:lnTo>
                    <a:pt x="9429750" y="591540"/>
                  </a:lnTo>
                  <a:lnTo>
                    <a:pt x="9429750" y="601065"/>
                  </a:lnTo>
                  <a:lnTo>
                    <a:pt x="9439275" y="601065"/>
                  </a:lnTo>
                  <a:lnTo>
                    <a:pt x="9439275" y="591540"/>
                  </a:lnTo>
                  <a:close/>
                </a:path>
                <a:path w="10982325" h="601344">
                  <a:moveTo>
                    <a:pt x="9496425" y="591540"/>
                  </a:moveTo>
                  <a:lnTo>
                    <a:pt x="9486900" y="591540"/>
                  </a:lnTo>
                  <a:lnTo>
                    <a:pt x="9486900" y="601065"/>
                  </a:lnTo>
                  <a:lnTo>
                    <a:pt x="9496425" y="601065"/>
                  </a:lnTo>
                  <a:lnTo>
                    <a:pt x="9496425" y="591540"/>
                  </a:lnTo>
                  <a:close/>
                </a:path>
                <a:path w="10982325" h="601344">
                  <a:moveTo>
                    <a:pt x="9553575" y="591540"/>
                  </a:moveTo>
                  <a:lnTo>
                    <a:pt x="9544050" y="591540"/>
                  </a:lnTo>
                  <a:lnTo>
                    <a:pt x="9544050" y="601065"/>
                  </a:lnTo>
                  <a:lnTo>
                    <a:pt x="9553575" y="601065"/>
                  </a:lnTo>
                  <a:lnTo>
                    <a:pt x="9553575" y="591540"/>
                  </a:lnTo>
                  <a:close/>
                </a:path>
                <a:path w="10982325" h="601344">
                  <a:moveTo>
                    <a:pt x="10125075" y="591540"/>
                  </a:moveTo>
                  <a:lnTo>
                    <a:pt x="10115550" y="591540"/>
                  </a:lnTo>
                  <a:lnTo>
                    <a:pt x="10115550" y="601065"/>
                  </a:lnTo>
                  <a:lnTo>
                    <a:pt x="10125075" y="601065"/>
                  </a:lnTo>
                  <a:lnTo>
                    <a:pt x="10125075" y="591540"/>
                  </a:lnTo>
                  <a:close/>
                </a:path>
                <a:path w="10982325" h="601344">
                  <a:moveTo>
                    <a:pt x="10182225" y="591540"/>
                  </a:moveTo>
                  <a:lnTo>
                    <a:pt x="10172700" y="591540"/>
                  </a:lnTo>
                  <a:lnTo>
                    <a:pt x="10172700" y="601065"/>
                  </a:lnTo>
                  <a:lnTo>
                    <a:pt x="10182225" y="601065"/>
                  </a:lnTo>
                  <a:lnTo>
                    <a:pt x="10182225" y="591540"/>
                  </a:lnTo>
                  <a:close/>
                </a:path>
                <a:path w="10982325" h="601344">
                  <a:moveTo>
                    <a:pt x="10753725" y="591540"/>
                  </a:moveTo>
                  <a:lnTo>
                    <a:pt x="10748543" y="591540"/>
                  </a:lnTo>
                  <a:lnTo>
                    <a:pt x="10748543" y="601065"/>
                  </a:lnTo>
                  <a:lnTo>
                    <a:pt x="10753725" y="601065"/>
                  </a:lnTo>
                  <a:lnTo>
                    <a:pt x="10753725" y="591540"/>
                  </a:lnTo>
                  <a:close/>
                </a:path>
                <a:path w="10982325" h="601344">
                  <a:moveTo>
                    <a:pt x="10810875" y="591540"/>
                  </a:moveTo>
                  <a:lnTo>
                    <a:pt x="10801350" y="591540"/>
                  </a:lnTo>
                  <a:lnTo>
                    <a:pt x="10801350" y="601065"/>
                  </a:lnTo>
                  <a:lnTo>
                    <a:pt x="10810875" y="601065"/>
                  </a:lnTo>
                  <a:lnTo>
                    <a:pt x="10810875" y="591540"/>
                  </a:lnTo>
                  <a:close/>
                </a:path>
                <a:path w="10982325" h="601344">
                  <a:moveTo>
                    <a:pt x="10868025" y="591540"/>
                  </a:moveTo>
                  <a:lnTo>
                    <a:pt x="10858500" y="591540"/>
                  </a:lnTo>
                  <a:lnTo>
                    <a:pt x="10858500" y="601065"/>
                  </a:lnTo>
                  <a:lnTo>
                    <a:pt x="10868025" y="601065"/>
                  </a:lnTo>
                  <a:lnTo>
                    <a:pt x="10868025" y="591540"/>
                  </a:lnTo>
                  <a:close/>
                </a:path>
                <a:path w="10982325" h="601344">
                  <a:moveTo>
                    <a:pt x="10925175" y="591540"/>
                  </a:moveTo>
                  <a:lnTo>
                    <a:pt x="10915650" y="591540"/>
                  </a:lnTo>
                  <a:lnTo>
                    <a:pt x="10915650" y="601065"/>
                  </a:lnTo>
                  <a:lnTo>
                    <a:pt x="10925175" y="601065"/>
                  </a:lnTo>
                  <a:lnTo>
                    <a:pt x="10925175" y="591540"/>
                  </a:lnTo>
                  <a:close/>
                </a:path>
                <a:path w="10982325" h="601344">
                  <a:moveTo>
                    <a:pt x="10982325" y="591540"/>
                  </a:moveTo>
                  <a:lnTo>
                    <a:pt x="10972800" y="591540"/>
                  </a:lnTo>
                  <a:lnTo>
                    <a:pt x="10972800" y="601065"/>
                  </a:lnTo>
                  <a:lnTo>
                    <a:pt x="10982325" y="601065"/>
                  </a:lnTo>
                  <a:lnTo>
                    <a:pt x="10982325" y="59154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95425" y="2341257"/>
              <a:ext cx="4010025" cy="10160"/>
            </a:xfrm>
            <a:custGeom>
              <a:avLst/>
              <a:gdLst/>
              <a:ahLst/>
              <a:cxnLst/>
              <a:rect l="l" t="t" r="r" b="b"/>
              <a:pathLst>
                <a:path w="40100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100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0100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0100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0100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0100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0100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0100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0100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0100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0100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0100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0100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0100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0100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010025" h="1016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010025" h="1016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010025" h="1016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010025" h="1016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010025" h="1016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010025" h="1016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010025" h="1016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010025" h="1016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010025" h="1016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0100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0100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0100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0100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0100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0100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0100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0100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40100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40100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40100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40100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40100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40100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4010025" h="1016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4010025" h="1016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4010025" h="1016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4010025" h="10160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4010025" h="10160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4010025" h="10160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4010025" h="10160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4010025" h="10160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4010025" h="10160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401002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401002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401002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401002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401002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401002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401002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401002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401002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401002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401002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401002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401002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401002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401002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401002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401002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401002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401002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401002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401002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401002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401002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401002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95925" y="2341257"/>
              <a:ext cx="5038725" cy="10160"/>
            </a:xfrm>
            <a:custGeom>
              <a:avLst/>
              <a:gdLst/>
              <a:ahLst/>
              <a:cxnLst/>
              <a:rect l="l" t="t" r="r" b="b"/>
              <a:pathLst>
                <a:path w="503872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5038725" h="1016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5038725" h="1016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5038725" h="1016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5038725" h="1016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5038725" h="1016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5038725" h="1016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5038725" h="1016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5038725" h="1016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5038725" h="1016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5038725" h="1016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5038725" h="1016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5038725" h="1016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5038725" h="1016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5038725" h="1016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5038725" h="1016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5038725" h="1016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5038725" h="1016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5038725" h="1016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5038725" h="1016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5038725" h="1016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5038725" h="1016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5038725" h="1016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5038725" h="1016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5038725" h="1016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5038725" h="1016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5038725" h="1016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5038725" h="1016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5038725" h="1016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5038725" h="10160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5038725" h="10160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5038725" h="10160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  <a:path w="5038725" h="10160">
                  <a:moveTo>
                    <a:pt x="2867025" y="0"/>
                  </a:moveTo>
                  <a:lnTo>
                    <a:pt x="2857500" y="0"/>
                  </a:lnTo>
                  <a:lnTo>
                    <a:pt x="2857500" y="9537"/>
                  </a:lnTo>
                  <a:lnTo>
                    <a:pt x="2867025" y="9537"/>
                  </a:lnTo>
                  <a:lnTo>
                    <a:pt x="2867025" y="0"/>
                  </a:lnTo>
                  <a:close/>
                </a:path>
                <a:path w="5038725" h="10160">
                  <a:moveTo>
                    <a:pt x="2924175" y="0"/>
                  </a:moveTo>
                  <a:lnTo>
                    <a:pt x="2914650" y="0"/>
                  </a:lnTo>
                  <a:lnTo>
                    <a:pt x="2914650" y="9537"/>
                  </a:lnTo>
                  <a:lnTo>
                    <a:pt x="2924175" y="9537"/>
                  </a:lnTo>
                  <a:lnTo>
                    <a:pt x="2924175" y="0"/>
                  </a:lnTo>
                  <a:close/>
                </a:path>
                <a:path w="5038725" h="10160">
                  <a:moveTo>
                    <a:pt x="2981325" y="0"/>
                  </a:moveTo>
                  <a:lnTo>
                    <a:pt x="2971800" y="0"/>
                  </a:lnTo>
                  <a:lnTo>
                    <a:pt x="2971800" y="9537"/>
                  </a:lnTo>
                  <a:lnTo>
                    <a:pt x="2981325" y="9537"/>
                  </a:lnTo>
                  <a:lnTo>
                    <a:pt x="2981325" y="0"/>
                  </a:lnTo>
                  <a:close/>
                </a:path>
                <a:path w="5038725" h="10160">
                  <a:moveTo>
                    <a:pt x="3038475" y="0"/>
                  </a:moveTo>
                  <a:lnTo>
                    <a:pt x="3028950" y="0"/>
                  </a:lnTo>
                  <a:lnTo>
                    <a:pt x="3028950" y="9537"/>
                  </a:lnTo>
                  <a:lnTo>
                    <a:pt x="3038475" y="9537"/>
                  </a:lnTo>
                  <a:lnTo>
                    <a:pt x="3038475" y="0"/>
                  </a:lnTo>
                  <a:close/>
                </a:path>
                <a:path w="5038725" h="10160">
                  <a:moveTo>
                    <a:pt x="3095625" y="0"/>
                  </a:moveTo>
                  <a:lnTo>
                    <a:pt x="3086100" y="0"/>
                  </a:lnTo>
                  <a:lnTo>
                    <a:pt x="3086100" y="9537"/>
                  </a:lnTo>
                  <a:lnTo>
                    <a:pt x="3095625" y="9537"/>
                  </a:lnTo>
                  <a:lnTo>
                    <a:pt x="3095625" y="0"/>
                  </a:lnTo>
                  <a:close/>
                </a:path>
                <a:path w="5038725" h="10160">
                  <a:moveTo>
                    <a:pt x="3152775" y="0"/>
                  </a:moveTo>
                  <a:lnTo>
                    <a:pt x="3143250" y="0"/>
                  </a:lnTo>
                  <a:lnTo>
                    <a:pt x="3143250" y="9537"/>
                  </a:lnTo>
                  <a:lnTo>
                    <a:pt x="3152775" y="9537"/>
                  </a:lnTo>
                  <a:lnTo>
                    <a:pt x="3152775" y="0"/>
                  </a:lnTo>
                  <a:close/>
                </a:path>
                <a:path w="5038725" h="10160">
                  <a:moveTo>
                    <a:pt x="3209925" y="0"/>
                  </a:moveTo>
                  <a:lnTo>
                    <a:pt x="3200400" y="0"/>
                  </a:lnTo>
                  <a:lnTo>
                    <a:pt x="3200400" y="9537"/>
                  </a:lnTo>
                  <a:lnTo>
                    <a:pt x="3209925" y="9537"/>
                  </a:lnTo>
                  <a:lnTo>
                    <a:pt x="3209925" y="0"/>
                  </a:lnTo>
                  <a:close/>
                </a:path>
                <a:path w="5038725" h="10160">
                  <a:moveTo>
                    <a:pt x="3267075" y="0"/>
                  </a:moveTo>
                  <a:lnTo>
                    <a:pt x="3257550" y="0"/>
                  </a:lnTo>
                  <a:lnTo>
                    <a:pt x="3257550" y="9537"/>
                  </a:lnTo>
                  <a:lnTo>
                    <a:pt x="3267075" y="9537"/>
                  </a:lnTo>
                  <a:lnTo>
                    <a:pt x="3267075" y="0"/>
                  </a:lnTo>
                  <a:close/>
                </a:path>
                <a:path w="5038725" h="10160">
                  <a:moveTo>
                    <a:pt x="3324225" y="0"/>
                  </a:moveTo>
                  <a:lnTo>
                    <a:pt x="3314700" y="0"/>
                  </a:lnTo>
                  <a:lnTo>
                    <a:pt x="3314700" y="9537"/>
                  </a:lnTo>
                  <a:lnTo>
                    <a:pt x="3324225" y="9537"/>
                  </a:lnTo>
                  <a:lnTo>
                    <a:pt x="3324225" y="0"/>
                  </a:lnTo>
                  <a:close/>
                </a:path>
                <a:path w="5038725" h="10160">
                  <a:moveTo>
                    <a:pt x="3381375" y="0"/>
                  </a:moveTo>
                  <a:lnTo>
                    <a:pt x="3371850" y="0"/>
                  </a:lnTo>
                  <a:lnTo>
                    <a:pt x="3371850" y="9537"/>
                  </a:lnTo>
                  <a:lnTo>
                    <a:pt x="3381375" y="9537"/>
                  </a:lnTo>
                  <a:lnTo>
                    <a:pt x="3381375" y="0"/>
                  </a:lnTo>
                  <a:close/>
                </a:path>
                <a:path w="5038725" h="10160">
                  <a:moveTo>
                    <a:pt x="3438525" y="0"/>
                  </a:moveTo>
                  <a:lnTo>
                    <a:pt x="3429000" y="0"/>
                  </a:lnTo>
                  <a:lnTo>
                    <a:pt x="3429000" y="9537"/>
                  </a:lnTo>
                  <a:lnTo>
                    <a:pt x="3438525" y="9537"/>
                  </a:lnTo>
                  <a:lnTo>
                    <a:pt x="3438525" y="0"/>
                  </a:lnTo>
                  <a:close/>
                </a:path>
                <a:path w="5038725" h="10160">
                  <a:moveTo>
                    <a:pt x="3495675" y="0"/>
                  </a:moveTo>
                  <a:lnTo>
                    <a:pt x="3486150" y="0"/>
                  </a:lnTo>
                  <a:lnTo>
                    <a:pt x="3486150" y="9537"/>
                  </a:lnTo>
                  <a:lnTo>
                    <a:pt x="3495675" y="9537"/>
                  </a:lnTo>
                  <a:lnTo>
                    <a:pt x="3495675" y="0"/>
                  </a:lnTo>
                  <a:close/>
                </a:path>
                <a:path w="5038725" h="10160">
                  <a:moveTo>
                    <a:pt x="3552825" y="0"/>
                  </a:moveTo>
                  <a:lnTo>
                    <a:pt x="3543300" y="0"/>
                  </a:lnTo>
                  <a:lnTo>
                    <a:pt x="3543300" y="9537"/>
                  </a:lnTo>
                  <a:lnTo>
                    <a:pt x="3552825" y="9537"/>
                  </a:lnTo>
                  <a:lnTo>
                    <a:pt x="3552825" y="0"/>
                  </a:lnTo>
                  <a:close/>
                </a:path>
                <a:path w="5038725" h="10160">
                  <a:moveTo>
                    <a:pt x="3609975" y="0"/>
                  </a:moveTo>
                  <a:lnTo>
                    <a:pt x="3600450" y="0"/>
                  </a:lnTo>
                  <a:lnTo>
                    <a:pt x="3600450" y="9537"/>
                  </a:lnTo>
                  <a:lnTo>
                    <a:pt x="3609975" y="9537"/>
                  </a:lnTo>
                  <a:lnTo>
                    <a:pt x="3609975" y="0"/>
                  </a:lnTo>
                  <a:close/>
                </a:path>
                <a:path w="5038725" h="10160">
                  <a:moveTo>
                    <a:pt x="3667125" y="0"/>
                  </a:moveTo>
                  <a:lnTo>
                    <a:pt x="3657600" y="0"/>
                  </a:lnTo>
                  <a:lnTo>
                    <a:pt x="3657600" y="9537"/>
                  </a:lnTo>
                  <a:lnTo>
                    <a:pt x="3667125" y="9537"/>
                  </a:lnTo>
                  <a:lnTo>
                    <a:pt x="3667125" y="0"/>
                  </a:lnTo>
                  <a:close/>
                </a:path>
                <a:path w="5038725" h="10160">
                  <a:moveTo>
                    <a:pt x="3724275" y="0"/>
                  </a:moveTo>
                  <a:lnTo>
                    <a:pt x="3714750" y="0"/>
                  </a:lnTo>
                  <a:lnTo>
                    <a:pt x="3714750" y="9537"/>
                  </a:lnTo>
                  <a:lnTo>
                    <a:pt x="3724275" y="9537"/>
                  </a:lnTo>
                  <a:lnTo>
                    <a:pt x="3724275" y="0"/>
                  </a:lnTo>
                  <a:close/>
                </a:path>
                <a:path w="5038725" h="10160">
                  <a:moveTo>
                    <a:pt x="3781425" y="0"/>
                  </a:moveTo>
                  <a:lnTo>
                    <a:pt x="3771900" y="0"/>
                  </a:lnTo>
                  <a:lnTo>
                    <a:pt x="3771900" y="9537"/>
                  </a:lnTo>
                  <a:lnTo>
                    <a:pt x="3781425" y="9537"/>
                  </a:lnTo>
                  <a:lnTo>
                    <a:pt x="3781425" y="0"/>
                  </a:lnTo>
                  <a:close/>
                </a:path>
                <a:path w="5038725" h="10160">
                  <a:moveTo>
                    <a:pt x="3838575" y="0"/>
                  </a:moveTo>
                  <a:lnTo>
                    <a:pt x="3829050" y="0"/>
                  </a:lnTo>
                  <a:lnTo>
                    <a:pt x="3829050" y="9537"/>
                  </a:lnTo>
                  <a:lnTo>
                    <a:pt x="3838575" y="9537"/>
                  </a:lnTo>
                  <a:lnTo>
                    <a:pt x="3838575" y="0"/>
                  </a:lnTo>
                  <a:close/>
                </a:path>
                <a:path w="5038725" h="10160">
                  <a:moveTo>
                    <a:pt x="3895725" y="0"/>
                  </a:moveTo>
                  <a:lnTo>
                    <a:pt x="3886200" y="0"/>
                  </a:lnTo>
                  <a:lnTo>
                    <a:pt x="3886200" y="9537"/>
                  </a:lnTo>
                  <a:lnTo>
                    <a:pt x="3895725" y="9537"/>
                  </a:lnTo>
                  <a:lnTo>
                    <a:pt x="3895725" y="0"/>
                  </a:lnTo>
                  <a:close/>
                </a:path>
                <a:path w="5038725" h="10160">
                  <a:moveTo>
                    <a:pt x="3952875" y="0"/>
                  </a:moveTo>
                  <a:lnTo>
                    <a:pt x="3943350" y="0"/>
                  </a:lnTo>
                  <a:lnTo>
                    <a:pt x="3943350" y="9537"/>
                  </a:lnTo>
                  <a:lnTo>
                    <a:pt x="3952875" y="9537"/>
                  </a:lnTo>
                  <a:lnTo>
                    <a:pt x="3952875" y="0"/>
                  </a:lnTo>
                  <a:close/>
                </a:path>
                <a:path w="5038725" h="10160">
                  <a:moveTo>
                    <a:pt x="4010025" y="0"/>
                  </a:moveTo>
                  <a:lnTo>
                    <a:pt x="4000500" y="0"/>
                  </a:lnTo>
                  <a:lnTo>
                    <a:pt x="4000500" y="9537"/>
                  </a:lnTo>
                  <a:lnTo>
                    <a:pt x="4010025" y="9537"/>
                  </a:lnTo>
                  <a:lnTo>
                    <a:pt x="4010025" y="0"/>
                  </a:lnTo>
                  <a:close/>
                </a:path>
                <a:path w="5038725" h="10160">
                  <a:moveTo>
                    <a:pt x="4067175" y="0"/>
                  </a:moveTo>
                  <a:lnTo>
                    <a:pt x="4057650" y="0"/>
                  </a:lnTo>
                  <a:lnTo>
                    <a:pt x="4057650" y="9537"/>
                  </a:lnTo>
                  <a:lnTo>
                    <a:pt x="4067175" y="9537"/>
                  </a:lnTo>
                  <a:lnTo>
                    <a:pt x="4067175" y="0"/>
                  </a:lnTo>
                  <a:close/>
                </a:path>
                <a:path w="5038725" h="10160">
                  <a:moveTo>
                    <a:pt x="4124325" y="0"/>
                  </a:moveTo>
                  <a:lnTo>
                    <a:pt x="4114800" y="0"/>
                  </a:lnTo>
                  <a:lnTo>
                    <a:pt x="4114800" y="9537"/>
                  </a:lnTo>
                  <a:lnTo>
                    <a:pt x="4124325" y="9537"/>
                  </a:lnTo>
                  <a:lnTo>
                    <a:pt x="4124325" y="0"/>
                  </a:lnTo>
                  <a:close/>
                </a:path>
                <a:path w="5038725" h="10160">
                  <a:moveTo>
                    <a:pt x="4181475" y="0"/>
                  </a:moveTo>
                  <a:lnTo>
                    <a:pt x="4171950" y="0"/>
                  </a:lnTo>
                  <a:lnTo>
                    <a:pt x="4171950" y="9537"/>
                  </a:lnTo>
                  <a:lnTo>
                    <a:pt x="4181475" y="9537"/>
                  </a:lnTo>
                  <a:lnTo>
                    <a:pt x="4181475" y="0"/>
                  </a:lnTo>
                  <a:close/>
                </a:path>
                <a:path w="5038725" h="10160">
                  <a:moveTo>
                    <a:pt x="4238625" y="0"/>
                  </a:moveTo>
                  <a:lnTo>
                    <a:pt x="4229100" y="0"/>
                  </a:lnTo>
                  <a:lnTo>
                    <a:pt x="4229100" y="9537"/>
                  </a:lnTo>
                  <a:lnTo>
                    <a:pt x="4238625" y="9537"/>
                  </a:lnTo>
                  <a:lnTo>
                    <a:pt x="4238625" y="0"/>
                  </a:lnTo>
                  <a:close/>
                </a:path>
                <a:path w="5038725" h="10160">
                  <a:moveTo>
                    <a:pt x="4295775" y="0"/>
                  </a:moveTo>
                  <a:lnTo>
                    <a:pt x="4286250" y="0"/>
                  </a:lnTo>
                  <a:lnTo>
                    <a:pt x="4286250" y="9537"/>
                  </a:lnTo>
                  <a:lnTo>
                    <a:pt x="4295775" y="9537"/>
                  </a:lnTo>
                  <a:lnTo>
                    <a:pt x="4295775" y="0"/>
                  </a:lnTo>
                  <a:close/>
                </a:path>
                <a:path w="5038725" h="10160">
                  <a:moveTo>
                    <a:pt x="4352925" y="0"/>
                  </a:moveTo>
                  <a:lnTo>
                    <a:pt x="4343400" y="0"/>
                  </a:lnTo>
                  <a:lnTo>
                    <a:pt x="4343400" y="9537"/>
                  </a:lnTo>
                  <a:lnTo>
                    <a:pt x="4352925" y="9537"/>
                  </a:lnTo>
                  <a:lnTo>
                    <a:pt x="4352925" y="0"/>
                  </a:lnTo>
                  <a:close/>
                </a:path>
                <a:path w="5038725" h="10160">
                  <a:moveTo>
                    <a:pt x="4410075" y="0"/>
                  </a:moveTo>
                  <a:lnTo>
                    <a:pt x="4400550" y="0"/>
                  </a:lnTo>
                  <a:lnTo>
                    <a:pt x="4400550" y="9537"/>
                  </a:lnTo>
                  <a:lnTo>
                    <a:pt x="4410075" y="9537"/>
                  </a:lnTo>
                  <a:lnTo>
                    <a:pt x="4410075" y="0"/>
                  </a:lnTo>
                  <a:close/>
                </a:path>
                <a:path w="5038725" h="10160">
                  <a:moveTo>
                    <a:pt x="4467225" y="0"/>
                  </a:moveTo>
                  <a:lnTo>
                    <a:pt x="4457700" y="0"/>
                  </a:lnTo>
                  <a:lnTo>
                    <a:pt x="4457700" y="9537"/>
                  </a:lnTo>
                  <a:lnTo>
                    <a:pt x="4467225" y="9537"/>
                  </a:lnTo>
                  <a:lnTo>
                    <a:pt x="4467225" y="0"/>
                  </a:lnTo>
                  <a:close/>
                </a:path>
                <a:path w="5038725" h="10160">
                  <a:moveTo>
                    <a:pt x="4524375" y="0"/>
                  </a:moveTo>
                  <a:lnTo>
                    <a:pt x="4514850" y="0"/>
                  </a:lnTo>
                  <a:lnTo>
                    <a:pt x="4514850" y="9537"/>
                  </a:lnTo>
                  <a:lnTo>
                    <a:pt x="4524375" y="9537"/>
                  </a:lnTo>
                  <a:lnTo>
                    <a:pt x="4524375" y="0"/>
                  </a:lnTo>
                  <a:close/>
                </a:path>
                <a:path w="5038725" h="10160">
                  <a:moveTo>
                    <a:pt x="4581525" y="0"/>
                  </a:moveTo>
                  <a:lnTo>
                    <a:pt x="4572000" y="0"/>
                  </a:lnTo>
                  <a:lnTo>
                    <a:pt x="4572000" y="9537"/>
                  </a:lnTo>
                  <a:lnTo>
                    <a:pt x="4581525" y="9537"/>
                  </a:lnTo>
                  <a:lnTo>
                    <a:pt x="4581525" y="0"/>
                  </a:lnTo>
                  <a:close/>
                </a:path>
                <a:path w="5038725" h="10160">
                  <a:moveTo>
                    <a:pt x="4638675" y="0"/>
                  </a:moveTo>
                  <a:lnTo>
                    <a:pt x="4629150" y="0"/>
                  </a:lnTo>
                  <a:lnTo>
                    <a:pt x="4629150" y="9537"/>
                  </a:lnTo>
                  <a:lnTo>
                    <a:pt x="4638675" y="9537"/>
                  </a:lnTo>
                  <a:lnTo>
                    <a:pt x="4638675" y="0"/>
                  </a:lnTo>
                  <a:close/>
                </a:path>
                <a:path w="5038725" h="10160">
                  <a:moveTo>
                    <a:pt x="4695825" y="0"/>
                  </a:moveTo>
                  <a:lnTo>
                    <a:pt x="4686300" y="0"/>
                  </a:lnTo>
                  <a:lnTo>
                    <a:pt x="4686300" y="9537"/>
                  </a:lnTo>
                  <a:lnTo>
                    <a:pt x="4695825" y="9537"/>
                  </a:lnTo>
                  <a:lnTo>
                    <a:pt x="4695825" y="0"/>
                  </a:lnTo>
                  <a:close/>
                </a:path>
                <a:path w="5038725" h="10160">
                  <a:moveTo>
                    <a:pt x="4752975" y="0"/>
                  </a:moveTo>
                  <a:lnTo>
                    <a:pt x="4743450" y="0"/>
                  </a:lnTo>
                  <a:lnTo>
                    <a:pt x="4743450" y="9537"/>
                  </a:lnTo>
                  <a:lnTo>
                    <a:pt x="4752975" y="9537"/>
                  </a:lnTo>
                  <a:lnTo>
                    <a:pt x="4752975" y="0"/>
                  </a:lnTo>
                  <a:close/>
                </a:path>
                <a:path w="5038725" h="10160">
                  <a:moveTo>
                    <a:pt x="4810125" y="0"/>
                  </a:moveTo>
                  <a:lnTo>
                    <a:pt x="4800600" y="0"/>
                  </a:lnTo>
                  <a:lnTo>
                    <a:pt x="4800600" y="9537"/>
                  </a:lnTo>
                  <a:lnTo>
                    <a:pt x="4810125" y="9537"/>
                  </a:lnTo>
                  <a:lnTo>
                    <a:pt x="4810125" y="0"/>
                  </a:lnTo>
                  <a:close/>
                </a:path>
                <a:path w="5038725" h="10160">
                  <a:moveTo>
                    <a:pt x="4867275" y="0"/>
                  </a:moveTo>
                  <a:lnTo>
                    <a:pt x="4857750" y="0"/>
                  </a:lnTo>
                  <a:lnTo>
                    <a:pt x="4857750" y="9537"/>
                  </a:lnTo>
                  <a:lnTo>
                    <a:pt x="4867275" y="9537"/>
                  </a:lnTo>
                  <a:lnTo>
                    <a:pt x="4867275" y="0"/>
                  </a:lnTo>
                  <a:close/>
                </a:path>
                <a:path w="5038725" h="10160">
                  <a:moveTo>
                    <a:pt x="4924425" y="0"/>
                  </a:moveTo>
                  <a:lnTo>
                    <a:pt x="4914900" y="0"/>
                  </a:lnTo>
                  <a:lnTo>
                    <a:pt x="4914900" y="9537"/>
                  </a:lnTo>
                  <a:lnTo>
                    <a:pt x="4924425" y="9537"/>
                  </a:lnTo>
                  <a:lnTo>
                    <a:pt x="4924425" y="0"/>
                  </a:lnTo>
                  <a:close/>
                </a:path>
                <a:path w="5038725" h="10160">
                  <a:moveTo>
                    <a:pt x="4981575" y="0"/>
                  </a:moveTo>
                  <a:lnTo>
                    <a:pt x="4972050" y="0"/>
                  </a:lnTo>
                  <a:lnTo>
                    <a:pt x="4972050" y="9537"/>
                  </a:lnTo>
                  <a:lnTo>
                    <a:pt x="4981575" y="9537"/>
                  </a:lnTo>
                  <a:lnTo>
                    <a:pt x="4981575" y="0"/>
                  </a:lnTo>
                  <a:close/>
                </a:path>
                <a:path w="5038725" h="10160">
                  <a:moveTo>
                    <a:pt x="5038725" y="0"/>
                  </a:moveTo>
                  <a:lnTo>
                    <a:pt x="5029200" y="0"/>
                  </a:lnTo>
                  <a:lnTo>
                    <a:pt x="5029200" y="9537"/>
                  </a:lnTo>
                  <a:lnTo>
                    <a:pt x="5038725" y="9537"/>
                  </a:lnTo>
                  <a:lnTo>
                    <a:pt x="50387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25125" y="1967471"/>
              <a:ext cx="1247775" cy="4022725"/>
            </a:xfrm>
            <a:custGeom>
              <a:avLst/>
              <a:gdLst/>
              <a:ahLst/>
              <a:cxnLst/>
              <a:rect l="l" t="t" r="r" b="b"/>
              <a:pathLst>
                <a:path w="1247775" h="4022725">
                  <a:moveTo>
                    <a:pt x="9525" y="373786"/>
                  </a:moveTo>
                  <a:lnTo>
                    <a:pt x="0" y="373786"/>
                  </a:lnTo>
                  <a:lnTo>
                    <a:pt x="0" y="383324"/>
                  </a:lnTo>
                  <a:lnTo>
                    <a:pt x="9525" y="383324"/>
                  </a:lnTo>
                  <a:lnTo>
                    <a:pt x="9525" y="373786"/>
                  </a:lnTo>
                  <a:close/>
                </a:path>
                <a:path w="1247775" h="4022725">
                  <a:moveTo>
                    <a:pt x="66675" y="373786"/>
                  </a:moveTo>
                  <a:lnTo>
                    <a:pt x="57150" y="373786"/>
                  </a:lnTo>
                  <a:lnTo>
                    <a:pt x="57150" y="383324"/>
                  </a:lnTo>
                  <a:lnTo>
                    <a:pt x="66675" y="383324"/>
                  </a:lnTo>
                  <a:lnTo>
                    <a:pt x="66675" y="373786"/>
                  </a:lnTo>
                  <a:close/>
                </a:path>
                <a:path w="1247775" h="4022725">
                  <a:moveTo>
                    <a:pt x="123825" y="373786"/>
                  </a:moveTo>
                  <a:lnTo>
                    <a:pt x="114300" y="373786"/>
                  </a:lnTo>
                  <a:lnTo>
                    <a:pt x="114300" y="383324"/>
                  </a:lnTo>
                  <a:lnTo>
                    <a:pt x="123825" y="383324"/>
                  </a:lnTo>
                  <a:lnTo>
                    <a:pt x="123825" y="373786"/>
                  </a:lnTo>
                  <a:close/>
                </a:path>
                <a:path w="1247775" h="4022725">
                  <a:moveTo>
                    <a:pt x="180975" y="373786"/>
                  </a:moveTo>
                  <a:lnTo>
                    <a:pt x="171450" y="373786"/>
                  </a:lnTo>
                  <a:lnTo>
                    <a:pt x="171450" y="383324"/>
                  </a:lnTo>
                  <a:lnTo>
                    <a:pt x="180975" y="383324"/>
                  </a:lnTo>
                  <a:lnTo>
                    <a:pt x="180975" y="373786"/>
                  </a:lnTo>
                  <a:close/>
                </a:path>
                <a:path w="1247775" h="4022725">
                  <a:moveTo>
                    <a:pt x="238125" y="373786"/>
                  </a:moveTo>
                  <a:lnTo>
                    <a:pt x="228600" y="373786"/>
                  </a:lnTo>
                  <a:lnTo>
                    <a:pt x="228600" y="383324"/>
                  </a:lnTo>
                  <a:lnTo>
                    <a:pt x="238125" y="383324"/>
                  </a:lnTo>
                  <a:lnTo>
                    <a:pt x="238125" y="373786"/>
                  </a:lnTo>
                  <a:close/>
                </a:path>
                <a:path w="1247775" h="4022725">
                  <a:moveTo>
                    <a:pt x="295275" y="373786"/>
                  </a:moveTo>
                  <a:lnTo>
                    <a:pt x="285750" y="373786"/>
                  </a:lnTo>
                  <a:lnTo>
                    <a:pt x="285750" y="383324"/>
                  </a:lnTo>
                  <a:lnTo>
                    <a:pt x="295275" y="383324"/>
                  </a:lnTo>
                  <a:lnTo>
                    <a:pt x="295275" y="373786"/>
                  </a:lnTo>
                  <a:close/>
                </a:path>
                <a:path w="1247775" h="4022725">
                  <a:moveTo>
                    <a:pt x="352425" y="373786"/>
                  </a:moveTo>
                  <a:lnTo>
                    <a:pt x="342900" y="373786"/>
                  </a:lnTo>
                  <a:lnTo>
                    <a:pt x="342900" y="383324"/>
                  </a:lnTo>
                  <a:lnTo>
                    <a:pt x="352425" y="383324"/>
                  </a:lnTo>
                  <a:lnTo>
                    <a:pt x="352425" y="373786"/>
                  </a:lnTo>
                  <a:close/>
                </a:path>
                <a:path w="1247775" h="4022725">
                  <a:moveTo>
                    <a:pt x="409575" y="373786"/>
                  </a:moveTo>
                  <a:lnTo>
                    <a:pt x="400050" y="373786"/>
                  </a:lnTo>
                  <a:lnTo>
                    <a:pt x="400050" y="383324"/>
                  </a:lnTo>
                  <a:lnTo>
                    <a:pt x="409575" y="383324"/>
                  </a:lnTo>
                  <a:lnTo>
                    <a:pt x="409575" y="373786"/>
                  </a:lnTo>
                  <a:close/>
                </a:path>
                <a:path w="1247775" h="4022725">
                  <a:moveTo>
                    <a:pt x="466725" y="373786"/>
                  </a:moveTo>
                  <a:lnTo>
                    <a:pt x="457200" y="373786"/>
                  </a:lnTo>
                  <a:lnTo>
                    <a:pt x="457200" y="383324"/>
                  </a:lnTo>
                  <a:lnTo>
                    <a:pt x="466725" y="383324"/>
                  </a:lnTo>
                  <a:lnTo>
                    <a:pt x="466725" y="373786"/>
                  </a:lnTo>
                  <a:close/>
                </a:path>
                <a:path w="1247775" h="4022725">
                  <a:moveTo>
                    <a:pt x="523875" y="373786"/>
                  </a:moveTo>
                  <a:lnTo>
                    <a:pt x="514350" y="373786"/>
                  </a:lnTo>
                  <a:lnTo>
                    <a:pt x="514350" y="383324"/>
                  </a:lnTo>
                  <a:lnTo>
                    <a:pt x="523875" y="383324"/>
                  </a:lnTo>
                  <a:lnTo>
                    <a:pt x="523875" y="373786"/>
                  </a:lnTo>
                  <a:close/>
                </a:path>
                <a:path w="1247775" h="4022725">
                  <a:moveTo>
                    <a:pt x="581025" y="373786"/>
                  </a:moveTo>
                  <a:lnTo>
                    <a:pt x="571500" y="373786"/>
                  </a:lnTo>
                  <a:lnTo>
                    <a:pt x="571500" y="383324"/>
                  </a:lnTo>
                  <a:lnTo>
                    <a:pt x="581025" y="383324"/>
                  </a:lnTo>
                  <a:lnTo>
                    <a:pt x="581025" y="373786"/>
                  </a:lnTo>
                  <a:close/>
                </a:path>
                <a:path w="1247775" h="4022725">
                  <a:moveTo>
                    <a:pt x="638175" y="373786"/>
                  </a:moveTo>
                  <a:lnTo>
                    <a:pt x="628650" y="373786"/>
                  </a:lnTo>
                  <a:lnTo>
                    <a:pt x="628650" y="383324"/>
                  </a:lnTo>
                  <a:lnTo>
                    <a:pt x="638175" y="383324"/>
                  </a:lnTo>
                  <a:lnTo>
                    <a:pt x="638175" y="373786"/>
                  </a:lnTo>
                  <a:close/>
                </a:path>
                <a:path w="1247775" h="4022725">
                  <a:moveTo>
                    <a:pt x="695325" y="373786"/>
                  </a:moveTo>
                  <a:lnTo>
                    <a:pt x="685800" y="373786"/>
                  </a:lnTo>
                  <a:lnTo>
                    <a:pt x="685800" y="383324"/>
                  </a:lnTo>
                  <a:lnTo>
                    <a:pt x="695325" y="383324"/>
                  </a:lnTo>
                  <a:lnTo>
                    <a:pt x="695325" y="373786"/>
                  </a:lnTo>
                  <a:close/>
                </a:path>
                <a:path w="1247775" h="4022725">
                  <a:moveTo>
                    <a:pt x="752475" y="373786"/>
                  </a:moveTo>
                  <a:lnTo>
                    <a:pt x="742950" y="373786"/>
                  </a:lnTo>
                  <a:lnTo>
                    <a:pt x="742950" y="383324"/>
                  </a:lnTo>
                  <a:lnTo>
                    <a:pt x="752475" y="383324"/>
                  </a:lnTo>
                  <a:lnTo>
                    <a:pt x="752475" y="373786"/>
                  </a:lnTo>
                  <a:close/>
                </a:path>
                <a:path w="1247775" h="4022725">
                  <a:moveTo>
                    <a:pt x="809625" y="373786"/>
                  </a:moveTo>
                  <a:lnTo>
                    <a:pt x="800100" y="373786"/>
                  </a:lnTo>
                  <a:lnTo>
                    <a:pt x="800100" y="383324"/>
                  </a:lnTo>
                  <a:lnTo>
                    <a:pt x="809625" y="383324"/>
                  </a:lnTo>
                  <a:lnTo>
                    <a:pt x="809625" y="373786"/>
                  </a:lnTo>
                  <a:close/>
                </a:path>
                <a:path w="1247775" h="4022725">
                  <a:moveTo>
                    <a:pt x="866775" y="373786"/>
                  </a:moveTo>
                  <a:lnTo>
                    <a:pt x="857250" y="373786"/>
                  </a:lnTo>
                  <a:lnTo>
                    <a:pt x="857250" y="383324"/>
                  </a:lnTo>
                  <a:lnTo>
                    <a:pt x="866775" y="383324"/>
                  </a:lnTo>
                  <a:lnTo>
                    <a:pt x="866775" y="373786"/>
                  </a:lnTo>
                  <a:close/>
                </a:path>
                <a:path w="1247775" h="4022725">
                  <a:moveTo>
                    <a:pt x="923925" y="373786"/>
                  </a:moveTo>
                  <a:lnTo>
                    <a:pt x="914400" y="373786"/>
                  </a:lnTo>
                  <a:lnTo>
                    <a:pt x="914400" y="383324"/>
                  </a:lnTo>
                  <a:lnTo>
                    <a:pt x="923925" y="383324"/>
                  </a:lnTo>
                  <a:lnTo>
                    <a:pt x="923925" y="373786"/>
                  </a:lnTo>
                  <a:close/>
                </a:path>
                <a:path w="1247775" h="4022725">
                  <a:moveTo>
                    <a:pt x="981075" y="373786"/>
                  </a:moveTo>
                  <a:lnTo>
                    <a:pt x="971550" y="373786"/>
                  </a:lnTo>
                  <a:lnTo>
                    <a:pt x="971550" y="383324"/>
                  </a:lnTo>
                  <a:lnTo>
                    <a:pt x="981075" y="383324"/>
                  </a:lnTo>
                  <a:lnTo>
                    <a:pt x="981075" y="373786"/>
                  </a:lnTo>
                  <a:close/>
                </a:path>
                <a:path w="1247775" h="4022725">
                  <a:moveTo>
                    <a:pt x="1038225" y="373786"/>
                  </a:moveTo>
                  <a:lnTo>
                    <a:pt x="1028700" y="373786"/>
                  </a:lnTo>
                  <a:lnTo>
                    <a:pt x="1028700" y="383324"/>
                  </a:lnTo>
                  <a:lnTo>
                    <a:pt x="1038225" y="383324"/>
                  </a:lnTo>
                  <a:lnTo>
                    <a:pt x="1038225" y="373786"/>
                  </a:lnTo>
                  <a:close/>
                </a:path>
                <a:path w="1247775" h="4022725">
                  <a:moveTo>
                    <a:pt x="1095375" y="373786"/>
                  </a:moveTo>
                  <a:lnTo>
                    <a:pt x="1085850" y="373786"/>
                  </a:lnTo>
                  <a:lnTo>
                    <a:pt x="1085850" y="383324"/>
                  </a:lnTo>
                  <a:lnTo>
                    <a:pt x="1095375" y="383324"/>
                  </a:lnTo>
                  <a:lnTo>
                    <a:pt x="1095375" y="373786"/>
                  </a:lnTo>
                  <a:close/>
                </a:path>
                <a:path w="1247775" h="4022725">
                  <a:moveTo>
                    <a:pt x="1152525" y="373786"/>
                  </a:moveTo>
                  <a:lnTo>
                    <a:pt x="1143000" y="373786"/>
                  </a:lnTo>
                  <a:lnTo>
                    <a:pt x="1143000" y="383324"/>
                  </a:lnTo>
                  <a:lnTo>
                    <a:pt x="1152525" y="383324"/>
                  </a:lnTo>
                  <a:lnTo>
                    <a:pt x="1152525" y="373786"/>
                  </a:lnTo>
                  <a:close/>
                </a:path>
                <a:path w="1247775" h="4022725">
                  <a:moveTo>
                    <a:pt x="1209675" y="373786"/>
                  </a:moveTo>
                  <a:lnTo>
                    <a:pt x="1200150" y="373786"/>
                  </a:lnTo>
                  <a:lnTo>
                    <a:pt x="1200150" y="383324"/>
                  </a:lnTo>
                  <a:lnTo>
                    <a:pt x="1209675" y="383324"/>
                  </a:lnTo>
                  <a:lnTo>
                    <a:pt x="1209675" y="373786"/>
                  </a:lnTo>
                  <a:close/>
                </a:path>
                <a:path w="1247775" h="4022725">
                  <a:moveTo>
                    <a:pt x="1247775" y="4012920"/>
                  </a:moveTo>
                  <a:lnTo>
                    <a:pt x="1238250" y="4012920"/>
                  </a:lnTo>
                  <a:lnTo>
                    <a:pt x="1238250" y="4022445"/>
                  </a:lnTo>
                  <a:lnTo>
                    <a:pt x="1247775" y="4022445"/>
                  </a:lnTo>
                  <a:lnTo>
                    <a:pt x="1247775" y="4012920"/>
                  </a:lnTo>
                  <a:close/>
                </a:path>
                <a:path w="1247775" h="4022725">
                  <a:moveTo>
                    <a:pt x="1247775" y="3009684"/>
                  </a:moveTo>
                  <a:lnTo>
                    <a:pt x="1238250" y="3009684"/>
                  </a:lnTo>
                  <a:lnTo>
                    <a:pt x="1238250" y="3019221"/>
                  </a:lnTo>
                  <a:lnTo>
                    <a:pt x="1247775" y="3019221"/>
                  </a:lnTo>
                  <a:lnTo>
                    <a:pt x="1247775" y="3009684"/>
                  </a:lnTo>
                  <a:close/>
                </a:path>
                <a:path w="1247775" h="4022725">
                  <a:moveTo>
                    <a:pt x="1247775" y="2006460"/>
                  </a:moveTo>
                  <a:lnTo>
                    <a:pt x="1238250" y="2006460"/>
                  </a:lnTo>
                  <a:lnTo>
                    <a:pt x="1238250" y="2015985"/>
                  </a:lnTo>
                  <a:lnTo>
                    <a:pt x="1247775" y="2015985"/>
                  </a:lnTo>
                  <a:lnTo>
                    <a:pt x="1247775" y="2006460"/>
                  </a:lnTo>
                  <a:close/>
                </a:path>
                <a:path w="1247775" h="4022725">
                  <a:moveTo>
                    <a:pt x="1247775" y="1003223"/>
                  </a:moveTo>
                  <a:lnTo>
                    <a:pt x="1238250" y="1003223"/>
                  </a:lnTo>
                  <a:lnTo>
                    <a:pt x="1238250" y="1012761"/>
                  </a:lnTo>
                  <a:lnTo>
                    <a:pt x="1247775" y="1012761"/>
                  </a:lnTo>
                  <a:lnTo>
                    <a:pt x="1247775" y="1003223"/>
                  </a:lnTo>
                  <a:close/>
                </a:path>
                <a:path w="1247775" h="4022725">
                  <a:moveTo>
                    <a:pt x="1247775" y="0"/>
                  </a:moveTo>
                  <a:lnTo>
                    <a:pt x="1238250" y="0"/>
                  </a:lnTo>
                  <a:lnTo>
                    <a:pt x="1238250" y="9525"/>
                  </a:lnTo>
                  <a:lnTo>
                    <a:pt x="1247775" y="9525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8027" y="6021784"/>
              <a:ext cx="525145" cy="460375"/>
            </a:xfrm>
            <a:custGeom>
              <a:avLst/>
              <a:gdLst/>
              <a:ahLst/>
              <a:cxnLst/>
              <a:rect l="l" t="t" r="r" b="b"/>
              <a:pathLst>
                <a:path w="525144" h="460375">
                  <a:moveTo>
                    <a:pt x="524782" y="460214"/>
                  </a:moveTo>
                  <a:lnTo>
                    <a:pt x="0" y="460214"/>
                  </a:lnTo>
                  <a:lnTo>
                    <a:pt x="0" y="0"/>
                  </a:lnTo>
                  <a:lnTo>
                    <a:pt x="524782" y="0"/>
                  </a:lnTo>
                  <a:lnTo>
                    <a:pt x="524782" y="460214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1908" y="5484670"/>
              <a:ext cx="525145" cy="997585"/>
            </a:xfrm>
            <a:custGeom>
              <a:avLst/>
              <a:gdLst/>
              <a:ahLst/>
              <a:cxnLst/>
              <a:rect l="l" t="t" r="r" b="b"/>
              <a:pathLst>
                <a:path w="525144" h="997585">
                  <a:moveTo>
                    <a:pt x="524782" y="997327"/>
                  </a:moveTo>
                  <a:lnTo>
                    <a:pt x="0" y="997327"/>
                  </a:lnTo>
                  <a:lnTo>
                    <a:pt x="0" y="0"/>
                  </a:lnTo>
                  <a:lnTo>
                    <a:pt x="524782" y="0"/>
                  </a:lnTo>
                  <a:lnTo>
                    <a:pt x="524782" y="997327"/>
                  </a:lnTo>
                  <a:close/>
                </a:path>
              </a:pathLst>
            </a:custGeom>
            <a:solidFill>
              <a:srgbClr val="A63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45789" y="4947556"/>
              <a:ext cx="525145" cy="1534795"/>
            </a:xfrm>
            <a:custGeom>
              <a:avLst/>
              <a:gdLst/>
              <a:ahLst/>
              <a:cxnLst/>
              <a:rect l="l" t="t" r="r" b="b"/>
              <a:pathLst>
                <a:path w="525144" h="1534795">
                  <a:moveTo>
                    <a:pt x="524782" y="1534441"/>
                  </a:moveTo>
                  <a:lnTo>
                    <a:pt x="0" y="1534441"/>
                  </a:lnTo>
                  <a:lnTo>
                    <a:pt x="0" y="0"/>
                  </a:lnTo>
                  <a:lnTo>
                    <a:pt x="524782" y="0"/>
                  </a:lnTo>
                  <a:lnTo>
                    <a:pt x="524782" y="1534441"/>
                  </a:lnTo>
                  <a:close/>
                </a:path>
              </a:pathLst>
            </a:custGeom>
            <a:solidFill>
              <a:srgbClr val="B96A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09670" y="5081835"/>
              <a:ext cx="525145" cy="1400175"/>
            </a:xfrm>
            <a:custGeom>
              <a:avLst/>
              <a:gdLst/>
              <a:ahLst/>
              <a:cxnLst/>
              <a:rect l="l" t="t" r="r" b="b"/>
              <a:pathLst>
                <a:path w="525145" h="1400175">
                  <a:moveTo>
                    <a:pt x="524782" y="1400163"/>
                  </a:moveTo>
                  <a:lnTo>
                    <a:pt x="0" y="1400163"/>
                  </a:lnTo>
                  <a:lnTo>
                    <a:pt x="0" y="0"/>
                  </a:lnTo>
                  <a:lnTo>
                    <a:pt x="524782" y="0"/>
                  </a:lnTo>
                  <a:lnTo>
                    <a:pt x="524782" y="1400163"/>
                  </a:lnTo>
                  <a:close/>
                </a:path>
              </a:pathLst>
            </a:custGeom>
            <a:solidFill>
              <a:srgbClr val="B864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73551" y="4342416"/>
              <a:ext cx="525145" cy="2139950"/>
            </a:xfrm>
            <a:custGeom>
              <a:avLst/>
              <a:gdLst/>
              <a:ahLst/>
              <a:cxnLst/>
              <a:rect l="l" t="t" r="r" b="b"/>
              <a:pathLst>
                <a:path w="525145" h="2139950">
                  <a:moveTo>
                    <a:pt x="524782" y="2139581"/>
                  </a:moveTo>
                  <a:lnTo>
                    <a:pt x="0" y="2139581"/>
                  </a:lnTo>
                  <a:lnTo>
                    <a:pt x="0" y="0"/>
                  </a:lnTo>
                  <a:lnTo>
                    <a:pt x="524782" y="0"/>
                  </a:lnTo>
                  <a:lnTo>
                    <a:pt x="524782" y="2139581"/>
                  </a:lnTo>
                  <a:close/>
                </a:path>
              </a:pathLst>
            </a:custGeom>
            <a:solidFill>
              <a:srgbClr val="D09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37432" y="4593227"/>
              <a:ext cx="525145" cy="1889125"/>
            </a:xfrm>
            <a:custGeom>
              <a:avLst/>
              <a:gdLst/>
              <a:ahLst/>
              <a:cxnLst/>
              <a:rect l="l" t="t" r="r" b="b"/>
              <a:pathLst>
                <a:path w="525145" h="1889125">
                  <a:moveTo>
                    <a:pt x="524782" y="1888771"/>
                  </a:moveTo>
                  <a:lnTo>
                    <a:pt x="0" y="1888771"/>
                  </a:lnTo>
                  <a:lnTo>
                    <a:pt x="0" y="0"/>
                  </a:lnTo>
                  <a:lnTo>
                    <a:pt x="524782" y="0"/>
                  </a:lnTo>
                  <a:lnTo>
                    <a:pt x="524782" y="1888771"/>
                  </a:lnTo>
                  <a:close/>
                </a:path>
              </a:pathLst>
            </a:custGeom>
            <a:solidFill>
              <a:srgbClr val="C48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01313" y="4154308"/>
              <a:ext cx="525145" cy="2327910"/>
            </a:xfrm>
            <a:custGeom>
              <a:avLst/>
              <a:gdLst/>
              <a:ahLst/>
              <a:cxnLst/>
              <a:rect l="l" t="t" r="r" b="b"/>
              <a:pathLst>
                <a:path w="525145" h="2327910">
                  <a:moveTo>
                    <a:pt x="524782" y="2327689"/>
                  </a:moveTo>
                  <a:lnTo>
                    <a:pt x="0" y="2327689"/>
                  </a:lnTo>
                  <a:lnTo>
                    <a:pt x="0" y="0"/>
                  </a:lnTo>
                  <a:lnTo>
                    <a:pt x="524782" y="0"/>
                  </a:lnTo>
                  <a:lnTo>
                    <a:pt x="524782" y="2327689"/>
                  </a:lnTo>
                  <a:close/>
                </a:path>
              </a:pathLst>
            </a:custGeom>
            <a:solidFill>
              <a:srgbClr val="CF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65194" y="3965609"/>
              <a:ext cx="525145" cy="2516505"/>
            </a:xfrm>
            <a:custGeom>
              <a:avLst/>
              <a:gdLst/>
              <a:ahLst/>
              <a:cxnLst/>
              <a:rect l="l" t="t" r="r" b="b"/>
              <a:pathLst>
                <a:path w="525145" h="2516504">
                  <a:moveTo>
                    <a:pt x="524781" y="2516389"/>
                  </a:moveTo>
                  <a:lnTo>
                    <a:pt x="0" y="2516389"/>
                  </a:lnTo>
                  <a:lnTo>
                    <a:pt x="0" y="0"/>
                  </a:lnTo>
                  <a:lnTo>
                    <a:pt x="524781" y="0"/>
                  </a:lnTo>
                  <a:lnTo>
                    <a:pt x="524781" y="2516389"/>
                  </a:lnTo>
                  <a:close/>
                </a:path>
              </a:pathLst>
            </a:custGeom>
            <a:solidFill>
              <a:srgbClr val="D5B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29076" y="2247791"/>
              <a:ext cx="525145" cy="4234815"/>
            </a:xfrm>
            <a:custGeom>
              <a:avLst/>
              <a:gdLst/>
              <a:ahLst/>
              <a:cxnLst/>
              <a:rect l="l" t="t" r="r" b="b"/>
              <a:pathLst>
                <a:path w="525145" h="4234815">
                  <a:moveTo>
                    <a:pt x="524781" y="4234206"/>
                  </a:moveTo>
                  <a:lnTo>
                    <a:pt x="0" y="4234206"/>
                  </a:lnTo>
                  <a:lnTo>
                    <a:pt x="0" y="0"/>
                  </a:lnTo>
                  <a:lnTo>
                    <a:pt x="524781" y="0"/>
                  </a:lnTo>
                  <a:lnTo>
                    <a:pt x="524781" y="4234206"/>
                  </a:lnTo>
                  <a:close/>
                </a:path>
              </a:pathLst>
            </a:custGeom>
            <a:solidFill>
              <a:srgbClr val="4F73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92956" y="2566629"/>
              <a:ext cx="525145" cy="3915410"/>
            </a:xfrm>
            <a:custGeom>
              <a:avLst/>
              <a:gdLst/>
              <a:ahLst/>
              <a:cxnLst/>
              <a:rect l="l" t="t" r="r" b="b"/>
              <a:pathLst>
                <a:path w="525145" h="3915410">
                  <a:moveTo>
                    <a:pt x="524781" y="3915369"/>
                  </a:moveTo>
                  <a:lnTo>
                    <a:pt x="0" y="3915369"/>
                  </a:lnTo>
                  <a:lnTo>
                    <a:pt x="0" y="0"/>
                  </a:lnTo>
                  <a:lnTo>
                    <a:pt x="524781" y="0"/>
                  </a:lnTo>
                  <a:lnTo>
                    <a:pt x="524781" y="3915369"/>
                  </a:lnTo>
                  <a:close/>
                </a:path>
              </a:pathLst>
            </a:custGeom>
            <a:solidFill>
              <a:srgbClr val="7485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56838" y="2247200"/>
              <a:ext cx="525145" cy="4234815"/>
            </a:xfrm>
            <a:custGeom>
              <a:avLst/>
              <a:gdLst/>
              <a:ahLst/>
              <a:cxnLst/>
              <a:rect l="l" t="t" r="r" b="b"/>
              <a:pathLst>
                <a:path w="525145" h="4234815">
                  <a:moveTo>
                    <a:pt x="524781" y="4234798"/>
                  </a:moveTo>
                  <a:lnTo>
                    <a:pt x="0" y="4234798"/>
                  </a:lnTo>
                  <a:lnTo>
                    <a:pt x="0" y="0"/>
                  </a:lnTo>
                  <a:lnTo>
                    <a:pt x="524781" y="0"/>
                  </a:lnTo>
                  <a:lnTo>
                    <a:pt x="524781" y="4234798"/>
                  </a:lnTo>
                  <a:close/>
                </a:path>
              </a:pathLst>
            </a:custGeom>
            <a:solidFill>
              <a:srgbClr val="426E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20709" y="2393911"/>
              <a:ext cx="1188720" cy="4088129"/>
            </a:xfrm>
            <a:custGeom>
              <a:avLst/>
              <a:gdLst/>
              <a:ahLst/>
              <a:cxnLst/>
              <a:rect l="l" t="t" r="r" b="b"/>
              <a:pathLst>
                <a:path w="1188720" h="4088129">
                  <a:moveTo>
                    <a:pt x="524789" y="0"/>
                  </a:moveTo>
                  <a:lnTo>
                    <a:pt x="0" y="0"/>
                  </a:lnTo>
                  <a:lnTo>
                    <a:pt x="0" y="4088092"/>
                  </a:lnTo>
                  <a:lnTo>
                    <a:pt x="524789" y="4088092"/>
                  </a:lnTo>
                  <a:lnTo>
                    <a:pt x="524789" y="0"/>
                  </a:lnTo>
                  <a:close/>
                </a:path>
                <a:path w="1188720" h="4088129">
                  <a:moveTo>
                    <a:pt x="1188669" y="49682"/>
                  </a:moveTo>
                  <a:lnTo>
                    <a:pt x="663879" y="49682"/>
                  </a:lnTo>
                  <a:lnTo>
                    <a:pt x="663879" y="4088092"/>
                  </a:lnTo>
                  <a:lnTo>
                    <a:pt x="1188669" y="4088092"/>
                  </a:lnTo>
                  <a:lnTo>
                    <a:pt x="1188669" y="49682"/>
                  </a:lnTo>
                  <a:close/>
                </a:path>
              </a:pathLst>
            </a:custGeom>
            <a:solidFill>
              <a:srgbClr val="3D6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648480" y="2847016"/>
              <a:ext cx="525145" cy="3635375"/>
            </a:xfrm>
            <a:custGeom>
              <a:avLst/>
              <a:gdLst/>
              <a:ahLst/>
              <a:cxnLst/>
              <a:rect l="l" t="t" r="r" b="b"/>
              <a:pathLst>
                <a:path w="525145" h="3635375">
                  <a:moveTo>
                    <a:pt x="524781" y="3634981"/>
                  </a:moveTo>
                  <a:lnTo>
                    <a:pt x="0" y="3634981"/>
                  </a:lnTo>
                  <a:lnTo>
                    <a:pt x="0" y="0"/>
                  </a:lnTo>
                  <a:lnTo>
                    <a:pt x="524781" y="0"/>
                  </a:lnTo>
                  <a:lnTo>
                    <a:pt x="524781" y="3634981"/>
                  </a:lnTo>
                  <a:close/>
                </a:path>
              </a:pathLst>
            </a:custGeom>
            <a:solidFill>
              <a:srgbClr val="6B8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12362" y="2795553"/>
              <a:ext cx="525145" cy="3686810"/>
            </a:xfrm>
            <a:custGeom>
              <a:avLst/>
              <a:gdLst/>
              <a:ahLst/>
              <a:cxnLst/>
              <a:rect l="l" t="t" r="r" b="b"/>
              <a:pathLst>
                <a:path w="525145" h="3686810">
                  <a:moveTo>
                    <a:pt x="524782" y="3686445"/>
                  </a:moveTo>
                  <a:lnTo>
                    <a:pt x="0" y="3686445"/>
                  </a:lnTo>
                  <a:lnTo>
                    <a:pt x="0" y="0"/>
                  </a:lnTo>
                  <a:lnTo>
                    <a:pt x="524782" y="0"/>
                  </a:lnTo>
                  <a:lnTo>
                    <a:pt x="524782" y="3686445"/>
                  </a:lnTo>
                  <a:close/>
                </a:path>
              </a:pathLst>
            </a:custGeom>
            <a:solidFill>
              <a:srgbClr val="667E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976242" y="2683753"/>
              <a:ext cx="525145" cy="3798570"/>
            </a:xfrm>
            <a:custGeom>
              <a:avLst/>
              <a:gdLst/>
              <a:ahLst/>
              <a:cxnLst/>
              <a:rect l="l" t="t" r="r" b="b"/>
              <a:pathLst>
                <a:path w="525145" h="3798570">
                  <a:moveTo>
                    <a:pt x="524781" y="3798245"/>
                  </a:moveTo>
                  <a:lnTo>
                    <a:pt x="0" y="3798245"/>
                  </a:lnTo>
                  <a:lnTo>
                    <a:pt x="0" y="0"/>
                  </a:lnTo>
                  <a:lnTo>
                    <a:pt x="524781" y="0"/>
                  </a:lnTo>
                  <a:lnTo>
                    <a:pt x="524781" y="3798245"/>
                  </a:lnTo>
                  <a:close/>
                </a:path>
              </a:pathLst>
            </a:custGeom>
            <a:solidFill>
              <a:srgbClr val="708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83579" y="2006954"/>
              <a:ext cx="9958705" cy="4385945"/>
            </a:xfrm>
            <a:custGeom>
              <a:avLst/>
              <a:gdLst/>
              <a:ahLst/>
              <a:cxnLst/>
              <a:rect l="l" t="t" r="r" b="b"/>
              <a:pathLst>
                <a:path w="9958705" h="4385945">
                  <a:moveTo>
                    <a:pt x="0" y="4385847"/>
                  </a:moveTo>
                  <a:lnTo>
                    <a:pt x="663881" y="3777301"/>
                  </a:lnTo>
                  <a:lnTo>
                    <a:pt x="1327762" y="3152776"/>
                  </a:lnTo>
                  <a:lnTo>
                    <a:pt x="1991642" y="3230787"/>
                  </a:lnTo>
                  <a:lnTo>
                    <a:pt x="2655524" y="2471505"/>
                  </a:lnTo>
                  <a:lnTo>
                    <a:pt x="3319405" y="2831746"/>
                  </a:lnTo>
                  <a:lnTo>
                    <a:pt x="3983286" y="2514723"/>
                  </a:lnTo>
                  <a:lnTo>
                    <a:pt x="4647166" y="2147989"/>
                  </a:lnTo>
                  <a:lnTo>
                    <a:pt x="5311048" y="254149"/>
                  </a:lnTo>
                  <a:lnTo>
                    <a:pt x="5974929" y="778161"/>
                  </a:lnTo>
                  <a:lnTo>
                    <a:pt x="6638810" y="65460"/>
                  </a:lnTo>
                  <a:lnTo>
                    <a:pt x="7302691" y="205"/>
                  </a:lnTo>
                  <a:lnTo>
                    <a:pt x="7966572" y="0"/>
                  </a:lnTo>
                  <a:lnTo>
                    <a:pt x="8630453" y="646385"/>
                  </a:lnTo>
                  <a:lnTo>
                    <a:pt x="9294333" y="572458"/>
                  </a:lnTo>
                  <a:lnTo>
                    <a:pt x="9958215" y="718645"/>
                  </a:lnTo>
                </a:path>
              </a:pathLst>
            </a:custGeom>
            <a:ln w="47650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1806" y="1938870"/>
              <a:ext cx="10552430" cy="4397375"/>
            </a:xfrm>
            <a:custGeom>
              <a:avLst/>
              <a:gdLst/>
              <a:ahLst/>
              <a:cxnLst/>
              <a:rect l="l" t="t" r="r" b="b"/>
              <a:pathLst>
                <a:path w="10552430" h="4397375">
                  <a:moveTo>
                    <a:pt x="501815" y="3849116"/>
                  </a:moveTo>
                  <a:lnTo>
                    <a:pt x="473633" y="3817023"/>
                  </a:lnTo>
                  <a:lnTo>
                    <a:pt x="468769" y="3816045"/>
                  </a:lnTo>
                  <a:lnTo>
                    <a:pt x="113499" y="3816045"/>
                  </a:lnTo>
                  <a:lnTo>
                    <a:pt x="108445" y="3816045"/>
                  </a:lnTo>
                  <a:lnTo>
                    <a:pt x="76365" y="3844252"/>
                  </a:lnTo>
                  <a:lnTo>
                    <a:pt x="75399" y="3849116"/>
                  </a:lnTo>
                  <a:lnTo>
                    <a:pt x="75399" y="3992664"/>
                  </a:lnTo>
                  <a:lnTo>
                    <a:pt x="103581" y="4024769"/>
                  </a:lnTo>
                  <a:lnTo>
                    <a:pt x="108445" y="4025735"/>
                  </a:lnTo>
                  <a:lnTo>
                    <a:pt x="468769" y="4025735"/>
                  </a:lnTo>
                  <a:lnTo>
                    <a:pt x="500849" y="3997528"/>
                  </a:lnTo>
                  <a:lnTo>
                    <a:pt x="501815" y="3992664"/>
                  </a:lnTo>
                  <a:lnTo>
                    <a:pt x="501815" y="3849116"/>
                  </a:lnTo>
                  <a:close/>
                </a:path>
                <a:path w="10552430" h="4397375">
                  <a:moveTo>
                    <a:pt x="583526" y="4220134"/>
                  </a:moveTo>
                  <a:lnTo>
                    <a:pt x="555345" y="4188041"/>
                  </a:lnTo>
                  <a:lnTo>
                    <a:pt x="550481" y="4187063"/>
                  </a:lnTo>
                  <a:lnTo>
                    <a:pt x="38100" y="4187063"/>
                  </a:lnTo>
                  <a:lnTo>
                    <a:pt x="33045" y="4187063"/>
                  </a:lnTo>
                  <a:lnTo>
                    <a:pt x="965" y="4215269"/>
                  </a:lnTo>
                  <a:lnTo>
                    <a:pt x="0" y="4220134"/>
                  </a:lnTo>
                  <a:lnTo>
                    <a:pt x="0" y="4363682"/>
                  </a:lnTo>
                  <a:lnTo>
                    <a:pt x="28194" y="4395787"/>
                  </a:lnTo>
                  <a:lnTo>
                    <a:pt x="33045" y="4396752"/>
                  </a:lnTo>
                  <a:lnTo>
                    <a:pt x="550481" y="4396752"/>
                  </a:lnTo>
                  <a:lnTo>
                    <a:pt x="582561" y="4368546"/>
                  </a:lnTo>
                  <a:lnTo>
                    <a:pt x="583526" y="4363682"/>
                  </a:lnTo>
                  <a:lnTo>
                    <a:pt x="583526" y="4220134"/>
                  </a:lnTo>
                  <a:close/>
                </a:path>
                <a:path w="10552430" h="4397375">
                  <a:moveTo>
                    <a:pt x="1153693" y="3312007"/>
                  </a:moveTo>
                  <a:lnTo>
                    <a:pt x="1125512" y="3279902"/>
                  </a:lnTo>
                  <a:lnTo>
                    <a:pt x="1120648" y="3278936"/>
                  </a:lnTo>
                  <a:lnTo>
                    <a:pt x="789381" y="3278936"/>
                  </a:lnTo>
                  <a:lnTo>
                    <a:pt x="784326" y="3278936"/>
                  </a:lnTo>
                  <a:lnTo>
                    <a:pt x="752246" y="3307143"/>
                  </a:lnTo>
                  <a:lnTo>
                    <a:pt x="751281" y="3312007"/>
                  </a:lnTo>
                  <a:lnTo>
                    <a:pt x="751281" y="3455555"/>
                  </a:lnTo>
                  <a:lnTo>
                    <a:pt x="779462" y="3487648"/>
                  </a:lnTo>
                  <a:lnTo>
                    <a:pt x="784326" y="3488613"/>
                  </a:lnTo>
                  <a:lnTo>
                    <a:pt x="1120648" y="3488613"/>
                  </a:lnTo>
                  <a:lnTo>
                    <a:pt x="1152728" y="3460419"/>
                  </a:lnTo>
                  <a:lnTo>
                    <a:pt x="1153693" y="3455555"/>
                  </a:lnTo>
                  <a:lnTo>
                    <a:pt x="1153693" y="3312007"/>
                  </a:lnTo>
                  <a:close/>
                </a:path>
                <a:path w="10552430" h="4397375">
                  <a:moveTo>
                    <a:pt x="1259547" y="3611588"/>
                  </a:moveTo>
                  <a:lnTo>
                    <a:pt x="1231353" y="3579495"/>
                  </a:lnTo>
                  <a:lnTo>
                    <a:pt x="1226502" y="3578517"/>
                  </a:lnTo>
                  <a:lnTo>
                    <a:pt x="689851" y="3578517"/>
                  </a:lnTo>
                  <a:lnTo>
                    <a:pt x="684796" y="3578517"/>
                  </a:lnTo>
                  <a:lnTo>
                    <a:pt x="652716" y="3606723"/>
                  </a:lnTo>
                  <a:lnTo>
                    <a:pt x="651751" y="3611588"/>
                  </a:lnTo>
                  <a:lnTo>
                    <a:pt x="651751" y="3755136"/>
                  </a:lnTo>
                  <a:lnTo>
                    <a:pt x="679932" y="3787241"/>
                  </a:lnTo>
                  <a:lnTo>
                    <a:pt x="684796" y="3788206"/>
                  </a:lnTo>
                  <a:lnTo>
                    <a:pt x="1226502" y="3788206"/>
                  </a:lnTo>
                  <a:lnTo>
                    <a:pt x="1258582" y="3760000"/>
                  </a:lnTo>
                  <a:lnTo>
                    <a:pt x="1259547" y="3755136"/>
                  </a:lnTo>
                  <a:lnTo>
                    <a:pt x="1259547" y="3611588"/>
                  </a:lnTo>
                  <a:close/>
                </a:path>
                <a:path w="10552430" h="4397375">
                  <a:moveTo>
                    <a:pt x="1829777" y="2774886"/>
                  </a:moveTo>
                  <a:lnTo>
                    <a:pt x="1801596" y="2742793"/>
                  </a:lnTo>
                  <a:lnTo>
                    <a:pt x="1796732" y="2741828"/>
                  </a:lnTo>
                  <a:lnTo>
                    <a:pt x="1441056" y="2741828"/>
                  </a:lnTo>
                  <a:lnTo>
                    <a:pt x="1436001" y="2741828"/>
                  </a:lnTo>
                  <a:lnTo>
                    <a:pt x="1403921" y="2770022"/>
                  </a:lnTo>
                  <a:lnTo>
                    <a:pt x="1402956" y="2774886"/>
                  </a:lnTo>
                  <a:lnTo>
                    <a:pt x="1402956" y="2918434"/>
                  </a:lnTo>
                  <a:lnTo>
                    <a:pt x="1431137" y="2950540"/>
                  </a:lnTo>
                  <a:lnTo>
                    <a:pt x="1436001" y="2951505"/>
                  </a:lnTo>
                  <a:lnTo>
                    <a:pt x="1796732" y="2951505"/>
                  </a:lnTo>
                  <a:lnTo>
                    <a:pt x="1828812" y="2923298"/>
                  </a:lnTo>
                  <a:lnTo>
                    <a:pt x="1829777" y="2918434"/>
                  </a:lnTo>
                  <a:lnTo>
                    <a:pt x="1829777" y="2774886"/>
                  </a:lnTo>
                  <a:close/>
                </a:path>
                <a:path w="10552430" h="4397375">
                  <a:moveTo>
                    <a:pt x="1922170" y="2987065"/>
                  </a:moveTo>
                  <a:lnTo>
                    <a:pt x="1893976" y="2954959"/>
                  </a:lnTo>
                  <a:lnTo>
                    <a:pt x="1889125" y="2953994"/>
                  </a:lnTo>
                  <a:lnTo>
                    <a:pt x="1354988" y="2953994"/>
                  </a:lnTo>
                  <a:lnTo>
                    <a:pt x="1349933" y="2953994"/>
                  </a:lnTo>
                  <a:lnTo>
                    <a:pt x="1317853" y="2982201"/>
                  </a:lnTo>
                  <a:lnTo>
                    <a:pt x="1316888" y="2987065"/>
                  </a:lnTo>
                  <a:lnTo>
                    <a:pt x="1316888" y="3130613"/>
                  </a:lnTo>
                  <a:lnTo>
                    <a:pt x="1345082" y="3162706"/>
                  </a:lnTo>
                  <a:lnTo>
                    <a:pt x="1349933" y="3163684"/>
                  </a:lnTo>
                  <a:lnTo>
                    <a:pt x="1889125" y="3163684"/>
                  </a:lnTo>
                  <a:lnTo>
                    <a:pt x="1921205" y="3135477"/>
                  </a:lnTo>
                  <a:lnTo>
                    <a:pt x="1922170" y="3130613"/>
                  </a:lnTo>
                  <a:lnTo>
                    <a:pt x="1922170" y="2987065"/>
                  </a:lnTo>
                  <a:close/>
                </a:path>
                <a:path w="10552430" h="4397375">
                  <a:moveTo>
                    <a:pt x="2494927" y="2909163"/>
                  </a:moveTo>
                  <a:lnTo>
                    <a:pt x="2466733" y="2877070"/>
                  </a:lnTo>
                  <a:lnTo>
                    <a:pt x="2461882" y="2876105"/>
                  </a:lnTo>
                  <a:lnTo>
                    <a:pt x="2103666" y="2876105"/>
                  </a:lnTo>
                  <a:lnTo>
                    <a:pt x="2098624" y="2876105"/>
                  </a:lnTo>
                  <a:lnTo>
                    <a:pt x="2066544" y="2904312"/>
                  </a:lnTo>
                  <a:lnTo>
                    <a:pt x="2065566" y="2909163"/>
                  </a:lnTo>
                  <a:lnTo>
                    <a:pt x="2065566" y="3052711"/>
                  </a:lnTo>
                  <a:lnTo>
                    <a:pt x="2093760" y="3084817"/>
                  </a:lnTo>
                  <a:lnTo>
                    <a:pt x="2098624" y="3085782"/>
                  </a:lnTo>
                  <a:lnTo>
                    <a:pt x="2461882" y="3085782"/>
                  </a:lnTo>
                  <a:lnTo>
                    <a:pt x="2493962" y="3057575"/>
                  </a:lnTo>
                  <a:lnTo>
                    <a:pt x="2494927" y="3052711"/>
                  </a:lnTo>
                  <a:lnTo>
                    <a:pt x="2494927" y="2909163"/>
                  </a:lnTo>
                  <a:close/>
                </a:path>
                <a:path w="10552430" h="4397375">
                  <a:moveTo>
                    <a:pt x="2585847" y="3389134"/>
                  </a:moveTo>
                  <a:lnTo>
                    <a:pt x="2557653" y="3357029"/>
                  </a:lnTo>
                  <a:lnTo>
                    <a:pt x="2552801" y="3356064"/>
                  </a:lnTo>
                  <a:lnTo>
                    <a:pt x="2019071" y="3356064"/>
                  </a:lnTo>
                  <a:lnTo>
                    <a:pt x="2014029" y="3356064"/>
                  </a:lnTo>
                  <a:lnTo>
                    <a:pt x="1981936" y="3384270"/>
                  </a:lnTo>
                  <a:lnTo>
                    <a:pt x="1980971" y="3389134"/>
                  </a:lnTo>
                  <a:lnTo>
                    <a:pt x="1980971" y="3532682"/>
                  </a:lnTo>
                  <a:lnTo>
                    <a:pt x="2009165" y="3564775"/>
                  </a:lnTo>
                  <a:lnTo>
                    <a:pt x="2014029" y="3565741"/>
                  </a:lnTo>
                  <a:lnTo>
                    <a:pt x="2552801" y="3565741"/>
                  </a:lnTo>
                  <a:lnTo>
                    <a:pt x="2584881" y="3537547"/>
                  </a:lnTo>
                  <a:lnTo>
                    <a:pt x="2585847" y="3532682"/>
                  </a:lnTo>
                  <a:lnTo>
                    <a:pt x="2585847" y="3389134"/>
                  </a:lnTo>
                  <a:close/>
                </a:path>
                <a:path w="10552430" h="4397375">
                  <a:moveTo>
                    <a:pt x="3157550" y="2169757"/>
                  </a:moveTo>
                  <a:lnTo>
                    <a:pt x="3129356" y="2137651"/>
                  </a:lnTo>
                  <a:lnTo>
                    <a:pt x="3124492" y="2136686"/>
                  </a:lnTo>
                  <a:lnTo>
                    <a:pt x="2768816" y="2136686"/>
                  </a:lnTo>
                  <a:lnTo>
                    <a:pt x="2763761" y="2136686"/>
                  </a:lnTo>
                  <a:lnTo>
                    <a:pt x="2731681" y="2164892"/>
                  </a:lnTo>
                  <a:lnTo>
                    <a:pt x="2730716" y="2169757"/>
                  </a:lnTo>
                  <a:lnTo>
                    <a:pt x="2730716" y="2313292"/>
                  </a:lnTo>
                  <a:lnTo>
                    <a:pt x="2758897" y="2345398"/>
                  </a:lnTo>
                  <a:lnTo>
                    <a:pt x="2763761" y="2346363"/>
                  </a:lnTo>
                  <a:lnTo>
                    <a:pt x="3124492" y="2346363"/>
                  </a:lnTo>
                  <a:lnTo>
                    <a:pt x="3156572" y="2318156"/>
                  </a:lnTo>
                  <a:lnTo>
                    <a:pt x="3157550" y="2313292"/>
                  </a:lnTo>
                  <a:lnTo>
                    <a:pt x="3157550" y="2169757"/>
                  </a:lnTo>
                  <a:close/>
                </a:path>
                <a:path w="10552430" h="4397375">
                  <a:moveTo>
                    <a:pt x="3249726" y="2629852"/>
                  </a:moveTo>
                  <a:lnTo>
                    <a:pt x="3221532" y="2597747"/>
                  </a:lnTo>
                  <a:lnTo>
                    <a:pt x="3216681" y="2596781"/>
                  </a:lnTo>
                  <a:lnTo>
                    <a:pt x="2682951" y="2596781"/>
                  </a:lnTo>
                  <a:lnTo>
                    <a:pt x="2677909" y="2596781"/>
                  </a:lnTo>
                  <a:lnTo>
                    <a:pt x="2645829" y="2624988"/>
                  </a:lnTo>
                  <a:lnTo>
                    <a:pt x="2644851" y="2629852"/>
                  </a:lnTo>
                  <a:lnTo>
                    <a:pt x="2644851" y="2773400"/>
                  </a:lnTo>
                  <a:lnTo>
                    <a:pt x="2673045" y="2805493"/>
                  </a:lnTo>
                  <a:lnTo>
                    <a:pt x="2677909" y="2806458"/>
                  </a:lnTo>
                  <a:lnTo>
                    <a:pt x="3216681" y="2806458"/>
                  </a:lnTo>
                  <a:lnTo>
                    <a:pt x="3248761" y="2778264"/>
                  </a:lnTo>
                  <a:lnTo>
                    <a:pt x="3249726" y="2773400"/>
                  </a:lnTo>
                  <a:lnTo>
                    <a:pt x="3249726" y="2629852"/>
                  </a:lnTo>
                  <a:close/>
                </a:path>
                <a:path w="10552430" h="4397375">
                  <a:moveTo>
                    <a:pt x="3821226" y="2420556"/>
                  </a:moveTo>
                  <a:lnTo>
                    <a:pt x="3793032" y="2388463"/>
                  </a:lnTo>
                  <a:lnTo>
                    <a:pt x="3788168" y="2387498"/>
                  </a:lnTo>
                  <a:lnTo>
                    <a:pt x="3432899" y="2387498"/>
                  </a:lnTo>
                  <a:lnTo>
                    <a:pt x="3427844" y="2387498"/>
                  </a:lnTo>
                  <a:lnTo>
                    <a:pt x="3395764" y="2415705"/>
                  </a:lnTo>
                  <a:lnTo>
                    <a:pt x="3394799" y="2420556"/>
                  </a:lnTo>
                  <a:lnTo>
                    <a:pt x="3394799" y="2564104"/>
                  </a:lnTo>
                  <a:lnTo>
                    <a:pt x="3422993" y="2596210"/>
                  </a:lnTo>
                  <a:lnTo>
                    <a:pt x="3427844" y="2597175"/>
                  </a:lnTo>
                  <a:lnTo>
                    <a:pt x="3788168" y="2597175"/>
                  </a:lnTo>
                  <a:lnTo>
                    <a:pt x="3820249" y="2568968"/>
                  </a:lnTo>
                  <a:lnTo>
                    <a:pt x="3821226" y="2564104"/>
                  </a:lnTo>
                  <a:lnTo>
                    <a:pt x="3821226" y="2420556"/>
                  </a:lnTo>
                  <a:close/>
                </a:path>
                <a:path w="10552430" h="4397375">
                  <a:moveTo>
                    <a:pt x="3915067" y="2990088"/>
                  </a:moveTo>
                  <a:lnTo>
                    <a:pt x="3886885" y="2957995"/>
                  </a:lnTo>
                  <a:lnTo>
                    <a:pt x="3882021" y="2957017"/>
                  </a:lnTo>
                  <a:lnTo>
                    <a:pt x="3345370" y="2957017"/>
                  </a:lnTo>
                  <a:lnTo>
                    <a:pt x="3340316" y="2957017"/>
                  </a:lnTo>
                  <a:lnTo>
                    <a:pt x="3308235" y="2985224"/>
                  </a:lnTo>
                  <a:lnTo>
                    <a:pt x="3307270" y="2990088"/>
                  </a:lnTo>
                  <a:lnTo>
                    <a:pt x="3307270" y="3133636"/>
                  </a:lnTo>
                  <a:lnTo>
                    <a:pt x="3335464" y="3165741"/>
                  </a:lnTo>
                  <a:lnTo>
                    <a:pt x="3340316" y="3166707"/>
                  </a:lnTo>
                  <a:lnTo>
                    <a:pt x="3882021" y="3166707"/>
                  </a:lnTo>
                  <a:lnTo>
                    <a:pt x="3914102" y="3138500"/>
                  </a:lnTo>
                  <a:lnTo>
                    <a:pt x="3915067" y="3133636"/>
                  </a:lnTo>
                  <a:lnTo>
                    <a:pt x="3915067" y="2990088"/>
                  </a:lnTo>
                  <a:close/>
                </a:path>
                <a:path w="10552430" h="4397375">
                  <a:moveTo>
                    <a:pt x="4485310" y="1981644"/>
                  </a:moveTo>
                  <a:lnTo>
                    <a:pt x="4457116" y="1949538"/>
                  </a:lnTo>
                  <a:lnTo>
                    <a:pt x="4452264" y="1948573"/>
                  </a:lnTo>
                  <a:lnTo>
                    <a:pt x="4096575" y="1948573"/>
                  </a:lnTo>
                  <a:lnTo>
                    <a:pt x="4091521" y="1948573"/>
                  </a:lnTo>
                  <a:lnTo>
                    <a:pt x="4059440" y="1976780"/>
                  </a:lnTo>
                  <a:lnTo>
                    <a:pt x="4058475" y="1981644"/>
                  </a:lnTo>
                  <a:lnTo>
                    <a:pt x="4058475" y="2125192"/>
                  </a:lnTo>
                  <a:lnTo>
                    <a:pt x="4086656" y="2157285"/>
                  </a:lnTo>
                  <a:lnTo>
                    <a:pt x="4091521" y="2158263"/>
                  </a:lnTo>
                  <a:lnTo>
                    <a:pt x="4452264" y="2158263"/>
                  </a:lnTo>
                  <a:lnTo>
                    <a:pt x="4484344" y="2130056"/>
                  </a:lnTo>
                  <a:lnTo>
                    <a:pt x="4485310" y="2125192"/>
                  </a:lnTo>
                  <a:lnTo>
                    <a:pt x="4485310" y="1981644"/>
                  </a:lnTo>
                  <a:close/>
                </a:path>
                <a:path w="10552430" h="4397375">
                  <a:moveTo>
                    <a:pt x="4579163" y="2349017"/>
                  </a:moveTo>
                  <a:lnTo>
                    <a:pt x="4550969" y="2316911"/>
                  </a:lnTo>
                  <a:lnTo>
                    <a:pt x="4546104" y="2315946"/>
                  </a:lnTo>
                  <a:lnTo>
                    <a:pt x="4009047" y="2315946"/>
                  </a:lnTo>
                  <a:lnTo>
                    <a:pt x="4003992" y="2315946"/>
                  </a:lnTo>
                  <a:lnTo>
                    <a:pt x="3971912" y="2344153"/>
                  </a:lnTo>
                  <a:lnTo>
                    <a:pt x="3970947" y="2349017"/>
                  </a:lnTo>
                  <a:lnTo>
                    <a:pt x="3970947" y="2492552"/>
                  </a:lnTo>
                  <a:lnTo>
                    <a:pt x="3999141" y="2524658"/>
                  </a:lnTo>
                  <a:lnTo>
                    <a:pt x="4003992" y="2525623"/>
                  </a:lnTo>
                  <a:lnTo>
                    <a:pt x="4546104" y="2525623"/>
                  </a:lnTo>
                  <a:lnTo>
                    <a:pt x="4578185" y="2497417"/>
                  </a:lnTo>
                  <a:lnTo>
                    <a:pt x="4579163" y="2492552"/>
                  </a:lnTo>
                  <a:lnTo>
                    <a:pt x="4579163" y="2349017"/>
                  </a:lnTo>
                  <a:close/>
                </a:path>
                <a:path w="10552430" h="4397375">
                  <a:moveTo>
                    <a:pt x="5241569" y="1982279"/>
                  </a:moveTo>
                  <a:lnTo>
                    <a:pt x="5213388" y="1950173"/>
                  </a:lnTo>
                  <a:lnTo>
                    <a:pt x="5208524" y="1949208"/>
                  </a:lnTo>
                  <a:lnTo>
                    <a:pt x="5146230" y="1949208"/>
                  </a:lnTo>
                  <a:lnTo>
                    <a:pt x="5149481" y="1941347"/>
                  </a:lnTo>
                  <a:lnTo>
                    <a:pt x="5150447" y="1936483"/>
                  </a:lnTo>
                  <a:lnTo>
                    <a:pt x="5150447" y="1792947"/>
                  </a:lnTo>
                  <a:lnTo>
                    <a:pt x="5122265" y="1760842"/>
                  </a:lnTo>
                  <a:lnTo>
                    <a:pt x="5117401" y="1759877"/>
                  </a:lnTo>
                  <a:lnTo>
                    <a:pt x="4759198" y="1759877"/>
                  </a:lnTo>
                  <a:lnTo>
                    <a:pt x="4754143" y="1759877"/>
                  </a:lnTo>
                  <a:lnTo>
                    <a:pt x="4722063" y="1788083"/>
                  </a:lnTo>
                  <a:lnTo>
                    <a:pt x="4721098" y="1792947"/>
                  </a:lnTo>
                  <a:lnTo>
                    <a:pt x="4721098" y="1936483"/>
                  </a:lnTo>
                  <a:lnTo>
                    <a:pt x="4722063" y="1941347"/>
                  </a:lnTo>
                  <a:lnTo>
                    <a:pt x="4725301" y="1949208"/>
                  </a:lnTo>
                  <a:lnTo>
                    <a:pt x="4674400" y="1949208"/>
                  </a:lnTo>
                  <a:lnTo>
                    <a:pt x="4669345" y="1949208"/>
                  </a:lnTo>
                  <a:lnTo>
                    <a:pt x="4664481" y="1950173"/>
                  </a:lnTo>
                  <a:lnTo>
                    <a:pt x="4637265" y="1977415"/>
                  </a:lnTo>
                  <a:lnTo>
                    <a:pt x="4636300" y="1982279"/>
                  </a:lnTo>
                  <a:lnTo>
                    <a:pt x="4636300" y="2125827"/>
                  </a:lnTo>
                  <a:lnTo>
                    <a:pt x="4664481" y="2157920"/>
                  </a:lnTo>
                  <a:lnTo>
                    <a:pt x="4669345" y="2158898"/>
                  </a:lnTo>
                  <a:lnTo>
                    <a:pt x="5208524" y="2158898"/>
                  </a:lnTo>
                  <a:lnTo>
                    <a:pt x="5240604" y="2130691"/>
                  </a:lnTo>
                  <a:lnTo>
                    <a:pt x="5241569" y="2125827"/>
                  </a:lnTo>
                  <a:lnTo>
                    <a:pt x="5241569" y="1982279"/>
                  </a:lnTo>
                  <a:close/>
                </a:path>
                <a:path w="10552430" h="4397375">
                  <a:moveTo>
                    <a:pt x="5811532" y="75120"/>
                  </a:moveTo>
                  <a:lnTo>
                    <a:pt x="5783351" y="43027"/>
                  </a:lnTo>
                  <a:lnTo>
                    <a:pt x="5778487" y="42062"/>
                  </a:lnTo>
                  <a:lnTo>
                    <a:pt x="5425872" y="42062"/>
                  </a:lnTo>
                  <a:lnTo>
                    <a:pt x="5420817" y="42062"/>
                  </a:lnTo>
                  <a:lnTo>
                    <a:pt x="5388737" y="70269"/>
                  </a:lnTo>
                  <a:lnTo>
                    <a:pt x="5387772" y="75120"/>
                  </a:lnTo>
                  <a:lnTo>
                    <a:pt x="5387772" y="218668"/>
                  </a:lnTo>
                  <a:lnTo>
                    <a:pt x="5415953" y="250774"/>
                  </a:lnTo>
                  <a:lnTo>
                    <a:pt x="5420817" y="251739"/>
                  </a:lnTo>
                  <a:lnTo>
                    <a:pt x="5778487" y="251739"/>
                  </a:lnTo>
                  <a:lnTo>
                    <a:pt x="5810567" y="223532"/>
                  </a:lnTo>
                  <a:lnTo>
                    <a:pt x="5811532" y="218668"/>
                  </a:lnTo>
                  <a:lnTo>
                    <a:pt x="5811532" y="75120"/>
                  </a:lnTo>
                  <a:close/>
                </a:path>
                <a:path w="10552430" h="4397375">
                  <a:moveTo>
                    <a:pt x="5906922" y="412496"/>
                  </a:moveTo>
                  <a:lnTo>
                    <a:pt x="5878728" y="380390"/>
                  </a:lnTo>
                  <a:lnTo>
                    <a:pt x="5873877" y="379425"/>
                  </a:lnTo>
                  <a:lnTo>
                    <a:pt x="5336806" y="379425"/>
                  </a:lnTo>
                  <a:lnTo>
                    <a:pt x="5331752" y="379425"/>
                  </a:lnTo>
                  <a:lnTo>
                    <a:pt x="5299672" y="407631"/>
                  </a:lnTo>
                  <a:lnTo>
                    <a:pt x="5298706" y="412496"/>
                  </a:lnTo>
                  <a:lnTo>
                    <a:pt x="5298706" y="556044"/>
                  </a:lnTo>
                  <a:lnTo>
                    <a:pt x="5326900" y="588137"/>
                  </a:lnTo>
                  <a:lnTo>
                    <a:pt x="5331752" y="589114"/>
                  </a:lnTo>
                  <a:lnTo>
                    <a:pt x="5873877" y="589114"/>
                  </a:lnTo>
                  <a:lnTo>
                    <a:pt x="5905957" y="560908"/>
                  </a:lnTo>
                  <a:lnTo>
                    <a:pt x="5906922" y="556044"/>
                  </a:lnTo>
                  <a:lnTo>
                    <a:pt x="5906922" y="412496"/>
                  </a:lnTo>
                  <a:close/>
                </a:path>
                <a:path w="10552430" h="4397375">
                  <a:moveTo>
                    <a:pt x="6477152" y="393966"/>
                  </a:moveTo>
                  <a:lnTo>
                    <a:pt x="6448971" y="361861"/>
                  </a:lnTo>
                  <a:lnTo>
                    <a:pt x="6444107" y="360895"/>
                  </a:lnTo>
                  <a:lnTo>
                    <a:pt x="6088011" y="360895"/>
                  </a:lnTo>
                  <a:lnTo>
                    <a:pt x="6082957" y="360895"/>
                  </a:lnTo>
                  <a:lnTo>
                    <a:pt x="6050877" y="389102"/>
                  </a:lnTo>
                  <a:lnTo>
                    <a:pt x="6049911" y="393966"/>
                  </a:lnTo>
                  <a:lnTo>
                    <a:pt x="6049911" y="537514"/>
                  </a:lnTo>
                  <a:lnTo>
                    <a:pt x="6078105" y="569607"/>
                  </a:lnTo>
                  <a:lnTo>
                    <a:pt x="6082957" y="570572"/>
                  </a:lnTo>
                  <a:lnTo>
                    <a:pt x="6444107" y="570572"/>
                  </a:lnTo>
                  <a:lnTo>
                    <a:pt x="6476187" y="542378"/>
                  </a:lnTo>
                  <a:lnTo>
                    <a:pt x="6477152" y="537514"/>
                  </a:lnTo>
                  <a:lnTo>
                    <a:pt x="6477152" y="393966"/>
                  </a:lnTo>
                  <a:close/>
                </a:path>
                <a:path w="10552430" h="4397375">
                  <a:moveTo>
                    <a:pt x="6570599" y="936510"/>
                  </a:moveTo>
                  <a:lnTo>
                    <a:pt x="6542405" y="904405"/>
                  </a:lnTo>
                  <a:lnTo>
                    <a:pt x="6537553" y="903439"/>
                  </a:lnTo>
                  <a:lnTo>
                    <a:pt x="6000902" y="903439"/>
                  </a:lnTo>
                  <a:lnTo>
                    <a:pt x="5995848" y="903439"/>
                  </a:lnTo>
                  <a:lnTo>
                    <a:pt x="5963767" y="931646"/>
                  </a:lnTo>
                  <a:lnTo>
                    <a:pt x="5962789" y="936510"/>
                  </a:lnTo>
                  <a:lnTo>
                    <a:pt x="5962789" y="1080046"/>
                  </a:lnTo>
                  <a:lnTo>
                    <a:pt x="5990983" y="1112151"/>
                  </a:lnTo>
                  <a:lnTo>
                    <a:pt x="5995848" y="1113116"/>
                  </a:lnTo>
                  <a:lnTo>
                    <a:pt x="6537553" y="1113116"/>
                  </a:lnTo>
                  <a:lnTo>
                    <a:pt x="6569634" y="1084910"/>
                  </a:lnTo>
                  <a:lnTo>
                    <a:pt x="6570599" y="1080046"/>
                  </a:lnTo>
                  <a:lnTo>
                    <a:pt x="6570599" y="936510"/>
                  </a:lnTo>
                  <a:close/>
                </a:path>
                <a:path w="10552430" h="4397375">
                  <a:moveTo>
                    <a:pt x="7139292" y="74536"/>
                  </a:moveTo>
                  <a:lnTo>
                    <a:pt x="7111111" y="42430"/>
                  </a:lnTo>
                  <a:lnTo>
                    <a:pt x="7106247" y="41465"/>
                  </a:lnTo>
                  <a:lnTo>
                    <a:pt x="6753631" y="41465"/>
                  </a:lnTo>
                  <a:lnTo>
                    <a:pt x="6748577" y="41465"/>
                  </a:lnTo>
                  <a:lnTo>
                    <a:pt x="6716496" y="69672"/>
                  </a:lnTo>
                  <a:lnTo>
                    <a:pt x="6715531" y="74536"/>
                  </a:lnTo>
                  <a:lnTo>
                    <a:pt x="6715531" y="218084"/>
                  </a:lnTo>
                  <a:lnTo>
                    <a:pt x="6743725" y="250177"/>
                  </a:lnTo>
                  <a:lnTo>
                    <a:pt x="6748577" y="251155"/>
                  </a:lnTo>
                  <a:lnTo>
                    <a:pt x="7106247" y="251155"/>
                  </a:lnTo>
                  <a:lnTo>
                    <a:pt x="7138327" y="222948"/>
                  </a:lnTo>
                  <a:lnTo>
                    <a:pt x="7139292" y="218084"/>
                  </a:lnTo>
                  <a:lnTo>
                    <a:pt x="7139292" y="74536"/>
                  </a:lnTo>
                  <a:close/>
                </a:path>
                <a:path w="10552430" h="4397375">
                  <a:moveTo>
                    <a:pt x="7897304" y="33070"/>
                  </a:moveTo>
                  <a:lnTo>
                    <a:pt x="7869110" y="965"/>
                  </a:lnTo>
                  <a:lnTo>
                    <a:pt x="7864259" y="0"/>
                  </a:lnTo>
                  <a:lnTo>
                    <a:pt x="7329716" y="0"/>
                  </a:lnTo>
                  <a:lnTo>
                    <a:pt x="7324661" y="0"/>
                  </a:lnTo>
                  <a:lnTo>
                    <a:pt x="7292581" y="28206"/>
                  </a:lnTo>
                  <a:lnTo>
                    <a:pt x="7291616" y="33070"/>
                  </a:lnTo>
                  <a:lnTo>
                    <a:pt x="7291616" y="176618"/>
                  </a:lnTo>
                  <a:lnTo>
                    <a:pt x="7319797" y="208711"/>
                  </a:lnTo>
                  <a:lnTo>
                    <a:pt x="7324661" y="209689"/>
                  </a:lnTo>
                  <a:lnTo>
                    <a:pt x="7381405" y="209689"/>
                  </a:lnTo>
                  <a:lnTo>
                    <a:pt x="7378636" y="216369"/>
                  </a:lnTo>
                  <a:lnTo>
                    <a:pt x="7377671" y="221234"/>
                  </a:lnTo>
                  <a:lnTo>
                    <a:pt x="7377671" y="364782"/>
                  </a:lnTo>
                  <a:lnTo>
                    <a:pt x="7405865" y="396887"/>
                  </a:lnTo>
                  <a:lnTo>
                    <a:pt x="7410729" y="397852"/>
                  </a:lnTo>
                  <a:lnTo>
                    <a:pt x="7771866" y="397852"/>
                  </a:lnTo>
                  <a:lnTo>
                    <a:pt x="7803947" y="369646"/>
                  </a:lnTo>
                  <a:lnTo>
                    <a:pt x="7804912" y="364782"/>
                  </a:lnTo>
                  <a:lnTo>
                    <a:pt x="7804912" y="221234"/>
                  </a:lnTo>
                  <a:lnTo>
                    <a:pt x="7803947" y="216369"/>
                  </a:lnTo>
                  <a:lnTo>
                    <a:pt x="7801178" y="209689"/>
                  </a:lnTo>
                  <a:lnTo>
                    <a:pt x="7864259" y="209689"/>
                  </a:lnTo>
                  <a:lnTo>
                    <a:pt x="7896339" y="181483"/>
                  </a:lnTo>
                  <a:lnTo>
                    <a:pt x="7897304" y="176618"/>
                  </a:lnTo>
                  <a:lnTo>
                    <a:pt x="7897304" y="33070"/>
                  </a:lnTo>
                  <a:close/>
                </a:path>
                <a:path w="10552430" h="4397375">
                  <a:moveTo>
                    <a:pt x="8468589" y="270929"/>
                  </a:moveTo>
                  <a:lnTo>
                    <a:pt x="8440407" y="238823"/>
                  </a:lnTo>
                  <a:lnTo>
                    <a:pt x="8435543" y="237858"/>
                  </a:lnTo>
                  <a:lnTo>
                    <a:pt x="8079867" y="237858"/>
                  </a:lnTo>
                  <a:lnTo>
                    <a:pt x="8074812" y="237858"/>
                  </a:lnTo>
                  <a:lnTo>
                    <a:pt x="8042732" y="266065"/>
                  </a:lnTo>
                  <a:lnTo>
                    <a:pt x="8041767" y="270929"/>
                  </a:lnTo>
                  <a:lnTo>
                    <a:pt x="8041767" y="414464"/>
                  </a:lnTo>
                  <a:lnTo>
                    <a:pt x="8069948" y="446570"/>
                  </a:lnTo>
                  <a:lnTo>
                    <a:pt x="8074812" y="447535"/>
                  </a:lnTo>
                  <a:lnTo>
                    <a:pt x="8435543" y="447535"/>
                  </a:lnTo>
                  <a:lnTo>
                    <a:pt x="8467623" y="419328"/>
                  </a:lnTo>
                  <a:lnTo>
                    <a:pt x="8468589" y="414464"/>
                  </a:lnTo>
                  <a:lnTo>
                    <a:pt x="8468589" y="270929"/>
                  </a:lnTo>
                  <a:close/>
                </a:path>
                <a:path w="10552430" h="4397375">
                  <a:moveTo>
                    <a:pt x="8561184" y="33070"/>
                  </a:moveTo>
                  <a:lnTo>
                    <a:pt x="8532990" y="965"/>
                  </a:lnTo>
                  <a:lnTo>
                    <a:pt x="8528139" y="0"/>
                  </a:lnTo>
                  <a:lnTo>
                    <a:pt x="7993596" y="0"/>
                  </a:lnTo>
                  <a:lnTo>
                    <a:pt x="7988541" y="0"/>
                  </a:lnTo>
                  <a:lnTo>
                    <a:pt x="7956461" y="28206"/>
                  </a:lnTo>
                  <a:lnTo>
                    <a:pt x="7955496" y="33070"/>
                  </a:lnTo>
                  <a:lnTo>
                    <a:pt x="7955496" y="176618"/>
                  </a:lnTo>
                  <a:lnTo>
                    <a:pt x="7983677" y="208711"/>
                  </a:lnTo>
                  <a:lnTo>
                    <a:pt x="7988541" y="209689"/>
                  </a:lnTo>
                  <a:lnTo>
                    <a:pt x="8528139" y="209689"/>
                  </a:lnTo>
                  <a:lnTo>
                    <a:pt x="8560219" y="181483"/>
                  </a:lnTo>
                  <a:lnTo>
                    <a:pt x="8561184" y="176618"/>
                  </a:lnTo>
                  <a:lnTo>
                    <a:pt x="8561184" y="33070"/>
                  </a:lnTo>
                  <a:close/>
                </a:path>
                <a:path w="10552430" h="4397375">
                  <a:moveTo>
                    <a:pt x="9224861" y="480669"/>
                  </a:moveTo>
                  <a:lnTo>
                    <a:pt x="9196667" y="448576"/>
                  </a:lnTo>
                  <a:lnTo>
                    <a:pt x="9191815" y="447611"/>
                  </a:lnTo>
                  <a:lnTo>
                    <a:pt x="8657679" y="447611"/>
                  </a:lnTo>
                  <a:lnTo>
                    <a:pt x="8652624" y="447611"/>
                  </a:lnTo>
                  <a:lnTo>
                    <a:pt x="8620544" y="475818"/>
                  </a:lnTo>
                  <a:lnTo>
                    <a:pt x="8619579" y="480669"/>
                  </a:lnTo>
                  <a:lnTo>
                    <a:pt x="8619579" y="624217"/>
                  </a:lnTo>
                  <a:lnTo>
                    <a:pt x="8647773" y="656323"/>
                  </a:lnTo>
                  <a:lnTo>
                    <a:pt x="8652624" y="657288"/>
                  </a:lnTo>
                  <a:lnTo>
                    <a:pt x="8723046" y="657288"/>
                  </a:lnTo>
                  <a:lnTo>
                    <a:pt x="8721141" y="660146"/>
                  </a:lnTo>
                  <a:lnTo>
                    <a:pt x="8717280" y="669493"/>
                  </a:lnTo>
                  <a:lnTo>
                    <a:pt x="8716315" y="674357"/>
                  </a:lnTo>
                  <a:lnTo>
                    <a:pt x="8716315" y="817892"/>
                  </a:lnTo>
                  <a:lnTo>
                    <a:pt x="8744496" y="849998"/>
                  </a:lnTo>
                  <a:lnTo>
                    <a:pt x="8749360" y="850963"/>
                  </a:lnTo>
                  <a:lnTo>
                    <a:pt x="9088755" y="850963"/>
                  </a:lnTo>
                  <a:lnTo>
                    <a:pt x="9120835" y="822756"/>
                  </a:lnTo>
                  <a:lnTo>
                    <a:pt x="9121800" y="817892"/>
                  </a:lnTo>
                  <a:lnTo>
                    <a:pt x="9121800" y="674357"/>
                  </a:lnTo>
                  <a:lnTo>
                    <a:pt x="9120835" y="669493"/>
                  </a:lnTo>
                  <a:lnTo>
                    <a:pt x="9116974" y="660146"/>
                  </a:lnTo>
                  <a:lnTo>
                    <a:pt x="9115057" y="657288"/>
                  </a:lnTo>
                  <a:lnTo>
                    <a:pt x="9191815" y="657288"/>
                  </a:lnTo>
                  <a:lnTo>
                    <a:pt x="9223896" y="629081"/>
                  </a:lnTo>
                  <a:lnTo>
                    <a:pt x="9224861" y="624217"/>
                  </a:lnTo>
                  <a:lnTo>
                    <a:pt x="9224861" y="480669"/>
                  </a:lnTo>
                  <a:close/>
                </a:path>
                <a:path w="10552430" h="4397375">
                  <a:moveTo>
                    <a:pt x="9796348" y="622884"/>
                  </a:moveTo>
                  <a:lnTo>
                    <a:pt x="9768167" y="590791"/>
                  </a:lnTo>
                  <a:lnTo>
                    <a:pt x="9763303" y="589813"/>
                  </a:lnTo>
                  <a:lnTo>
                    <a:pt x="9407627" y="589813"/>
                  </a:lnTo>
                  <a:lnTo>
                    <a:pt x="9402572" y="589813"/>
                  </a:lnTo>
                  <a:lnTo>
                    <a:pt x="9370492" y="618020"/>
                  </a:lnTo>
                  <a:lnTo>
                    <a:pt x="9369527" y="622884"/>
                  </a:lnTo>
                  <a:lnTo>
                    <a:pt x="9369527" y="766432"/>
                  </a:lnTo>
                  <a:lnTo>
                    <a:pt x="9397708" y="798537"/>
                  </a:lnTo>
                  <a:lnTo>
                    <a:pt x="9402572" y="799503"/>
                  </a:lnTo>
                  <a:lnTo>
                    <a:pt x="9763303" y="799503"/>
                  </a:lnTo>
                  <a:lnTo>
                    <a:pt x="9795383" y="771296"/>
                  </a:lnTo>
                  <a:lnTo>
                    <a:pt x="9796348" y="766432"/>
                  </a:lnTo>
                  <a:lnTo>
                    <a:pt x="9796348" y="622884"/>
                  </a:lnTo>
                  <a:close/>
                </a:path>
                <a:path w="10552430" h="4397375">
                  <a:moveTo>
                    <a:pt x="9888537" y="406742"/>
                  </a:moveTo>
                  <a:lnTo>
                    <a:pt x="9860343" y="374650"/>
                  </a:lnTo>
                  <a:lnTo>
                    <a:pt x="9855492" y="373684"/>
                  </a:lnTo>
                  <a:lnTo>
                    <a:pt x="9321762" y="373684"/>
                  </a:lnTo>
                  <a:lnTo>
                    <a:pt x="9316720" y="373684"/>
                  </a:lnTo>
                  <a:lnTo>
                    <a:pt x="9284627" y="401878"/>
                  </a:lnTo>
                  <a:lnTo>
                    <a:pt x="9283662" y="406742"/>
                  </a:lnTo>
                  <a:lnTo>
                    <a:pt x="9283662" y="550291"/>
                  </a:lnTo>
                  <a:lnTo>
                    <a:pt x="9311856" y="582396"/>
                  </a:lnTo>
                  <a:lnTo>
                    <a:pt x="9316720" y="583361"/>
                  </a:lnTo>
                  <a:lnTo>
                    <a:pt x="9855492" y="583361"/>
                  </a:lnTo>
                  <a:lnTo>
                    <a:pt x="9887572" y="555155"/>
                  </a:lnTo>
                  <a:lnTo>
                    <a:pt x="9888537" y="550291"/>
                  </a:lnTo>
                  <a:lnTo>
                    <a:pt x="9888537" y="406742"/>
                  </a:lnTo>
                  <a:close/>
                </a:path>
                <a:path w="10552430" h="4397375">
                  <a:moveTo>
                    <a:pt x="10461701" y="511086"/>
                  </a:moveTo>
                  <a:lnTo>
                    <a:pt x="10433507" y="478980"/>
                  </a:lnTo>
                  <a:lnTo>
                    <a:pt x="10428656" y="478015"/>
                  </a:lnTo>
                  <a:lnTo>
                    <a:pt x="10070033" y="478015"/>
                  </a:lnTo>
                  <a:lnTo>
                    <a:pt x="10064991" y="478015"/>
                  </a:lnTo>
                  <a:lnTo>
                    <a:pt x="10032898" y="506222"/>
                  </a:lnTo>
                  <a:lnTo>
                    <a:pt x="10031933" y="511086"/>
                  </a:lnTo>
                  <a:lnTo>
                    <a:pt x="10031933" y="654634"/>
                  </a:lnTo>
                  <a:lnTo>
                    <a:pt x="10060127" y="686739"/>
                  </a:lnTo>
                  <a:lnTo>
                    <a:pt x="10064991" y="687705"/>
                  </a:lnTo>
                  <a:lnTo>
                    <a:pt x="10428656" y="687705"/>
                  </a:lnTo>
                  <a:lnTo>
                    <a:pt x="10460736" y="659498"/>
                  </a:lnTo>
                  <a:lnTo>
                    <a:pt x="10461701" y="654634"/>
                  </a:lnTo>
                  <a:lnTo>
                    <a:pt x="10461701" y="511086"/>
                  </a:lnTo>
                  <a:close/>
                </a:path>
                <a:path w="10552430" h="4397375">
                  <a:moveTo>
                    <a:pt x="10552417" y="876985"/>
                  </a:moveTo>
                  <a:lnTo>
                    <a:pt x="10524223" y="844892"/>
                  </a:lnTo>
                  <a:lnTo>
                    <a:pt x="10519372" y="843927"/>
                  </a:lnTo>
                  <a:lnTo>
                    <a:pt x="9985654" y="843927"/>
                  </a:lnTo>
                  <a:lnTo>
                    <a:pt x="9980600" y="843927"/>
                  </a:lnTo>
                  <a:lnTo>
                    <a:pt x="9948520" y="872121"/>
                  </a:lnTo>
                  <a:lnTo>
                    <a:pt x="9947542" y="876985"/>
                  </a:lnTo>
                  <a:lnTo>
                    <a:pt x="9947542" y="1020533"/>
                  </a:lnTo>
                  <a:lnTo>
                    <a:pt x="9975736" y="1052639"/>
                  </a:lnTo>
                  <a:lnTo>
                    <a:pt x="9980600" y="1053604"/>
                  </a:lnTo>
                  <a:lnTo>
                    <a:pt x="10519372" y="1053604"/>
                  </a:lnTo>
                  <a:lnTo>
                    <a:pt x="10551452" y="1025398"/>
                  </a:lnTo>
                  <a:lnTo>
                    <a:pt x="10552417" y="1020533"/>
                  </a:lnTo>
                  <a:lnTo>
                    <a:pt x="10552417" y="876985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16666" y="5804808"/>
            <a:ext cx="153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6666" y="5213272"/>
            <a:ext cx="153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6666" y="4621738"/>
            <a:ext cx="153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6666" y="4030203"/>
            <a:ext cx="153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6666" y="3438668"/>
            <a:ext cx="153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6666" y="2847134"/>
            <a:ext cx="153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6K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6666" y="2255598"/>
            <a:ext cx="1536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7K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855450" y="5894728"/>
            <a:ext cx="276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Segoe UI"/>
                <a:cs typeface="Segoe UI"/>
              </a:rPr>
              <a:t>0.2M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855450" y="4891496"/>
            <a:ext cx="276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Segoe UI"/>
                <a:cs typeface="Segoe UI"/>
              </a:rPr>
              <a:t>0.4M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855450" y="3888265"/>
            <a:ext cx="276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Segoe UI"/>
                <a:cs typeface="Segoe UI"/>
              </a:rPr>
              <a:t>0.6M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855450" y="2885035"/>
            <a:ext cx="276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Segoe UI"/>
                <a:cs typeface="Segoe UI"/>
              </a:rPr>
              <a:t>0.8M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855450" y="1881804"/>
            <a:ext cx="276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Segoe UI"/>
                <a:cs typeface="Segoe UI"/>
              </a:rPr>
              <a:t>1.0M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09840" y="6850539"/>
            <a:ext cx="13061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Date</a:t>
            </a:r>
            <a:r>
              <a:rPr sz="1200" spc="-175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ear</a:t>
            </a: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Date</a:t>
            </a: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Month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2894" y="3748916"/>
            <a:ext cx="228600" cy="95186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5" dirty="0">
                <a:solidFill>
                  <a:srgbClr val="094680"/>
                </a:solidFill>
                <a:latin typeface="Segoe UI Semibold"/>
                <a:cs typeface="Segoe UI Semibold"/>
              </a:rPr>
              <a:t>Order</a:t>
            </a:r>
            <a:r>
              <a:rPr sz="1200" spc="-65" dirty="0">
                <a:solidFill>
                  <a:srgbClr val="094680"/>
                </a:solidFill>
                <a:latin typeface="Segoe UI Semibold"/>
                <a:cs typeface="Segoe UI Semibold"/>
              </a:rPr>
              <a:t> </a:t>
            </a:r>
            <a:r>
              <a:rPr sz="1200" dirty="0">
                <a:solidFill>
                  <a:srgbClr val="094680"/>
                </a:solidFill>
                <a:latin typeface="Segoe UI Semibold"/>
                <a:cs typeface="Segoe UI Semibold"/>
              </a:rPr>
              <a:t>Counts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129144" y="3917981"/>
            <a:ext cx="228600" cy="61404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10" dirty="0">
                <a:solidFill>
                  <a:srgbClr val="EC001B"/>
                </a:solidFill>
                <a:latin typeface="Segoe UI Semibold"/>
                <a:cs typeface="Segoe UI Semibold"/>
              </a:rPr>
              <a:t>Revenue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80207" y="6568409"/>
            <a:ext cx="407034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714661" y="6568409"/>
            <a:ext cx="1207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6520">
              <a:lnSpc>
                <a:spcPct val="111200"/>
              </a:lnSpc>
              <a:spcBef>
                <a:spcPts val="100"/>
              </a:spcBef>
              <a:tabLst>
                <a:tab pos="598805" algn="l"/>
              </a:tabLst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	2017 March  February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05745" y="6583722"/>
            <a:ext cx="5391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April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79584" y="6583722"/>
            <a:ext cx="5194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36547" y="6583722"/>
            <a:ext cx="5334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21152" y="6583722"/>
            <a:ext cx="4914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39312" y="6568409"/>
            <a:ext cx="382905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August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91255" y="6568409"/>
            <a:ext cx="407034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025710" y="6568409"/>
            <a:ext cx="1207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6520">
              <a:lnSpc>
                <a:spcPct val="111200"/>
              </a:lnSpc>
              <a:spcBef>
                <a:spcPts val="100"/>
              </a:spcBef>
              <a:tabLst>
                <a:tab pos="598805" algn="l"/>
              </a:tabLst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	2018 March  February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16793" y="6583722"/>
            <a:ext cx="53911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April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990632" y="6583722"/>
            <a:ext cx="5194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r>
              <a:rPr sz="900" spc="-5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647595" y="6583722"/>
            <a:ext cx="5334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332200" y="6583722"/>
            <a:ext cx="4914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050361" y="6568409"/>
            <a:ext cx="382905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August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30661" y="5774002"/>
            <a:ext cx="2997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0.8K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06546" y="5236888"/>
            <a:ext cx="2755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1.7K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120838" y="4834053"/>
            <a:ext cx="302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2.4K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85981" y="4094635"/>
            <a:ext cx="3003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3.6K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50067" y="4345445"/>
            <a:ext cx="2997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3.2K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13743" y="3906527"/>
            <a:ext cx="3003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3.9K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443040" y="2000010"/>
            <a:ext cx="297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7.2K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05181" y="2318847"/>
            <a:ext cx="3003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6.6K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770802" y="1999418"/>
            <a:ext cx="297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7.2K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424792" y="2547771"/>
            <a:ext cx="3003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6.2K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1087206" y="2435971"/>
            <a:ext cx="302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6.4K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16666" y="6145021"/>
            <a:ext cx="96710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75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0.12M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1031370" y="2801874"/>
            <a:ext cx="421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0.85M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039318" y="1887825"/>
            <a:ext cx="422275" cy="50165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0.99M</a:t>
            </a:r>
            <a:endParaRPr sz="1100">
              <a:latin typeface="Segoe UI Semibold"/>
              <a:cs typeface="Segoe UI Semibold"/>
            </a:endParaRPr>
          </a:p>
          <a:p>
            <a:pPr marL="69850">
              <a:lnSpc>
                <a:spcPct val="100000"/>
              </a:lnSpc>
              <a:spcBef>
                <a:spcPts val="555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6.8K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382532" y="2337378"/>
            <a:ext cx="424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0.94M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391094" y="4914975"/>
            <a:ext cx="424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0.43M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046618" y="2861389"/>
            <a:ext cx="424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0.84M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400712" y="4655325"/>
            <a:ext cx="421640" cy="4502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45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2.6K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0.36M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728679" y="4554733"/>
            <a:ext cx="421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0.50M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064798" y="5314015"/>
            <a:ext cx="421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0.35M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703404" y="2379608"/>
            <a:ext cx="421640" cy="4127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0.86M</a:t>
            </a:r>
            <a:endParaRPr sz="1100">
              <a:latin typeface="Segoe UI Semibold"/>
              <a:cs typeface="Segoe UI Semibold"/>
            </a:endParaRPr>
          </a:p>
          <a:p>
            <a:pPr marL="80645">
              <a:lnSpc>
                <a:spcPct val="100000"/>
              </a:lnSpc>
              <a:spcBef>
                <a:spcPts val="204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6.1K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0367489" y="2331631"/>
            <a:ext cx="421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0.88M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720117" y="3696216"/>
            <a:ext cx="421640" cy="4044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4.3K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0.56M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375437" y="1937514"/>
            <a:ext cx="422275" cy="4019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0.99M</a:t>
            </a:r>
            <a:endParaRPr sz="1100">
              <a:latin typeface="Segoe UI Semibold"/>
              <a:cs typeface="Segoe UI Semibold"/>
            </a:endParaRPr>
          </a:p>
          <a:p>
            <a:pPr marL="69850">
              <a:lnSpc>
                <a:spcPct val="100000"/>
              </a:lnSpc>
              <a:spcBef>
                <a:spcPts val="16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6.9K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735570" y="5536474"/>
            <a:ext cx="424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0.24M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054770" y="4273896"/>
            <a:ext cx="424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0.49M</a:t>
            </a:r>
            <a:endParaRPr sz="1100">
              <a:latin typeface="Segoe UI Semibold"/>
              <a:cs typeface="Segoe UI Semibold"/>
            </a:endParaRPr>
          </a:p>
        </p:txBody>
      </p:sp>
      <p:pic>
        <p:nvPicPr>
          <p:cNvPr id="95" name="object 9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280" y="1702025"/>
            <a:ext cx="94268" cy="94184"/>
          </a:xfrm>
          <a:prstGeom prst="rect">
            <a:avLst/>
          </a:prstGeom>
        </p:spPr>
      </p:pic>
      <p:sp>
        <p:nvSpPr>
          <p:cNvPr id="96" name="object 96"/>
          <p:cNvSpPr txBox="1"/>
          <p:nvPr/>
        </p:nvSpPr>
        <p:spPr>
          <a:xfrm>
            <a:off x="388540" y="1656286"/>
            <a:ext cx="7251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Order</a:t>
            </a:r>
            <a:r>
              <a:rPr sz="1000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Count</a:t>
            </a:r>
            <a:endParaRPr sz="1000">
              <a:latin typeface="Segoe UI"/>
              <a:cs typeface="Segoe UI"/>
            </a:endParaRPr>
          </a:p>
        </p:txBody>
      </p:sp>
      <p:pic>
        <p:nvPicPr>
          <p:cNvPr id="97" name="object 9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2580" y="1702025"/>
            <a:ext cx="94268" cy="94184"/>
          </a:xfrm>
          <a:prstGeom prst="rect">
            <a:avLst/>
          </a:prstGeom>
        </p:spPr>
      </p:pic>
      <p:sp>
        <p:nvSpPr>
          <p:cNvPr id="98" name="object 98"/>
          <p:cNvSpPr txBox="1"/>
          <p:nvPr/>
        </p:nvSpPr>
        <p:spPr>
          <a:xfrm>
            <a:off x="1261566" y="1656286"/>
            <a:ext cx="5016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evenue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100" name="object 100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7" y="0"/>
                  </a:lnTo>
                  <a:lnTo>
                    <a:pt x="48767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3" y="0"/>
                  </a:lnTo>
                  <a:lnTo>
                    <a:pt x="192023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7085493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12192000" h="1270">
                <a:moveTo>
                  <a:pt x="0" y="1107"/>
                </a:moveTo>
                <a:lnTo>
                  <a:pt x="12192000" y="1107"/>
                </a:lnTo>
                <a:lnTo>
                  <a:pt x="12192000" y="0"/>
                </a:lnTo>
                <a:lnTo>
                  <a:pt x="0" y="0"/>
                </a:lnTo>
                <a:lnTo>
                  <a:pt x="0" y="1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28600" y="228600"/>
            <a:ext cx="12192635" cy="3647440"/>
            <a:chOff x="228600" y="228600"/>
            <a:chExt cx="12192635" cy="3647440"/>
          </a:xfrm>
        </p:grpSpPr>
        <p:sp>
          <p:nvSpPr>
            <p:cNvPr id="5" name="object 5"/>
            <p:cNvSpPr/>
            <p:nvPr/>
          </p:nvSpPr>
          <p:spPr>
            <a:xfrm>
              <a:off x="228600" y="733425"/>
              <a:ext cx="12192000" cy="3142615"/>
            </a:xfrm>
            <a:custGeom>
              <a:avLst/>
              <a:gdLst/>
              <a:ahLst/>
              <a:cxnLst/>
              <a:rect l="l" t="t" r="r" b="b"/>
              <a:pathLst>
                <a:path w="12192000" h="3142615">
                  <a:moveTo>
                    <a:pt x="0" y="3142142"/>
                  </a:moveTo>
                  <a:lnTo>
                    <a:pt x="12192000" y="314214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1421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35" y="228600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2000" y="504825"/>
                  </a:moveTo>
                  <a:lnTo>
                    <a:pt x="0" y="50482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50482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56111" y="285813"/>
            <a:ext cx="2667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/>
              <a:t>Year</a:t>
            </a:r>
            <a:r>
              <a:rPr sz="2000" spc="-30" dirty="0"/>
              <a:t> </a:t>
            </a:r>
            <a:r>
              <a:rPr sz="2000" spc="-5" dirty="0"/>
              <a:t>over</a:t>
            </a:r>
            <a:r>
              <a:rPr sz="2000" spc="-30" dirty="0"/>
              <a:t> </a:t>
            </a:r>
            <a:r>
              <a:rPr sz="2000" spc="-45" dirty="0"/>
              <a:t>Year</a:t>
            </a:r>
            <a:r>
              <a:rPr sz="2000" spc="-30" dirty="0"/>
              <a:t> </a:t>
            </a:r>
            <a:r>
              <a:rPr sz="2000" spc="-5" dirty="0"/>
              <a:t>Growth</a:t>
            </a:r>
            <a:endParaRPr sz="2000"/>
          </a:p>
        </p:txBody>
      </p:sp>
      <p:grpSp>
        <p:nvGrpSpPr>
          <p:cNvPr id="8" name="object 8"/>
          <p:cNvGrpSpPr/>
          <p:nvPr/>
        </p:nvGrpSpPr>
        <p:grpSpPr>
          <a:xfrm>
            <a:off x="228635" y="3875568"/>
            <a:ext cx="12192000" cy="3209925"/>
            <a:chOff x="228635" y="3875568"/>
            <a:chExt cx="12192000" cy="3209925"/>
          </a:xfrm>
        </p:grpSpPr>
        <p:sp>
          <p:nvSpPr>
            <p:cNvPr id="9" name="object 9"/>
            <p:cNvSpPr/>
            <p:nvPr/>
          </p:nvSpPr>
          <p:spPr>
            <a:xfrm>
              <a:off x="228635" y="3875568"/>
              <a:ext cx="12192000" cy="3209925"/>
            </a:xfrm>
            <a:custGeom>
              <a:avLst/>
              <a:gdLst/>
              <a:ahLst/>
              <a:cxnLst/>
              <a:rect l="l" t="t" r="r" b="b"/>
              <a:pathLst>
                <a:path w="12192000" h="3209925">
                  <a:moveTo>
                    <a:pt x="12192000" y="3209925"/>
                  </a:moveTo>
                  <a:lnTo>
                    <a:pt x="0" y="320992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320992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6160" y="6675653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61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61" y="9525"/>
                  </a:lnTo>
                  <a:lnTo>
                    <a:pt x="238061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73" y="0"/>
                  </a:lnTo>
                  <a:lnTo>
                    <a:pt x="285673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4009390" h="9525">
                  <a:moveTo>
                    <a:pt x="409460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4009390" h="9525">
                  <a:moveTo>
                    <a:pt x="466598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98" y="9525"/>
                  </a:lnTo>
                  <a:lnTo>
                    <a:pt x="466598" y="0"/>
                  </a:lnTo>
                  <a:close/>
                </a:path>
                <a:path w="4009390" h="9525">
                  <a:moveTo>
                    <a:pt x="523722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4009390" h="9525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4009390" h="9525">
                  <a:moveTo>
                    <a:pt x="637997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97" y="9525"/>
                  </a:lnTo>
                  <a:lnTo>
                    <a:pt x="637997" y="0"/>
                  </a:lnTo>
                  <a:close/>
                </a:path>
                <a:path w="4009390" h="9525">
                  <a:moveTo>
                    <a:pt x="695121" y="0"/>
                  </a:moveTo>
                  <a:lnTo>
                    <a:pt x="685609" y="0"/>
                  </a:lnTo>
                  <a:lnTo>
                    <a:pt x="685609" y="9525"/>
                  </a:lnTo>
                  <a:lnTo>
                    <a:pt x="695121" y="9525"/>
                  </a:lnTo>
                  <a:lnTo>
                    <a:pt x="695121" y="0"/>
                  </a:lnTo>
                  <a:close/>
                </a:path>
                <a:path w="4009390" h="9525">
                  <a:moveTo>
                    <a:pt x="752259" y="0"/>
                  </a:moveTo>
                  <a:lnTo>
                    <a:pt x="742734" y="0"/>
                  </a:lnTo>
                  <a:lnTo>
                    <a:pt x="742734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4009390" h="9525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4009390" h="9525">
                  <a:moveTo>
                    <a:pt x="866533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33" y="9525"/>
                  </a:lnTo>
                  <a:lnTo>
                    <a:pt x="866533" y="0"/>
                  </a:lnTo>
                  <a:close/>
                </a:path>
                <a:path w="4009390" h="9525">
                  <a:moveTo>
                    <a:pt x="923658" y="0"/>
                  </a:moveTo>
                  <a:lnTo>
                    <a:pt x="914146" y="0"/>
                  </a:lnTo>
                  <a:lnTo>
                    <a:pt x="914146" y="9525"/>
                  </a:lnTo>
                  <a:lnTo>
                    <a:pt x="923658" y="9525"/>
                  </a:lnTo>
                  <a:lnTo>
                    <a:pt x="923658" y="0"/>
                  </a:lnTo>
                  <a:close/>
                </a:path>
                <a:path w="4009390" h="9525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4009390" h="9525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4009390" h="9525">
                  <a:moveTo>
                    <a:pt x="1095070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70" y="9525"/>
                  </a:lnTo>
                  <a:lnTo>
                    <a:pt x="1095070" y="0"/>
                  </a:lnTo>
                  <a:close/>
                </a:path>
                <a:path w="4009390" h="9525">
                  <a:moveTo>
                    <a:pt x="1152194" y="0"/>
                  </a:moveTo>
                  <a:lnTo>
                    <a:pt x="1142669" y="0"/>
                  </a:lnTo>
                  <a:lnTo>
                    <a:pt x="1142669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4009390" h="9525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4009390" h="9525">
                  <a:moveTo>
                    <a:pt x="1266469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69" y="9525"/>
                  </a:lnTo>
                  <a:lnTo>
                    <a:pt x="1266469" y="0"/>
                  </a:lnTo>
                  <a:close/>
                </a:path>
                <a:path w="4009390" h="9525">
                  <a:moveTo>
                    <a:pt x="1323594" y="0"/>
                  </a:moveTo>
                  <a:lnTo>
                    <a:pt x="1314081" y="0"/>
                  </a:lnTo>
                  <a:lnTo>
                    <a:pt x="1314081" y="9525"/>
                  </a:lnTo>
                  <a:lnTo>
                    <a:pt x="1323594" y="9525"/>
                  </a:lnTo>
                  <a:lnTo>
                    <a:pt x="1323594" y="0"/>
                  </a:lnTo>
                  <a:close/>
                </a:path>
                <a:path w="4009390" h="9525">
                  <a:moveTo>
                    <a:pt x="1380731" y="0"/>
                  </a:moveTo>
                  <a:lnTo>
                    <a:pt x="1371206" y="0"/>
                  </a:lnTo>
                  <a:lnTo>
                    <a:pt x="1371206" y="9525"/>
                  </a:lnTo>
                  <a:lnTo>
                    <a:pt x="1380731" y="9525"/>
                  </a:lnTo>
                  <a:lnTo>
                    <a:pt x="1380731" y="0"/>
                  </a:lnTo>
                  <a:close/>
                </a:path>
                <a:path w="4009390" h="9525">
                  <a:moveTo>
                    <a:pt x="1437868" y="0"/>
                  </a:moveTo>
                  <a:lnTo>
                    <a:pt x="1428343" y="0"/>
                  </a:lnTo>
                  <a:lnTo>
                    <a:pt x="1428343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4009390" h="9525">
                  <a:moveTo>
                    <a:pt x="1495005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5005" y="9525"/>
                  </a:lnTo>
                  <a:lnTo>
                    <a:pt x="1495005" y="0"/>
                  </a:lnTo>
                  <a:close/>
                </a:path>
                <a:path w="4009390" h="9525">
                  <a:moveTo>
                    <a:pt x="1552130" y="0"/>
                  </a:moveTo>
                  <a:lnTo>
                    <a:pt x="1542618" y="0"/>
                  </a:lnTo>
                  <a:lnTo>
                    <a:pt x="1542618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4009390" h="9525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4009390" h="9525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4009390" h="9525">
                  <a:moveTo>
                    <a:pt x="1723542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42" y="9525"/>
                  </a:lnTo>
                  <a:lnTo>
                    <a:pt x="1723542" y="0"/>
                  </a:lnTo>
                  <a:close/>
                </a:path>
                <a:path w="4009390" h="9525">
                  <a:moveTo>
                    <a:pt x="1780667" y="0"/>
                  </a:moveTo>
                  <a:lnTo>
                    <a:pt x="1771142" y="0"/>
                  </a:lnTo>
                  <a:lnTo>
                    <a:pt x="1771142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4009390" h="9525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4009390" h="9525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4009390" h="9525">
                  <a:moveTo>
                    <a:pt x="1952066" y="0"/>
                  </a:moveTo>
                  <a:lnTo>
                    <a:pt x="1942553" y="0"/>
                  </a:lnTo>
                  <a:lnTo>
                    <a:pt x="1942553" y="9525"/>
                  </a:lnTo>
                  <a:lnTo>
                    <a:pt x="1952066" y="9525"/>
                  </a:lnTo>
                  <a:lnTo>
                    <a:pt x="1952066" y="0"/>
                  </a:lnTo>
                  <a:close/>
                </a:path>
                <a:path w="4009390" h="9525">
                  <a:moveTo>
                    <a:pt x="2009203" y="0"/>
                  </a:moveTo>
                  <a:lnTo>
                    <a:pt x="1999678" y="0"/>
                  </a:lnTo>
                  <a:lnTo>
                    <a:pt x="1999678" y="9525"/>
                  </a:lnTo>
                  <a:lnTo>
                    <a:pt x="2009203" y="9525"/>
                  </a:lnTo>
                  <a:lnTo>
                    <a:pt x="2009203" y="0"/>
                  </a:lnTo>
                  <a:close/>
                </a:path>
                <a:path w="4009390" h="9525">
                  <a:moveTo>
                    <a:pt x="2066340" y="0"/>
                  </a:moveTo>
                  <a:lnTo>
                    <a:pt x="2056815" y="0"/>
                  </a:lnTo>
                  <a:lnTo>
                    <a:pt x="2056815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4009390" h="9525">
                  <a:moveTo>
                    <a:pt x="2123478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78" y="9525"/>
                  </a:lnTo>
                  <a:lnTo>
                    <a:pt x="2123478" y="0"/>
                  </a:lnTo>
                  <a:close/>
                </a:path>
                <a:path w="4009390" h="9525">
                  <a:moveTo>
                    <a:pt x="2180602" y="0"/>
                  </a:moveTo>
                  <a:lnTo>
                    <a:pt x="2171090" y="0"/>
                  </a:lnTo>
                  <a:lnTo>
                    <a:pt x="2171090" y="9525"/>
                  </a:lnTo>
                  <a:lnTo>
                    <a:pt x="2180602" y="9525"/>
                  </a:lnTo>
                  <a:lnTo>
                    <a:pt x="2180602" y="0"/>
                  </a:lnTo>
                  <a:close/>
                </a:path>
                <a:path w="4009390" h="9525">
                  <a:moveTo>
                    <a:pt x="2237740" y="0"/>
                  </a:moveTo>
                  <a:lnTo>
                    <a:pt x="2228215" y="0"/>
                  </a:lnTo>
                  <a:lnTo>
                    <a:pt x="2228215" y="9525"/>
                  </a:lnTo>
                  <a:lnTo>
                    <a:pt x="2237740" y="9525"/>
                  </a:lnTo>
                  <a:lnTo>
                    <a:pt x="2237740" y="0"/>
                  </a:lnTo>
                  <a:close/>
                </a:path>
                <a:path w="4009390" h="9525">
                  <a:moveTo>
                    <a:pt x="2294877" y="0"/>
                  </a:moveTo>
                  <a:lnTo>
                    <a:pt x="2285352" y="0"/>
                  </a:lnTo>
                  <a:lnTo>
                    <a:pt x="2285352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4009390" h="9525">
                  <a:moveTo>
                    <a:pt x="2352014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14" y="9525"/>
                  </a:lnTo>
                  <a:lnTo>
                    <a:pt x="2352014" y="0"/>
                  </a:lnTo>
                  <a:close/>
                </a:path>
                <a:path w="4009390" h="9525">
                  <a:moveTo>
                    <a:pt x="2409139" y="0"/>
                  </a:moveTo>
                  <a:lnTo>
                    <a:pt x="2399614" y="0"/>
                  </a:lnTo>
                  <a:lnTo>
                    <a:pt x="2399614" y="9525"/>
                  </a:lnTo>
                  <a:lnTo>
                    <a:pt x="2409139" y="9525"/>
                  </a:lnTo>
                  <a:lnTo>
                    <a:pt x="2409139" y="0"/>
                  </a:lnTo>
                  <a:close/>
                </a:path>
                <a:path w="4009390" h="9525">
                  <a:moveTo>
                    <a:pt x="2466276" y="0"/>
                  </a:moveTo>
                  <a:lnTo>
                    <a:pt x="2456751" y="0"/>
                  </a:lnTo>
                  <a:lnTo>
                    <a:pt x="2456751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4009390" h="9525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4009390" h="9525">
                  <a:moveTo>
                    <a:pt x="2580538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38" y="9525"/>
                  </a:lnTo>
                  <a:lnTo>
                    <a:pt x="2580538" y="0"/>
                  </a:lnTo>
                  <a:close/>
                </a:path>
                <a:path w="4009390" h="9525">
                  <a:moveTo>
                    <a:pt x="2637675" y="0"/>
                  </a:moveTo>
                  <a:lnTo>
                    <a:pt x="2628150" y="0"/>
                  </a:lnTo>
                  <a:lnTo>
                    <a:pt x="2628150" y="9525"/>
                  </a:lnTo>
                  <a:lnTo>
                    <a:pt x="2637675" y="9525"/>
                  </a:lnTo>
                  <a:lnTo>
                    <a:pt x="2637675" y="0"/>
                  </a:lnTo>
                  <a:close/>
                </a:path>
                <a:path w="4009390" h="9525">
                  <a:moveTo>
                    <a:pt x="2694813" y="0"/>
                  </a:moveTo>
                  <a:lnTo>
                    <a:pt x="2685288" y="0"/>
                  </a:lnTo>
                  <a:lnTo>
                    <a:pt x="2685288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4009390" h="9525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4009390" h="9525">
                  <a:moveTo>
                    <a:pt x="2809075" y="0"/>
                  </a:moveTo>
                  <a:lnTo>
                    <a:pt x="2799562" y="0"/>
                  </a:lnTo>
                  <a:lnTo>
                    <a:pt x="2799562" y="9525"/>
                  </a:lnTo>
                  <a:lnTo>
                    <a:pt x="2809075" y="9525"/>
                  </a:lnTo>
                  <a:lnTo>
                    <a:pt x="2809075" y="0"/>
                  </a:lnTo>
                  <a:close/>
                </a:path>
                <a:path w="4009390" h="9525">
                  <a:moveTo>
                    <a:pt x="2866212" y="0"/>
                  </a:moveTo>
                  <a:lnTo>
                    <a:pt x="2856687" y="0"/>
                  </a:lnTo>
                  <a:lnTo>
                    <a:pt x="2856687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4009390" h="9525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4009390" h="9525">
                  <a:moveTo>
                    <a:pt x="2980486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86" y="9525"/>
                  </a:lnTo>
                  <a:lnTo>
                    <a:pt x="2980486" y="0"/>
                  </a:lnTo>
                  <a:close/>
                </a:path>
                <a:path w="4009390" h="9525">
                  <a:moveTo>
                    <a:pt x="3037611" y="0"/>
                  </a:moveTo>
                  <a:lnTo>
                    <a:pt x="3028086" y="0"/>
                  </a:lnTo>
                  <a:lnTo>
                    <a:pt x="3028086" y="9525"/>
                  </a:lnTo>
                  <a:lnTo>
                    <a:pt x="3037611" y="9525"/>
                  </a:lnTo>
                  <a:lnTo>
                    <a:pt x="3037611" y="0"/>
                  </a:lnTo>
                  <a:close/>
                </a:path>
                <a:path w="4009390" h="9525">
                  <a:moveTo>
                    <a:pt x="3094748" y="0"/>
                  </a:moveTo>
                  <a:lnTo>
                    <a:pt x="3085223" y="0"/>
                  </a:lnTo>
                  <a:lnTo>
                    <a:pt x="3085223" y="9525"/>
                  </a:lnTo>
                  <a:lnTo>
                    <a:pt x="3094748" y="9525"/>
                  </a:lnTo>
                  <a:lnTo>
                    <a:pt x="3094748" y="0"/>
                  </a:lnTo>
                  <a:close/>
                </a:path>
                <a:path w="4009390" h="9525">
                  <a:moveTo>
                    <a:pt x="3151886" y="0"/>
                  </a:moveTo>
                  <a:lnTo>
                    <a:pt x="3142361" y="0"/>
                  </a:lnTo>
                  <a:lnTo>
                    <a:pt x="3142361" y="9525"/>
                  </a:lnTo>
                  <a:lnTo>
                    <a:pt x="3151886" y="9525"/>
                  </a:lnTo>
                  <a:lnTo>
                    <a:pt x="3151886" y="0"/>
                  </a:lnTo>
                  <a:close/>
                </a:path>
                <a:path w="4009390" h="9525">
                  <a:moveTo>
                    <a:pt x="3209010" y="0"/>
                  </a:moveTo>
                  <a:lnTo>
                    <a:pt x="3199498" y="0"/>
                  </a:lnTo>
                  <a:lnTo>
                    <a:pt x="3199498" y="9525"/>
                  </a:lnTo>
                  <a:lnTo>
                    <a:pt x="3209010" y="9525"/>
                  </a:lnTo>
                  <a:lnTo>
                    <a:pt x="3209010" y="0"/>
                  </a:lnTo>
                  <a:close/>
                </a:path>
                <a:path w="4009390" h="9525">
                  <a:moveTo>
                    <a:pt x="3266148" y="0"/>
                  </a:moveTo>
                  <a:lnTo>
                    <a:pt x="3256623" y="0"/>
                  </a:lnTo>
                  <a:lnTo>
                    <a:pt x="3256623" y="9525"/>
                  </a:lnTo>
                  <a:lnTo>
                    <a:pt x="3266148" y="9525"/>
                  </a:lnTo>
                  <a:lnTo>
                    <a:pt x="3266148" y="0"/>
                  </a:lnTo>
                  <a:close/>
                </a:path>
                <a:path w="4009390" h="9525">
                  <a:moveTo>
                    <a:pt x="3323285" y="0"/>
                  </a:moveTo>
                  <a:lnTo>
                    <a:pt x="3313760" y="0"/>
                  </a:lnTo>
                  <a:lnTo>
                    <a:pt x="3313760" y="9525"/>
                  </a:lnTo>
                  <a:lnTo>
                    <a:pt x="3323285" y="9525"/>
                  </a:lnTo>
                  <a:lnTo>
                    <a:pt x="3323285" y="0"/>
                  </a:lnTo>
                  <a:close/>
                </a:path>
                <a:path w="4009390" h="9525">
                  <a:moveTo>
                    <a:pt x="3380422" y="0"/>
                  </a:moveTo>
                  <a:lnTo>
                    <a:pt x="3370897" y="0"/>
                  </a:lnTo>
                  <a:lnTo>
                    <a:pt x="3370897" y="9525"/>
                  </a:lnTo>
                  <a:lnTo>
                    <a:pt x="3380422" y="9525"/>
                  </a:lnTo>
                  <a:lnTo>
                    <a:pt x="3380422" y="0"/>
                  </a:lnTo>
                  <a:close/>
                </a:path>
                <a:path w="4009390" h="9525">
                  <a:moveTo>
                    <a:pt x="3437547" y="0"/>
                  </a:moveTo>
                  <a:lnTo>
                    <a:pt x="3428034" y="0"/>
                  </a:lnTo>
                  <a:lnTo>
                    <a:pt x="3428034" y="9525"/>
                  </a:lnTo>
                  <a:lnTo>
                    <a:pt x="3437547" y="9525"/>
                  </a:lnTo>
                  <a:lnTo>
                    <a:pt x="3437547" y="0"/>
                  </a:lnTo>
                  <a:close/>
                </a:path>
                <a:path w="4009390" h="9525">
                  <a:moveTo>
                    <a:pt x="3494684" y="0"/>
                  </a:moveTo>
                  <a:lnTo>
                    <a:pt x="3485159" y="0"/>
                  </a:lnTo>
                  <a:lnTo>
                    <a:pt x="3485159" y="9525"/>
                  </a:lnTo>
                  <a:lnTo>
                    <a:pt x="3494684" y="9525"/>
                  </a:lnTo>
                  <a:lnTo>
                    <a:pt x="3494684" y="0"/>
                  </a:lnTo>
                  <a:close/>
                </a:path>
                <a:path w="4009390" h="9525">
                  <a:moveTo>
                    <a:pt x="3551821" y="0"/>
                  </a:moveTo>
                  <a:lnTo>
                    <a:pt x="3542296" y="0"/>
                  </a:lnTo>
                  <a:lnTo>
                    <a:pt x="3542296" y="9525"/>
                  </a:lnTo>
                  <a:lnTo>
                    <a:pt x="3551821" y="9525"/>
                  </a:lnTo>
                  <a:lnTo>
                    <a:pt x="3551821" y="0"/>
                  </a:lnTo>
                  <a:close/>
                </a:path>
                <a:path w="4009390" h="9525">
                  <a:moveTo>
                    <a:pt x="3608959" y="0"/>
                  </a:moveTo>
                  <a:lnTo>
                    <a:pt x="3599434" y="0"/>
                  </a:lnTo>
                  <a:lnTo>
                    <a:pt x="3599434" y="9525"/>
                  </a:lnTo>
                  <a:lnTo>
                    <a:pt x="3608959" y="9525"/>
                  </a:lnTo>
                  <a:lnTo>
                    <a:pt x="3608959" y="0"/>
                  </a:lnTo>
                  <a:close/>
                </a:path>
                <a:path w="4009390" h="9525">
                  <a:moveTo>
                    <a:pt x="3666083" y="0"/>
                  </a:moveTo>
                  <a:lnTo>
                    <a:pt x="3656558" y="0"/>
                  </a:lnTo>
                  <a:lnTo>
                    <a:pt x="3656558" y="9525"/>
                  </a:lnTo>
                  <a:lnTo>
                    <a:pt x="3666083" y="9525"/>
                  </a:lnTo>
                  <a:lnTo>
                    <a:pt x="3666083" y="0"/>
                  </a:lnTo>
                  <a:close/>
                </a:path>
                <a:path w="4009390" h="9525">
                  <a:moveTo>
                    <a:pt x="3723221" y="0"/>
                  </a:moveTo>
                  <a:lnTo>
                    <a:pt x="3713696" y="0"/>
                  </a:lnTo>
                  <a:lnTo>
                    <a:pt x="3713696" y="9525"/>
                  </a:lnTo>
                  <a:lnTo>
                    <a:pt x="3723221" y="9525"/>
                  </a:lnTo>
                  <a:lnTo>
                    <a:pt x="3723221" y="0"/>
                  </a:lnTo>
                  <a:close/>
                </a:path>
                <a:path w="4009390" h="9525">
                  <a:moveTo>
                    <a:pt x="3780358" y="0"/>
                  </a:moveTo>
                  <a:lnTo>
                    <a:pt x="3770833" y="0"/>
                  </a:lnTo>
                  <a:lnTo>
                    <a:pt x="3770833" y="9525"/>
                  </a:lnTo>
                  <a:lnTo>
                    <a:pt x="3780358" y="9525"/>
                  </a:lnTo>
                  <a:lnTo>
                    <a:pt x="3780358" y="0"/>
                  </a:lnTo>
                  <a:close/>
                </a:path>
                <a:path w="4009390" h="9525">
                  <a:moveTo>
                    <a:pt x="3837482" y="0"/>
                  </a:moveTo>
                  <a:lnTo>
                    <a:pt x="3827970" y="0"/>
                  </a:lnTo>
                  <a:lnTo>
                    <a:pt x="3827970" y="9525"/>
                  </a:lnTo>
                  <a:lnTo>
                    <a:pt x="3837482" y="9525"/>
                  </a:lnTo>
                  <a:lnTo>
                    <a:pt x="3837482" y="0"/>
                  </a:lnTo>
                  <a:close/>
                </a:path>
                <a:path w="4009390" h="9525">
                  <a:moveTo>
                    <a:pt x="3894620" y="0"/>
                  </a:moveTo>
                  <a:lnTo>
                    <a:pt x="3885095" y="0"/>
                  </a:lnTo>
                  <a:lnTo>
                    <a:pt x="3885095" y="9525"/>
                  </a:lnTo>
                  <a:lnTo>
                    <a:pt x="3894620" y="9525"/>
                  </a:lnTo>
                  <a:lnTo>
                    <a:pt x="3894620" y="0"/>
                  </a:lnTo>
                  <a:close/>
                </a:path>
                <a:path w="4009390" h="9525">
                  <a:moveTo>
                    <a:pt x="3951757" y="0"/>
                  </a:moveTo>
                  <a:lnTo>
                    <a:pt x="3942232" y="0"/>
                  </a:lnTo>
                  <a:lnTo>
                    <a:pt x="3942232" y="9525"/>
                  </a:lnTo>
                  <a:lnTo>
                    <a:pt x="3951757" y="9525"/>
                  </a:lnTo>
                  <a:lnTo>
                    <a:pt x="3951757" y="0"/>
                  </a:lnTo>
                  <a:close/>
                </a:path>
                <a:path w="4009390" h="9525">
                  <a:moveTo>
                    <a:pt x="4008894" y="0"/>
                  </a:moveTo>
                  <a:lnTo>
                    <a:pt x="3999369" y="0"/>
                  </a:lnTo>
                  <a:lnTo>
                    <a:pt x="3999369" y="9525"/>
                  </a:lnTo>
                  <a:lnTo>
                    <a:pt x="4008894" y="9525"/>
                  </a:lnTo>
                  <a:lnTo>
                    <a:pt x="40088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75530" y="6675653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61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61" y="9525"/>
                  </a:lnTo>
                  <a:lnTo>
                    <a:pt x="238061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4009390" h="9525">
                  <a:moveTo>
                    <a:pt x="409460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4009390" h="9525">
                  <a:moveTo>
                    <a:pt x="466585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4009390" h="9525">
                  <a:moveTo>
                    <a:pt x="523722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4009390" h="9525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4009390" h="9525">
                  <a:moveTo>
                    <a:pt x="637997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97" y="9525"/>
                  </a:lnTo>
                  <a:lnTo>
                    <a:pt x="637997" y="0"/>
                  </a:lnTo>
                  <a:close/>
                </a:path>
                <a:path w="4009390" h="9525">
                  <a:moveTo>
                    <a:pt x="695121" y="0"/>
                  </a:moveTo>
                  <a:lnTo>
                    <a:pt x="685609" y="0"/>
                  </a:lnTo>
                  <a:lnTo>
                    <a:pt x="685609" y="9525"/>
                  </a:lnTo>
                  <a:lnTo>
                    <a:pt x="695121" y="9525"/>
                  </a:lnTo>
                  <a:lnTo>
                    <a:pt x="695121" y="0"/>
                  </a:lnTo>
                  <a:close/>
                </a:path>
                <a:path w="4009390" h="9525">
                  <a:moveTo>
                    <a:pt x="752259" y="0"/>
                  </a:moveTo>
                  <a:lnTo>
                    <a:pt x="742734" y="0"/>
                  </a:lnTo>
                  <a:lnTo>
                    <a:pt x="742734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4009390" h="9525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4009390" h="9525">
                  <a:moveTo>
                    <a:pt x="866533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33" y="9525"/>
                  </a:lnTo>
                  <a:lnTo>
                    <a:pt x="866533" y="0"/>
                  </a:lnTo>
                  <a:close/>
                </a:path>
                <a:path w="4009390" h="9525">
                  <a:moveTo>
                    <a:pt x="923658" y="0"/>
                  </a:moveTo>
                  <a:lnTo>
                    <a:pt x="914133" y="0"/>
                  </a:lnTo>
                  <a:lnTo>
                    <a:pt x="914133" y="9525"/>
                  </a:lnTo>
                  <a:lnTo>
                    <a:pt x="923658" y="9525"/>
                  </a:lnTo>
                  <a:lnTo>
                    <a:pt x="923658" y="0"/>
                  </a:lnTo>
                  <a:close/>
                </a:path>
                <a:path w="4009390" h="9525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4009390" h="9525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4009390" h="9525">
                  <a:moveTo>
                    <a:pt x="1095057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57" y="9525"/>
                  </a:lnTo>
                  <a:lnTo>
                    <a:pt x="1095057" y="0"/>
                  </a:lnTo>
                  <a:close/>
                </a:path>
                <a:path w="4009390" h="9525">
                  <a:moveTo>
                    <a:pt x="1152194" y="0"/>
                  </a:moveTo>
                  <a:lnTo>
                    <a:pt x="1142669" y="0"/>
                  </a:lnTo>
                  <a:lnTo>
                    <a:pt x="1142669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4009390" h="9525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4009390" h="9525">
                  <a:moveTo>
                    <a:pt x="1266469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69" y="9525"/>
                  </a:lnTo>
                  <a:lnTo>
                    <a:pt x="1266469" y="0"/>
                  </a:lnTo>
                  <a:close/>
                </a:path>
                <a:path w="4009390" h="9525">
                  <a:moveTo>
                    <a:pt x="1323594" y="0"/>
                  </a:moveTo>
                  <a:lnTo>
                    <a:pt x="1314081" y="0"/>
                  </a:lnTo>
                  <a:lnTo>
                    <a:pt x="1314081" y="9525"/>
                  </a:lnTo>
                  <a:lnTo>
                    <a:pt x="1323594" y="9525"/>
                  </a:lnTo>
                  <a:lnTo>
                    <a:pt x="1323594" y="0"/>
                  </a:lnTo>
                  <a:close/>
                </a:path>
                <a:path w="4009390" h="9525">
                  <a:moveTo>
                    <a:pt x="1380731" y="0"/>
                  </a:moveTo>
                  <a:lnTo>
                    <a:pt x="1371206" y="0"/>
                  </a:lnTo>
                  <a:lnTo>
                    <a:pt x="1371206" y="9525"/>
                  </a:lnTo>
                  <a:lnTo>
                    <a:pt x="1380731" y="9525"/>
                  </a:lnTo>
                  <a:lnTo>
                    <a:pt x="1380731" y="0"/>
                  </a:lnTo>
                  <a:close/>
                </a:path>
                <a:path w="4009390" h="9525">
                  <a:moveTo>
                    <a:pt x="1437868" y="0"/>
                  </a:moveTo>
                  <a:lnTo>
                    <a:pt x="1428343" y="0"/>
                  </a:lnTo>
                  <a:lnTo>
                    <a:pt x="1428343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4009390" h="9525">
                  <a:moveTo>
                    <a:pt x="1495005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5005" y="9525"/>
                  </a:lnTo>
                  <a:lnTo>
                    <a:pt x="1495005" y="0"/>
                  </a:lnTo>
                  <a:close/>
                </a:path>
                <a:path w="4009390" h="9525">
                  <a:moveTo>
                    <a:pt x="1552130" y="0"/>
                  </a:moveTo>
                  <a:lnTo>
                    <a:pt x="1542605" y="0"/>
                  </a:lnTo>
                  <a:lnTo>
                    <a:pt x="1542605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4009390" h="9525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4009390" h="9525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4009390" h="9525">
                  <a:moveTo>
                    <a:pt x="1723529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29" y="9525"/>
                  </a:lnTo>
                  <a:lnTo>
                    <a:pt x="1723529" y="0"/>
                  </a:lnTo>
                  <a:close/>
                </a:path>
                <a:path w="4009390" h="9525">
                  <a:moveTo>
                    <a:pt x="1780667" y="0"/>
                  </a:moveTo>
                  <a:lnTo>
                    <a:pt x="1771142" y="0"/>
                  </a:lnTo>
                  <a:lnTo>
                    <a:pt x="1771142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4009390" h="9525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4009390" h="9525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4009390" h="9525">
                  <a:moveTo>
                    <a:pt x="1952066" y="0"/>
                  </a:moveTo>
                  <a:lnTo>
                    <a:pt x="1942553" y="0"/>
                  </a:lnTo>
                  <a:lnTo>
                    <a:pt x="1942553" y="9525"/>
                  </a:lnTo>
                  <a:lnTo>
                    <a:pt x="1952066" y="9525"/>
                  </a:lnTo>
                  <a:lnTo>
                    <a:pt x="1952066" y="0"/>
                  </a:lnTo>
                  <a:close/>
                </a:path>
                <a:path w="4009390" h="9525">
                  <a:moveTo>
                    <a:pt x="2009203" y="0"/>
                  </a:moveTo>
                  <a:lnTo>
                    <a:pt x="1999678" y="0"/>
                  </a:lnTo>
                  <a:lnTo>
                    <a:pt x="1999678" y="9525"/>
                  </a:lnTo>
                  <a:lnTo>
                    <a:pt x="2009203" y="9525"/>
                  </a:lnTo>
                  <a:lnTo>
                    <a:pt x="2009203" y="0"/>
                  </a:lnTo>
                  <a:close/>
                </a:path>
                <a:path w="4009390" h="9525">
                  <a:moveTo>
                    <a:pt x="2066340" y="0"/>
                  </a:moveTo>
                  <a:lnTo>
                    <a:pt x="2056815" y="0"/>
                  </a:lnTo>
                  <a:lnTo>
                    <a:pt x="2056815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4009390" h="9525">
                  <a:moveTo>
                    <a:pt x="2123478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78" y="9525"/>
                  </a:lnTo>
                  <a:lnTo>
                    <a:pt x="2123478" y="0"/>
                  </a:lnTo>
                  <a:close/>
                </a:path>
                <a:path w="4009390" h="9525">
                  <a:moveTo>
                    <a:pt x="2180602" y="0"/>
                  </a:moveTo>
                  <a:lnTo>
                    <a:pt x="2171077" y="0"/>
                  </a:lnTo>
                  <a:lnTo>
                    <a:pt x="2171077" y="9525"/>
                  </a:lnTo>
                  <a:lnTo>
                    <a:pt x="2180602" y="9525"/>
                  </a:lnTo>
                  <a:lnTo>
                    <a:pt x="2180602" y="0"/>
                  </a:lnTo>
                  <a:close/>
                </a:path>
                <a:path w="4009390" h="9525">
                  <a:moveTo>
                    <a:pt x="2237740" y="0"/>
                  </a:moveTo>
                  <a:lnTo>
                    <a:pt x="2228215" y="0"/>
                  </a:lnTo>
                  <a:lnTo>
                    <a:pt x="2228215" y="9525"/>
                  </a:lnTo>
                  <a:lnTo>
                    <a:pt x="2237740" y="9525"/>
                  </a:lnTo>
                  <a:lnTo>
                    <a:pt x="2237740" y="0"/>
                  </a:lnTo>
                  <a:close/>
                </a:path>
                <a:path w="4009390" h="9525">
                  <a:moveTo>
                    <a:pt x="2294877" y="0"/>
                  </a:moveTo>
                  <a:lnTo>
                    <a:pt x="2285352" y="0"/>
                  </a:lnTo>
                  <a:lnTo>
                    <a:pt x="2285352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4009390" h="9525">
                  <a:moveTo>
                    <a:pt x="2352002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02" y="9525"/>
                  </a:lnTo>
                  <a:lnTo>
                    <a:pt x="2352002" y="0"/>
                  </a:lnTo>
                  <a:close/>
                </a:path>
                <a:path w="4009390" h="9525">
                  <a:moveTo>
                    <a:pt x="2409139" y="0"/>
                  </a:moveTo>
                  <a:lnTo>
                    <a:pt x="2399614" y="0"/>
                  </a:lnTo>
                  <a:lnTo>
                    <a:pt x="2399614" y="9525"/>
                  </a:lnTo>
                  <a:lnTo>
                    <a:pt x="2409139" y="9525"/>
                  </a:lnTo>
                  <a:lnTo>
                    <a:pt x="2409139" y="0"/>
                  </a:lnTo>
                  <a:close/>
                </a:path>
                <a:path w="4009390" h="9525">
                  <a:moveTo>
                    <a:pt x="2466276" y="0"/>
                  </a:moveTo>
                  <a:lnTo>
                    <a:pt x="2456751" y="0"/>
                  </a:lnTo>
                  <a:lnTo>
                    <a:pt x="2456751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4009390" h="9525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4009390" h="9525">
                  <a:moveTo>
                    <a:pt x="2580538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38" y="9525"/>
                  </a:lnTo>
                  <a:lnTo>
                    <a:pt x="2580538" y="0"/>
                  </a:lnTo>
                  <a:close/>
                </a:path>
                <a:path w="4009390" h="9525">
                  <a:moveTo>
                    <a:pt x="2637675" y="0"/>
                  </a:moveTo>
                  <a:lnTo>
                    <a:pt x="2628150" y="0"/>
                  </a:lnTo>
                  <a:lnTo>
                    <a:pt x="2628150" y="9525"/>
                  </a:lnTo>
                  <a:lnTo>
                    <a:pt x="2637675" y="9525"/>
                  </a:lnTo>
                  <a:lnTo>
                    <a:pt x="2637675" y="0"/>
                  </a:lnTo>
                  <a:close/>
                </a:path>
                <a:path w="4009390" h="9525">
                  <a:moveTo>
                    <a:pt x="2694813" y="0"/>
                  </a:moveTo>
                  <a:lnTo>
                    <a:pt x="2685288" y="0"/>
                  </a:lnTo>
                  <a:lnTo>
                    <a:pt x="2685288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4009390" h="9525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4009390" h="9525">
                  <a:moveTo>
                    <a:pt x="2809075" y="0"/>
                  </a:moveTo>
                  <a:lnTo>
                    <a:pt x="2799550" y="0"/>
                  </a:lnTo>
                  <a:lnTo>
                    <a:pt x="2799550" y="9525"/>
                  </a:lnTo>
                  <a:lnTo>
                    <a:pt x="2809075" y="9525"/>
                  </a:lnTo>
                  <a:lnTo>
                    <a:pt x="2809075" y="0"/>
                  </a:lnTo>
                  <a:close/>
                </a:path>
                <a:path w="4009390" h="9525">
                  <a:moveTo>
                    <a:pt x="2866212" y="0"/>
                  </a:moveTo>
                  <a:lnTo>
                    <a:pt x="2856687" y="0"/>
                  </a:lnTo>
                  <a:lnTo>
                    <a:pt x="2856687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4009390" h="9525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4009390" h="9525">
                  <a:moveTo>
                    <a:pt x="2980474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74" y="9525"/>
                  </a:lnTo>
                  <a:lnTo>
                    <a:pt x="2980474" y="0"/>
                  </a:lnTo>
                  <a:close/>
                </a:path>
                <a:path w="4009390" h="9525">
                  <a:moveTo>
                    <a:pt x="3037611" y="0"/>
                  </a:moveTo>
                  <a:lnTo>
                    <a:pt x="3028086" y="0"/>
                  </a:lnTo>
                  <a:lnTo>
                    <a:pt x="3028086" y="9525"/>
                  </a:lnTo>
                  <a:lnTo>
                    <a:pt x="3037611" y="9525"/>
                  </a:lnTo>
                  <a:lnTo>
                    <a:pt x="3037611" y="0"/>
                  </a:lnTo>
                  <a:close/>
                </a:path>
                <a:path w="4009390" h="9525">
                  <a:moveTo>
                    <a:pt x="3094748" y="0"/>
                  </a:moveTo>
                  <a:lnTo>
                    <a:pt x="3085223" y="0"/>
                  </a:lnTo>
                  <a:lnTo>
                    <a:pt x="3085223" y="9525"/>
                  </a:lnTo>
                  <a:lnTo>
                    <a:pt x="3094748" y="9525"/>
                  </a:lnTo>
                  <a:lnTo>
                    <a:pt x="3094748" y="0"/>
                  </a:lnTo>
                  <a:close/>
                </a:path>
                <a:path w="4009390" h="9525">
                  <a:moveTo>
                    <a:pt x="3151886" y="0"/>
                  </a:moveTo>
                  <a:lnTo>
                    <a:pt x="3142361" y="0"/>
                  </a:lnTo>
                  <a:lnTo>
                    <a:pt x="3142361" y="9525"/>
                  </a:lnTo>
                  <a:lnTo>
                    <a:pt x="3151886" y="9525"/>
                  </a:lnTo>
                  <a:lnTo>
                    <a:pt x="3151886" y="0"/>
                  </a:lnTo>
                  <a:close/>
                </a:path>
                <a:path w="4009390" h="9525">
                  <a:moveTo>
                    <a:pt x="3209010" y="0"/>
                  </a:moveTo>
                  <a:lnTo>
                    <a:pt x="3199498" y="0"/>
                  </a:lnTo>
                  <a:lnTo>
                    <a:pt x="3199498" y="9525"/>
                  </a:lnTo>
                  <a:lnTo>
                    <a:pt x="3209010" y="9525"/>
                  </a:lnTo>
                  <a:lnTo>
                    <a:pt x="3209010" y="0"/>
                  </a:lnTo>
                  <a:close/>
                </a:path>
                <a:path w="4009390" h="9525">
                  <a:moveTo>
                    <a:pt x="3266148" y="0"/>
                  </a:moveTo>
                  <a:lnTo>
                    <a:pt x="3256623" y="0"/>
                  </a:lnTo>
                  <a:lnTo>
                    <a:pt x="3256623" y="9525"/>
                  </a:lnTo>
                  <a:lnTo>
                    <a:pt x="3266148" y="9525"/>
                  </a:lnTo>
                  <a:lnTo>
                    <a:pt x="3266148" y="0"/>
                  </a:lnTo>
                  <a:close/>
                </a:path>
                <a:path w="4009390" h="9525">
                  <a:moveTo>
                    <a:pt x="3323285" y="0"/>
                  </a:moveTo>
                  <a:lnTo>
                    <a:pt x="3313760" y="0"/>
                  </a:lnTo>
                  <a:lnTo>
                    <a:pt x="3313760" y="9525"/>
                  </a:lnTo>
                  <a:lnTo>
                    <a:pt x="3323285" y="9525"/>
                  </a:lnTo>
                  <a:lnTo>
                    <a:pt x="3323285" y="0"/>
                  </a:lnTo>
                  <a:close/>
                </a:path>
                <a:path w="4009390" h="9525">
                  <a:moveTo>
                    <a:pt x="3380409" y="0"/>
                  </a:moveTo>
                  <a:lnTo>
                    <a:pt x="3370897" y="0"/>
                  </a:lnTo>
                  <a:lnTo>
                    <a:pt x="3370897" y="9525"/>
                  </a:lnTo>
                  <a:lnTo>
                    <a:pt x="3380409" y="9525"/>
                  </a:lnTo>
                  <a:lnTo>
                    <a:pt x="3380409" y="0"/>
                  </a:lnTo>
                  <a:close/>
                </a:path>
                <a:path w="4009390" h="9525">
                  <a:moveTo>
                    <a:pt x="3437547" y="0"/>
                  </a:moveTo>
                  <a:lnTo>
                    <a:pt x="3428022" y="0"/>
                  </a:lnTo>
                  <a:lnTo>
                    <a:pt x="3428022" y="9525"/>
                  </a:lnTo>
                  <a:lnTo>
                    <a:pt x="3437547" y="9525"/>
                  </a:lnTo>
                  <a:lnTo>
                    <a:pt x="3437547" y="0"/>
                  </a:lnTo>
                  <a:close/>
                </a:path>
                <a:path w="4009390" h="9525">
                  <a:moveTo>
                    <a:pt x="3494684" y="0"/>
                  </a:moveTo>
                  <a:lnTo>
                    <a:pt x="3485159" y="0"/>
                  </a:lnTo>
                  <a:lnTo>
                    <a:pt x="3485159" y="9525"/>
                  </a:lnTo>
                  <a:lnTo>
                    <a:pt x="3494684" y="9525"/>
                  </a:lnTo>
                  <a:lnTo>
                    <a:pt x="3494684" y="0"/>
                  </a:lnTo>
                  <a:close/>
                </a:path>
                <a:path w="4009390" h="9525">
                  <a:moveTo>
                    <a:pt x="3551821" y="0"/>
                  </a:moveTo>
                  <a:lnTo>
                    <a:pt x="3542296" y="0"/>
                  </a:lnTo>
                  <a:lnTo>
                    <a:pt x="3542296" y="9525"/>
                  </a:lnTo>
                  <a:lnTo>
                    <a:pt x="3551821" y="9525"/>
                  </a:lnTo>
                  <a:lnTo>
                    <a:pt x="3551821" y="0"/>
                  </a:lnTo>
                  <a:close/>
                </a:path>
                <a:path w="4009390" h="9525">
                  <a:moveTo>
                    <a:pt x="3608946" y="0"/>
                  </a:moveTo>
                  <a:lnTo>
                    <a:pt x="3599434" y="0"/>
                  </a:lnTo>
                  <a:lnTo>
                    <a:pt x="3599434" y="9525"/>
                  </a:lnTo>
                  <a:lnTo>
                    <a:pt x="3608946" y="9525"/>
                  </a:lnTo>
                  <a:lnTo>
                    <a:pt x="3608946" y="0"/>
                  </a:lnTo>
                  <a:close/>
                </a:path>
                <a:path w="4009390" h="9525">
                  <a:moveTo>
                    <a:pt x="3666083" y="0"/>
                  </a:moveTo>
                  <a:lnTo>
                    <a:pt x="3656558" y="0"/>
                  </a:lnTo>
                  <a:lnTo>
                    <a:pt x="3656558" y="9525"/>
                  </a:lnTo>
                  <a:lnTo>
                    <a:pt x="3666083" y="9525"/>
                  </a:lnTo>
                  <a:lnTo>
                    <a:pt x="3666083" y="0"/>
                  </a:lnTo>
                  <a:close/>
                </a:path>
                <a:path w="4009390" h="9525">
                  <a:moveTo>
                    <a:pt x="3723221" y="0"/>
                  </a:moveTo>
                  <a:lnTo>
                    <a:pt x="3713696" y="0"/>
                  </a:lnTo>
                  <a:lnTo>
                    <a:pt x="3713696" y="9525"/>
                  </a:lnTo>
                  <a:lnTo>
                    <a:pt x="3723221" y="9525"/>
                  </a:lnTo>
                  <a:lnTo>
                    <a:pt x="3723221" y="0"/>
                  </a:lnTo>
                  <a:close/>
                </a:path>
                <a:path w="4009390" h="9525">
                  <a:moveTo>
                    <a:pt x="3780358" y="0"/>
                  </a:moveTo>
                  <a:lnTo>
                    <a:pt x="3770833" y="0"/>
                  </a:lnTo>
                  <a:lnTo>
                    <a:pt x="3770833" y="9525"/>
                  </a:lnTo>
                  <a:lnTo>
                    <a:pt x="3780358" y="9525"/>
                  </a:lnTo>
                  <a:lnTo>
                    <a:pt x="3780358" y="0"/>
                  </a:lnTo>
                  <a:close/>
                </a:path>
                <a:path w="4009390" h="9525">
                  <a:moveTo>
                    <a:pt x="3837482" y="0"/>
                  </a:moveTo>
                  <a:lnTo>
                    <a:pt x="3827970" y="0"/>
                  </a:lnTo>
                  <a:lnTo>
                    <a:pt x="3827970" y="9525"/>
                  </a:lnTo>
                  <a:lnTo>
                    <a:pt x="3837482" y="9525"/>
                  </a:lnTo>
                  <a:lnTo>
                    <a:pt x="3837482" y="0"/>
                  </a:lnTo>
                  <a:close/>
                </a:path>
                <a:path w="4009390" h="9525">
                  <a:moveTo>
                    <a:pt x="3894620" y="0"/>
                  </a:moveTo>
                  <a:lnTo>
                    <a:pt x="3885095" y="0"/>
                  </a:lnTo>
                  <a:lnTo>
                    <a:pt x="3885095" y="9525"/>
                  </a:lnTo>
                  <a:lnTo>
                    <a:pt x="3894620" y="9525"/>
                  </a:lnTo>
                  <a:lnTo>
                    <a:pt x="3894620" y="0"/>
                  </a:lnTo>
                  <a:close/>
                </a:path>
                <a:path w="4009390" h="9525">
                  <a:moveTo>
                    <a:pt x="3951757" y="0"/>
                  </a:moveTo>
                  <a:lnTo>
                    <a:pt x="3942232" y="0"/>
                  </a:lnTo>
                  <a:lnTo>
                    <a:pt x="3942232" y="9525"/>
                  </a:lnTo>
                  <a:lnTo>
                    <a:pt x="3951757" y="9525"/>
                  </a:lnTo>
                  <a:lnTo>
                    <a:pt x="3951757" y="0"/>
                  </a:lnTo>
                  <a:close/>
                </a:path>
                <a:path w="4009390" h="9525">
                  <a:moveTo>
                    <a:pt x="4008882" y="0"/>
                  </a:moveTo>
                  <a:lnTo>
                    <a:pt x="3999369" y="0"/>
                  </a:lnTo>
                  <a:lnTo>
                    <a:pt x="3999369" y="9525"/>
                  </a:lnTo>
                  <a:lnTo>
                    <a:pt x="4008882" y="9525"/>
                  </a:lnTo>
                  <a:lnTo>
                    <a:pt x="400888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74899" y="6675653"/>
              <a:ext cx="2923540" cy="9525"/>
            </a:xfrm>
            <a:custGeom>
              <a:avLst/>
              <a:gdLst/>
              <a:ahLst/>
              <a:cxnLst/>
              <a:rect l="l" t="t" r="r" b="b"/>
              <a:pathLst>
                <a:path w="2923540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2923540" h="9525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292354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292354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2923540" h="9525">
                  <a:moveTo>
                    <a:pt x="238048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2923540" h="9525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2923540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2923540" h="9525">
                  <a:moveTo>
                    <a:pt x="409460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2923540" h="9525">
                  <a:moveTo>
                    <a:pt x="466585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2923540" h="9525">
                  <a:moveTo>
                    <a:pt x="523722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2923540" h="9525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2923540" h="9525">
                  <a:moveTo>
                    <a:pt x="637984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84" y="9525"/>
                  </a:lnTo>
                  <a:lnTo>
                    <a:pt x="637984" y="0"/>
                  </a:lnTo>
                  <a:close/>
                </a:path>
                <a:path w="2923540" h="9525">
                  <a:moveTo>
                    <a:pt x="695121" y="0"/>
                  </a:moveTo>
                  <a:lnTo>
                    <a:pt x="685596" y="0"/>
                  </a:lnTo>
                  <a:lnTo>
                    <a:pt x="685596" y="9525"/>
                  </a:lnTo>
                  <a:lnTo>
                    <a:pt x="695121" y="9525"/>
                  </a:lnTo>
                  <a:lnTo>
                    <a:pt x="695121" y="0"/>
                  </a:lnTo>
                  <a:close/>
                </a:path>
                <a:path w="2923540" h="9525">
                  <a:moveTo>
                    <a:pt x="752259" y="0"/>
                  </a:moveTo>
                  <a:lnTo>
                    <a:pt x="742734" y="0"/>
                  </a:lnTo>
                  <a:lnTo>
                    <a:pt x="742734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2923540" h="9525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2923540" h="9525">
                  <a:moveTo>
                    <a:pt x="866521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21" y="9525"/>
                  </a:lnTo>
                  <a:lnTo>
                    <a:pt x="866521" y="0"/>
                  </a:lnTo>
                  <a:close/>
                </a:path>
                <a:path w="2923540" h="9525">
                  <a:moveTo>
                    <a:pt x="923658" y="0"/>
                  </a:moveTo>
                  <a:lnTo>
                    <a:pt x="914133" y="0"/>
                  </a:lnTo>
                  <a:lnTo>
                    <a:pt x="914133" y="9525"/>
                  </a:lnTo>
                  <a:lnTo>
                    <a:pt x="923658" y="9525"/>
                  </a:lnTo>
                  <a:lnTo>
                    <a:pt x="923658" y="0"/>
                  </a:lnTo>
                  <a:close/>
                </a:path>
                <a:path w="2923540" h="9525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2923540" h="9525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2923540" h="9525">
                  <a:moveTo>
                    <a:pt x="1095057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57" y="9525"/>
                  </a:lnTo>
                  <a:lnTo>
                    <a:pt x="1095057" y="0"/>
                  </a:lnTo>
                  <a:close/>
                </a:path>
                <a:path w="2923540" h="9525">
                  <a:moveTo>
                    <a:pt x="1152194" y="0"/>
                  </a:moveTo>
                  <a:lnTo>
                    <a:pt x="1142669" y="0"/>
                  </a:lnTo>
                  <a:lnTo>
                    <a:pt x="1142669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2923540" h="9525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2923540" h="9525">
                  <a:moveTo>
                    <a:pt x="1266456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56" y="9525"/>
                  </a:lnTo>
                  <a:lnTo>
                    <a:pt x="1266456" y="0"/>
                  </a:lnTo>
                  <a:close/>
                </a:path>
                <a:path w="2923540" h="9525">
                  <a:moveTo>
                    <a:pt x="1323594" y="0"/>
                  </a:moveTo>
                  <a:lnTo>
                    <a:pt x="1314069" y="0"/>
                  </a:lnTo>
                  <a:lnTo>
                    <a:pt x="1314069" y="9525"/>
                  </a:lnTo>
                  <a:lnTo>
                    <a:pt x="1323594" y="9525"/>
                  </a:lnTo>
                  <a:lnTo>
                    <a:pt x="1323594" y="0"/>
                  </a:lnTo>
                  <a:close/>
                </a:path>
                <a:path w="2923540" h="9525">
                  <a:moveTo>
                    <a:pt x="1380731" y="0"/>
                  </a:moveTo>
                  <a:lnTo>
                    <a:pt x="1371206" y="0"/>
                  </a:lnTo>
                  <a:lnTo>
                    <a:pt x="1371206" y="9525"/>
                  </a:lnTo>
                  <a:lnTo>
                    <a:pt x="1380731" y="9525"/>
                  </a:lnTo>
                  <a:lnTo>
                    <a:pt x="1380731" y="0"/>
                  </a:lnTo>
                  <a:close/>
                </a:path>
                <a:path w="2923540" h="9525">
                  <a:moveTo>
                    <a:pt x="1437868" y="0"/>
                  </a:moveTo>
                  <a:lnTo>
                    <a:pt x="1428343" y="0"/>
                  </a:lnTo>
                  <a:lnTo>
                    <a:pt x="1428343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2923540" h="9525">
                  <a:moveTo>
                    <a:pt x="1494993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4993" y="9525"/>
                  </a:lnTo>
                  <a:lnTo>
                    <a:pt x="1494993" y="0"/>
                  </a:lnTo>
                  <a:close/>
                </a:path>
                <a:path w="2923540" h="9525">
                  <a:moveTo>
                    <a:pt x="1552130" y="0"/>
                  </a:moveTo>
                  <a:lnTo>
                    <a:pt x="1542605" y="0"/>
                  </a:lnTo>
                  <a:lnTo>
                    <a:pt x="1542605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2923540" h="9525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2923540" h="9525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2923540" h="9525">
                  <a:moveTo>
                    <a:pt x="1723529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29" y="9525"/>
                  </a:lnTo>
                  <a:lnTo>
                    <a:pt x="1723529" y="0"/>
                  </a:lnTo>
                  <a:close/>
                </a:path>
                <a:path w="2923540" h="9525">
                  <a:moveTo>
                    <a:pt x="1780667" y="0"/>
                  </a:moveTo>
                  <a:lnTo>
                    <a:pt x="1771142" y="0"/>
                  </a:lnTo>
                  <a:lnTo>
                    <a:pt x="1771142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2923540" h="9525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2923540" h="9525">
                  <a:moveTo>
                    <a:pt x="1894928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28" y="9525"/>
                  </a:lnTo>
                  <a:lnTo>
                    <a:pt x="1894928" y="0"/>
                  </a:lnTo>
                  <a:close/>
                </a:path>
                <a:path w="2923540" h="9525">
                  <a:moveTo>
                    <a:pt x="1952066" y="0"/>
                  </a:moveTo>
                  <a:lnTo>
                    <a:pt x="1942541" y="0"/>
                  </a:lnTo>
                  <a:lnTo>
                    <a:pt x="1942541" y="9525"/>
                  </a:lnTo>
                  <a:lnTo>
                    <a:pt x="1952066" y="9525"/>
                  </a:lnTo>
                  <a:lnTo>
                    <a:pt x="1952066" y="0"/>
                  </a:lnTo>
                  <a:close/>
                </a:path>
                <a:path w="2923540" h="9525">
                  <a:moveTo>
                    <a:pt x="2009203" y="0"/>
                  </a:moveTo>
                  <a:lnTo>
                    <a:pt x="1999678" y="0"/>
                  </a:lnTo>
                  <a:lnTo>
                    <a:pt x="1999678" y="9525"/>
                  </a:lnTo>
                  <a:lnTo>
                    <a:pt x="2009203" y="9525"/>
                  </a:lnTo>
                  <a:lnTo>
                    <a:pt x="2009203" y="0"/>
                  </a:lnTo>
                  <a:close/>
                </a:path>
                <a:path w="2923540" h="9525">
                  <a:moveTo>
                    <a:pt x="2066340" y="0"/>
                  </a:moveTo>
                  <a:lnTo>
                    <a:pt x="2056815" y="0"/>
                  </a:lnTo>
                  <a:lnTo>
                    <a:pt x="2056815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2923540" h="9525">
                  <a:moveTo>
                    <a:pt x="2123465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65" y="9525"/>
                  </a:lnTo>
                  <a:lnTo>
                    <a:pt x="2123465" y="0"/>
                  </a:lnTo>
                  <a:close/>
                </a:path>
                <a:path w="2923540" h="9525">
                  <a:moveTo>
                    <a:pt x="2180602" y="0"/>
                  </a:moveTo>
                  <a:lnTo>
                    <a:pt x="2171077" y="0"/>
                  </a:lnTo>
                  <a:lnTo>
                    <a:pt x="2171077" y="9525"/>
                  </a:lnTo>
                  <a:lnTo>
                    <a:pt x="2180602" y="9525"/>
                  </a:lnTo>
                  <a:lnTo>
                    <a:pt x="2180602" y="0"/>
                  </a:lnTo>
                  <a:close/>
                </a:path>
                <a:path w="2923540" h="9525">
                  <a:moveTo>
                    <a:pt x="2237740" y="0"/>
                  </a:moveTo>
                  <a:lnTo>
                    <a:pt x="2228215" y="0"/>
                  </a:lnTo>
                  <a:lnTo>
                    <a:pt x="2228215" y="9525"/>
                  </a:lnTo>
                  <a:lnTo>
                    <a:pt x="2237740" y="9525"/>
                  </a:lnTo>
                  <a:lnTo>
                    <a:pt x="2237740" y="0"/>
                  </a:lnTo>
                  <a:close/>
                </a:path>
                <a:path w="2923540" h="9525">
                  <a:moveTo>
                    <a:pt x="2294877" y="0"/>
                  </a:moveTo>
                  <a:lnTo>
                    <a:pt x="2285352" y="0"/>
                  </a:lnTo>
                  <a:lnTo>
                    <a:pt x="2285352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2923540" h="9525">
                  <a:moveTo>
                    <a:pt x="2352002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02" y="9525"/>
                  </a:lnTo>
                  <a:lnTo>
                    <a:pt x="2352002" y="0"/>
                  </a:lnTo>
                  <a:close/>
                </a:path>
                <a:path w="2923540" h="9525">
                  <a:moveTo>
                    <a:pt x="2409139" y="0"/>
                  </a:moveTo>
                  <a:lnTo>
                    <a:pt x="2399614" y="0"/>
                  </a:lnTo>
                  <a:lnTo>
                    <a:pt x="2399614" y="9525"/>
                  </a:lnTo>
                  <a:lnTo>
                    <a:pt x="2409139" y="9525"/>
                  </a:lnTo>
                  <a:lnTo>
                    <a:pt x="2409139" y="0"/>
                  </a:lnTo>
                  <a:close/>
                </a:path>
                <a:path w="2923540" h="9525">
                  <a:moveTo>
                    <a:pt x="2466276" y="0"/>
                  </a:moveTo>
                  <a:lnTo>
                    <a:pt x="2456751" y="0"/>
                  </a:lnTo>
                  <a:lnTo>
                    <a:pt x="2456751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2923540" h="9525">
                  <a:moveTo>
                    <a:pt x="2523401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01" y="9525"/>
                  </a:lnTo>
                  <a:lnTo>
                    <a:pt x="2523401" y="0"/>
                  </a:lnTo>
                  <a:close/>
                </a:path>
                <a:path w="2923540" h="9525">
                  <a:moveTo>
                    <a:pt x="2580538" y="0"/>
                  </a:moveTo>
                  <a:lnTo>
                    <a:pt x="2571013" y="0"/>
                  </a:lnTo>
                  <a:lnTo>
                    <a:pt x="2571013" y="9525"/>
                  </a:lnTo>
                  <a:lnTo>
                    <a:pt x="2580538" y="9525"/>
                  </a:lnTo>
                  <a:lnTo>
                    <a:pt x="2580538" y="0"/>
                  </a:lnTo>
                  <a:close/>
                </a:path>
                <a:path w="2923540" h="9525">
                  <a:moveTo>
                    <a:pt x="2637675" y="0"/>
                  </a:moveTo>
                  <a:lnTo>
                    <a:pt x="2628150" y="0"/>
                  </a:lnTo>
                  <a:lnTo>
                    <a:pt x="2628150" y="9525"/>
                  </a:lnTo>
                  <a:lnTo>
                    <a:pt x="2637675" y="9525"/>
                  </a:lnTo>
                  <a:lnTo>
                    <a:pt x="2637675" y="0"/>
                  </a:lnTo>
                  <a:close/>
                </a:path>
                <a:path w="2923540" h="9525">
                  <a:moveTo>
                    <a:pt x="2694813" y="0"/>
                  </a:moveTo>
                  <a:lnTo>
                    <a:pt x="2685288" y="0"/>
                  </a:lnTo>
                  <a:lnTo>
                    <a:pt x="2685288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2923540" h="9525">
                  <a:moveTo>
                    <a:pt x="2751937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37" y="9525"/>
                  </a:lnTo>
                  <a:lnTo>
                    <a:pt x="2751937" y="0"/>
                  </a:lnTo>
                  <a:close/>
                </a:path>
                <a:path w="2923540" h="9525">
                  <a:moveTo>
                    <a:pt x="2809075" y="0"/>
                  </a:moveTo>
                  <a:lnTo>
                    <a:pt x="2799550" y="0"/>
                  </a:lnTo>
                  <a:lnTo>
                    <a:pt x="2799550" y="9525"/>
                  </a:lnTo>
                  <a:lnTo>
                    <a:pt x="2809075" y="9525"/>
                  </a:lnTo>
                  <a:lnTo>
                    <a:pt x="2809075" y="0"/>
                  </a:lnTo>
                  <a:close/>
                </a:path>
                <a:path w="2923540" h="9525">
                  <a:moveTo>
                    <a:pt x="2866212" y="0"/>
                  </a:moveTo>
                  <a:lnTo>
                    <a:pt x="2856687" y="0"/>
                  </a:lnTo>
                  <a:lnTo>
                    <a:pt x="2856687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2923540" h="9525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7668" y="6589921"/>
            <a:ext cx="276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0.0M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76165" y="4847137"/>
            <a:ext cx="10963910" cy="1838325"/>
            <a:chOff x="876165" y="4847137"/>
            <a:chExt cx="10963910" cy="1838325"/>
          </a:xfrm>
        </p:grpSpPr>
        <p:sp>
          <p:nvSpPr>
            <p:cNvPr id="15" name="object 15"/>
            <p:cNvSpPr/>
            <p:nvPr/>
          </p:nvSpPr>
          <p:spPr>
            <a:xfrm>
              <a:off x="876160" y="5776302"/>
              <a:ext cx="10922635" cy="459740"/>
            </a:xfrm>
            <a:custGeom>
              <a:avLst/>
              <a:gdLst/>
              <a:ahLst/>
              <a:cxnLst/>
              <a:rect l="l" t="t" r="r" b="b"/>
              <a:pathLst>
                <a:path w="10922635" h="459739">
                  <a:moveTo>
                    <a:pt x="9525" y="449668"/>
                  </a:moveTo>
                  <a:lnTo>
                    <a:pt x="0" y="449668"/>
                  </a:lnTo>
                  <a:lnTo>
                    <a:pt x="0" y="459206"/>
                  </a:lnTo>
                  <a:lnTo>
                    <a:pt x="9525" y="459206"/>
                  </a:lnTo>
                  <a:lnTo>
                    <a:pt x="9525" y="449668"/>
                  </a:lnTo>
                  <a:close/>
                </a:path>
                <a:path w="10922635" h="45973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922635" h="459739">
                  <a:moveTo>
                    <a:pt x="66649" y="449668"/>
                  </a:moveTo>
                  <a:lnTo>
                    <a:pt x="57137" y="449668"/>
                  </a:lnTo>
                  <a:lnTo>
                    <a:pt x="57137" y="459206"/>
                  </a:lnTo>
                  <a:lnTo>
                    <a:pt x="66649" y="459206"/>
                  </a:lnTo>
                  <a:lnTo>
                    <a:pt x="66649" y="449668"/>
                  </a:lnTo>
                  <a:close/>
                </a:path>
                <a:path w="10922635" h="459739">
                  <a:moveTo>
                    <a:pt x="66649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10922635" h="459739">
                  <a:moveTo>
                    <a:pt x="123786" y="449668"/>
                  </a:moveTo>
                  <a:lnTo>
                    <a:pt x="114261" y="449668"/>
                  </a:lnTo>
                  <a:lnTo>
                    <a:pt x="114261" y="459206"/>
                  </a:lnTo>
                  <a:lnTo>
                    <a:pt x="123786" y="459206"/>
                  </a:lnTo>
                  <a:lnTo>
                    <a:pt x="123786" y="449668"/>
                  </a:lnTo>
                  <a:close/>
                </a:path>
                <a:path w="10922635" h="459739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10922635" h="459739">
                  <a:moveTo>
                    <a:pt x="180924" y="449668"/>
                  </a:moveTo>
                  <a:lnTo>
                    <a:pt x="171399" y="449668"/>
                  </a:lnTo>
                  <a:lnTo>
                    <a:pt x="171399" y="459206"/>
                  </a:lnTo>
                  <a:lnTo>
                    <a:pt x="180924" y="459206"/>
                  </a:lnTo>
                  <a:lnTo>
                    <a:pt x="180924" y="449668"/>
                  </a:lnTo>
                  <a:close/>
                </a:path>
                <a:path w="10922635" h="459739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10922635" h="459739">
                  <a:moveTo>
                    <a:pt x="238061" y="449668"/>
                  </a:moveTo>
                  <a:lnTo>
                    <a:pt x="228536" y="449668"/>
                  </a:lnTo>
                  <a:lnTo>
                    <a:pt x="228536" y="459206"/>
                  </a:lnTo>
                  <a:lnTo>
                    <a:pt x="238061" y="459206"/>
                  </a:lnTo>
                  <a:lnTo>
                    <a:pt x="238061" y="449668"/>
                  </a:lnTo>
                  <a:close/>
                </a:path>
                <a:path w="10922635" h="459739">
                  <a:moveTo>
                    <a:pt x="238061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61" y="9525"/>
                  </a:lnTo>
                  <a:lnTo>
                    <a:pt x="238061" y="0"/>
                  </a:lnTo>
                  <a:close/>
                </a:path>
                <a:path w="10922635" h="459739">
                  <a:moveTo>
                    <a:pt x="295186" y="449668"/>
                  </a:moveTo>
                  <a:lnTo>
                    <a:pt x="285673" y="449668"/>
                  </a:lnTo>
                  <a:lnTo>
                    <a:pt x="285673" y="459206"/>
                  </a:lnTo>
                  <a:lnTo>
                    <a:pt x="295186" y="459206"/>
                  </a:lnTo>
                  <a:lnTo>
                    <a:pt x="295186" y="449668"/>
                  </a:lnTo>
                  <a:close/>
                </a:path>
                <a:path w="10922635" h="459739">
                  <a:moveTo>
                    <a:pt x="295186" y="0"/>
                  </a:moveTo>
                  <a:lnTo>
                    <a:pt x="285673" y="0"/>
                  </a:lnTo>
                  <a:lnTo>
                    <a:pt x="285673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10922635" h="459739">
                  <a:moveTo>
                    <a:pt x="352323" y="449668"/>
                  </a:moveTo>
                  <a:lnTo>
                    <a:pt x="342798" y="449668"/>
                  </a:lnTo>
                  <a:lnTo>
                    <a:pt x="342798" y="459206"/>
                  </a:lnTo>
                  <a:lnTo>
                    <a:pt x="352323" y="459206"/>
                  </a:lnTo>
                  <a:lnTo>
                    <a:pt x="352323" y="449668"/>
                  </a:lnTo>
                  <a:close/>
                </a:path>
                <a:path w="10922635" h="459739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10922635" h="459739">
                  <a:moveTo>
                    <a:pt x="409460" y="449668"/>
                  </a:moveTo>
                  <a:lnTo>
                    <a:pt x="399935" y="449668"/>
                  </a:lnTo>
                  <a:lnTo>
                    <a:pt x="399935" y="459206"/>
                  </a:lnTo>
                  <a:lnTo>
                    <a:pt x="409460" y="459206"/>
                  </a:lnTo>
                  <a:lnTo>
                    <a:pt x="409460" y="449668"/>
                  </a:lnTo>
                  <a:close/>
                </a:path>
                <a:path w="10922635" h="459739">
                  <a:moveTo>
                    <a:pt x="409460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10922635" h="459739">
                  <a:moveTo>
                    <a:pt x="466598" y="449668"/>
                  </a:moveTo>
                  <a:lnTo>
                    <a:pt x="457073" y="449668"/>
                  </a:lnTo>
                  <a:lnTo>
                    <a:pt x="457073" y="459206"/>
                  </a:lnTo>
                  <a:lnTo>
                    <a:pt x="466598" y="459206"/>
                  </a:lnTo>
                  <a:lnTo>
                    <a:pt x="466598" y="449668"/>
                  </a:lnTo>
                  <a:close/>
                </a:path>
                <a:path w="10922635" h="459739">
                  <a:moveTo>
                    <a:pt x="466598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98" y="9525"/>
                  </a:lnTo>
                  <a:lnTo>
                    <a:pt x="466598" y="0"/>
                  </a:lnTo>
                  <a:close/>
                </a:path>
                <a:path w="10922635" h="459739">
                  <a:moveTo>
                    <a:pt x="1552130" y="449668"/>
                  </a:moveTo>
                  <a:lnTo>
                    <a:pt x="1542618" y="449668"/>
                  </a:lnTo>
                  <a:lnTo>
                    <a:pt x="1542618" y="459206"/>
                  </a:lnTo>
                  <a:lnTo>
                    <a:pt x="1552130" y="459206"/>
                  </a:lnTo>
                  <a:lnTo>
                    <a:pt x="1552130" y="449668"/>
                  </a:lnTo>
                  <a:close/>
                </a:path>
                <a:path w="10922635" h="459739">
                  <a:moveTo>
                    <a:pt x="1552130" y="0"/>
                  </a:moveTo>
                  <a:lnTo>
                    <a:pt x="1542618" y="0"/>
                  </a:lnTo>
                  <a:lnTo>
                    <a:pt x="1542618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10922635" h="459739">
                  <a:moveTo>
                    <a:pt x="1609267" y="449668"/>
                  </a:moveTo>
                  <a:lnTo>
                    <a:pt x="1599742" y="449668"/>
                  </a:lnTo>
                  <a:lnTo>
                    <a:pt x="1599742" y="459206"/>
                  </a:lnTo>
                  <a:lnTo>
                    <a:pt x="1609267" y="459206"/>
                  </a:lnTo>
                  <a:lnTo>
                    <a:pt x="1609267" y="449668"/>
                  </a:lnTo>
                  <a:close/>
                </a:path>
                <a:path w="10922635" h="459739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10922635" h="459739">
                  <a:moveTo>
                    <a:pt x="1666405" y="449668"/>
                  </a:moveTo>
                  <a:lnTo>
                    <a:pt x="1656880" y="449668"/>
                  </a:lnTo>
                  <a:lnTo>
                    <a:pt x="1656880" y="459206"/>
                  </a:lnTo>
                  <a:lnTo>
                    <a:pt x="1666405" y="459206"/>
                  </a:lnTo>
                  <a:lnTo>
                    <a:pt x="1666405" y="449668"/>
                  </a:lnTo>
                  <a:close/>
                </a:path>
                <a:path w="10922635" h="459739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10922635" h="459739">
                  <a:moveTo>
                    <a:pt x="1723542" y="449668"/>
                  </a:moveTo>
                  <a:lnTo>
                    <a:pt x="1714017" y="449668"/>
                  </a:lnTo>
                  <a:lnTo>
                    <a:pt x="1714017" y="459206"/>
                  </a:lnTo>
                  <a:lnTo>
                    <a:pt x="1723542" y="459206"/>
                  </a:lnTo>
                  <a:lnTo>
                    <a:pt x="1723542" y="449668"/>
                  </a:lnTo>
                  <a:close/>
                </a:path>
                <a:path w="10922635" h="459739">
                  <a:moveTo>
                    <a:pt x="1723542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42" y="9525"/>
                  </a:lnTo>
                  <a:lnTo>
                    <a:pt x="1723542" y="0"/>
                  </a:lnTo>
                  <a:close/>
                </a:path>
                <a:path w="10922635" h="459739">
                  <a:moveTo>
                    <a:pt x="1780667" y="449668"/>
                  </a:moveTo>
                  <a:lnTo>
                    <a:pt x="1771142" y="449668"/>
                  </a:lnTo>
                  <a:lnTo>
                    <a:pt x="1771142" y="459206"/>
                  </a:lnTo>
                  <a:lnTo>
                    <a:pt x="1780667" y="459206"/>
                  </a:lnTo>
                  <a:lnTo>
                    <a:pt x="1780667" y="449668"/>
                  </a:lnTo>
                  <a:close/>
                </a:path>
                <a:path w="10922635" h="459739">
                  <a:moveTo>
                    <a:pt x="1780667" y="0"/>
                  </a:moveTo>
                  <a:lnTo>
                    <a:pt x="1771142" y="0"/>
                  </a:lnTo>
                  <a:lnTo>
                    <a:pt x="1771142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10922635" h="459739">
                  <a:moveTo>
                    <a:pt x="2809075" y="449668"/>
                  </a:moveTo>
                  <a:lnTo>
                    <a:pt x="2799562" y="449668"/>
                  </a:lnTo>
                  <a:lnTo>
                    <a:pt x="2799562" y="459206"/>
                  </a:lnTo>
                  <a:lnTo>
                    <a:pt x="2809075" y="459206"/>
                  </a:lnTo>
                  <a:lnTo>
                    <a:pt x="2809075" y="449668"/>
                  </a:lnTo>
                  <a:close/>
                </a:path>
                <a:path w="10922635" h="459739">
                  <a:moveTo>
                    <a:pt x="2809075" y="0"/>
                  </a:moveTo>
                  <a:lnTo>
                    <a:pt x="2799562" y="0"/>
                  </a:lnTo>
                  <a:lnTo>
                    <a:pt x="2799562" y="9525"/>
                  </a:lnTo>
                  <a:lnTo>
                    <a:pt x="2809075" y="9525"/>
                  </a:lnTo>
                  <a:lnTo>
                    <a:pt x="2809075" y="0"/>
                  </a:lnTo>
                  <a:close/>
                </a:path>
                <a:path w="10922635" h="459739">
                  <a:moveTo>
                    <a:pt x="2866212" y="449668"/>
                  </a:moveTo>
                  <a:lnTo>
                    <a:pt x="2856687" y="449668"/>
                  </a:lnTo>
                  <a:lnTo>
                    <a:pt x="2856687" y="459206"/>
                  </a:lnTo>
                  <a:lnTo>
                    <a:pt x="2866212" y="459206"/>
                  </a:lnTo>
                  <a:lnTo>
                    <a:pt x="2866212" y="449668"/>
                  </a:lnTo>
                  <a:close/>
                </a:path>
                <a:path w="10922635" h="459739">
                  <a:moveTo>
                    <a:pt x="2866212" y="0"/>
                  </a:moveTo>
                  <a:lnTo>
                    <a:pt x="2856687" y="0"/>
                  </a:lnTo>
                  <a:lnTo>
                    <a:pt x="2856687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10922635" h="459739">
                  <a:moveTo>
                    <a:pt x="2923349" y="449668"/>
                  </a:moveTo>
                  <a:lnTo>
                    <a:pt x="2913824" y="449668"/>
                  </a:lnTo>
                  <a:lnTo>
                    <a:pt x="2913824" y="459206"/>
                  </a:lnTo>
                  <a:lnTo>
                    <a:pt x="2923349" y="459206"/>
                  </a:lnTo>
                  <a:lnTo>
                    <a:pt x="2923349" y="449668"/>
                  </a:lnTo>
                  <a:close/>
                </a:path>
                <a:path w="10922635" h="459739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10922635" h="459739">
                  <a:moveTo>
                    <a:pt x="2980486" y="449668"/>
                  </a:moveTo>
                  <a:lnTo>
                    <a:pt x="2970961" y="449668"/>
                  </a:lnTo>
                  <a:lnTo>
                    <a:pt x="2970961" y="459206"/>
                  </a:lnTo>
                  <a:lnTo>
                    <a:pt x="2980486" y="459206"/>
                  </a:lnTo>
                  <a:lnTo>
                    <a:pt x="2980486" y="449668"/>
                  </a:lnTo>
                  <a:close/>
                </a:path>
                <a:path w="10922635" h="459739">
                  <a:moveTo>
                    <a:pt x="2980486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86" y="9525"/>
                  </a:lnTo>
                  <a:lnTo>
                    <a:pt x="2980486" y="0"/>
                  </a:lnTo>
                  <a:close/>
                </a:path>
                <a:path w="10922635" h="459739">
                  <a:moveTo>
                    <a:pt x="3037611" y="449668"/>
                  </a:moveTo>
                  <a:lnTo>
                    <a:pt x="3028086" y="449668"/>
                  </a:lnTo>
                  <a:lnTo>
                    <a:pt x="3028086" y="459206"/>
                  </a:lnTo>
                  <a:lnTo>
                    <a:pt x="3037611" y="459206"/>
                  </a:lnTo>
                  <a:lnTo>
                    <a:pt x="3037611" y="449668"/>
                  </a:lnTo>
                  <a:close/>
                </a:path>
                <a:path w="10922635" h="459739">
                  <a:moveTo>
                    <a:pt x="4066019" y="449668"/>
                  </a:moveTo>
                  <a:lnTo>
                    <a:pt x="4056507" y="449668"/>
                  </a:lnTo>
                  <a:lnTo>
                    <a:pt x="4056507" y="459206"/>
                  </a:lnTo>
                  <a:lnTo>
                    <a:pt x="4066019" y="459206"/>
                  </a:lnTo>
                  <a:lnTo>
                    <a:pt x="4066019" y="449668"/>
                  </a:lnTo>
                  <a:close/>
                </a:path>
                <a:path w="10922635" h="459739">
                  <a:moveTo>
                    <a:pt x="4123156" y="449668"/>
                  </a:moveTo>
                  <a:lnTo>
                    <a:pt x="4113631" y="449668"/>
                  </a:lnTo>
                  <a:lnTo>
                    <a:pt x="4113631" y="459206"/>
                  </a:lnTo>
                  <a:lnTo>
                    <a:pt x="4123156" y="459206"/>
                  </a:lnTo>
                  <a:lnTo>
                    <a:pt x="4123156" y="449668"/>
                  </a:lnTo>
                  <a:close/>
                </a:path>
                <a:path w="10922635" h="459739">
                  <a:moveTo>
                    <a:pt x="4180294" y="449668"/>
                  </a:moveTo>
                  <a:lnTo>
                    <a:pt x="4170769" y="449668"/>
                  </a:lnTo>
                  <a:lnTo>
                    <a:pt x="4170769" y="459206"/>
                  </a:lnTo>
                  <a:lnTo>
                    <a:pt x="4180294" y="459206"/>
                  </a:lnTo>
                  <a:lnTo>
                    <a:pt x="4180294" y="449668"/>
                  </a:lnTo>
                  <a:close/>
                </a:path>
                <a:path w="10922635" h="459739">
                  <a:moveTo>
                    <a:pt x="4237431" y="449668"/>
                  </a:moveTo>
                  <a:lnTo>
                    <a:pt x="4227906" y="449668"/>
                  </a:lnTo>
                  <a:lnTo>
                    <a:pt x="4227906" y="459206"/>
                  </a:lnTo>
                  <a:lnTo>
                    <a:pt x="4237431" y="459206"/>
                  </a:lnTo>
                  <a:lnTo>
                    <a:pt x="4237431" y="449668"/>
                  </a:lnTo>
                  <a:close/>
                </a:path>
                <a:path w="10922635" h="459739">
                  <a:moveTo>
                    <a:pt x="4294556" y="449668"/>
                  </a:moveTo>
                  <a:lnTo>
                    <a:pt x="4285031" y="449668"/>
                  </a:lnTo>
                  <a:lnTo>
                    <a:pt x="4285031" y="459206"/>
                  </a:lnTo>
                  <a:lnTo>
                    <a:pt x="4294556" y="459206"/>
                  </a:lnTo>
                  <a:lnTo>
                    <a:pt x="4294556" y="449668"/>
                  </a:lnTo>
                  <a:close/>
                </a:path>
                <a:path w="10922635" h="459739">
                  <a:moveTo>
                    <a:pt x="5380101" y="449668"/>
                  </a:moveTo>
                  <a:lnTo>
                    <a:pt x="5370576" y="449668"/>
                  </a:lnTo>
                  <a:lnTo>
                    <a:pt x="5370576" y="459206"/>
                  </a:lnTo>
                  <a:lnTo>
                    <a:pt x="5380101" y="459206"/>
                  </a:lnTo>
                  <a:lnTo>
                    <a:pt x="5380101" y="449668"/>
                  </a:lnTo>
                  <a:close/>
                </a:path>
                <a:path w="10922635" h="459739">
                  <a:moveTo>
                    <a:pt x="5437238" y="449668"/>
                  </a:moveTo>
                  <a:lnTo>
                    <a:pt x="5427713" y="449668"/>
                  </a:lnTo>
                  <a:lnTo>
                    <a:pt x="5427713" y="459206"/>
                  </a:lnTo>
                  <a:lnTo>
                    <a:pt x="5437238" y="459206"/>
                  </a:lnTo>
                  <a:lnTo>
                    <a:pt x="5437238" y="449668"/>
                  </a:lnTo>
                  <a:close/>
                </a:path>
                <a:path w="10922635" h="459739">
                  <a:moveTo>
                    <a:pt x="5494375" y="449668"/>
                  </a:moveTo>
                  <a:lnTo>
                    <a:pt x="5484850" y="449668"/>
                  </a:lnTo>
                  <a:lnTo>
                    <a:pt x="5484850" y="459206"/>
                  </a:lnTo>
                  <a:lnTo>
                    <a:pt x="5494375" y="459206"/>
                  </a:lnTo>
                  <a:lnTo>
                    <a:pt x="5494375" y="449668"/>
                  </a:lnTo>
                  <a:close/>
                </a:path>
                <a:path w="10922635" h="459739">
                  <a:moveTo>
                    <a:pt x="5551500" y="449668"/>
                  </a:moveTo>
                  <a:lnTo>
                    <a:pt x="5541975" y="449668"/>
                  </a:lnTo>
                  <a:lnTo>
                    <a:pt x="5541975" y="459206"/>
                  </a:lnTo>
                  <a:lnTo>
                    <a:pt x="5551500" y="459206"/>
                  </a:lnTo>
                  <a:lnTo>
                    <a:pt x="5551500" y="449668"/>
                  </a:lnTo>
                  <a:close/>
                </a:path>
                <a:path w="10922635" h="459739">
                  <a:moveTo>
                    <a:pt x="5608637" y="449668"/>
                  </a:moveTo>
                  <a:lnTo>
                    <a:pt x="5599112" y="449668"/>
                  </a:lnTo>
                  <a:lnTo>
                    <a:pt x="5599112" y="459206"/>
                  </a:lnTo>
                  <a:lnTo>
                    <a:pt x="5608637" y="459206"/>
                  </a:lnTo>
                  <a:lnTo>
                    <a:pt x="5608637" y="449668"/>
                  </a:lnTo>
                  <a:close/>
                </a:path>
                <a:path w="10922635" h="459739">
                  <a:moveTo>
                    <a:pt x="6637045" y="449668"/>
                  </a:moveTo>
                  <a:lnTo>
                    <a:pt x="6627520" y="449668"/>
                  </a:lnTo>
                  <a:lnTo>
                    <a:pt x="6627520" y="459206"/>
                  </a:lnTo>
                  <a:lnTo>
                    <a:pt x="6637045" y="459206"/>
                  </a:lnTo>
                  <a:lnTo>
                    <a:pt x="6637045" y="449668"/>
                  </a:lnTo>
                  <a:close/>
                </a:path>
                <a:path w="10922635" h="459739">
                  <a:moveTo>
                    <a:pt x="6694183" y="449668"/>
                  </a:moveTo>
                  <a:lnTo>
                    <a:pt x="6684658" y="449668"/>
                  </a:lnTo>
                  <a:lnTo>
                    <a:pt x="6684658" y="459206"/>
                  </a:lnTo>
                  <a:lnTo>
                    <a:pt x="6694183" y="459206"/>
                  </a:lnTo>
                  <a:lnTo>
                    <a:pt x="6694183" y="449668"/>
                  </a:lnTo>
                  <a:close/>
                </a:path>
                <a:path w="10922635" h="459739">
                  <a:moveTo>
                    <a:pt x="6751320" y="449668"/>
                  </a:moveTo>
                  <a:lnTo>
                    <a:pt x="6741795" y="449668"/>
                  </a:lnTo>
                  <a:lnTo>
                    <a:pt x="6741795" y="459206"/>
                  </a:lnTo>
                  <a:lnTo>
                    <a:pt x="6751320" y="459206"/>
                  </a:lnTo>
                  <a:lnTo>
                    <a:pt x="6751320" y="449668"/>
                  </a:lnTo>
                  <a:close/>
                </a:path>
                <a:path w="10922635" h="459739">
                  <a:moveTo>
                    <a:pt x="6808444" y="449668"/>
                  </a:moveTo>
                  <a:lnTo>
                    <a:pt x="6798919" y="449668"/>
                  </a:lnTo>
                  <a:lnTo>
                    <a:pt x="6798919" y="459206"/>
                  </a:lnTo>
                  <a:lnTo>
                    <a:pt x="6808444" y="459206"/>
                  </a:lnTo>
                  <a:lnTo>
                    <a:pt x="6808444" y="449668"/>
                  </a:lnTo>
                  <a:close/>
                </a:path>
                <a:path w="10922635" h="459739">
                  <a:moveTo>
                    <a:pt x="6865582" y="449668"/>
                  </a:moveTo>
                  <a:lnTo>
                    <a:pt x="6856057" y="449668"/>
                  </a:lnTo>
                  <a:lnTo>
                    <a:pt x="6856057" y="459206"/>
                  </a:lnTo>
                  <a:lnTo>
                    <a:pt x="6865582" y="459206"/>
                  </a:lnTo>
                  <a:lnTo>
                    <a:pt x="6865582" y="449668"/>
                  </a:lnTo>
                  <a:close/>
                </a:path>
                <a:path w="10922635" h="459739">
                  <a:moveTo>
                    <a:pt x="7893990" y="449668"/>
                  </a:moveTo>
                  <a:lnTo>
                    <a:pt x="7884465" y="449668"/>
                  </a:lnTo>
                  <a:lnTo>
                    <a:pt x="7884465" y="459206"/>
                  </a:lnTo>
                  <a:lnTo>
                    <a:pt x="7893990" y="459206"/>
                  </a:lnTo>
                  <a:lnTo>
                    <a:pt x="7893990" y="449668"/>
                  </a:lnTo>
                  <a:close/>
                </a:path>
                <a:path w="10922635" h="459739">
                  <a:moveTo>
                    <a:pt x="7951127" y="449668"/>
                  </a:moveTo>
                  <a:lnTo>
                    <a:pt x="7941602" y="449668"/>
                  </a:lnTo>
                  <a:lnTo>
                    <a:pt x="7941602" y="459206"/>
                  </a:lnTo>
                  <a:lnTo>
                    <a:pt x="7951127" y="459206"/>
                  </a:lnTo>
                  <a:lnTo>
                    <a:pt x="7951127" y="449668"/>
                  </a:lnTo>
                  <a:close/>
                </a:path>
                <a:path w="10922635" h="459739">
                  <a:moveTo>
                    <a:pt x="8008252" y="449668"/>
                  </a:moveTo>
                  <a:lnTo>
                    <a:pt x="7998739" y="449668"/>
                  </a:lnTo>
                  <a:lnTo>
                    <a:pt x="7998739" y="459206"/>
                  </a:lnTo>
                  <a:lnTo>
                    <a:pt x="8008252" y="459206"/>
                  </a:lnTo>
                  <a:lnTo>
                    <a:pt x="8008252" y="449668"/>
                  </a:lnTo>
                  <a:close/>
                </a:path>
                <a:path w="10922635" h="459739">
                  <a:moveTo>
                    <a:pt x="8065389" y="449668"/>
                  </a:moveTo>
                  <a:lnTo>
                    <a:pt x="8055864" y="449668"/>
                  </a:lnTo>
                  <a:lnTo>
                    <a:pt x="8055864" y="459206"/>
                  </a:lnTo>
                  <a:lnTo>
                    <a:pt x="8065389" y="459206"/>
                  </a:lnTo>
                  <a:lnTo>
                    <a:pt x="8065389" y="449668"/>
                  </a:lnTo>
                  <a:close/>
                </a:path>
                <a:path w="10922635" h="459739">
                  <a:moveTo>
                    <a:pt x="8122526" y="449668"/>
                  </a:moveTo>
                  <a:lnTo>
                    <a:pt x="8113001" y="449668"/>
                  </a:lnTo>
                  <a:lnTo>
                    <a:pt x="8113001" y="459206"/>
                  </a:lnTo>
                  <a:lnTo>
                    <a:pt x="8122526" y="459206"/>
                  </a:lnTo>
                  <a:lnTo>
                    <a:pt x="8122526" y="449668"/>
                  </a:lnTo>
                  <a:close/>
                </a:path>
                <a:path w="10922635" h="459739">
                  <a:moveTo>
                    <a:pt x="9208071" y="449668"/>
                  </a:moveTo>
                  <a:lnTo>
                    <a:pt x="9198546" y="449668"/>
                  </a:lnTo>
                  <a:lnTo>
                    <a:pt x="9198546" y="459206"/>
                  </a:lnTo>
                  <a:lnTo>
                    <a:pt x="9208071" y="459206"/>
                  </a:lnTo>
                  <a:lnTo>
                    <a:pt x="9208071" y="449668"/>
                  </a:lnTo>
                  <a:close/>
                </a:path>
                <a:path w="10922635" h="459739">
                  <a:moveTo>
                    <a:pt x="9265196" y="449668"/>
                  </a:moveTo>
                  <a:lnTo>
                    <a:pt x="9255684" y="449668"/>
                  </a:lnTo>
                  <a:lnTo>
                    <a:pt x="9255684" y="459206"/>
                  </a:lnTo>
                  <a:lnTo>
                    <a:pt x="9265196" y="459206"/>
                  </a:lnTo>
                  <a:lnTo>
                    <a:pt x="9265196" y="449668"/>
                  </a:lnTo>
                  <a:close/>
                </a:path>
                <a:path w="10922635" h="459739">
                  <a:moveTo>
                    <a:pt x="9322333" y="449668"/>
                  </a:moveTo>
                  <a:lnTo>
                    <a:pt x="9312808" y="449668"/>
                  </a:lnTo>
                  <a:lnTo>
                    <a:pt x="9312808" y="459206"/>
                  </a:lnTo>
                  <a:lnTo>
                    <a:pt x="9322333" y="459206"/>
                  </a:lnTo>
                  <a:lnTo>
                    <a:pt x="9322333" y="449668"/>
                  </a:lnTo>
                  <a:close/>
                </a:path>
                <a:path w="10922635" h="459739">
                  <a:moveTo>
                    <a:pt x="9379471" y="449668"/>
                  </a:moveTo>
                  <a:lnTo>
                    <a:pt x="9369946" y="449668"/>
                  </a:lnTo>
                  <a:lnTo>
                    <a:pt x="9369946" y="459206"/>
                  </a:lnTo>
                  <a:lnTo>
                    <a:pt x="9379471" y="459206"/>
                  </a:lnTo>
                  <a:lnTo>
                    <a:pt x="9379471" y="449668"/>
                  </a:lnTo>
                  <a:close/>
                </a:path>
                <a:path w="10922635" h="459739">
                  <a:moveTo>
                    <a:pt x="9433890" y="449668"/>
                  </a:moveTo>
                  <a:lnTo>
                    <a:pt x="9427083" y="449668"/>
                  </a:lnTo>
                  <a:lnTo>
                    <a:pt x="9427083" y="459206"/>
                  </a:lnTo>
                  <a:lnTo>
                    <a:pt x="9433890" y="459206"/>
                  </a:lnTo>
                  <a:lnTo>
                    <a:pt x="9433890" y="449668"/>
                  </a:lnTo>
                  <a:close/>
                </a:path>
                <a:path w="10922635" h="459739">
                  <a:moveTo>
                    <a:pt x="10465016" y="449668"/>
                  </a:moveTo>
                  <a:lnTo>
                    <a:pt x="10455491" y="449668"/>
                  </a:lnTo>
                  <a:lnTo>
                    <a:pt x="10455491" y="459206"/>
                  </a:lnTo>
                  <a:lnTo>
                    <a:pt x="10465016" y="459206"/>
                  </a:lnTo>
                  <a:lnTo>
                    <a:pt x="10465016" y="449668"/>
                  </a:lnTo>
                  <a:close/>
                </a:path>
                <a:path w="10922635" h="459739">
                  <a:moveTo>
                    <a:pt x="10522140" y="449668"/>
                  </a:moveTo>
                  <a:lnTo>
                    <a:pt x="10512628" y="449668"/>
                  </a:lnTo>
                  <a:lnTo>
                    <a:pt x="10512628" y="459206"/>
                  </a:lnTo>
                  <a:lnTo>
                    <a:pt x="10522140" y="459206"/>
                  </a:lnTo>
                  <a:lnTo>
                    <a:pt x="10522140" y="449668"/>
                  </a:lnTo>
                  <a:close/>
                </a:path>
                <a:path w="10922635" h="459739">
                  <a:moveTo>
                    <a:pt x="10579278" y="449668"/>
                  </a:moveTo>
                  <a:lnTo>
                    <a:pt x="10569753" y="449668"/>
                  </a:lnTo>
                  <a:lnTo>
                    <a:pt x="10569753" y="459206"/>
                  </a:lnTo>
                  <a:lnTo>
                    <a:pt x="10579278" y="459206"/>
                  </a:lnTo>
                  <a:lnTo>
                    <a:pt x="10579278" y="449668"/>
                  </a:lnTo>
                  <a:close/>
                </a:path>
                <a:path w="10922635" h="459739">
                  <a:moveTo>
                    <a:pt x="10636415" y="449668"/>
                  </a:moveTo>
                  <a:lnTo>
                    <a:pt x="10626890" y="449668"/>
                  </a:lnTo>
                  <a:lnTo>
                    <a:pt x="10626890" y="459206"/>
                  </a:lnTo>
                  <a:lnTo>
                    <a:pt x="10636415" y="459206"/>
                  </a:lnTo>
                  <a:lnTo>
                    <a:pt x="10636415" y="449668"/>
                  </a:lnTo>
                  <a:close/>
                </a:path>
                <a:path w="10922635" h="459739">
                  <a:moveTo>
                    <a:pt x="10693552" y="449668"/>
                  </a:moveTo>
                  <a:lnTo>
                    <a:pt x="10684027" y="449668"/>
                  </a:lnTo>
                  <a:lnTo>
                    <a:pt x="10684027" y="459206"/>
                  </a:lnTo>
                  <a:lnTo>
                    <a:pt x="10693552" y="459206"/>
                  </a:lnTo>
                  <a:lnTo>
                    <a:pt x="10693552" y="449668"/>
                  </a:lnTo>
                  <a:close/>
                </a:path>
                <a:path w="10922635" h="459739">
                  <a:moveTo>
                    <a:pt x="10750677" y="449668"/>
                  </a:moveTo>
                  <a:lnTo>
                    <a:pt x="10741165" y="449668"/>
                  </a:lnTo>
                  <a:lnTo>
                    <a:pt x="10741165" y="459206"/>
                  </a:lnTo>
                  <a:lnTo>
                    <a:pt x="10750677" y="459206"/>
                  </a:lnTo>
                  <a:lnTo>
                    <a:pt x="10750677" y="449668"/>
                  </a:lnTo>
                  <a:close/>
                </a:path>
                <a:path w="10922635" h="459739">
                  <a:moveTo>
                    <a:pt x="10807814" y="449668"/>
                  </a:moveTo>
                  <a:lnTo>
                    <a:pt x="10798289" y="449668"/>
                  </a:lnTo>
                  <a:lnTo>
                    <a:pt x="10798289" y="459206"/>
                  </a:lnTo>
                  <a:lnTo>
                    <a:pt x="10807814" y="459206"/>
                  </a:lnTo>
                  <a:lnTo>
                    <a:pt x="10807814" y="449668"/>
                  </a:lnTo>
                  <a:close/>
                </a:path>
                <a:path w="10922635" h="459739">
                  <a:moveTo>
                    <a:pt x="10864952" y="449668"/>
                  </a:moveTo>
                  <a:lnTo>
                    <a:pt x="10855427" y="449668"/>
                  </a:lnTo>
                  <a:lnTo>
                    <a:pt x="10855427" y="459206"/>
                  </a:lnTo>
                  <a:lnTo>
                    <a:pt x="10864952" y="459206"/>
                  </a:lnTo>
                  <a:lnTo>
                    <a:pt x="10864952" y="449668"/>
                  </a:lnTo>
                  <a:close/>
                </a:path>
                <a:path w="10922635" h="459739">
                  <a:moveTo>
                    <a:pt x="10922089" y="449668"/>
                  </a:moveTo>
                  <a:lnTo>
                    <a:pt x="10912564" y="449668"/>
                  </a:lnTo>
                  <a:lnTo>
                    <a:pt x="10912564" y="459206"/>
                  </a:lnTo>
                  <a:lnTo>
                    <a:pt x="10922089" y="459206"/>
                  </a:lnTo>
                  <a:lnTo>
                    <a:pt x="10922089" y="449668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47122" y="5776302"/>
              <a:ext cx="7951470" cy="9525"/>
            </a:xfrm>
            <a:custGeom>
              <a:avLst/>
              <a:gdLst/>
              <a:ahLst/>
              <a:cxnLst/>
              <a:rect l="l" t="t" r="r" b="b"/>
              <a:pathLst>
                <a:path w="795147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951470" h="9525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7951470" h="9525">
                  <a:moveTo>
                    <a:pt x="1095057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57" y="9525"/>
                  </a:lnTo>
                  <a:lnTo>
                    <a:pt x="1095057" y="0"/>
                  </a:lnTo>
                  <a:close/>
                </a:path>
                <a:path w="7951470" h="9525">
                  <a:moveTo>
                    <a:pt x="1152194" y="0"/>
                  </a:moveTo>
                  <a:lnTo>
                    <a:pt x="1142669" y="0"/>
                  </a:lnTo>
                  <a:lnTo>
                    <a:pt x="1142669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7951470" h="9525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7951470" h="9525">
                  <a:moveTo>
                    <a:pt x="1266469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69" y="9525"/>
                  </a:lnTo>
                  <a:lnTo>
                    <a:pt x="1266469" y="0"/>
                  </a:lnTo>
                  <a:close/>
                </a:path>
                <a:path w="7951470" h="9525">
                  <a:moveTo>
                    <a:pt x="1323594" y="0"/>
                  </a:moveTo>
                  <a:lnTo>
                    <a:pt x="1314069" y="0"/>
                  </a:lnTo>
                  <a:lnTo>
                    <a:pt x="1314069" y="9525"/>
                  </a:lnTo>
                  <a:lnTo>
                    <a:pt x="1323594" y="9525"/>
                  </a:lnTo>
                  <a:lnTo>
                    <a:pt x="1323594" y="0"/>
                  </a:lnTo>
                  <a:close/>
                </a:path>
                <a:path w="7951470" h="9525">
                  <a:moveTo>
                    <a:pt x="2409139" y="0"/>
                  </a:moveTo>
                  <a:lnTo>
                    <a:pt x="2399614" y="0"/>
                  </a:lnTo>
                  <a:lnTo>
                    <a:pt x="2399614" y="9525"/>
                  </a:lnTo>
                  <a:lnTo>
                    <a:pt x="2409139" y="9525"/>
                  </a:lnTo>
                  <a:lnTo>
                    <a:pt x="2409139" y="0"/>
                  </a:lnTo>
                  <a:close/>
                </a:path>
                <a:path w="7951470" h="9525">
                  <a:moveTo>
                    <a:pt x="2466276" y="0"/>
                  </a:moveTo>
                  <a:lnTo>
                    <a:pt x="2456751" y="0"/>
                  </a:lnTo>
                  <a:lnTo>
                    <a:pt x="2456751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7951470" h="9525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7951470" h="9525">
                  <a:moveTo>
                    <a:pt x="2580538" y="0"/>
                  </a:moveTo>
                  <a:lnTo>
                    <a:pt x="2571013" y="0"/>
                  </a:lnTo>
                  <a:lnTo>
                    <a:pt x="2571013" y="9525"/>
                  </a:lnTo>
                  <a:lnTo>
                    <a:pt x="2580538" y="9525"/>
                  </a:lnTo>
                  <a:lnTo>
                    <a:pt x="2580538" y="0"/>
                  </a:lnTo>
                  <a:close/>
                </a:path>
                <a:path w="7951470" h="9525">
                  <a:moveTo>
                    <a:pt x="2637675" y="0"/>
                  </a:moveTo>
                  <a:lnTo>
                    <a:pt x="2628150" y="0"/>
                  </a:lnTo>
                  <a:lnTo>
                    <a:pt x="2628150" y="9525"/>
                  </a:lnTo>
                  <a:lnTo>
                    <a:pt x="2637675" y="9525"/>
                  </a:lnTo>
                  <a:lnTo>
                    <a:pt x="2637675" y="0"/>
                  </a:lnTo>
                  <a:close/>
                </a:path>
                <a:path w="7951470" h="9525">
                  <a:moveTo>
                    <a:pt x="3666083" y="0"/>
                  </a:moveTo>
                  <a:lnTo>
                    <a:pt x="3656558" y="0"/>
                  </a:lnTo>
                  <a:lnTo>
                    <a:pt x="3656558" y="9525"/>
                  </a:lnTo>
                  <a:lnTo>
                    <a:pt x="3666083" y="9525"/>
                  </a:lnTo>
                  <a:lnTo>
                    <a:pt x="3666083" y="0"/>
                  </a:lnTo>
                  <a:close/>
                </a:path>
                <a:path w="7951470" h="9525">
                  <a:moveTo>
                    <a:pt x="3723221" y="0"/>
                  </a:moveTo>
                  <a:lnTo>
                    <a:pt x="3713696" y="0"/>
                  </a:lnTo>
                  <a:lnTo>
                    <a:pt x="3713696" y="9525"/>
                  </a:lnTo>
                  <a:lnTo>
                    <a:pt x="3723221" y="9525"/>
                  </a:lnTo>
                  <a:lnTo>
                    <a:pt x="3723221" y="0"/>
                  </a:lnTo>
                  <a:close/>
                </a:path>
                <a:path w="7951470" h="9525">
                  <a:moveTo>
                    <a:pt x="3780358" y="0"/>
                  </a:moveTo>
                  <a:lnTo>
                    <a:pt x="3770833" y="0"/>
                  </a:lnTo>
                  <a:lnTo>
                    <a:pt x="3770833" y="9525"/>
                  </a:lnTo>
                  <a:lnTo>
                    <a:pt x="3780358" y="9525"/>
                  </a:lnTo>
                  <a:lnTo>
                    <a:pt x="3780358" y="0"/>
                  </a:lnTo>
                  <a:close/>
                </a:path>
                <a:path w="7951470" h="9525">
                  <a:moveTo>
                    <a:pt x="3837482" y="0"/>
                  </a:moveTo>
                  <a:lnTo>
                    <a:pt x="3827957" y="0"/>
                  </a:lnTo>
                  <a:lnTo>
                    <a:pt x="3827957" y="9525"/>
                  </a:lnTo>
                  <a:lnTo>
                    <a:pt x="3837482" y="9525"/>
                  </a:lnTo>
                  <a:lnTo>
                    <a:pt x="3837482" y="0"/>
                  </a:lnTo>
                  <a:close/>
                </a:path>
                <a:path w="7951470" h="9525">
                  <a:moveTo>
                    <a:pt x="3894620" y="0"/>
                  </a:moveTo>
                  <a:lnTo>
                    <a:pt x="3885095" y="0"/>
                  </a:lnTo>
                  <a:lnTo>
                    <a:pt x="3885095" y="9525"/>
                  </a:lnTo>
                  <a:lnTo>
                    <a:pt x="3894620" y="9525"/>
                  </a:lnTo>
                  <a:lnTo>
                    <a:pt x="3894620" y="0"/>
                  </a:lnTo>
                  <a:close/>
                </a:path>
                <a:path w="7951470" h="9525">
                  <a:moveTo>
                    <a:pt x="4923028" y="0"/>
                  </a:moveTo>
                  <a:lnTo>
                    <a:pt x="4913503" y="0"/>
                  </a:lnTo>
                  <a:lnTo>
                    <a:pt x="4913503" y="9525"/>
                  </a:lnTo>
                  <a:lnTo>
                    <a:pt x="4923028" y="9525"/>
                  </a:lnTo>
                  <a:lnTo>
                    <a:pt x="4923028" y="0"/>
                  </a:lnTo>
                  <a:close/>
                </a:path>
                <a:path w="7951470" h="9525">
                  <a:moveTo>
                    <a:pt x="4980165" y="0"/>
                  </a:moveTo>
                  <a:lnTo>
                    <a:pt x="4970640" y="0"/>
                  </a:lnTo>
                  <a:lnTo>
                    <a:pt x="4970640" y="9525"/>
                  </a:lnTo>
                  <a:lnTo>
                    <a:pt x="4980165" y="9525"/>
                  </a:lnTo>
                  <a:lnTo>
                    <a:pt x="4980165" y="0"/>
                  </a:lnTo>
                  <a:close/>
                </a:path>
                <a:path w="7951470" h="9525">
                  <a:moveTo>
                    <a:pt x="5037290" y="0"/>
                  </a:moveTo>
                  <a:lnTo>
                    <a:pt x="5027777" y="0"/>
                  </a:lnTo>
                  <a:lnTo>
                    <a:pt x="5027777" y="9525"/>
                  </a:lnTo>
                  <a:lnTo>
                    <a:pt x="5037290" y="9525"/>
                  </a:lnTo>
                  <a:lnTo>
                    <a:pt x="5037290" y="0"/>
                  </a:lnTo>
                  <a:close/>
                </a:path>
                <a:path w="7951470" h="9525">
                  <a:moveTo>
                    <a:pt x="5094427" y="0"/>
                  </a:moveTo>
                  <a:lnTo>
                    <a:pt x="5084902" y="0"/>
                  </a:lnTo>
                  <a:lnTo>
                    <a:pt x="5084902" y="9525"/>
                  </a:lnTo>
                  <a:lnTo>
                    <a:pt x="5094427" y="9525"/>
                  </a:lnTo>
                  <a:lnTo>
                    <a:pt x="5094427" y="0"/>
                  </a:lnTo>
                  <a:close/>
                </a:path>
                <a:path w="7951470" h="9525">
                  <a:moveTo>
                    <a:pt x="5151564" y="0"/>
                  </a:moveTo>
                  <a:lnTo>
                    <a:pt x="5142039" y="0"/>
                  </a:lnTo>
                  <a:lnTo>
                    <a:pt x="5142039" y="9525"/>
                  </a:lnTo>
                  <a:lnTo>
                    <a:pt x="5151564" y="9525"/>
                  </a:lnTo>
                  <a:lnTo>
                    <a:pt x="5151564" y="0"/>
                  </a:lnTo>
                  <a:close/>
                </a:path>
                <a:path w="7951470" h="9525">
                  <a:moveTo>
                    <a:pt x="5208702" y="0"/>
                  </a:moveTo>
                  <a:lnTo>
                    <a:pt x="5199177" y="0"/>
                  </a:lnTo>
                  <a:lnTo>
                    <a:pt x="5199177" y="9525"/>
                  </a:lnTo>
                  <a:lnTo>
                    <a:pt x="5208702" y="9525"/>
                  </a:lnTo>
                  <a:lnTo>
                    <a:pt x="5208702" y="0"/>
                  </a:lnTo>
                  <a:close/>
                </a:path>
                <a:path w="7951470" h="9525">
                  <a:moveTo>
                    <a:pt x="5265826" y="0"/>
                  </a:moveTo>
                  <a:lnTo>
                    <a:pt x="5256314" y="0"/>
                  </a:lnTo>
                  <a:lnTo>
                    <a:pt x="5256314" y="9525"/>
                  </a:lnTo>
                  <a:lnTo>
                    <a:pt x="5265826" y="9525"/>
                  </a:lnTo>
                  <a:lnTo>
                    <a:pt x="5265826" y="0"/>
                  </a:lnTo>
                  <a:close/>
                </a:path>
                <a:path w="7951470" h="9525">
                  <a:moveTo>
                    <a:pt x="5322963" y="0"/>
                  </a:moveTo>
                  <a:lnTo>
                    <a:pt x="5313438" y="0"/>
                  </a:lnTo>
                  <a:lnTo>
                    <a:pt x="5313438" y="9525"/>
                  </a:lnTo>
                  <a:lnTo>
                    <a:pt x="5322963" y="9525"/>
                  </a:lnTo>
                  <a:lnTo>
                    <a:pt x="5322963" y="0"/>
                  </a:lnTo>
                  <a:close/>
                </a:path>
                <a:path w="7951470" h="9525">
                  <a:moveTo>
                    <a:pt x="5380101" y="0"/>
                  </a:moveTo>
                  <a:lnTo>
                    <a:pt x="5370576" y="0"/>
                  </a:lnTo>
                  <a:lnTo>
                    <a:pt x="5370576" y="9525"/>
                  </a:lnTo>
                  <a:lnTo>
                    <a:pt x="5380101" y="9525"/>
                  </a:lnTo>
                  <a:lnTo>
                    <a:pt x="5380101" y="0"/>
                  </a:lnTo>
                  <a:close/>
                </a:path>
                <a:path w="7951470" h="9525">
                  <a:moveTo>
                    <a:pt x="5437238" y="0"/>
                  </a:moveTo>
                  <a:lnTo>
                    <a:pt x="5427713" y="0"/>
                  </a:lnTo>
                  <a:lnTo>
                    <a:pt x="5427713" y="9525"/>
                  </a:lnTo>
                  <a:lnTo>
                    <a:pt x="5437238" y="9525"/>
                  </a:lnTo>
                  <a:lnTo>
                    <a:pt x="5437238" y="0"/>
                  </a:lnTo>
                  <a:close/>
                </a:path>
                <a:path w="7951470" h="9525">
                  <a:moveTo>
                    <a:pt x="5494363" y="0"/>
                  </a:moveTo>
                  <a:lnTo>
                    <a:pt x="5484850" y="0"/>
                  </a:lnTo>
                  <a:lnTo>
                    <a:pt x="5484850" y="9525"/>
                  </a:lnTo>
                  <a:lnTo>
                    <a:pt x="5494363" y="9525"/>
                  </a:lnTo>
                  <a:lnTo>
                    <a:pt x="5494363" y="0"/>
                  </a:lnTo>
                  <a:close/>
                </a:path>
                <a:path w="7951470" h="9525">
                  <a:moveTo>
                    <a:pt x="5551500" y="0"/>
                  </a:moveTo>
                  <a:lnTo>
                    <a:pt x="5541975" y="0"/>
                  </a:lnTo>
                  <a:lnTo>
                    <a:pt x="5541975" y="9525"/>
                  </a:lnTo>
                  <a:lnTo>
                    <a:pt x="5551500" y="9525"/>
                  </a:lnTo>
                  <a:lnTo>
                    <a:pt x="5551500" y="0"/>
                  </a:lnTo>
                  <a:close/>
                </a:path>
                <a:path w="7951470" h="9525">
                  <a:moveTo>
                    <a:pt x="5608637" y="0"/>
                  </a:moveTo>
                  <a:lnTo>
                    <a:pt x="5599112" y="0"/>
                  </a:lnTo>
                  <a:lnTo>
                    <a:pt x="5599112" y="9525"/>
                  </a:lnTo>
                  <a:lnTo>
                    <a:pt x="5608637" y="9525"/>
                  </a:lnTo>
                  <a:lnTo>
                    <a:pt x="5608637" y="0"/>
                  </a:lnTo>
                  <a:close/>
                </a:path>
                <a:path w="7951470" h="9525">
                  <a:moveTo>
                    <a:pt x="5665762" y="0"/>
                  </a:moveTo>
                  <a:lnTo>
                    <a:pt x="5656250" y="0"/>
                  </a:lnTo>
                  <a:lnTo>
                    <a:pt x="5656250" y="9525"/>
                  </a:lnTo>
                  <a:lnTo>
                    <a:pt x="5665762" y="9525"/>
                  </a:lnTo>
                  <a:lnTo>
                    <a:pt x="5665762" y="0"/>
                  </a:lnTo>
                  <a:close/>
                </a:path>
                <a:path w="7951470" h="9525">
                  <a:moveTo>
                    <a:pt x="5722899" y="0"/>
                  </a:moveTo>
                  <a:lnTo>
                    <a:pt x="5713374" y="0"/>
                  </a:lnTo>
                  <a:lnTo>
                    <a:pt x="5713374" y="9525"/>
                  </a:lnTo>
                  <a:lnTo>
                    <a:pt x="5722899" y="9525"/>
                  </a:lnTo>
                  <a:lnTo>
                    <a:pt x="5722899" y="0"/>
                  </a:lnTo>
                  <a:close/>
                </a:path>
                <a:path w="7951470" h="9525">
                  <a:moveTo>
                    <a:pt x="5780036" y="0"/>
                  </a:moveTo>
                  <a:lnTo>
                    <a:pt x="5770511" y="0"/>
                  </a:lnTo>
                  <a:lnTo>
                    <a:pt x="5770511" y="9525"/>
                  </a:lnTo>
                  <a:lnTo>
                    <a:pt x="5780036" y="9525"/>
                  </a:lnTo>
                  <a:lnTo>
                    <a:pt x="5780036" y="0"/>
                  </a:lnTo>
                  <a:close/>
                </a:path>
                <a:path w="7951470" h="9525">
                  <a:moveTo>
                    <a:pt x="5837174" y="0"/>
                  </a:moveTo>
                  <a:lnTo>
                    <a:pt x="5827649" y="0"/>
                  </a:lnTo>
                  <a:lnTo>
                    <a:pt x="5827649" y="9525"/>
                  </a:lnTo>
                  <a:lnTo>
                    <a:pt x="5837174" y="9525"/>
                  </a:lnTo>
                  <a:lnTo>
                    <a:pt x="5837174" y="0"/>
                  </a:lnTo>
                  <a:close/>
                </a:path>
                <a:path w="7951470" h="9525">
                  <a:moveTo>
                    <a:pt x="5894298" y="0"/>
                  </a:moveTo>
                  <a:lnTo>
                    <a:pt x="5884786" y="0"/>
                  </a:lnTo>
                  <a:lnTo>
                    <a:pt x="5884786" y="9525"/>
                  </a:lnTo>
                  <a:lnTo>
                    <a:pt x="5894298" y="9525"/>
                  </a:lnTo>
                  <a:lnTo>
                    <a:pt x="5894298" y="0"/>
                  </a:lnTo>
                  <a:close/>
                </a:path>
                <a:path w="7951470" h="9525">
                  <a:moveTo>
                    <a:pt x="5951436" y="0"/>
                  </a:moveTo>
                  <a:lnTo>
                    <a:pt x="5941911" y="0"/>
                  </a:lnTo>
                  <a:lnTo>
                    <a:pt x="5941911" y="9525"/>
                  </a:lnTo>
                  <a:lnTo>
                    <a:pt x="5951436" y="9525"/>
                  </a:lnTo>
                  <a:lnTo>
                    <a:pt x="5951436" y="0"/>
                  </a:lnTo>
                  <a:close/>
                </a:path>
                <a:path w="7951470" h="9525">
                  <a:moveTo>
                    <a:pt x="6008573" y="0"/>
                  </a:moveTo>
                  <a:lnTo>
                    <a:pt x="5999048" y="0"/>
                  </a:lnTo>
                  <a:lnTo>
                    <a:pt x="5999048" y="9525"/>
                  </a:lnTo>
                  <a:lnTo>
                    <a:pt x="6008573" y="9525"/>
                  </a:lnTo>
                  <a:lnTo>
                    <a:pt x="6008573" y="0"/>
                  </a:lnTo>
                  <a:close/>
                </a:path>
                <a:path w="7951470" h="9525">
                  <a:moveTo>
                    <a:pt x="6065710" y="0"/>
                  </a:moveTo>
                  <a:lnTo>
                    <a:pt x="6056185" y="0"/>
                  </a:lnTo>
                  <a:lnTo>
                    <a:pt x="6056185" y="9525"/>
                  </a:lnTo>
                  <a:lnTo>
                    <a:pt x="6065710" y="9525"/>
                  </a:lnTo>
                  <a:lnTo>
                    <a:pt x="6065710" y="0"/>
                  </a:lnTo>
                  <a:close/>
                </a:path>
                <a:path w="7951470" h="9525">
                  <a:moveTo>
                    <a:pt x="6122835" y="0"/>
                  </a:moveTo>
                  <a:lnTo>
                    <a:pt x="6113323" y="0"/>
                  </a:lnTo>
                  <a:lnTo>
                    <a:pt x="6113323" y="9525"/>
                  </a:lnTo>
                  <a:lnTo>
                    <a:pt x="6122835" y="9525"/>
                  </a:lnTo>
                  <a:lnTo>
                    <a:pt x="6122835" y="0"/>
                  </a:lnTo>
                  <a:close/>
                </a:path>
                <a:path w="7951470" h="9525">
                  <a:moveTo>
                    <a:pt x="6179972" y="0"/>
                  </a:moveTo>
                  <a:lnTo>
                    <a:pt x="6170447" y="0"/>
                  </a:lnTo>
                  <a:lnTo>
                    <a:pt x="6170447" y="9525"/>
                  </a:lnTo>
                  <a:lnTo>
                    <a:pt x="6179972" y="9525"/>
                  </a:lnTo>
                  <a:lnTo>
                    <a:pt x="6179972" y="0"/>
                  </a:lnTo>
                  <a:close/>
                </a:path>
                <a:path w="7951470" h="9525">
                  <a:moveTo>
                    <a:pt x="6237109" y="0"/>
                  </a:moveTo>
                  <a:lnTo>
                    <a:pt x="6227584" y="0"/>
                  </a:lnTo>
                  <a:lnTo>
                    <a:pt x="6227584" y="9525"/>
                  </a:lnTo>
                  <a:lnTo>
                    <a:pt x="6237109" y="9525"/>
                  </a:lnTo>
                  <a:lnTo>
                    <a:pt x="6237109" y="0"/>
                  </a:lnTo>
                  <a:close/>
                </a:path>
                <a:path w="7951470" h="9525">
                  <a:moveTo>
                    <a:pt x="6294234" y="0"/>
                  </a:moveTo>
                  <a:lnTo>
                    <a:pt x="6284722" y="0"/>
                  </a:lnTo>
                  <a:lnTo>
                    <a:pt x="6284722" y="9525"/>
                  </a:lnTo>
                  <a:lnTo>
                    <a:pt x="6294234" y="9525"/>
                  </a:lnTo>
                  <a:lnTo>
                    <a:pt x="6294234" y="0"/>
                  </a:lnTo>
                  <a:close/>
                </a:path>
                <a:path w="7951470" h="9525">
                  <a:moveTo>
                    <a:pt x="6351371" y="0"/>
                  </a:moveTo>
                  <a:lnTo>
                    <a:pt x="6341846" y="0"/>
                  </a:lnTo>
                  <a:lnTo>
                    <a:pt x="6341846" y="9525"/>
                  </a:lnTo>
                  <a:lnTo>
                    <a:pt x="6351371" y="9525"/>
                  </a:lnTo>
                  <a:lnTo>
                    <a:pt x="6351371" y="0"/>
                  </a:lnTo>
                  <a:close/>
                </a:path>
                <a:path w="7951470" h="9525">
                  <a:moveTo>
                    <a:pt x="6408509" y="0"/>
                  </a:moveTo>
                  <a:lnTo>
                    <a:pt x="6398984" y="0"/>
                  </a:lnTo>
                  <a:lnTo>
                    <a:pt x="6398984" y="9525"/>
                  </a:lnTo>
                  <a:lnTo>
                    <a:pt x="6408509" y="9525"/>
                  </a:lnTo>
                  <a:lnTo>
                    <a:pt x="6408509" y="0"/>
                  </a:lnTo>
                  <a:close/>
                </a:path>
                <a:path w="7951470" h="9525">
                  <a:moveTo>
                    <a:pt x="6465646" y="0"/>
                  </a:moveTo>
                  <a:lnTo>
                    <a:pt x="6456121" y="0"/>
                  </a:lnTo>
                  <a:lnTo>
                    <a:pt x="6456121" y="9525"/>
                  </a:lnTo>
                  <a:lnTo>
                    <a:pt x="6465646" y="9525"/>
                  </a:lnTo>
                  <a:lnTo>
                    <a:pt x="6465646" y="0"/>
                  </a:lnTo>
                  <a:close/>
                </a:path>
                <a:path w="7951470" h="9525">
                  <a:moveTo>
                    <a:pt x="6522771" y="0"/>
                  </a:moveTo>
                  <a:lnTo>
                    <a:pt x="6513258" y="0"/>
                  </a:lnTo>
                  <a:lnTo>
                    <a:pt x="6513258" y="9525"/>
                  </a:lnTo>
                  <a:lnTo>
                    <a:pt x="6522771" y="9525"/>
                  </a:lnTo>
                  <a:lnTo>
                    <a:pt x="6522771" y="0"/>
                  </a:lnTo>
                  <a:close/>
                </a:path>
                <a:path w="7951470" h="9525">
                  <a:moveTo>
                    <a:pt x="6579908" y="0"/>
                  </a:moveTo>
                  <a:lnTo>
                    <a:pt x="6570383" y="0"/>
                  </a:lnTo>
                  <a:lnTo>
                    <a:pt x="6570383" y="9525"/>
                  </a:lnTo>
                  <a:lnTo>
                    <a:pt x="6579908" y="9525"/>
                  </a:lnTo>
                  <a:lnTo>
                    <a:pt x="6579908" y="0"/>
                  </a:lnTo>
                  <a:close/>
                </a:path>
                <a:path w="7951470" h="9525">
                  <a:moveTo>
                    <a:pt x="6637045" y="0"/>
                  </a:moveTo>
                  <a:lnTo>
                    <a:pt x="6627520" y="0"/>
                  </a:lnTo>
                  <a:lnTo>
                    <a:pt x="6627520" y="9525"/>
                  </a:lnTo>
                  <a:lnTo>
                    <a:pt x="6637045" y="9525"/>
                  </a:lnTo>
                  <a:lnTo>
                    <a:pt x="6637045" y="0"/>
                  </a:lnTo>
                  <a:close/>
                </a:path>
                <a:path w="7951470" h="9525">
                  <a:moveTo>
                    <a:pt x="6694183" y="0"/>
                  </a:moveTo>
                  <a:lnTo>
                    <a:pt x="6684658" y="0"/>
                  </a:lnTo>
                  <a:lnTo>
                    <a:pt x="6684658" y="9525"/>
                  </a:lnTo>
                  <a:lnTo>
                    <a:pt x="6694183" y="9525"/>
                  </a:lnTo>
                  <a:lnTo>
                    <a:pt x="6694183" y="0"/>
                  </a:lnTo>
                  <a:close/>
                </a:path>
                <a:path w="7951470" h="9525">
                  <a:moveTo>
                    <a:pt x="6751307" y="0"/>
                  </a:moveTo>
                  <a:lnTo>
                    <a:pt x="6741795" y="0"/>
                  </a:lnTo>
                  <a:lnTo>
                    <a:pt x="6741795" y="9525"/>
                  </a:lnTo>
                  <a:lnTo>
                    <a:pt x="6751307" y="9525"/>
                  </a:lnTo>
                  <a:lnTo>
                    <a:pt x="6751307" y="0"/>
                  </a:lnTo>
                  <a:close/>
                </a:path>
                <a:path w="7951470" h="9525">
                  <a:moveTo>
                    <a:pt x="6808444" y="0"/>
                  </a:moveTo>
                  <a:lnTo>
                    <a:pt x="6798919" y="0"/>
                  </a:lnTo>
                  <a:lnTo>
                    <a:pt x="6798919" y="9525"/>
                  </a:lnTo>
                  <a:lnTo>
                    <a:pt x="6808444" y="9525"/>
                  </a:lnTo>
                  <a:lnTo>
                    <a:pt x="6808444" y="0"/>
                  </a:lnTo>
                  <a:close/>
                </a:path>
                <a:path w="7951470" h="9525">
                  <a:moveTo>
                    <a:pt x="6865582" y="0"/>
                  </a:moveTo>
                  <a:lnTo>
                    <a:pt x="6856057" y="0"/>
                  </a:lnTo>
                  <a:lnTo>
                    <a:pt x="6856057" y="9525"/>
                  </a:lnTo>
                  <a:lnTo>
                    <a:pt x="6865582" y="9525"/>
                  </a:lnTo>
                  <a:lnTo>
                    <a:pt x="6865582" y="0"/>
                  </a:lnTo>
                  <a:close/>
                </a:path>
                <a:path w="7951470" h="9525">
                  <a:moveTo>
                    <a:pt x="6922706" y="0"/>
                  </a:moveTo>
                  <a:lnTo>
                    <a:pt x="6913194" y="0"/>
                  </a:lnTo>
                  <a:lnTo>
                    <a:pt x="6913194" y="9525"/>
                  </a:lnTo>
                  <a:lnTo>
                    <a:pt x="6922706" y="9525"/>
                  </a:lnTo>
                  <a:lnTo>
                    <a:pt x="6922706" y="0"/>
                  </a:lnTo>
                  <a:close/>
                </a:path>
                <a:path w="7951470" h="9525">
                  <a:moveTo>
                    <a:pt x="6979844" y="0"/>
                  </a:moveTo>
                  <a:lnTo>
                    <a:pt x="6970319" y="0"/>
                  </a:lnTo>
                  <a:lnTo>
                    <a:pt x="6970319" y="9525"/>
                  </a:lnTo>
                  <a:lnTo>
                    <a:pt x="6979844" y="9525"/>
                  </a:lnTo>
                  <a:lnTo>
                    <a:pt x="6979844" y="0"/>
                  </a:lnTo>
                  <a:close/>
                </a:path>
                <a:path w="7951470" h="9525">
                  <a:moveTo>
                    <a:pt x="7036981" y="0"/>
                  </a:moveTo>
                  <a:lnTo>
                    <a:pt x="7027456" y="0"/>
                  </a:lnTo>
                  <a:lnTo>
                    <a:pt x="7027456" y="9525"/>
                  </a:lnTo>
                  <a:lnTo>
                    <a:pt x="7036981" y="9525"/>
                  </a:lnTo>
                  <a:lnTo>
                    <a:pt x="7036981" y="0"/>
                  </a:lnTo>
                  <a:close/>
                </a:path>
                <a:path w="7951470" h="9525">
                  <a:moveTo>
                    <a:pt x="7094118" y="0"/>
                  </a:moveTo>
                  <a:lnTo>
                    <a:pt x="7084593" y="0"/>
                  </a:lnTo>
                  <a:lnTo>
                    <a:pt x="7084593" y="9525"/>
                  </a:lnTo>
                  <a:lnTo>
                    <a:pt x="7094118" y="9525"/>
                  </a:lnTo>
                  <a:lnTo>
                    <a:pt x="7094118" y="0"/>
                  </a:lnTo>
                  <a:close/>
                </a:path>
                <a:path w="7951470" h="9525">
                  <a:moveTo>
                    <a:pt x="7151243" y="0"/>
                  </a:moveTo>
                  <a:lnTo>
                    <a:pt x="7141731" y="0"/>
                  </a:lnTo>
                  <a:lnTo>
                    <a:pt x="7141731" y="9525"/>
                  </a:lnTo>
                  <a:lnTo>
                    <a:pt x="7151243" y="9525"/>
                  </a:lnTo>
                  <a:lnTo>
                    <a:pt x="7151243" y="0"/>
                  </a:lnTo>
                  <a:close/>
                </a:path>
                <a:path w="7951470" h="9525">
                  <a:moveTo>
                    <a:pt x="7208380" y="0"/>
                  </a:moveTo>
                  <a:lnTo>
                    <a:pt x="7198855" y="0"/>
                  </a:lnTo>
                  <a:lnTo>
                    <a:pt x="7198855" y="9525"/>
                  </a:lnTo>
                  <a:lnTo>
                    <a:pt x="7208380" y="9525"/>
                  </a:lnTo>
                  <a:lnTo>
                    <a:pt x="7208380" y="0"/>
                  </a:lnTo>
                  <a:close/>
                </a:path>
                <a:path w="7951470" h="9525">
                  <a:moveTo>
                    <a:pt x="7265517" y="0"/>
                  </a:moveTo>
                  <a:lnTo>
                    <a:pt x="7255992" y="0"/>
                  </a:lnTo>
                  <a:lnTo>
                    <a:pt x="7255992" y="9525"/>
                  </a:lnTo>
                  <a:lnTo>
                    <a:pt x="7265517" y="9525"/>
                  </a:lnTo>
                  <a:lnTo>
                    <a:pt x="7265517" y="0"/>
                  </a:lnTo>
                  <a:close/>
                </a:path>
                <a:path w="7951470" h="9525">
                  <a:moveTo>
                    <a:pt x="7322655" y="0"/>
                  </a:moveTo>
                  <a:lnTo>
                    <a:pt x="7313130" y="0"/>
                  </a:lnTo>
                  <a:lnTo>
                    <a:pt x="7313130" y="9525"/>
                  </a:lnTo>
                  <a:lnTo>
                    <a:pt x="7322655" y="9525"/>
                  </a:lnTo>
                  <a:lnTo>
                    <a:pt x="7322655" y="0"/>
                  </a:lnTo>
                  <a:close/>
                </a:path>
                <a:path w="7951470" h="9525">
                  <a:moveTo>
                    <a:pt x="7379779" y="0"/>
                  </a:moveTo>
                  <a:lnTo>
                    <a:pt x="7370267" y="0"/>
                  </a:lnTo>
                  <a:lnTo>
                    <a:pt x="7370267" y="9525"/>
                  </a:lnTo>
                  <a:lnTo>
                    <a:pt x="7379779" y="9525"/>
                  </a:lnTo>
                  <a:lnTo>
                    <a:pt x="7379779" y="0"/>
                  </a:lnTo>
                  <a:close/>
                </a:path>
                <a:path w="7951470" h="9525">
                  <a:moveTo>
                    <a:pt x="7436917" y="0"/>
                  </a:moveTo>
                  <a:lnTo>
                    <a:pt x="7427392" y="0"/>
                  </a:lnTo>
                  <a:lnTo>
                    <a:pt x="7427392" y="9525"/>
                  </a:lnTo>
                  <a:lnTo>
                    <a:pt x="7436917" y="9525"/>
                  </a:lnTo>
                  <a:lnTo>
                    <a:pt x="7436917" y="0"/>
                  </a:lnTo>
                  <a:close/>
                </a:path>
                <a:path w="7951470" h="9525">
                  <a:moveTo>
                    <a:pt x="7494054" y="0"/>
                  </a:moveTo>
                  <a:lnTo>
                    <a:pt x="7484529" y="0"/>
                  </a:lnTo>
                  <a:lnTo>
                    <a:pt x="7484529" y="9525"/>
                  </a:lnTo>
                  <a:lnTo>
                    <a:pt x="7494054" y="9525"/>
                  </a:lnTo>
                  <a:lnTo>
                    <a:pt x="7494054" y="0"/>
                  </a:lnTo>
                  <a:close/>
                </a:path>
                <a:path w="7951470" h="9525">
                  <a:moveTo>
                    <a:pt x="7551179" y="0"/>
                  </a:moveTo>
                  <a:lnTo>
                    <a:pt x="7541666" y="0"/>
                  </a:lnTo>
                  <a:lnTo>
                    <a:pt x="7541666" y="9525"/>
                  </a:lnTo>
                  <a:lnTo>
                    <a:pt x="7551179" y="9525"/>
                  </a:lnTo>
                  <a:lnTo>
                    <a:pt x="7551179" y="0"/>
                  </a:lnTo>
                  <a:close/>
                </a:path>
                <a:path w="7951470" h="9525">
                  <a:moveTo>
                    <a:pt x="7608316" y="0"/>
                  </a:moveTo>
                  <a:lnTo>
                    <a:pt x="7598791" y="0"/>
                  </a:lnTo>
                  <a:lnTo>
                    <a:pt x="7598791" y="9525"/>
                  </a:lnTo>
                  <a:lnTo>
                    <a:pt x="7608316" y="9525"/>
                  </a:lnTo>
                  <a:lnTo>
                    <a:pt x="7608316" y="0"/>
                  </a:lnTo>
                  <a:close/>
                </a:path>
                <a:path w="7951470" h="9525">
                  <a:moveTo>
                    <a:pt x="7665453" y="0"/>
                  </a:moveTo>
                  <a:lnTo>
                    <a:pt x="7655928" y="0"/>
                  </a:lnTo>
                  <a:lnTo>
                    <a:pt x="7655928" y="9525"/>
                  </a:lnTo>
                  <a:lnTo>
                    <a:pt x="7665453" y="9525"/>
                  </a:lnTo>
                  <a:lnTo>
                    <a:pt x="7665453" y="0"/>
                  </a:lnTo>
                  <a:close/>
                </a:path>
                <a:path w="7951470" h="9525">
                  <a:moveTo>
                    <a:pt x="7722590" y="0"/>
                  </a:moveTo>
                  <a:lnTo>
                    <a:pt x="7713065" y="0"/>
                  </a:lnTo>
                  <a:lnTo>
                    <a:pt x="7713065" y="9525"/>
                  </a:lnTo>
                  <a:lnTo>
                    <a:pt x="7722590" y="9525"/>
                  </a:lnTo>
                  <a:lnTo>
                    <a:pt x="7722590" y="0"/>
                  </a:lnTo>
                  <a:close/>
                </a:path>
                <a:path w="7951470" h="9525">
                  <a:moveTo>
                    <a:pt x="7779715" y="0"/>
                  </a:moveTo>
                  <a:lnTo>
                    <a:pt x="7770203" y="0"/>
                  </a:lnTo>
                  <a:lnTo>
                    <a:pt x="7770203" y="9525"/>
                  </a:lnTo>
                  <a:lnTo>
                    <a:pt x="7779715" y="9525"/>
                  </a:lnTo>
                  <a:lnTo>
                    <a:pt x="7779715" y="0"/>
                  </a:lnTo>
                  <a:close/>
                </a:path>
                <a:path w="7951470" h="9525">
                  <a:moveTo>
                    <a:pt x="7836852" y="0"/>
                  </a:moveTo>
                  <a:lnTo>
                    <a:pt x="7827327" y="0"/>
                  </a:lnTo>
                  <a:lnTo>
                    <a:pt x="7827327" y="9525"/>
                  </a:lnTo>
                  <a:lnTo>
                    <a:pt x="7836852" y="9525"/>
                  </a:lnTo>
                  <a:lnTo>
                    <a:pt x="7836852" y="0"/>
                  </a:lnTo>
                  <a:close/>
                </a:path>
                <a:path w="7951470" h="9525">
                  <a:moveTo>
                    <a:pt x="7893990" y="0"/>
                  </a:moveTo>
                  <a:lnTo>
                    <a:pt x="7884465" y="0"/>
                  </a:lnTo>
                  <a:lnTo>
                    <a:pt x="7884465" y="9525"/>
                  </a:lnTo>
                  <a:lnTo>
                    <a:pt x="7893990" y="9525"/>
                  </a:lnTo>
                  <a:lnTo>
                    <a:pt x="7893990" y="0"/>
                  </a:lnTo>
                  <a:close/>
                </a:path>
                <a:path w="7951470" h="9525">
                  <a:moveTo>
                    <a:pt x="7951127" y="0"/>
                  </a:moveTo>
                  <a:lnTo>
                    <a:pt x="7941602" y="0"/>
                  </a:lnTo>
                  <a:lnTo>
                    <a:pt x="7941602" y="9525"/>
                  </a:lnTo>
                  <a:lnTo>
                    <a:pt x="7951127" y="9525"/>
                  </a:lnTo>
                  <a:lnTo>
                    <a:pt x="795112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6160" y="5326621"/>
              <a:ext cx="10922635" cy="459740"/>
            </a:xfrm>
            <a:custGeom>
              <a:avLst/>
              <a:gdLst/>
              <a:ahLst/>
              <a:cxnLst/>
              <a:rect l="l" t="t" r="r" b="b"/>
              <a:pathLst>
                <a:path w="10922635" h="459739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10922635" h="459739">
                  <a:moveTo>
                    <a:pt x="66649" y="0"/>
                  </a:moveTo>
                  <a:lnTo>
                    <a:pt x="57137" y="0"/>
                  </a:lnTo>
                  <a:lnTo>
                    <a:pt x="57137" y="9537"/>
                  </a:lnTo>
                  <a:lnTo>
                    <a:pt x="66649" y="9537"/>
                  </a:lnTo>
                  <a:lnTo>
                    <a:pt x="66649" y="0"/>
                  </a:lnTo>
                  <a:close/>
                </a:path>
                <a:path w="10922635" h="459739">
                  <a:moveTo>
                    <a:pt x="123786" y="0"/>
                  </a:moveTo>
                  <a:lnTo>
                    <a:pt x="114261" y="0"/>
                  </a:lnTo>
                  <a:lnTo>
                    <a:pt x="114261" y="9537"/>
                  </a:lnTo>
                  <a:lnTo>
                    <a:pt x="123786" y="9537"/>
                  </a:lnTo>
                  <a:lnTo>
                    <a:pt x="123786" y="0"/>
                  </a:lnTo>
                  <a:close/>
                </a:path>
                <a:path w="10922635" h="459739">
                  <a:moveTo>
                    <a:pt x="180924" y="0"/>
                  </a:moveTo>
                  <a:lnTo>
                    <a:pt x="171399" y="0"/>
                  </a:lnTo>
                  <a:lnTo>
                    <a:pt x="171399" y="9537"/>
                  </a:lnTo>
                  <a:lnTo>
                    <a:pt x="180924" y="9537"/>
                  </a:lnTo>
                  <a:lnTo>
                    <a:pt x="180924" y="0"/>
                  </a:lnTo>
                  <a:close/>
                </a:path>
                <a:path w="10922635" h="459739">
                  <a:moveTo>
                    <a:pt x="238061" y="0"/>
                  </a:moveTo>
                  <a:lnTo>
                    <a:pt x="228536" y="0"/>
                  </a:lnTo>
                  <a:lnTo>
                    <a:pt x="228536" y="9537"/>
                  </a:lnTo>
                  <a:lnTo>
                    <a:pt x="238061" y="9537"/>
                  </a:lnTo>
                  <a:lnTo>
                    <a:pt x="238061" y="0"/>
                  </a:lnTo>
                  <a:close/>
                </a:path>
                <a:path w="10922635" h="459739">
                  <a:moveTo>
                    <a:pt x="295186" y="0"/>
                  </a:moveTo>
                  <a:lnTo>
                    <a:pt x="285673" y="0"/>
                  </a:lnTo>
                  <a:lnTo>
                    <a:pt x="285673" y="9537"/>
                  </a:lnTo>
                  <a:lnTo>
                    <a:pt x="295186" y="9537"/>
                  </a:lnTo>
                  <a:lnTo>
                    <a:pt x="295186" y="0"/>
                  </a:lnTo>
                  <a:close/>
                </a:path>
                <a:path w="10922635" h="459739">
                  <a:moveTo>
                    <a:pt x="352323" y="0"/>
                  </a:moveTo>
                  <a:lnTo>
                    <a:pt x="342798" y="0"/>
                  </a:lnTo>
                  <a:lnTo>
                    <a:pt x="342798" y="9537"/>
                  </a:lnTo>
                  <a:lnTo>
                    <a:pt x="352323" y="9537"/>
                  </a:lnTo>
                  <a:lnTo>
                    <a:pt x="352323" y="0"/>
                  </a:lnTo>
                  <a:close/>
                </a:path>
                <a:path w="10922635" h="459739">
                  <a:moveTo>
                    <a:pt x="409460" y="0"/>
                  </a:moveTo>
                  <a:lnTo>
                    <a:pt x="399935" y="0"/>
                  </a:lnTo>
                  <a:lnTo>
                    <a:pt x="399935" y="9537"/>
                  </a:lnTo>
                  <a:lnTo>
                    <a:pt x="409460" y="9537"/>
                  </a:lnTo>
                  <a:lnTo>
                    <a:pt x="409460" y="0"/>
                  </a:lnTo>
                  <a:close/>
                </a:path>
                <a:path w="10922635" h="459739">
                  <a:moveTo>
                    <a:pt x="466598" y="0"/>
                  </a:moveTo>
                  <a:lnTo>
                    <a:pt x="457073" y="0"/>
                  </a:lnTo>
                  <a:lnTo>
                    <a:pt x="457073" y="9537"/>
                  </a:lnTo>
                  <a:lnTo>
                    <a:pt x="466598" y="9537"/>
                  </a:lnTo>
                  <a:lnTo>
                    <a:pt x="466598" y="0"/>
                  </a:lnTo>
                  <a:close/>
                </a:path>
                <a:path w="10922635" h="459739">
                  <a:moveTo>
                    <a:pt x="1552130" y="0"/>
                  </a:moveTo>
                  <a:lnTo>
                    <a:pt x="1542618" y="0"/>
                  </a:lnTo>
                  <a:lnTo>
                    <a:pt x="1542618" y="9537"/>
                  </a:lnTo>
                  <a:lnTo>
                    <a:pt x="1552130" y="9537"/>
                  </a:lnTo>
                  <a:lnTo>
                    <a:pt x="1552130" y="0"/>
                  </a:lnTo>
                  <a:close/>
                </a:path>
                <a:path w="10922635" h="459739">
                  <a:moveTo>
                    <a:pt x="1609267" y="0"/>
                  </a:moveTo>
                  <a:lnTo>
                    <a:pt x="1599742" y="0"/>
                  </a:lnTo>
                  <a:lnTo>
                    <a:pt x="1599742" y="9537"/>
                  </a:lnTo>
                  <a:lnTo>
                    <a:pt x="1609267" y="9537"/>
                  </a:lnTo>
                  <a:lnTo>
                    <a:pt x="1609267" y="0"/>
                  </a:lnTo>
                  <a:close/>
                </a:path>
                <a:path w="10922635" h="459739">
                  <a:moveTo>
                    <a:pt x="1666405" y="0"/>
                  </a:moveTo>
                  <a:lnTo>
                    <a:pt x="1656880" y="0"/>
                  </a:lnTo>
                  <a:lnTo>
                    <a:pt x="1656880" y="9537"/>
                  </a:lnTo>
                  <a:lnTo>
                    <a:pt x="1666405" y="9537"/>
                  </a:lnTo>
                  <a:lnTo>
                    <a:pt x="1666405" y="0"/>
                  </a:lnTo>
                  <a:close/>
                </a:path>
                <a:path w="10922635" h="459739">
                  <a:moveTo>
                    <a:pt x="1723542" y="0"/>
                  </a:moveTo>
                  <a:lnTo>
                    <a:pt x="1714017" y="0"/>
                  </a:lnTo>
                  <a:lnTo>
                    <a:pt x="1714017" y="9537"/>
                  </a:lnTo>
                  <a:lnTo>
                    <a:pt x="1723542" y="9537"/>
                  </a:lnTo>
                  <a:lnTo>
                    <a:pt x="1723542" y="0"/>
                  </a:lnTo>
                  <a:close/>
                </a:path>
                <a:path w="10922635" h="459739">
                  <a:moveTo>
                    <a:pt x="1780667" y="0"/>
                  </a:moveTo>
                  <a:lnTo>
                    <a:pt x="1771142" y="0"/>
                  </a:lnTo>
                  <a:lnTo>
                    <a:pt x="1771142" y="9537"/>
                  </a:lnTo>
                  <a:lnTo>
                    <a:pt x="1780667" y="9537"/>
                  </a:lnTo>
                  <a:lnTo>
                    <a:pt x="1780667" y="0"/>
                  </a:lnTo>
                  <a:close/>
                </a:path>
                <a:path w="10922635" h="459739">
                  <a:moveTo>
                    <a:pt x="1837804" y="0"/>
                  </a:moveTo>
                  <a:lnTo>
                    <a:pt x="1828279" y="0"/>
                  </a:lnTo>
                  <a:lnTo>
                    <a:pt x="1828279" y="4737"/>
                  </a:lnTo>
                  <a:lnTo>
                    <a:pt x="1837804" y="4737"/>
                  </a:lnTo>
                  <a:lnTo>
                    <a:pt x="1837804" y="0"/>
                  </a:lnTo>
                  <a:close/>
                </a:path>
                <a:path w="10922635" h="459739">
                  <a:moveTo>
                    <a:pt x="1894941" y="0"/>
                  </a:moveTo>
                  <a:lnTo>
                    <a:pt x="1885416" y="0"/>
                  </a:lnTo>
                  <a:lnTo>
                    <a:pt x="1885416" y="4737"/>
                  </a:lnTo>
                  <a:lnTo>
                    <a:pt x="1894941" y="4737"/>
                  </a:lnTo>
                  <a:lnTo>
                    <a:pt x="1894941" y="0"/>
                  </a:lnTo>
                  <a:close/>
                </a:path>
                <a:path w="10922635" h="459739">
                  <a:moveTo>
                    <a:pt x="1952066" y="0"/>
                  </a:moveTo>
                  <a:lnTo>
                    <a:pt x="1942553" y="0"/>
                  </a:lnTo>
                  <a:lnTo>
                    <a:pt x="1942553" y="4737"/>
                  </a:lnTo>
                  <a:lnTo>
                    <a:pt x="1952066" y="4737"/>
                  </a:lnTo>
                  <a:lnTo>
                    <a:pt x="1952066" y="0"/>
                  </a:lnTo>
                  <a:close/>
                </a:path>
                <a:path w="10922635" h="459739">
                  <a:moveTo>
                    <a:pt x="2009203" y="0"/>
                  </a:moveTo>
                  <a:lnTo>
                    <a:pt x="1999678" y="0"/>
                  </a:lnTo>
                  <a:lnTo>
                    <a:pt x="1999678" y="4737"/>
                  </a:lnTo>
                  <a:lnTo>
                    <a:pt x="2009203" y="4737"/>
                  </a:lnTo>
                  <a:lnTo>
                    <a:pt x="2009203" y="0"/>
                  </a:lnTo>
                  <a:close/>
                </a:path>
                <a:path w="10922635" h="459739">
                  <a:moveTo>
                    <a:pt x="2066340" y="0"/>
                  </a:moveTo>
                  <a:lnTo>
                    <a:pt x="2056815" y="0"/>
                  </a:lnTo>
                  <a:lnTo>
                    <a:pt x="2056815" y="4737"/>
                  </a:lnTo>
                  <a:lnTo>
                    <a:pt x="2066340" y="4737"/>
                  </a:lnTo>
                  <a:lnTo>
                    <a:pt x="2066340" y="0"/>
                  </a:lnTo>
                  <a:close/>
                </a:path>
                <a:path w="10922635" h="459739">
                  <a:moveTo>
                    <a:pt x="2123478" y="0"/>
                  </a:moveTo>
                  <a:lnTo>
                    <a:pt x="2113953" y="0"/>
                  </a:lnTo>
                  <a:lnTo>
                    <a:pt x="2113953" y="4737"/>
                  </a:lnTo>
                  <a:lnTo>
                    <a:pt x="2123478" y="4737"/>
                  </a:lnTo>
                  <a:lnTo>
                    <a:pt x="2123478" y="0"/>
                  </a:lnTo>
                  <a:close/>
                </a:path>
                <a:path w="10922635" h="459739">
                  <a:moveTo>
                    <a:pt x="2180602" y="0"/>
                  </a:moveTo>
                  <a:lnTo>
                    <a:pt x="2171090" y="0"/>
                  </a:lnTo>
                  <a:lnTo>
                    <a:pt x="2171090" y="4737"/>
                  </a:lnTo>
                  <a:lnTo>
                    <a:pt x="2180602" y="4737"/>
                  </a:lnTo>
                  <a:lnTo>
                    <a:pt x="2180602" y="0"/>
                  </a:lnTo>
                  <a:close/>
                </a:path>
                <a:path w="10922635" h="459739">
                  <a:moveTo>
                    <a:pt x="2237740" y="0"/>
                  </a:moveTo>
                  <a:lnTo>
                    <a:pt x="2228215" y="0"/>
                  </a:lnTo>
                  <a:lnTo>
                    <a:pt x="2228215" y="4737"/>
                  </a:lnTo>
                  <a:lnTo>
                    <a:pt x="2237740" y="4737"/>
                  </a:lnTo>
                  <a:lnTo>
                    <a:pt x="2237740" y="0"/>
                  </a:lnTo>
                  <a:close/>
                </a:path>
                <a:path w="10922635" h="459739">
                  <a:moveTo>
                    <a:pt x="2294877" y="0"/>
                  </a:moveTo>
                  <a:lnTo>
                    <a:pt x="2285352" y="0"/>
                  </a:lnTo>
                  <a:lnTo>
                    <a:pt x="2285352" y="4737"/>
                  </a:lnTo>
                  <a:lnTo>
                    <a:pt x="2294877" y="4737"/>
                  </a:lnTo>
                  <a:lnTo>
                    <a:pt x="2294877" y="0"/>
                  </a:lnTo>
                  <a:close/>
                </a:path>
                <a:path w="10922635" h="459739">
                  <a:moveTo>
                    <a:pt x="2352014" y="0"/>
                  </a:moveTo>
                  <a:lnTo>
                    <a:pt x="2342489" y="0"/>
                  </a:lnTo>
                  <a:lnTo>
                    <a:pt x="2342489" y="4737"/>
                  </a:lnTo>
                  <a:lnTo>
                    <a:pt x="2352014" y="4737"/>
                  </a:lnTo>
                  <a:lnTo>
                    <a:pt x="2352014" y="0"/>
                  </a:lnTo>
                  <a:close/>
                </a:path>
                <a:path w="10922635" h="459739">
                  <a:moveTo>
                    <a:pt x="2409139" y="0"/>
                  </a:moveTo>
                  <a:lnTo>
                    <a:pt x="2399614" y="0"/>
                  </a:lnTo>
                  <a:lnTo>
                    <a:pt x="2399614" y="4737"/>
                  </a:lnTo>
                  <a:lnTo>
                    <a:pt x="2409139" y="4737"/>
                  </a:lnTo>
                  <a:lnTo>
                    <a:pt x="2409139" y="0"/>
                  </a:lnTo>
                  <a:close/>
                </a:path>
                <a:path w="10922635" h="459739">
                  <a:moveTo>
                    <a:pt x="2466276" y="0"/>
                  </a:moveTo>
                  <a:lnTo>
                    <a:pt x="2456751" y="0"/>
                  </a:lnTo>
                  <a:lnTo>
                    <a:pt x="2456751" y="4737"/>
                  </a:lnTo>
                  <a:lnTo>
                    <a:pt x="2466276" y="4737"/>
                  </a:lnTo>
                  <a:lnTo>
                    <a:pt x="2466276" y="0"/>
                  </a:lnTo>
                  <a:close/>
                </a:path>
                <a:path w="10922635" h="459739">
                  <a:moveTo>
                    <a:pt x="2523413" y="0"/>
                  </a:moveTo>
                  <a:lnTo>
                    <a:pt x="2513888" y="0"/>
                  </a:lnTo>
                  <a:lnTo>
                    <a:pt x="2513888" y="4737"/>
                  </a:lnTo>
                  <a:lnTo>
                    <a:pt x="2523413" y="4737"/>
                  </a:lnTo>
                  <a:lnTo>
                    <a:pt x="2523413" y="0"/>
                  </a:lnTo>
                  <a:close/>
                </a:path>
                <a:path w="10922635" h="459739">
                  <a:moveTo>
                    <a:pt x="2580538" y="0"/>
                  </a:moveTo>
                  <a:lnTo>
                    <a:pt x="2571026" y="0"/>
                  </a:lnTo>
                  <a:lnTo>
                    <a:pt x="2571026" y="4737"/>
                  </a:lnTo>
                  <a:lnTo>
                    <a:pt x="2580538" y="4737"/>
                  </a:lnTo>
                  <a:lnTo>
                    <a:pt x="2580538" y="0"/>
                  </a:lnTo>
                  <a:close/>
                </a:path>
                <a:path w="10922635" h="459739">
                  <a:moveTo>
                    <a:pt x="2637675" y="0"/>
                  </a:moveTo>
                  <a:lnTo>
                    <a:pt x="2628150" y="0"/>
                  </a:lnTo>
                  <a:lnTo>
                    <a:pt x="2628150" y="4737"/>
                  </a:lnTo>
                  <a:lnTo>
                    <a:pt x="2637675" y="4737"/>
                  </a:lnTo>
                  <a:lnTo>
                    <a:pt x="2637675" y="0"/>
                  </a:lnTo>
                  <a:close/>
                </a:path>
                <a:path w="10922635" h="459739">
                  <a:moveTo>
                    <a:pt x="2694813" y="0"/>
                  </a:moveTo>
                  <a:lnTo>
                    <a:pt x="2685288" y="0"/>
                  </a:lnTo>
                  <a:lnTo>
                    <a:pt x="2685288" y="4737"/>
                  </a:lnTo>
                  <a:lnTo>
                    <a:pt x="2694813" y="4737"/>
                  </a:lnTo>
                  <a:lnTo>
                    <a:pt x="2694813" y="0"/>
                  </a:lnTo>
                  <a:close/>
                </a:path>
                <a:path w="10922635" h="459739">
                  <a:moveTo>
                    <a:pt x="2751950" y="0"/>
                  </a:moveTo>
                  <a:lnTo>
                    <a:pt x="2742425" y="0"/>
                  </a:lnTo>
                  <a:lnTo>
                    <a:pt x="2742425" y="4737"/>
                  </a:lnTo>
                  <a:lnTo>
                    <a:pt x="2751950" y="4737"/>
                  </a:lnTo>
                  <a:lnTo>
                    <a:pt x="2751950" y="0"/>
                  </a:lnTo>
                  <a:close/>
                </a:path>
                <a:path w="10922635" h="459739">
                  <a:moveTo>
                    <a:pt x="2809075" y="0"/>
                  </a:moveTo>
                  <a:lnTo>
                    <a:pt x="2799562" y="0"/>
                  </a:lnTo>
                  <a:lnTo>
                    <a:pt x="2799562" y="9537"/>
                  </a:lnTo>
                  <a:lnTo>
                    <a:pt x="2809075" y="9537"/>
                  </a:lnTo>
                  <a:lnTo>
                    <a:pt x="2809075" y="0"/>
                  </a:lnTo>
                  <a:close/>
                </a:path>
                <a:path w="10922635" h="459739">
                  <a:moveTo>
                    <a:pt x="2866212" y="0"/>
                  </a:moveTo>
                  <a:lnTo>
                    <a:pt x="2856687" y="0"/>
                  </a:lnTo>
                  <a:lnTo>
                    <a:pt x="2856687" y="9537"/>
                  </a:lnTo>
                  <a:lnTo>
                    <a:pt x="2866212" y="9537"/>
                  </a:lnTo>
                  <a:lnTo>
                    <a:pt x="2866212" y="0"/>
                  </a:lnTo>
                  <a:close/>
                </a:path>
                <a:path w="10922635" h="459739">
                  <a:moveTo>
                    <a:pt x="2923349" y="0"/>
                  </a:moveTo>
                  <a:lnTo>
                    <a:pt x="2913824" y="0"/>
                  </a:lnTo>
                  <a:lnTo>
                    <a:pt x="2913824" y="9537"/>
                  </a:lnTo>
                  <a:lnTo>
                    <a:pt x="2923349" y="9537"/>
                  </a:lnTo>
                  <a:lnTo>
                    <a:pt x="2923349" y="0"/>
                  </a:lnTo>
                  <a:close/>
                </a:path>
                <a:path w="10922635" h="459739">
                  <a:moveTo>
                    <a:pt x="2980486" y="0"/>
                  </a:moveTo>
                  <a:lnTo>
                    <a:pt x="2970961" y="0"/>
                  </a:lnTo>
                  <a:lnTo>
                    <a:pt x="2970961" y="9537"/>
                  </a:lnTo>
                  <a:lnTo>
                    <a:pt x="2980486" y="9537"/>
                  </a:lnTo>
                  <a:lnTo>
                    <a:pt x="2980486" y="0"/>
                  </a:lnTo>
                  <a:close/>
                </a:path>
                <a:path w="10922635" h="459739">
                  <a:moveTo>
                    <a:pt x="3037611" y="0"/>
                  </a:moveTo>
                  <a:lnTo>
                    <a:pt x="3028086" y="0"/>
                  </a:lnTo>
                  <a:lnTo>
                    <a:pt x="3028086" y="9537"/>
                  </a:lnTo>
                  <a:lnTo>
                    <a:pt x="3037611" y="9537"/>
                  </a:lnTo>
                  <a:lnTo>
                    <a:pt x="3037611" y="0"/>
                  </a:lnTo>
                  <a:close/>
                </a:path>
                <a:path w="10922635" h="459739">
                  <a:moveTo>
                    <a:pt x="4066019" y="0"/>
                  </a:moveTo>
                  <a:lnTo>
                    <a:pt x="4056507" y="0"/>
                  </a:lnTo>
                  <a:lnTo>
                    <a:pt x="4056507" y="9537"/>
                  </a:lnTo>
                  <a:lnTo>
                    <a:pt x="4066019" y="9537"/>
                  </a:lnTo>
                  <a:lnTo>
                    <a:pt x="4066019" y="0"/>
                  </a:lnTo>
                  <a:close/>
                </a:path>
                <a:path w="10922635" h="459739">
                  <a:moveTo>
                    <a:pt x="4123156" y="0"/>
                  </a:moveTo>
                  <a:lnTo>
                    <a:pt x="4113631" y="0"/>
                  </a:lnTo>
                  <a:lnTo>
                    <a:pt x="4113631" y="9537"/>
                  </a:lnTo>
                  <a:lnTo>
                    <a:pt x="4123156" y="9537"/>
                  </a:lnTo>
                  <a:lnTo>
                    <a:pt x="4123156" y="0"/>
                  </a:lnTo>
                  <a:close/>
                </a:path>
                <a:path w="10922635" h="459739">
                  <a:moveTo>
                    <a:pt x="4180294" y="0"/>
                  </a:moveTo>
                  <a:lnTo>
                    <a:pt x="4170769" y="0"/>
                  </a:lnTo>
                  <a:lnTo>
                    <a:pt x="4170769" y="9537"/>
                  </a:lnTo>
                  <a:lnTo>
                    <a:pt x="4180294" y="9537"/>
                  </a:lnTo>
                  <a:lnTo>
                    <a:pt x="4180294" y="0"/>
                  </a:lnTo>
                  <a:close/>
                </a:path>
                <a:path w="10922635" h="459739">
                  <a:moveTo>
                    <a:pt x="4237431" y="0"/>
                  </a:moveTo>
                  <a:lnTo>
                    <a:pt x="4227906" y="0"/>
                  </a:lnTo>
                  <a:lnTo>
                    <a:pt x="4227906" y="9537"/>
                  </a:lnTo>
                  <a:lnTo>
                    <a:pt x="4237431" y="9537"/>
                  </a:lnTo>
                  <a:lnTo>
                    <a:pt x="4237431" y="0"/>
                  </a:lnTo>
                  <a:close/>
                </a:path>
                <a:path w="10922635" h="459739">
                  <a:moveTo>
                    <a:pt x="4294556" y="0"/>
                  </a:moveTo>
                  <a:lnTo>
                    <a:pt x="4285031" y="0"/>
                  </a:lnTo>
                  <a:lnTo>
                    <a:pt x="4285031" y="9537"/>
                  </a:lnTo>
                  <a:lnTo>
                    <a:pt x="4294556" y="9537"/>
                  </a:lnTo>
                  <a:lnTo>
                    <a:pt x="4294556" y="0"/>
                  </a:lnTo>
                  <a:close/>
                </a:path>
                <a:path w="10922635" h="459739">
                  <a:moveTo>
                    <a:pt x="5380101" y="0"/>
                  </a:moveTo>
                  <a:lnTo>
                    <a:pt x="5370576" y="0"/>
                  </a:lnTo>
                  <a:lnTo>
                    <a:pt x="5370576" y="9537"/>
                  </a:lnTo>
                  <a:lnTo>
                    <a:pt x="5380101" y="9537"/>
                  </a:lnTo>
                  <a:lnTo>
                    <a:pt x="5380101" y="0"/>
                  </a:lnTo>
                  <a:close/>
                </a:path>
                <a:path w="10922635" h="459739">
                  <a:moveTo>
                    <a:pt x="5437238" y="0"/>
                  </a:moveTo>
                  <a:lnTo>
                    <a:pt x="5427713" y="0"/>
                  </a:lnTo>
                  <a:lnTo>
                    <a:pt x="5427713" y="9537"/>
                  </a:lnTo>
                  <a:lnTo>
                    <a:pt x="5437238" y="9537"/>
                  </a:lnTo>
                  <a:lnTo>
                    <a:pt x="5437238" y="0"/>
                  </a:lnTo>
                  <a:close/>
                </a:path>
                <a:path w="10922635" h="459739">
                  <a:moveTo>
                    <a:pt x="5494375" y="0"/>
                  </a:moveTo>
                  <a:lnTo>
                    <a:pt x="5484850" y="0"/>
                  </a:lnTo>
                  <a:lnTo>
                    <a:pt x="5484850" y="9537"/>
                  </a:lnTo>
                  <a:lnTo>
                    <a:pt x="5494375" y="9537"/>
                  </a:lnTo>
                  <a:lnTo>
                    <a:pt x="5494375" y="0"/>
                  </a:lnTo>
                  <a:close/>
                </a:path>
                <a:path w="10922635" h="459739">
                  <a:moveTo>
                    <a:pt x="5551500" y="0"/>
                  </a:moveTo>
                  <a:lnTo>
                    <a:pt x="5541975" y="0"/>
                  </a:lnTo>
                  <a:lnTo>
                    <a:pt x="5541975" y="9537"/>
                  </a:lnTo>
                  <a:lnTo>
                    <a:pt x="5551500" y="9537"/>
                  </a:lnTo>
                  <a:lnTo>
                    <a:pt x="5551500" y="0"/>
                  </a:lnTo>
                  <a:close/>
                </a:path>
                <a:path w="10922635" h="459739">
                  <a:moveTo>
                    <a:pt x="5608637" y="0"/>
                  </a:moveTo>
                  <a:lnTo>
                    <a:pt x="5599112" y="0"/>
                  </a:lnTo>
                  <a:lnTo>
                    <a:pt x="5599112" y="9537"/>
                  </a:lnTo>
                  <a:lnTo>
                    <a:pt x="5608637" y="9537"/>
                  </a:lnTo>
                  <a:lnTo>
                    <a:pt x="5608637" y="0"/>
                  </a:lnTo>
                  <a:close/>
                </a:path>
                <a:path w="10922635" h="459739">
                  <a:moveTo>
                    <a:pt x="5665775" y="0"/>
                  </a:moveTo>
                  <a:lnTo>
                    <a:pt x="5656250" y="0"/>
                  </a:lnTo>
                  <a:lnTo>
                    <a:pt x="5656250" y="9537"/>
                  </a:lnTo>
                  <a:lnTo>
                    <a:pt x="5665775" y="9537"/>
                  </a:lnTo>
                  <a:lnTo>
                    <a:pt x="5665775" y="0"/>
                  </a:lnTo>
                  <a:close/>
                </a:path>
                <a:path w="10922635" h="459739">
                  <a:moveTo>
                    <a:pt x="5722899" y="0"/>
                  </a:moveTo>
                  <a:lnTo>
                    <a:pt x="5713387" y="0"/>
                  </a:lnTo>
                  <a:lnTo>
                    <a:pt x="5713387" y="9537"/>
                  </a:lnTo>
                  <a:lnTo>
                    <a:pt x="5722899" y="9537"/>
                  </a:lnTo>
                  <a:lnTo>
                    <a:pt x="5722899" y="0"/>
                  </a:lnTo>
                  <a:close/>
                </a:path>
                <a:path w="10922635" h="459739">
                  <a:moveTo>
                    <a:pt x="5780036" y="0"/>
                  </a:moveTo>
                  <a:lnTo>
                    <a:pt x="5770511" y="0"/>
                  </a:lnTo>
                  <a:lnTo>
                    <a:pt x="5770511" y="9537"/>
                  </a:lnTo>
                  <a:lnTo>
                    <a:pt x="5780036" y="9537"/>
                  </a:lnTo>
                  <a:lnTo>
                    <a:pt x="5780036" y="0"/>
                  </a:lnTo>
                  <a:close/>
                </a:path>
                <a:path w="10922635" h="459739">
                  <a:moveTo>
                    <a:pt x="5837174" y="0"/>
                  </a:moveTo>
                  <a:lnTo>
                    <a:pt x="5827649" y="0"/>
                  </a:lnTo>
                  <a:lnTo>
                    <a:pt x="5827649" y="9537"/>
                  </a:lnTo>
                  <a:lnTo>
                    <a:pt x="5837174" y="9537"/>
                  </a:lnTo>
                  <a:lnTo>
                    <a:pt x="5837174" y="0"/>
                  </a:lnTo>
                  <a:close/>
                </a:path>
                <a:path w="10922635" h="459739">
                  <a:moveTo>
                    <a:pt x="5894311" y="0"/>
                  </a:moveTo>
                  <a:lnTo>
                    <a:pt x="5884786" y="0"/>
                  </a:lnTo>
                  <a:lnTo>
                    <a:pt x="5884786" y="9537"/>
                  </a:lnTo>
                  <a:lnTo>
                    <a:pt x="5894311" y="9537"/>
                  </a:lnTo>
                  <a:lnTo>
                    <a:pt x="5894311" y="0"/>
                  </a:lnTo>
                  <a:close/>
                </a:path>
                <a:path w="10922635" h="459739">
                  <a:moveTo>
                    <a:pt x="5951436" y="0"/>
                  </a:moveTo>
                  <a:lnTo>
                    <a:pt x="5941923" y="0"/>
                  </a:lnTo>
                  <a:lnTo>
                    <a:pt x="5941923" y="9537"/>
                  </a:lnTo>
                  <a:lnTo>
                    <a:pt x="5951436" y="9537"/>
                  </a:lnTo>
                  <a:lnTo>
                    <a:pt x="5951436" y="0"/>
                  </a:lnTo>
                  <a:close/>
                </a:path>
                <a:path w="10922635" h="459739">
                  <a:moveTo>
                    <a:pt x="6008573" y="0"/>
                  </a:moveTo>
                  <a:lnTo>
                    <a:pt x="5999048" y="0"/>
                  </a:lnTo>
                  <a:lnTo>
                    <a:pt x="5999048" y="9537"/>
                  </a:lnTo>
                  <a:lnTo>
                    <a:pt x="6008573" y="9537"/>
                  </a:lnTo>
                  <a:lnTo>
                    <a:pt x="6008573" y="0"/>
                  </a:lnTo>
                  <a:close/>
                </a:path>
                <a:path w="10922635" h="459739">
                  <a:moveTo>
                    <a:pt x="6065710" y="0"/>
                  </a:moveTo>
                  <a:lnTo>
                    <a:pt x="6056185" y="0"/>
                  </a:lnTo>
                  <a:lnTo>
                    <a:pt x="6056185" y="9537"/>
                  </a:lnTo>
                  <a:lnTo>
                    <a:pt x="6065710" y="9537"/>
                  </a:lnTo>
                  <a:lnTo>
                    <a:pt x="6065710" y="0"/>
                  </a:lnTo>
                  <a:close/>
                </a:path>
                <a:path w="10922635" h="459739">
                  <a:moveTo>
                    <a:pt x="6122848" y="0"/>
                  </a:moveTo>
                  <a:lnTo>
                    <a:pt x="6113323" y="0"/>
                  </a:lnTo>
                  <a:lnTo>
                    <a:pt x="6113323" y="9537"/>
                  </a:lnTo>
                  <a:lnTo>
                    <a:pt x="6122848" y="9537"/>
                  </a:lnTo>
                  <a:lnTo>
                    <a:pt x="6122848" y="0"/>
                  </a:lnTo>
                  <a:close/>
                </a:path>
                <a:path w="10922635" h="459739">
                  <a:moveTo>
                    <a:pt x="6179972" y="0"/>
                  </a:moveTo>
                  <a:lnTo>
                    <a:pt x="6170447" y="0"/>
                  </a:lnTo>
                  <a:lnTo>
                    <a:pt x="6170447" y="9537"/>
                  </a:lnTo>
                  <a:lnTo>
                    <a:pt x="6179972" y="9537"/>
                  </a:lnTo>
                  <a:lnTo>
                    <a:pt x="6179972" y="0"/>
                  </a:lnTo>
                  <a:close/>
                </a:path>
                <a:path w="10922635" h="459739">
                  <a:moveTo>
                    <a:pt x="6237109" y="0"/>
                  </a:moveTo>
                  <a:lnTo>
                    <a:pt x="6227584" y="0"/>
                  </a:lnTo>
                  <a:lnTo>
                    <a:pt x="6227584" y="9537"/>
                  </a:lnTo>
                  <a:lnTo>
                    <a:pt x="6237109" y="9537"/>
                  </a:lnTo>
                  <a:lnTo>
                    <a:pt x="6237109" y="0"/>
                  </a:lnTo>
                  <a:close/>
                </a:path>
                <a:path w="10922635" h="459739">
                  <a:moveTo>
                    <a:pt x="6294247" y="0"/>
                  </a:moveTo>
                  <a:lnTo>
                    <a:pt x="6284722" y="0"/>
                  </a:lnTo>
                  <a:lnTo>
                    <a:pt x="6284722" y="9537"/>
                  </a:lnTo>
                  <a:lnTo>
                    <a:pt x="6294247" y="9537"/>
                  </a:lnTo>
                  <a:lnTo>
                    <a:pt x="6294247" y="0"/>
                  </a:lnTo>
                  <a:close/>
                </a:path>
                <a:path w="10922635" h="459739">
                  <a:moveTo>
                    <a:pt x="6351371" y="0"/>
                  </a:moveTo>
                  <a:lnTo>
                    <a:pt x="6341859" y="0"/>
                  </a:lnTo>
                  <a:lnTo>
                    <a:pt x="6341859" y="9537"/>
                  </a:lnTo>
                  <a:lnTo>
                    <a:pt x="6351371" y="9537"/>
                  </a:lnTo>
                  <a:lnTo>
                    <a:pt x="6351371" y="0"/>
                  </a:lnTo>
                  <a:close/>
                </a:path>
                <a:path w="10922635" h="459739">
                  <a:moveTo>
                    <a:pt x="6408509" y="0"/>
                  </a:moveTo>
                  <a:lnTo>
                    <a:pt x="6398984" y="0"/>
                  </a:lnTo>
                  <a:lnTo>
                    <a:pt x="6398984" y="9537"/>
                  </a:lnTo>
                  <a:lnTo>
                    <a:pt x="6408509" y="9537"/>
                  </a:lnTo>
                  <a:lnTo>
                    <a:pt x="6408509" y="0"/>
                  </a:lnTo>
                  <a:close/>
                </a:path>
                <a:path w="10922635" h="459739">
                  <a:moveTo>
                    <a:pt x="6465646" y="0"/>
                  </a:moveTo>
                  <a:lnTo>
                    <a:pt x="6456121" y="0"/>
                  </a:lnTo>
                  <a:lnTo>
                    <a:pt x="6456121" y="9537"/>
                  </a:lnTo>
                  <a:lnTo>
                    <a:pt x="6465646" y="9537"/>
                  </a:lnTo>
                  <a:lnTo>
                    <a:pt x="6465646" y="0"/>
                  </a:lnTo>
                  <a:close/>
                </a:path>
                <a:path w="10922635" h="459739">
                  <a:moveTo>
                    <a:pt x="6522783" y="0"/>
                  </a:moveTo>
                  <a:lnTo>
                    <a:pt x="6513258" y="0"/>
                  </a:lnTo>
                  <a:lnTo>
                    <a:pt x="6513258" y="9537"/>
                  </a:lnTo>
                  <a:lnTo>
                    <a:pt x="6522783" y="9537"/>
                  </a:lnTo>
                  <a:lnTo>
                    <a:pt x="6522783" y="0"/>
                  </a:lnTo>
                  <a:close/>
                </a:path>
                <a:path w="10922635" h="459739">
                  <a:moveTo>
                    <a:pt x="6579908" y="0"/>
                  </a:moveTo>
                  <a:lnTo>
                    <a:pt x="6570396" y="0"/>
                  </a:lnTo>
                  <a:lnTo>
                    <a:pt x="6570396" y="9537"/>
                  </a:lnTo>
                  <a:lnTo>
                    <a:pt x="6579908" y="9537"/>
                  </a:lnTo>
                  <a:lnTo>
                    <a:pt x="6579908" y="0"/>
                  </a:lnTo>
                  <a:close/>
                </a:path>
                <a:path w="10922635" h="459739">
                  <a:moveTo>
                    <a:pt x="6637045" y="0"/>
                  </a:moveTo>
                  <a:lnTo>
                    <a:pt x="6627520" y="0"/>
                  </a:lnTo>
                  <a:lnTo>
                    <a:pt x="6627520" y="9537"/>
                  </a:lnTo>
                  <a:lnTo>
                    <a:pt x="6637045" y="9537"/>
                  </a:lnTo>
                  <a:lnTo>
                    <a:pt x="6637045" y="0"/>
                  </a:lnTo>
                  <a:close/>
                </a:path>
                <a:path w="10922635" h="459739">
                  <a:moveTo>
                    <a:pt x="6694183" y="0"/>
                  </a:moveTo>
                  <a:lnTo>
                    <a:pt x="6684658" y="0"/>
                  </a:lnTo>
                  <a:lnTo>
                    <a:pt x="6684658" y="9537"/>
                  </a:lnTo>
                  <a:lnTo>
                    <a:pt x="6694183" y="9537"/>
                  </a:lnTo>
                  <a:lnTo>
                    <a:pt x="6694183" y="0"/>
                  </a:lnTo>
                  <a:close/>
                </a:path>
                <a:path w="10922635" h="459739">
                  <a:moveTo>
                    <a:pt x="6751320" y="0"/>
                  </a:moveTo>
                  <a:lnTo>
                    <a:pt x="6741795" y="0"/>
                  </a:lnTo>
                  <a:lnTo>
                    <a:pt x="6741795" y="9537"/>
                  </a:lnTo>
                  <a:lnTo>
                    <a:pt x="6751320" y="9537"/>
                  </a:lnTo>
                  <a:lnTo>
                    <a:pt x="6751320" y="0"/>
                  </a:lnTo>
                  <a:close/>
                </a:path>
                <a:path w="10922635" h="459739">
                  <a:moveTo>
                    <a:pt x="6808444" y="0"/>
                  </a:moveTo>
                  <a:lnTo>
                    <a:pt x="6798919" y="0"/>
                  </a:lnTo>
                  <a:lnTo>
                    <a:pt x="6798919" y="9537"/>
                  </a:lnTo>
                  <a:lnTo>
                    <a:pt x="6808444" y="9537"/>
                  </a:lnTo>
                  <a:lnTo>
                    <a:pt x="6808444" y="0"/>
                  </a:lnTo>
                  <a:close/>
                </a:path>
                <a:path w="10922635" h="459739">
                  <a:moveTo>
                    <a:pt x="6865582" y="0"/>
                  </a:moveTo>
                  <a:lnTo>
                    <a:pt x="6856057" y="0"/>
                  </a:lnTo>
                  <a:lnTo>
                    <a:pt x="6856057" y="9537"/>
                  </a:lnTo>
                  <a:lnTo>
                    <a:pt x="6865582" y="9537"/>
                  </a:lnTo>
                  <a:lnTo>
                    <a:pt x="6865582" y="0"/>
                  </a:lnTo>
                  <a:close/>
                </a:path>
                <a:path w="10922635" h="459739">
                  <a:moveTo>
                    <a:pt x="6922719" y="0"/>
                  </a:moveTo>
                  <a:lnTo>
                    <a:pt x="6913194" y="0"/>
                  </a:lnTo>
                  <a:lnTo>
                    <a:pt x="6913194" y="9537"/>
                  </a:lnTo>
                  <a:lnTo>
                    <a:pt x="6922719" y="9537"/>
                  </a:lnTo>
                  <a:lnTo>
                    <a:pt x="6922719" y="0"/>
                  </a:lnTo>
                  <a:close/>
                </a:path>
                <a:path w="10922635" h="459739">
                  <a:moveTo>
                    <a:pt x="6979844" y="0"/>
                  </a:moveTo>
                  <a:lnTo>
                    <a:pt x="6970331" y="0"/>
                  </a:lnTo>
                  <a:lnTo>
                    <a:pt x="6970331" y="9537"/>
                  </a:lnTo>
                  <a:lnTo>
                    <a:pt x="6979844" y="9537"/>
                  </a:lnTo>
                  <a:lnTo>
                    <a:pt x="6979844" y="0"/>
                  </a:lnTo>
                  <a:close/>
                </a:path>
                <a:path w="10922635" h="459739">
                  <a:moveTo>
                    <a:pt x="10922089" y="449681"/>
                  </a:moveTo>
                  <a:lnTo>
                    <a:pt x="10912564" y="449681"/>
                  </a:lnTo>
                  <a:lnTo>
                    <a:pt x="10912564" y="459206"/>
                  </a:lnTo>
                  <a:lnTo>
                    <a:pt x="10922089" y="459206"/>
                  </a:lnTo>
                  <a:lnTo>
                    <a:pt x="10922089" y="44968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6160" y="4876952"/>
              <a:ext cx="10922635" cy="459740"/>
            </a:xfrm>
            <a:custGeom>
              <a:avLst/>
              <a:gdLst/>
              <a:ahLst/>
              <a:cxnLst/>
              <a:rect l="l" t="t" r="r" b="b"/>
              <a:pathLst>
                <a:path w="10922635" h="45973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0922635" h="459739">
                  <a:moveTo>
                    <a:pt x="6979844" y="449668"/>
                  </a:moveTo>
                  <a:lnTo>
                    <a:pt x="6970331" y="449668"/>
                  </a:lnTo>
                  <a:lnTo>
                    <a:pt x="6970331" y="459206"/>
                  </a:lnTo>
                  <a:lnTo>
                    <a:pt x="6979844" y="459206"/>
                  </a:lnTo>
                  <a:lnTo>
                    <a:pt x="6979844" y="449668"/>
                  </a:lnTo>
                  <a:close/>
                </a:path>
                <a:path w="10922635" h="459739">
                  <a:moveTo>
                    <a:pt x="7036981" y="449668"/>
                  </a:moveTo>
                  <a:lnTo>
                    <a:pt x="7027456" y="449668"/>
                  </a:lnTo>
                  <a:lnTo>
                    <a:pt x="7027456" y="459206"/>
                  </a:lnTo>
                  <a:lnTo>
                    <a:pt x="7036981" y="459206"/>
                  </a:lnTo>
                  <a:lnTo>
                    <a:pt x="7036981" y="449668"/>
                  </a:lnTo>
                  <a:close/>
                </a:path>
                <a:path w="10922635" h="459739">
                  <a:moveTo>
                    <a:pt x="7094118" y="449668"/>
                  </a:moveTo>
                  <a:lnTo>
                    <a:pt x="7084593" y="449668"/>
                  </a:lnTo>
                  <a:lnTo>
                    <a:pt x="7084593" y="459206"/>
                  </a:lnTo>
                  <a:lnTo>
                    <a:pt x="7094118" y="459206"/>
                  </a:lnTo>
                  <a:lnTo>
                    <a:pt x="7094118" y="449668"/>
                  </a:lnTo>
                  <a:close/>
                </a:path>
                <a:path w="10922635" h="459739">
                  <a:moveTo>
                    <a:pt x="7151256" y="449668"/>
                  </a:moveTo>
                  <a:lnTo>
                    <a:pt x="7141731" y="449668"/>
                  </a:lnTo>
                  <a:lnTo>
                    <a:pt x="7141731" y="459206"/>
                  </a:lnTo>
                  <a:lnTo>
                    <a:pt x="7151256" y="459206"/>
                  </a:lnTo>
                  <a:lnTo>
                    <a:pt x="7151256" y="449668"/>
                  </a:lnTo>
                  <a:close/>
                </a:path>
                <a:path w="10922635" h="459739">
                  <a:moveTo>
                    <a:pt x="7208380" y="449668"/>
                  </a:moveTo>
                  <a:lnTo>
                    <a:pt x="7198868" y="449668"/>
                  </a:lnTo>
                  <a:lnTo>
                    <a:pt x="7198868" y="459206"/>
                  </a:lnTo>
                  <a:lnTo>
                    <a:pt x="7208380" y="459206"/>
                  </a:lnTo>
                  <a:lnTo>
                    <a:pt x="7208380" y="449668"/>
                  </a:lnTo>
                  <a:close/>
                </a:path>
                <a:path w="10922635" h="459739">
                  <a:moveTo>
                    <a:pt x="7265517" y="449668"/>
                  </a:moveTo>
                  <a:lnTo>
                    <a:pt x="7255992" y="449668"/>
                  </a:lnTo>
                  <a:lnTo>
                    <a:pt x="7255992" y="459206"/>
                  </a:lnTo>
                  <a:lnTo>
                    <a:pt x="7265517" y="459206"/>
                  </a:lnTo>
                  <a:lnTo>
                    <a:pt x="7265517" y="449668"/>
                  </a:lnTo>
                  <a:close/>
                </a:path>
                <a:path w="10922635" h="459739">
                  <a:moveTo>
                    <a:pt x="7322655" y="449668"/>
                  </a:moveTo>
                  <a:lnTo>
                    <a:pt x="7313130" y="449668"/>
                  </a:lnTo>
                  <a:lnTo>
                    <a:pt x="7313130" y="459206"/>
                  </a:lnTo>
                  <a:lnTo>
                    <a:pt x="7322655" y="459206"/>
                  </a:lnTo>
                  <a:lnTo>
                    <a:pt x="7322655" y="449668"/>
                  </a:lnTo>
                  <a:close/>
                </a:path>
                <a:path w="10922635" h="459739">
                  <a:moveTo>
                    <a:pt x="7379779" y="449668"/>
                  </a:moveTo>
                  <a:lnTo>
                    <a:pt x="7370267" y="449668"/>
                  </a:lnTo>
                  <a:lnTo>
                    <a:pt x="7370267" y="459206"/>
                  </a:lnTo>
                  <a:lnTo>
                    <a:pt x="7379779" y="459206"/>
                  </a:lnTo>
                  <a:lnTo>
                    <a:pt x="7379779" y="449668"/>
                  </a:lnTo>
                  <a:close/>
                </a:path>
                <a:path w="10922635" h="459739">
                  <a:moveTo>
                    <a:pt x="7436917" y="449668"/>
                  </a:moveTo>
                  <a:lnTo>
                    <a:pt x="7427392" y="449668"/>
                  </a:lnTo>
                  <a:lnTo>
                    <a:pt x="7427392" y="459206"/>
                  </a:lnTo>
                  <a:lnTo>
                    <a:pt x="7436917" y="459206"/>
                  </a:lnTo>
                  <a:lnTo>
                    <a:pt x="7436917" y="449668"/>
                  </a:lnTo>
                  <a:close/>
                </a:path>
                <a:path w="10922635" h="459739">
                  <a:moveTo>
                    <a:pt x="7494054" y="449668"/>
                  </a:moveTo>
                  <a:lnTo>
                    <a:pt x="7484529" y="449668"/>
                  </a:lnTo>
                  <a:lnTo>
                    <a:pt x="7484529" y="459206"/>
                  </a:lnTo>
                  <a:lnTo>
                    <a:pt x="7494054" y="459206"/>
                  </a:lnTo>
                  <a:lnTo>
                    <a:pt x="7494054" y="449668"/>
                  </a:lnTo>
                  <a:close/>
                </a:path>
                <a:path w="10922635" h="459739">
                  <a:moveTo>
                    <a:pt x="7551191" y="449668"/>
                  </a:moveTo>
                  <a:lnTo>
                    <a:pt x="7541666" y="449668"/>
                  </a:lnTo>
                  <a:lnTo>
                    <a:pt x="7541666" y="459206"/>
                  </a:lnTo>
                  <a:lnTo>
                    <a:pt x="7551191" y="459206"/>
                  </a:lnTo>
                  <a:lnTo>
                    <a:pt x="7551191" y="449668"/>
                  </a:lnTo>
                  <a:close/>
                </a:path>
                <a:path w="10922635" h="459739">
                  <a:moveTo>
                    <a:pt x="7608316" y="449668"/>
                  </a:moveTo>
                  <a:lnTo>
                    <a:pt x="7598804" y="449668"/>
                  </a:lnTo>
                  <a:lnTo>
                    <a:pt x="7598804" y="459206"/>
                  </a:lnTo>
                  <a:lnTo>
                    <a:pt x="7608316" y="459206"/>
                  </a:lnTo>
                  <a:lnTo>
                    <a:pt x="7608316" y="449668"/>
                  </a:lnTo>
                  <a:close/>
                </a:path>
                <a:path w="10922635" h="459739">
                  <a:moveTo>
                    <a:pt x="7665453" y="449668"/>
                  </a:moveTo>
                  <a:lnTo>
                    <a:pt x="7655928" y="449668"/>
                  </a:lnTo>
                  <a:lnTo>
                    <a:pt x="7655928" y="459206"/>
                  </a:lnTo>
                  <a:lnTo>
                    <a:pt x="7665453" y="459206"/>
                  </a:lnTo>
                  <a:lnTo>
                    <a:pt x="7665453" y="449668"/>
                  </a:lnTo>
                  <a:close/>
                </a:path>
                <a:path w="10922635" h="459739">
                  <a:moveTo>
                    <a:pt x="7722590" y="449668"/>
                  </a:moveTo>
                  <a:lnTo>
                    <a:pt x="7713065" y="449668"/>
                  </a:lnTo>
                  <a:lnTo>
                    <a:pt x="7713065" y="459206"/>
                  </a:lnTo>
                  <a:lnTo>
                    <a:pt x="7722590" y="459206"/>
                  </a:lnTo>
                  <a:lnTo>
                    <a:pt x="7722590" y="449668"/>
                  </a:lnTo>
                  <a:close/>
                </a:path>
                <a:path w="10922635" h="459739">
                  <a:moveTo>
                    <a:pt x="7779728" y="449668"/>
                  </a:moveTo>
                  <a:lnTo>
                    <a:pt x="7770203" y="449668"/>
                  </a:lnTo>
                  <a:lnTo>
                    <a:pt x="7770203" y="459206"/>
                  </a:lnTo>
                  <a:lnTo>
                    <a:pt x="7779728" y="459206"/>
                  </a:lnTo>
                  <a:lnTo>
                    <a:pt x="7779728" y="449668"/>
                  </a:lnTo>
                  <a:close/>
                </a:path>
                <a:path w="10922635" h="459739">
                  <a:moveTo>
                    <a:pt x="7836852" y="449668"/>
                  </a:moveTo>
                  <a:lnTo>
                    <a:pt x="7827340" y="449668"/>
                  </a:lnTo>
                  <a:lnTo>
                    <a:pt x="7827340" y="459206"/>
                  </a:lnTo>
                  <a:lnTo>
                    <a:pt x="7836852" y="459206"/>
                  </a:lnTo>
                  <a:lnTo>
                    <a:pt x="7836852" y="449668"/>
                  </a:lnTo>
                  <a:close/>
                </a:path>
                <a:path w="10922635" h="459739">
                  <a:moveTo>
                    <a:pt x="7893990" y="449668"/>
                  </a:moveTo>
                  <a:lnTo>
                    <a:pt x="7884465" y="449668"/>
                  </a:lnTo>
                  <a:lnTo>
                    <a:pt x="7884465" y="459206"/>
                  </a:lnTo>
                  <a:lnTo>
                    <a:pt x="7893990" y="459206"/>
                  </a:lnTo>
                  <a:lnTo>
                    <a:pt x="7893990" y="449668"/>
                  </a:lnTo>
                  <a:close/>
                </a:path>
                <a:path w="10922635" h="459739">
                  <a:moveTo>
                    <a:pt x="7951127" y="449668"/>
                  </a:moveTo>
                  <a:lnTo>
                    <a:pt x="7941602" y="449668"/>
                  </a:lnTo>
                  <a:lnTo>
                    <a:pt x="7941602" y="459206"/>
                  </a:lnTo>
                  <a:lnTo>
                    <a:pt x="7951127" y="459206"/>
                  </a:lnTo>
                  <a:lnTo>
                    <a:pt x="7951127" y="449668"/>
                  </a:lnTo>
                  <a:close/>
                </a:path>
                <a:path w="10922635" h="459739">
                  <a:moveTo>
                    <a:pt x="8008252" y="449668"/>
                  </a:moveTo>
                  <a:lnTo>
                    <a:pt x="7998739" y="449668"/>
                  </a:lnTo>
                  <a:lnTo>
                    <a:pt x="7998739" y="459206"/>
                  </a:lnTo>
                  <a:lnTo>
                    <a:pt x="8008252" y="459206"/>
                  </a:lnTo>
                  <a:lnTo>
                    <a:pt x="8008252" y="449668"/>
                  </a:lnTo>
                  <a:close/>
                </a:path>
                <a:path w="10922635" h="459739">
                  <a:moveTo>
                    <a:pt x="8065389" y="449668"/>
                  </a:moveTo>
                  <a:lnTo>
                    <a:pt x="8055864" y="449668"/>
                  </a:lnTo>
                  <a:lnTo>
                    <a:pt x="8055864" y="459206"/>
                  </a:lnTo>
                  <a:lnTo>
                    <a:pt x="8065389" y="459206"/>
                  </a:lnTo>
                  <a:lnTo>
                    <a:pt x="8065389" y="449668"/>
                  </a:lnTo>
                  <a:close/>
                </a:path>
                <a:path w="10922635" h="459739">
                  <a:moveTo>
                    <a:pt x="8122526" y="449668"/>
                  </a:moveTo>
                  <a:lnTo>
                    <a:pt x="8113001" y="449668"/>
                  </a:lnTo>
                  <a:lnTo>
                    <a:pt x="8113001" y="459206"/>
                  </a:lnTo>
                  <a:lnTo>
                    <a:pt x="8122526" y="459206"/>
                  </a:lnTo>
                  <a:lnTo>
                    <a:pt x="8122526" y="449668"/>
                  </a:lnTo>
                  <a:close/>
                </a:path>
                <a:path w="10922635" h="459739">
                  <a:moveTo>
                    <a:pt x="8179663" y="449668"/>
                  </a:moveTo>
                  <a:lnTo>
                    <a:pt x="8170138" y="449668"/>
                  </a:lnTo>
                  <a:lnTo>
                    <a:pt x="8170138" y="459206"/>
                  </a:lnTo>
                  <a:lnTo>
                    <a:pt x="8179663" y="459206"/>
                  </a:lnTo>
                  <a:lnTo>
                    <a:pt x="8179663" y="449668"/>
                  </a:lnTo>
                  <a:close/>
                </a:path>
                <a:path w="10922635" h="459739">
                  <a:moveTo>
                    <a:pt x="8236788" y="449668"/>
                  </a:moveTo>
                  <a:lnTo>
                    <a:pt x="8227276" y="449668"/>
                  </a:lnTo>
                  <a:lnTo>
                    <a:pt x="8227276" y="459206"/>
                  </a:lnTo>
                  <a:lnTo>
                    <a:pt x="8236788" y="459206"/>
                  </a:lnTo>
                  <a:lnTo>
                    <a:pt x="8236788" y="449668"/>
                  </a:lnTo>
                  <a:close/>
                </a:path>
                <a:path w="10922635" h="459739">
                  <a:moveTo>
                    <a:pt x="8293925" y="449668"/>
                  </a:moveTo>
                  <a:lnTo>
                    <a:pt x="8284400" y="449668"/>
                  </a:lnTo>
                  <a:lnTo>
                    <a:pt x="8284400" y="459206"/>
                  </a:lnTo>
                  <a:lnTo>
                    <a:pt x="8293925" y="459206"/>
                  </a:lnTo>
                  <a:lnTo>
                    <a:pt x="8293925" y="449668"/>
                  </a:lnTo>
                  <a:close/>
                </a:path>
                <a:path w="10922635" h="459739">
                  <a:moveTo>
                    <a:pt x="8351063" y="449668"/>
                  </a:moveTo>
                  <a:lnTo>
                    <a:pt x="8341538" y="449668"/>
                  </a:lnTo>
                  <a:lnTo>
                    <a:pt x="8341538" y="459206"/>
                  </a:lnTo>
                  <a:lnTo>
                    <a:pt x="8351063" y="459206"/>
                  </a:lnTo>
                  <a:lnTo>
                    <a:pt x="8351063" y="449668"/>
                  </a:lnTo>
                  <a:close/>
                </a:path>
                <a:path w="10922635" h="459739">
                  <a:moveTo>
                    <a:pt x="8408200" y="449668"/>
                  </a:moveTo>
                  <a:lnTo>
                    <a:pt x="8398675" y="449668"/>
                  </a:lnTo>
                  <a:lnTo>
                    <a:pt x="8398675" y="459206"/>
                  </a:lnTo>
                  <a:lnTo>
                    <a:pt x="8408200" y="459206"/>
                  </a:lnTo>
                  <a:lnTo>
                    <a:pt x="8408200" y="449668"/>
                  </a:lnTo>
                  <a:close/>
                </a:path>
                <a:path w="10922635" h="459739">
                  <a:moveTo>
                    <a:pt x="8465325" y="449668"/>
                  </a:moveTo>
                  <a:lnTo>
                    <a:pt x="8455812" y="449668"/>
                  </a:lnTo>
                  <a:lnTo>
                    <a:pt x="8455812" y="459206"/>
                  </a:lnTo>
                  <a:lnTo>
                    <a:pt x="8465325" y="459206"/>
                  </a:lnTo>
                  <a:lnTo>
                    <a:pt x="8465325" y="449668"/>
                  </a:lnTo>
                  <a:close/>
                </a:path>
                <a:path w="10922635" h="459739">
                  <a:moveTo>
                    <a:pt x="8522462" y="449668"/>
                  </a:moveTo>
                  <a:lnTo>
                    <a:pt x="8512937" y="449668"/>
                  </a:lnTo>
                  <a:lnTo>
                    <a:pt x="8512937" y="459206"/>
                  </a:lnTo>
                  <a:lnTo>
                    <a:pt x="8522462" y="459206"/>
                  </a:lnTo>
                  <a:lnTo>
                    <a:pt x="8522462" y="449668"/>
                  </a:lnTo>
                  <a:close/>
                </a:path>
                <a:path w="10922635" h="459739">
                  <a:moveTo>
                    <a:pt x="8579599" y="449668"/>
                  </a:moveTo>
                  <a:lnTo>
                    <a:pt x="8570074" y="449668"/>
                  </a:lnTo>
                  <a:lnTo>
                    <a:pt x="8570074" y="459206"/>
                  </a:lnTo>
                  <a:lnTo>
                    <a:pt x="8579599" y="459206"/>
                  </a:lnTo>
                  <a:lnTo>
                    <a:pt x="8579599" y="449668"/>
                  </a:lnTo>
                  <a:close/>
                </a:path>
                <a:path w="10922635" h="459739">
                  <a:moveTo>
                    <a:pt x="8636724" y="449668"/>
                  </a:moveTo>
                  <a:lnTo>
                    <a:pt x="8627212" y="449668"/>
                  </a:lnTo>
                  <a:lnTo>
                    <a:pt x="8627212" y="459206"/>
                  </a:lnTo>
                  <a:lnTo>
                    <a:pt x="8636724" y="459206"/>
                  </a:lnTo>
                  <a:lnTo>
                    <a:pt x="8636724" y="449668"/>
                  </a:lnTo>
                  <a:close/>
                </a:path>
                <a:path w="10922635" h="459739">
                  <a:moveTo>
                    <a:pt x="8693861" y="449668"/>
                  </a:moveTo>
                  <a:lnTo>
                    <a:pt x="8684336" y="449668"/>
                  </a:lnTo>
                  <a:lnTo>
                    <a:pt x="8684336" y="459206"/>
                  </a:lnTo>
                  <a:lnTo>
                    <a:pt x="8693861" y="459206"/>
                  </a:lnTo>
                  <a:lnTo>
                    <a:pt x="8693861" y="449668"/>
                  </a:lnTo>
                  <a:close/>
                </a:path>
                <a:path w="10922635" h="459739">
                  <a:moveTo>
                    <a:pt x="8750998" y="449668"/>
                  </a:moveTo>
                  <a:lnTo>
                    <a:pt x="8741473" y="449668"/>
                  </a:lnTo>
                  <a:lnTo>
                    <a:pt x="8741473" y="459206"/>
                  </a:lnTo>
                  <a:lnTo>
                    <a:pt x="8750998" y="459206"/>
                  </a:lnTo>
                  <a:lnTo>
                    <a:pt x="8750998" y="449668"/>
                  </a:lnTo>
                  <a:close/>
                </a:path>
                <a:path w="10922635" h="459739">
                  <a:moveTo>
                    <a:pt x="8808136" y="449668"/>
                  </a:moveTo>
                  <a:lnTo>
                    <a:pt x="8798611" y="449668"/>
                  </a:lnTo>
                  <a:lnTo>
                    <a:pt x="8798611" y="459206"/>
                  </a:lnTo>
                  <a:lnTo>
                    <a:pt x="8808136" y="459206"/>
                  </a:lnTo>
                  <a:lnTo>
                    <a:pt x="8808136" y="449668"/>
                  </a:lnTo>
                  <a:close/>
                </a:path>
                <a:path w="10922635" h="459739">
                  <a:moveTo>
                    <a:pt x="8865260" y="449668"/>
                  </a:moveTo>
                  <a:lnTo>
                    <a:pt x="8855748" y="449668"/>
                  </a:lnTo>
                  <a:lnTo>
                    <a:pt x="8855748" y="459206"/>
                  </a:lnTo>
                  <a:lnTo>
                    <a:pt x="8865260" y="459206"/>
                  </a:lnTo>
                  <a:lnTo>
                    <a:pt x="8865260" y="449668"/>
                  </a:lnTo>
                  <a:close/>
                </a:path>
                <a:path w="10922635" h="459739">
                  <a:moveTo>
                    <a:pt x="8922398" y="449668"/>
                  </a:moveTo>
                  <a:lnTo>
                    <a:pt x="8912873" y="449668"/>
                  </a:lnTo>
                  <a:lnTo>
                    <a:pt x="8912873" y="459206"/>
                  </a:lnTo>
                  <a:lnTo>
                    <a:pt x="8922398" y="459206"/>
                  </a:lnTo>
                  <a:lnTo>
                    <a:pt x="8922398" y="449668"/>
                  </a:lnTo>
                  <a:close/>
                </a:path>
                <a:path w="10922635" h="459739">
                  <a:moveTo>
                    <a:pt x="8979535" y="449668"/>
                  </a:moveTo>
                  <a:lnTo>
                    <a:pt x="8970010" y="449668"/>
                  </a:lnTo>
                  <a:lnTo>
                    <a:pt x="8970010" y="459206"/>
                  </a:lnTo>
                  <a:lnTo>
                    <a:pt x="8979535" y="459206"/>
                  </a:lnTo>
                  <a:lnTo>
                    <a:pt x="8979535" y="449668"/>
                  </a:lnTo>
                  <a:close/>
                </a:path>
                <a:path w="10922635" h="459739">
                  <a:moveTo>
                    <a:pt x="9036672" y="449668"/>
                  </a:moveTo>
                  <a:lnTo>
                    <a:pt x="9027147" y="449668"/>
                  </a:lnTo>
                  <a:lnTo>
                    <a:pt x="9027147" y="459206"/>
                  </a:lnTo>
                  <a:lnTo>
                    <a:pt x="9036672" y="459206"/>
                  </a:lnTo>
                  <a:lnTo>
                    <a:pt x="9036672" y="449668"/>
                  </a:lnTo>
                  <a:close/>
                </a:path>
                <a:path w="10922635" h="459739">
                  <a:moveTo>
                    <a:pt x="9093797" y="449668"/>
                  </a:moveTo>
                  <a:lnTo>
                    <a:pt x="9084285" y="449668"/>
                  </a:lnTo>
                  <a:lnTo>
                    <a:pt x="9084285" y="459206"/>
                  </a:lnTo>
                  <a:lnTo>
                    <a:pt x="9093797" y="459206"/>
                  </a:lnTo>
                  <a:lnTo>
                    <a:pt x="9093797" y="449668"/>
                  </a:lnTo>
                  <a:close/>
                </a:path>
                <a:path w="10922635" h="459739">
                  <a:moveTo>
                    <a:pt x="9150934" y="449668"/>
                  </a:moveTo>
                  <a:lnTo>
                    <a:pt x="9141409" y="449668"/>
                  </a:lnTo>
                  <a:lnTo>
                    <a:pt x="9141409" y="459206"/>
                  </a:lnTo>
                  <a:lnTo>
                    <a:pt x="9150934" y="459206"/>
                  </a:lnTo>
                  <a:lnTo>
                    <a:pt x="9150934" y="449668"/>
                  </a:lnTo>
                  <a:close/>
                </a:path>
                <a:path w="10922635" h="459739">
                  <a:moveTo>
                    <a:pt x="9208071" y="449668"/>
                  </a:moveTo>
                  <a:lnTo>
                    <a:pt x="9198546" y="449668"/>
                  </a:lnTo>
                  <a:lnTo>
                    <a:pt x="9198546" y="459206"/>
                  </a:lnTo>
                  <a:lnTo>
                    <a:pt x="9208071" y="459206"/>
                  </a:lnTo>
                  <a:lnTo>
                    <a:pt x="9208071" y="449668"/>
                  </a:lnTo>
                  <a:close/>
                </a:path>
                <a:path w="10922635" h="459739">
                  <a:moveTo>
                    <a:pt x="9265196" y="449668"/>
                  </a:moveTo>
                  <a:lnTo>
                    <a:pt x="9255684" y="449668"/>
                  </a:lnTo>
                  <a:lnTo>
                    <a:pt x="9255684" y="459206"/>
                  </a:lnTo>
                  <a:lnTo>
                    <a:pt x="9265196" y="459206"/>
                  </a:lnTo>
                  <a:lnTo>
                    <a:pt x="9265196" y="449668"/>
                  </a:lnTo>
                  <a:close/>
                </a:path>
                <a:path w="10922635" h="459739">
                  <a:moveTo>
                    <a:pt x="9322333" y="449668"/>
                  </a:moveTo>
                  <a:lnTo>
                    <a:pt x="9312808" y="449668"/>
                  </a:lnTo>
                  <a:lnTo>
                    <a:pt x="9312808" y="459206"/>
                  </a:lnTo>
                  <a:lnTo>
                    <a:pt x="9322333" y="459206"/>
                  </a:lnTo>
                  <a:lnTo>
                    <a:pt x="9322333" y="449668"/>
                  </a:lnTo>
                  <a:close/>
                </a:path>
                <a:path w="10922635" h="459739">
                  <a:moveTo>
                    <a:pt x="9379471" y="449668"/>
                  </a:moveTo>
                  <a:lnTo>
                    <a:pt x="9369946" y="449668"/>
                  </a:lnTo>
                  <a:lnTo>
                    <a:pt x="9369946" y="459206"/>
                  </a:lnTo>
                  <a:lnTo>
                    <a:pt x="9379471" y="459206"/>
                  </a:lnTo>
                  <a:lnTo>
                    <a:pt x="9379471" y="449668"/>
                  </a:lnTo>
                  <a:close/>
                </a:path>
                <a:path w="10922635" h="459739">
                  <a:moveTo>
                    <a:pt x="9436608" y="449668"/>
                  </a:moveTo>
                  <a:lnTo>
                    <a:pt x="9427083" y="449668"/>
                  </a:lnTo>
                  <a:lnTo>
                    <a:pt x="9427083" y="459206"/>
                  </a:lnTo>
                  <a:lnTo>
                    <a:pt x="9436608" y="459206"/>
                  </a:lnTo>
                  <a:lnTo>
                    <a:pt x="9436608" y="449668"/>
                  </a:lnTo>
                  <a:close/>
                </a:path>
                <a:path w="10922635" h="459739">
                  <a:moveTo>
                    <a:pt x="9493733" y="449668"/>
                  </a:moveTo>
                  <a:lnTo>
                    <a:pt x="9484220" y="449668"/>
                  </a:lnTo>
                  <a:lnTo>
                    <a:pt x="9484220" y="459206"/>
                  </a:lnTo>
                  <a:lnTo>
                    <a:pt x="9493733" y="459206"/>
                  </a:lnTo>
                  <a:lnTo>
                    <a:pt x="9493733" y="449668"/>
                  </a:lnTo>
                  <a:close/>
                </a:path>
                <a:path w="10922635" h="459739">
                  <a:moveTo>
                    <a:pt x="9550870" y="449668"/>
                  </a:moveTo>
                  <a:lnTo>
                    <a:pt x="9541345" y="449668"/>
                  </a:lnTo>
                  <a:lnTo>
                    <a:pt x="9541345" y="459206"/>
                  </a:lnTo>
                  <a:lnTo>
                    <a:pt x="9550870" y="459206"/>
                  </a:lnTo>
                  <a:lnTo>
                    <a:pt x="9550870" y="449668"/>
                  </a:lnTo>
                  <a:close/>
                </a:path>
                <a:path w="10922635" h="459739">
                  <a:moveTo>
                    <a:pt x="9608007" y="449668"/>
                  </a:moveTo>
                  <a:lnTo>
                    <a:pt x="9598482" y="449668"/>
                  </a:lnTo>
                  <a:lnTo>
                    <a:pt x="9598482" y="459206"/>
                  </a:lnTo>
                  <a:lnTo>
                    <a:pt x="9608007" y="459206"/>
                  </a:lnTo>
                  <a:lnTo>
                    <a:pt x="9608007" y="449668"/>
                  </a:lnTo>
                  <a:close/>
                </a:path>
                <a:path w="10922635" h="459739">
                  <a:moveTo>
                    <a:pt x="9665144" y="449668"/>
                  </a:moveTo>
                  <a:lnTo>
                    <a:pt x="9655619" y="449668"/>
                  </a:lnTo>
                  <a:lnTo>
                    <a:pt x="9655619" y="459206"/>
                  </a:lnTo>
                  <a:lnTo>
                    <a:pt x="9665144" y="459206"/>
                  </a:lnTo>
                  <a:lnTo>
                    <a:pt x="9665144" y="449668"/>
                  </a:lnTo>
                  <a:close/>
                </a:path>
                <a:path w="10922635" h="459739">
                  <a:moveTo>
                    <a:pt x="9722269" y="449668"/>
                  </a:moveTo>
                  <a:lnTo>
                    <a:pt x="9712757" y="449668"/>
                  </a:lnTo>
                  <a:lnTo>
                    <a:pt x="9712757" y="459206"/>
                  </a:lnTo>
                  <a:lnTo>
                    <a:pt x="9722269" y="459206"/>
                  </a:lnTo>
                  <a:lnTo>
                    <a:pt x="9722269" y="449668"/>
                  </a:lnTo>
                  <a:close/>
                </a:path>
                <a:path w="10922635" h="459739">
                  <a:moveTo>
                    <a:pt x="9779406" y="449668"/>
                  </a:moveTo>
                  <a:lnTo>
                    <a:pt x="9769881" y="449668"/>
                  </a:lnTo>
                  <a:lnTo>
                    <a:pt x="9769881" y="459206"/>
                  </a:lnTo>
                  <a:lnTo>
                    <a:pt x="9779406" y="459206"/>
                  </a:lnTo>
                  <a:lnTo>
                    <a:pt x="9779406" y="449668"/>
                  </a:lnTo>
                  <a:close/>
                </a:path>
                <a:path w="10922635" h="459739">
                  <a:moveTo>
                    <a:pt x="9836544" y="449668"/>
                  </a:moveTo>
                  <a:lnTo>
                    <a:pt x="9827019" y="449668"/>
                  </a:lnTo>
                  <a:lnTo>
                    <a:pt x="9827019" y="459206"/>
                  </a:lnTo>
                  <a:lnTo>
                    <a:pt x="9836544" y="459206"/>
                  </a:lnTo>
                  <a:lnTo>
                    <a:pt x="9836544" y="449668"/>
                  </a:lnTo>
                  <a:close/>
                </a:path>
                <a:path w="10922635" h="459739">
                  <a:moveTo>
                    <a:pt x="9893668" y="449668"/>
                  </a:moveTo>
                  <a:lnTo>
                    <a:pt x="9884156" y="449668"/>
                  </a:lnTo>
                  <a:lnTo>
                    <a:pt x="9884156" y="459206"/>
                  </a:lnTo>
                  <a:lnTo>
                    <a:pt x="9893668" y="459206"/>
                  </a:lnTo>
                  <a:lnTo>
                    <a:pt x="9893668" y="449668"/>
                  </a:lnTo>
                  <a:close/>
                </a:path>
                <a:path w="10922635" h="459739">
                  <a:moveTo>
                    <a:pt x="9950806" y="449668"/>
                  </a:moveTo>
                  <a:lnTo>
                    <a:pt x="9941281" y="449668"/>
                  </a:lnTo>
                  <a:lnTo>
                    <a:pt x="9941281" y="459206"/>
                  </a:lnTo>
                  <a:lnTo>
                    <a:pt x="9950806" y="459206"/>
                  </a:lnTo>
                  <a:lnTo>
                    <a:pt x="9950806" y="449668"/>
                  </a:lnTo>
                  <a:close/>
                </a:path>
                <a:path w="10922635" h="459739">
                  <a:moveTo>
                    <a:pt x="10007943" y="449668"/>
                  </a:moveTo>
                  <a:lnTo>
                    <a:pt x="9998418" y="449668"/>
                  </a:lnTo>
                  <a:lnTo>
                    <a:pt x="9998418" y="459206"/>
                  </a:lnTo>
                  <a:lnTo>
                    <a:pt x="10007943" y="459206"/>
                  </a:lnTo>
                  <a:lnTo>
                    <a:pt x="10007943" y="449668"/>
                  </a:lnTo>
                  <a:close/>
                </a:path>
                <a:path w="10922635" h="459739">
                  <a:moveTo>
                    <a:pt x="10065080" y="449668"/>
                  </a:moveTo>
                  <a:lnTo>
                    <a:pt x="10055555" y="449668"/>
                  </a:lnTo>
                  <a:lnTo>
                    <a:pt x="10055555" y="459206"/>
                  </a:lnTo>
                  <a:lnTo>
                    <a:pt x="10065080" y="459206"/>
                  </a:lnTo>
                  <a:lnTo>
                    <a:pt x="10065080" y="449668"/>
                  </a:lnTo>
                  <a:close/>
                </a:path>
                <a:path w="10922635" h="459739">
                  <a:moveTo>
                    <a:pt x="10122205" y="449668"/>
                  </a:moveTo>
                  <a:lnTo>
                    <a:pt x="10112692" y="449668"/>
                  </a:lnTo>
                  <a:lnTo>
                    <a:pt x="10112692" y="459206"/>
                  </a:lnTo>
                  <a:lnTo>
                    <a:pt x="10122205" y="459206"/>
                  </a:lnTo>
                  <a:lnTo>
                    <a:pt x="10122205" y="449668"/>
                  </a:lnTo>
                  <a:close/>
                </a:path>
                <a:path w="10922635" h="459739">
                  <a:moveTo>
                    <a:pt x="10179342" y="449668"/>
                  </a:moveTo>
                  <a:lnTo>
                    <a:pt x="10169817" y="449668"/>
                  </a:lnTo>
                  <a:lnTo>
                    <a:pt x="10169817" y="459206"/>
                  </a:lnTo>
                  <a:lnTo>
                    <a:pt x="10179342" y="459206"/>
                  </a:lnTo>
                  <a:lnTo>
                    <a:pt x="10179342" y="449668"/>
                  </a:lnTo>
                  <a:close/>
                </a:path>
                <a:path w="10922635" h="459739">
                  <a:moveTo>
                    <a:pt x="10236479" y="449668"/>
                  </a:moveTo>
                  <a:lnTo>
                    <a:pt x="10226954" y="449668"/>
                  </a:lnTo>
                  <a:lnTo>
                    <a:pt x="10226954" y="459206"/>
                  </a:lnTo>
                  <a:lnTo>
                    <a:pt x="10236479" y="459206"/>
                  </a:lnTo>
                  <a:lnTo>
                    <a:pt x="10236479" y="449668"/>
                  </a:lnTo>
                  <a:close/>
                </a:path>
                <a:path w="10922635" h="459739">
                  <a:moveTo>
                    <a:pt x="10293617" y="449668"/>
                  </a:moveTo>
                  <a:lnTo>
                    <a:pt x="10284092" y="449668"/>
                  </a:lnTo>
                  <a:lnTo>
                    <a:pt x="10284092" y="459206"/>
                  </a:lnTo>
                  <a:lnTo>
                    <a:pt x="10293617" y="459206"/>
                  </a:lnTo>
                  <a:lnTo>
                    <a:pt x="10293617" y="449668"/>
                  </a:lnTo>
                  <a:close/>
                </a:path>
                <a:path w="10922635" h="459739">
                  <a:moveTo>
                    <a:pt x="10350741" y="449668"/>
                  </a:moveTo>
                  <a:lnTo>
                    <a:pt x="10341229" y="449668"/>
                  </a:lnTo>
                  <a:lnTo>
                    <a:pt x="10341229" y="459206"/>
                  </a:lnTo>
                  <a:lnTo>
                    <a:pt x="10350741" y="459206"/>
                  </a:lnTo>
                  <a:lnTo>
                    <a:pt x="10350741" y="449668"/>
                  </a:lnTo>
                  <a:close/>
                </a:path>
                <a:path w="10922635" h="459739">
                  <a:moveTo>
                    <a:pt x="10407879" y="449668"/>
                  </a:moveTo>
                  <a:lnTo>
                    <a:pt x="10398354" y="449668"/>
                  </a:lnTo>
                  <a:lnTo>
                    <a:pt x="10398354" y="459206"/>
                  </a:lnTo>
                  <a:lnTo>
                    <a:pt x="10407879" y="459206"/>
                  </a:lnTo>
                  <a:lnTo>
                    <a:pt x="10407879" y="449668"/>
                  </a:lnTo>
                  <a:close/>
                </a:path>
                <a:path w="10922635" h="459739">
                  <a:moveTo>
                    <a:pt x="10465016" y="449668"/>
                  </a:moveTo>
                  <a:lnTo>
                    <a:pt x="10455491" y="449668"/>
                  </a:lnTo>
                  <a:lnTo>
                    <a:pt x="10455491" y="459206"/>
                  </a:lnTo>
                  <a:lnTo>
                    <a:pt x="10465016" y="459206"/>
                  </a:lnTo>
                  <a:lnTo>
                    <a:pt x="10465016" y="449668"/>
                  </a:lnTo>
                  <a:close/>
                </a:path>
                <a:path w="10922635" h="459739">
                  <a:moveTo>
                    <a:pt x="10522140" y="449668"/>
                  </a:moveTo>
                  <a:lnTo>
                    <a:pt x="10512628" y="449668"/>
                  </a:lnTo>
                  <a:lnTo>
                    <a:pt x="10512628" y="459206"/>
                  </a:lnTo>
                  <a:lnTo>
                    <a:pt x="10522140" y="459206"/>
                  </a:lnTo>
                  <a:lnTo>
                    <a:pt x="10522140" y="449668"/>
                  </a:lnTo>
                  <a:close/>
                </a:path>
                <a:path w="10922635" h="459739">
                  <a:moveTo>
                    <a:pt x="10579278" y="449668"/>
                  </a:moveTo>
                  <a:lnTo>
                    <a:pt x="10569753" y="449668"/>
                  </a:lnTo>
                  <a:lnTo>
                    <a:pt x="10569753" y="459206"/>
                  </a:lnTo>
                  <a:lnTo>
                    <a:pt x="10579278" y="459206"/>
                  </a:lnTo>
                  <a:lnTo>
                    <a:pt x="10579278" y="449668"/>
                  </a:lnTo>
                  <a:close/>
                </a:path>
                <a:path w="10922635" h="459739">
                  <a:moveTo>
                    <a:pt x="10636415" y="449668"/>
                  </a:moveTo>
                  <a:lnTo>
                    <a:pt x="10626890" y="449668"/>
                  </a:lnTo>
                  <a:lnTo>
                    <a:pt x="10626890" y="459206"/>
                  </a:lnTo>
                  <a:lnTo>
                    <a:pt x="10636415" y="459206"/>
                  </a:lnTo>
                  <a:lnTo>
                    <a:pt x="10636415" y="449668"/>
                  </a:lnTo>
                  <a:close/>
                </a:path>
                <a:path w="10922635" h="459739">
                  <a:moveTo>
                    <a:pt x="10693552" y="449668"/>
                  </a:moveTo>
                  <a:lnTo>
                    <a:pt x="10684027" y="449668"/>
                  </a:lnTo>
                  <a:lnTo>
                    <a:pt x="10684027" y="459206"/>
                  </a:lnTo>
                  <a:lnTo>
                    <a:pt x="10693552" y="459206"/>
                  </a:lnTo>
                  <a:lnTo>
                    <a:pt x="10693552" y="449668"/>
                  </a:lnTo>
                  <a:close/>
                </a:path>
                <a:path w="10922635" h="459739">
                  <a:moveTo>
                    <a:pt x="10750677" y="449668"/>
                  </a:moveTo>
                  <a:lnTo>
                    <a:pt x="10741165" y="449668"/>
                  </a:lnTo>
                  <a:lnTo>
                    <a:pt x="10741165" y="459206"/>
                  </a:lnTo>
                  <a:lnTo>
                    <a:pt x="10750677" y="459206"/>
                  </a:lnTo>
                  <a:lnTo>
                    <a:pt x="10750677" y="449668"/>
                  </a:lnTo>
                  <a:close/>
                </a:path>
                <a:path w="10922635" h="459739">
                  <a:moveTo>
                    <a:pt x="10807814" y="449668"/>
                  </a:moveTo>
                  <a:lnTo>
                    <a:pt x="10798289" y="449668"/>
                  </a:lnTo>
                  <a:lnTo>
                    <a:pt x="10798289" y="459206"/>
                  </a:lnTo>
                  <a:lnTo>
                    <a:pt x="10807814" y="459206"/>
                  </a:lnTo>
                  <a:lnTo>
                    <a:pt x="10807814" y="449668"/>
                  </a:lnTo>
                  <a:close/>
                </a:path>
                <a:path w="10922635" h="459739">
                  <a:moveTo>
                    <a:pt x="10864952" y="449668"/>
                  </a:moveTo>
                  <a:lnTo>
                    <a:pt x="10855427" y="449668"/>
                  </a:lnTo>
                  <a:lnTo>
                    <a:pt x="10855427" y="459206"/>
                  </a:lnTo>
                  <a:lnTo>
                    <a:pt x="10864952" y="459206"/>
                  </a:lnTo>
                  <a:lnTo>
                    <a:pt x="10864952" y="449668"/>
                  </a:lnTo>
                  <a:close/>
                </a:path>
                <a:path w="10922635" h="459739">
                  <a:moveTo>
                    <a:pt x="10922089" y="449668"/>
                  </a:moveTo>
                  <a:lnTo>
                    <a:pt x="10912564" y="449668"/>
                  </a:lnTo>
                  <a:lnTo>
                    <a:pt x="10912564" y="459206"/>
                  </a:lnTo>
                  <a:lnTo>
                    <a:pt x="10922089" y="459206"/>
                  </a:lnTo>
                  <a:lnTo>
                    <a:pt x="10922089" y="449668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6160" y="4876952"/>
              <a:ext cx="5037455" cy="9525"/>
            </a:xfrm>
            <a:custGeom>
              <a:avLst/>
              <a:gdLst/>
              <a:ahLst/>
              <a:cxnLst/>
              <a:rect l="l" t="t" r="r" b="b"/>
              <a:pathLst>
                <a:path w="503745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5037455" h="9525">
                  <a:moveTo>
                    <a:pt x="66649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5037455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5037455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5037455" h="9525">
                  <a:moveTo>
                    <a:pt x="238061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61" y="9525"/>
                  </a:lnTo>
                  <a:lnTo>
                    <a:pt x="238061" y="0"/>
                  </a:lnTo>
                  <a:close/>
                </a:path>
                <a:path w="5037455" h="9525">
                  <a:moveTo>
                    <a:pt x="295186" y="0"/>
                  </a:moveTo>
                  <a:lnTo>
                    <a:pt x="285673" y="0"/>
                  </a:lnTo>
                  <a:lnTo>
                    <a:pt x="285673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5037455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5037455" h="9525">
                  <a:moveTo>
                    <a:pt x="409460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5037455" h="9525">
                  <a:moveTo>
                    <a:pt x="466598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98" y="9525"/>
                  </a:lnTo>
                  <a:lnTo>
                    <a:pt x="466598" y="0"/>
                  </a:lnTo>
                  <a:close/>
                </a:path>
                <a:path w="5037455" h="9525">
                  <a:moveTo>
                    <a:pt x="1552130" y="0"/>
                  </a:moveTo>
                  <a:lnTo>
                    <a:pt x="1542618" y="0"/>
                  </a:lnTo>
                  <a:lnTo>
                    <a:pt x="1542618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5037455" h="9525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5037455" h="9525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5037455" h="9525">
                  <a:moveTo>
                    <a:pt x="1723542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42" y="9525"/>
                  </a:lnTo>
                  <a:lnTo>
                    <a:pt x="1723542" y="0"/>
                  </a:lnTo>
                  <a:close/>
                </a:path>
                <a:path w="5037455" h="9525">
                  <a:moveTo>
                    <a:pt x="1780667" y="0"/>
                  </a:moveTo>
                  <a:lnTo>
                    <a:pt x="1771142" y="0"/>
                  </a:lnTo>
                  <a:lnTo>
                    <a:pt x="1771142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5037455" h="9525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5037455" h="9525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5037455" h="9525">
                  <a:moveTo>
                    <a:pt x="1952066" y="0"/>
                  </a:moveTo>
                  <a:lnTo>
                    <a:pt x="1942553" y="0"/>
                  </a:lnTo>
                  <a:lnTo>
                    <a:pt x="1942553" y="9525"/>
                  </a:lnTo>
                  <a:lnTo>
                    <a:pt x="1952066" y="9525"/>
                  </a:lnTo>
                  <a:lnTo>
                    <a:pt x="1952066" y="0"/>
                  </a:lnTo>
                  <a:close/>
                </a:path>
                <a:path w="5037455" h="9525">
                  <a:moveTo>
                    <a:pt x="2009203" y="0"/>
                  </a:moveTo>
                  <a:lnTo>
                    <a:pt x="1999678" y="0"/>
                  </a:lnTo>
                  <a:lnTo>
                    <a:pt x="1999678" y="9525"/>
                  </a:lnTo>
                  <a:lnTo>
                    <a:pt x="2009203" y="9525"/>
                  </a:lnTo>
                  <a:lnTo>
                    <a:pt x="2009203" y="0"/>
                  </a:lnTo>
                  <a:close/>
                </a:path>
                <a:path w="5037455" h="9525">
                  <a:moveTo>
                    <a:pt x="2066340" y="0"/>
                  </a:moveTo>
                  <a:lnTo>
                    <a:pt x="2056815" y="0"/>
                  </a:lnTo>
                  <a:lnTo>
                    <a:pt x="2056815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5037455" h="9525">
                  <a:moveTo>
                    <a:pt x="2123478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78" y="9525"/>
                  </a:lnTo>
                  <a:lnTo>
                    <a:pt x="2123478" y="0"/>
                  </a:lnTo>
                  <a:close/>
                </a:path>
                <a:path w="5037455" h="9525">
                  <a:moveTo>
                    <a:pt x="2180602" y="0"/>
                  </a:moveTo>
                  <a:lnTo>
                    <a:pt x="2171090" y="0"/>
                  </a:lnTo>
                  <a:lnTo>
                    <a:pt x="2171090" y="9525"/>
                  </a:lnTo>
                  <a:lnTo>
                    <a:pt x="2180602" y="9525"/>
                  </a:lnTo>
                  <a:lnTo>
                    <a:pt x="2180602" y="0"/>
                  </a:lnTo>
                  <a:close/>
                </a:path>
                <a:path w="5037455" h="9525">
                  <a:moveTo>
                    <a:pt x="2237740" y="0"/>
                  </a:moveTo>
                  <a:lnTo>
                    <a:pt x="2228215" y="0"/>
                  </a:lnTo>
                  <a:lnTo>
                    <a:pt x="2228215" y="9525"/>
                  </a:lnTo>
                  <a:lnTo>
                    <a:pt x="2237740" y="9525"/>
                  </a:lnTo>
                  <a:lnTo>
                    <a:pt x="2237740" y="0"/>
                  </a:lnTo>
                  <a:close/>
                </a:path>
                <a:path w="5037455" h="9525">
                  <a:moveTo>
                    <a:pt x="2294877" y="0"/>
                  </a:moveTo>
                  <a:lnTo>
                    <a:pt x="2285352" y="0"/>
                  </a:lnTo>
                  <a:lnTo>
                    <a:pt x="2285352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5037455" h="9525">
                  <a:moveTo>
                    <a:pt x="2352014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14" y="9525"/>
                  </a:lnTo>
                  <a:lnTo>
                    <a:pt x="2352014" y="0"/>
                  </a:lnTo>
                  <a:close/>
                </a:path>
                <a:path w="5037455" h="9525">
                  <a:moveTo>
                    <a:pt x="2409139" y="0"/>
                  </a:moveTo>
                  <a:lnTo>
                    <a:pt x="2399614" y="0"/>
                  </a:lnTo>
                  <a:lnTo>
                    <a:pt x="2399614" y="9525"/>
                  </a:lnTo>
                  <a:lnTo>
                    <a:pt x="2409139" y="9525"/>
                  </a:lnTo>
                  <a:lnTo>
                    <a:pt x="2409139" y="0"/>
                  </a:lnTo>
                  <a:close/>
                </a:path>
                <a:path w="5037455" h="9525">
                  <a:moveTo>
                    <a:pt x="2466276" y="0"/>
                  </a:moveTo>
                  <a:lnTo>
                    <a:pt x="2456751" y="0"/>
                  </a:lnTo>
                  <a:lnTo>
                    <a:pt x="2456751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5037455" h="9525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5037455" h="9525">
                  <a:moveTo>
                    <a:pt x="2580538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38" y="9525"/>
                  </a:lnTo>
                  <a:lnTo>
                    <a:pt x="2580538" y="0"/>
                  </a:lnTo>
                  <a:close/>
                </a:path>
                <a:path w="5037455" h="9525">
                  <a:moveTo>
                    <a:pt x="2637675" y="0"/>
                  </a:moveTo>
                  <a:lnTo>
                    <a:pt x="2628150" y="0"/>
                  </a:lnTo>
                  <a:lnTo>
                    <a:pt x="2628150" y="9525"/>
                  </a:lnTo>
                  <a:lnTo>
                    <a:pt x="2637675" y="9525"/>
                  </a:lnTo>
                  <a:lnTo>
                    <a:pt x="2637675" y="0"/>
                  </a:lnTo>
                  <a:close/>
                </a:path>
                <a:path w="5037455" h="9525">
                  <a:moveTo>
                    <a:pt x="2694813" y="0"/>
                  </a:moveTo>
                  <a:lnTo>
                    <a:pt x="2685288" y="0"/>
                  </a:lnTo>
                  <a:lnTo>
                    <a:pt x="2685288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5037455" h="9525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5037455" h="9525">
                  <a:moveTo>
                    <a:pt x="2809075" y="0"/>
                  </a:moveTo>
                  <a:lnTo>
                    <a:pt x="2799562" y="0"/>
                  </a:lnTo>
                  <a:lnTo>
                    <a:pt x="2799562" y="9525"/>
                  </a:lnTo>
                  <a:lnTo>
                    <a:pt x="2809075" y="9525"/>
                  </a:lnTo>
                  <a:lnTo>
                    <a:pt x="2809075" y="0"/>
                  </a:lnTo>
                  <a:close/>
                </a:path>
                <a:path w="5037455" h="9525">
                  <a:moveTo>
                    <a:pt x="2866212" y="0"/>
                  </a:moveTo>
                  <a:lnTo>
                    <a:pt x="2856687" y="0"/>
                  </a:lnTo>
                  <a:lnTo>
                    <a:pt x="2856687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5037455" h="9525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5037455" h="9525">
                  <a:moveTo>
                    <a:pt x="2980486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86" y="9525"/>
                  </a:lnTo>
                  <a:lnTo>
                    <a:pt x="2980486" y="0"/>
                  </a:lnTo>
                  <a:close/>
                </a:path>
                <a:path w="5037455" h="9525">
                  <a:moveTo>
                    <a:pt x="3037611" y="0"/>
                  </a:moveTo>
                  <a:lnTo>
                    <a:pt x="3028086" y="0"/>
                  </a:lnTo>
                  <a:lnTo>
                    <a:pt x="3028086" y="9525"/>
                  </a:lnTo>
                  <a:lnTo>
                    <a:pt x="3037611" y="9525"/>
                  </a:lnTo>
                  <a:lnTo>
                    <a:pt x="3037611" y="0"/>
                  </a:lnTo>
                  <a:close/>
                </a:path>
                <a:path w="5037455" h="9525">
                  <a:moveTo>
                    <a:pt x="3094748" y="0"/>
                  </a:moveTo>
                  <a:lnTo>
                    <a:pt x="3085223" y="0"/>
                  </a:lnTo>
                  <a:lnTo>
                    <a:pt x="3085223" y="9525"/>
                  </a:lnTo>
                  <a:lnTo>
                    <a:pt x="3094748" y="9525"/>
                  </a:lnTo>
                  <a:lnTo>
                    <a:pt x="3094748" y="0"/>
                  </a:lnTo>
                  <a:close/>
                </a:path>
                <a:path w="5037455" h="9525">
                  <a:moveTo>
                    <a:pt x="3151886" y="0"/>
                  </a:moveTo>
                  <a:lnTo>
                    <a:pt x="3142361" y="0"/>
                  </a:lnTo>
                  <a:lnTo>
                    <a:pt x="3142361" y="9525"/>
                  </a:lnTo>
                  <a:lnTo>
                    <a:pt x="3151886" y="9525"/>
                  </a:lnTo>
                  <a:lnTo>
                    <a:pt x="3151886" y="0"/>
                  </a:lnTo>
                  <a:close/>
                </a:path>
                <a:path w="5037455" h="9525">
                  <a:moveTo>
                    <a:pt x="3209010" y="0"/>
                  </a:moveTo>
                  <a:lnTo>
                    <a:pt x="3199498" y="0"/>
                  </a:lnTo>
                  <a:lnTo>
                    <a:pt x="3199498" y="9525"/>
                  </a:lnTo>
                  <a:lnTo>
                    <a:pt x="3209010" y="9525"/>
                  </a:lnTo>
                  <a:lnTo>
                    <a:pt x="3209010" y="0"/>
                  </a:lnTo>
                  <a:close/>
                </a:path>
                <a:path w="5037455" h="9525">
                  <a:moveTo>
                    <a:pt x="3266148" y="0"/>
                  </a:moveTo>
                  <a:lnTo>
                    <a:pt x="3256623" y="0"/>
                  </a:lnTo>
                  <a:lnTo>
                    <a:pt x="3256623" y="9525"/>
                  </a:lnTo>
                  <a:lnTo>
                    <a:pt x="3266148" y="9525"/>
                  </a:lnTo>
                  <a:lnTo>
                    <a:pt x="3266148" y="0"/>
                  </a:lnTo>
                  <a:close/>
                </a:path>
                <a:path w="5037455" h="9525">
                  <a:moveTo>
                    <a:pt x="3323285" y="0"/>
                  </a:moveTo>
                  <a:lnTo>
                    <a:pt x="3313760" y="0"/>
                  </a:lnTo>
                  <a:lnTo>
                    <a:pt x="3313760" y="9525"/>
                  </a:lnTo>
                  <a:lnTo>
                    <a:pt x="3323285" y="9525"/>
                  </a:lnTo>
                  <a:lnTo>
                    <a:pt x="3323285" y="0"/>
                  </a:lnTo>
                  <a:close/>
                </a:path>
                <a:path w="5037455" h="9525">
                  <a:moveTo>
                    <a:pt x="3380422" y="0"/>
                  </a:moveTo>
                  <a:lnTo>
                    <a:pt x="3370897" y="0"/>
                  </a:lnTo>
                  <a:lnTo>
                    <a:pt x="3370897" y="9525"/>
                  </a:lnTo>
                  <a:lnTo>
                    <a:pt x="3380422" y="9525"/>
                  </a:lnTo>
                  <a:lnTo>
                    <a:pt x="3380422" y="0"/>
                  </a:lnTo>
                  <a:close/>
                </a:path>
                <a:path w="5037455" h="9525">
                  <a:moveTo>
                    <a:pt x="3437547" y="0"/>
                  </a:moveTo>
                  <a:lnTo>
                    <a:pt x="3428034" y="0"/>
                  </a:lnTo>
                  <a:lnTo>
                    <a:pt x="3428034" y="9525"/>
                  </a:lnTo>
                  <a:lnTo>
                    <a:pt x="3437547" y="9525"/>
                  </a:lnTo>
                  <a:lnTo>
                    <a:pt x="3437547" y="0"/>
                  </a:lnTo>
                  <a:close/>
                </a:path>
                <a:path w="5037455" h="9525">
                  <a:moveTo>
                    <a:pt x="3494684" y="0"/>
                  </a:moveTo>
                  <a:lnTo>
                    <a:pt x="3485159" y="0"/>
                  </a:lnTo>
                  <a:lnTo>
                    <a:pt x="3485159" y="9525"/>
                  </a:lnTo>
                  <a:lnTo>
                    <a:pt x="3494684" y="9525"/>
                  </a:lnTo>
                  <a:lnTo>
                    <a:pt x="3494684" y="0"/>
                  </a:lnTo>
                  <a:close/>
                </a:path>
                <a:path w="5037455" h="9525">
                  <a:moveTo>
                    <a:pt x="3551821" y="0"/>
                  </a:moveTo>
                  <a:lnTo>
                    <a:pt x="3542296" y="0"/>
                  </a:lnTo>
                  <a:lnTo>
                    <a:pt x="3542296" y="9525"/>
                  </a:lnTo>
                  <a:lnTo>
                    <a:pt x="3551821" y="9525"/>
                  </a:lnTo>
                  <a:lnTo>
                    <a:pt x="3551821" y="0"/>
                  </a:lnTo>
                  <a:close/>
                </a:path>
                <a:path w="5037455" h="9525">
                  <a:moveTo>
                    <a:pt x="3608959" y="0"/>
                  </a:moveTo>
                  <a:lnTo>
                    <a:pt x="3599434" y="0"/>
                  </a:lnTo>
                  <a:lnTo>
                    <a:pt x="3599434" y="9525"/>
                  </a:lnTo>
                  <a:lnTo>
                    <a:pt x="3608959" y="9525"/>
                  </a:lnTo>
                  <a:lnTo>
                    <a:pt x="3608959" y="0"/>
                  </a:lnTo>
                  <a:close/>
                </a:path>
                <a:path w="5037455" h="9525">
                  <a:moveTo>
                    <a:pt x="3666083" y="0"/>
                  </a:moveTo>
                  <a:lnTo>
                    <a:pt x="3656558" y="0"/>
                  </a:lnTo>
                  <a:lnTo>
                    <a:pt x="3656558" y="9525"/>
                  </a:lnTo>
                  <a:lnTo>
                    <a:pt x="3666083" y="9525"/>
                  </a:lnTo>
                  <a:lnTo>
                    <a:pt x="3666083" y="0"/>
                  </a:lnTo>
                  <a:close/>
                </a:path>
                <a:path w="5037455" h="9525">
                  <a:moveTo>
                    <a:pt x="3723221" y="0"/>
                  </a:moveTo>
                  <a:lnTo>
                    <a:pt x="3713696" y="0"/>
                  </a:lnTo>
                  <a:lnTo>
                    <a:pt x="3713696" y="9525"/>
                  </a:lnTo>
                  <a:lnTo>
                    <a:pt x="3723221" y="9525"/>
                  </a:lnTo>
                  <a:lnTo>
                    <a:pt x="3723221" y="0"/>
                  </a:lnTo>
                  <a:close/>
                </a:path>
                <a:path w="5037455" h="9525">
                  <a:moveTo>
                    <a:pt x="3780358" y="0"/>
                  </a:moveTo>
                  <a:lnTo>
                    <a:pt x="3770833" y="0"/>
                  </a:lnTo>
                  <a:lnTo>
                    <a:pt x="3770833" y="9525"/>
                  </a:lnTo>
                  <a:lnTo>
                    <a:pt x="3780358" y="9525"/>
                  </a:lnTo>
                  <a:lnTo>
                    <a:pt x="3780358" y="0"/>
                  </a:lnTo>
                  <a:close/>
                </a:path>
                <a:path w="5037455" h="9525">
                  <a:moveTo>
                    <a:pt x="3837482" y="0"/>
                  </a:moveTo>
                  <a:lnTo>
                    <a:pt x="3827970" y="0"/>
                  </a:lnTo>
                  <a:lnTo>
                    <a:pt x="3827970" y="9525"/>
                  </a:lnTo>
                  <a:lnTo>
                    <a:pt x="3837482" y="9525"/>
                  </a:lnTo>
                  <a:lnTo>
                    <a:pt x="3837482" y="0"/>
                  </a:lnTo>
                  <a:close/>
                </a:path>
                <a:path w="5037455" h="9525">
                  <a:moveTo>
                    <a:pt x="3894620" y="0"/>
                  </a:moveTo>
                  <a:lnTo>
                    <a:pt x="3885095" y="0"/>
                  </a:lnTo>
                  <a:lnTo>
                    <a:pt x="3885095" y="9525"/>
                  </a:lnTo>
                  <a:lnTo>
                    <a:pt x="3894620" y="9525"/>
                  </a:lnTo>
                  <a:lnTo>
                    <a:pt x="3894620" y="0"/>
                  </a:lnTo>
                  <a:close/>
                </a:path>
                <a:path w="5037455" h="9525">
                  <a:moveTo>
                    <a:pt x="3951757" y="0"/>
                  </a:moveTo>
                  <a:lnTo>
                    <a:pt x="3942232" y="0"/>
                  </a:lnTo>
                  <a:lnTo>
                    <a:pt x="3942232" y="9525"/>
                  </a:lnTo>
                  <a:lnTo>
                    <a:pt x="3951757" y="9525"/>
                  </a:lnTo>
                  <a:lnTo>
                    <a:pt x="3951757" y="0"/>
                  </a:lnTo>
                  <a:close/>
                </a:path>
                <a:path w="5037455" h="9525">
                  <a:moveTo>
                    <a:pt x="4008894" y="0"/>
                  </a:moveTo>
                  <a:lnTo>
                    <a:pt x="3999369" y="0"/>
                  </a:lnTo>
                  <a:lnTo>
                    <a:pt x="3999369" y="9525"/>
                  </a:lnTo>
                  <a:lnTo>
                    <a:pt x="4008894" y="9525"/>
                  </a:lnTo>
                  <a:lnTo>
                    <a:pt x="4008894" y="0"/>
                  </a:lnTo>
                  <a:close/>
                </a:path>
                <a:path w="5037455" h="9525">
                  <a:moveTo>
                    <a:pt x="4066019" y="0"/>
                  </a:moveTo>
                  <a:lnTo>
                    <a:pt x="4056507" y="0"/>
                  </a:lnTo>
                  <a:lnTo>
                    <a:pt x="4056507" y="9525"/>
                  </a:lnTo>
                  <a:lnTo>
                    <a:pt x="4066019" y="9525"/>
                  </a:lnTo>
                  <a:lnTo>
                    <a:pt x="4066019" y="0"/>
                  </a:lnTo>
                  <a:close/>
                </a:path>
                <a:path w="5037455" h="9525">
                  <a:moveTo>
                    <a:pt x="4123156" y="0"/>
                  </a:moveTo>
                  <a:lnTo>
                    <a:pt x="4113631" y="0"/>
                  </a:lnTo>
                  <a:lnTo>
                    <a:pt x="4113631" y="9525"/>
                  </a:lnTo>
                  <a:lnTo>
                    <a:pt x="4123156" y="9525"/>
                  </a:lnTo>
                  <a:lnTo>
                    <a:pt x="4123156" y="0"/>
                  </a:lnTo>
                  <a:close/>
                </a:path>
                <a:path w="5037455" h="9525">
                  <a:moveTo>
                    <a:pt x="4180294" y="0"/>
                  </a:moveTo>
                  <a:lnTo>
                    <a:pt x="4170769" y="0"/>
                  </a:lnTo>
                  <a:lnTo>
                    <a:pt x="4170769" y="9525"/>
                  </a:lnTo>
                  <a:lnTo>
                    <a:pt x="4180294" y="9525"/>
                  </a:lnTo>
                  <a:lnTo>
                    <a:pt x="4180294" y="0"/>
                  </a:lnTo>
                  <a:close/>
                </a:path>
                <a:path w="5037455" h="9525">
                  <a:moveTo>
                    <a:pt x="4237431" y="0"/>
                  </a:moveTo>
                  <a:lnTo>
                    <a:pt x="4227906" y="0"/>
                  </a:lnTo>
                  <a:lnTo>
                    <a:pt x="4227906" y="9525"/>
                  </a:lnTo>
                  <a:lnTo>
                    <a:pt x="4237431" y="9525"/>
                  </a:lnTo>
                  <a:lnTo>
                    <a:pt x="4237431" y="0"/>
                  </a:lnTo>
                  <a:close/>
                </a:path>
                <a:path w="5037455" h="9525">
                  <a:moveTo>
                    <a:pt x="4294556" y="0"/>
                  </a:moveTo>
                  <a:lnTo>
                    <a:pt x="4285031" y="0"/>
                  </a:lnTo>
                  <a:lnTo>
                    <a:pt x="4285031" y="9525"/>
                  </a:lnTo>
                  <a:lnTo>
                    <a:pt x="4294556" y="9525"/>
                  </a:lnTo>
                  <a:lnTo>
                    <a:pt x="4294556" y="0"/>
                  </a:lnTo>
                  <a:close/>
                </a:path>
                <a:path w="5037455" h="9525">
                  <a:moveTo>
                    <a:pt x="4351693" y="0"/>
                  </a:moveTo>
                  <a:lnTo>
                    <a:pt x="4342168" y="0"/>
                  </a:lnTo>
                  <a:lnTo>
                    <a:pt x="4342168" y="9525"/>
                  </a:lnTo>
                  <a:lnTo>
                    <a:pt x="4351693" y="9525"/>
                  </a:lnTo>
                  <a:lnTo>
                    <a:pt x="4351693" y="0"/>
                  </a:lnTo>
                  <a:close/>
                </a:path>
                <a:path w="5037455" h="9525">
                  <a:moveTo>
                    <a:pt x="4408830" y="0"/>
                  </a:moveTo>
                  <a:lnTo>
                    <a:pt x="4399305" y="0"/>
                  </a:lnTo>
                  <a:lnTo>
                    <a:pt x="4399305" y="9525"/>
                  </a:lnTo>
                  <a:lnTo>
                    <a:pt x="4408830" y="9525"/>
                  </a:lnTo>
                  <a:lnTo>
                    <a:pt x="4408830" y="0"/>
                  </a:lnTo>
                  <a:close/>
                </a:path>
                <a:path w="5037455" h="9525">
                  <a:moveTo>
                    <a:pt x="4465955" y="0"/>
                  </a:moveTo>
                  <a:lnTo>
                    <a:pt x="4456442" y="0"/>
                  </a:lnTo>
                  <a:lnTo>
                    <a:pt x="4456442" y="9525"/>
                  </a:lnTo>
                  <a:lnTo>
                    <a:pt x="4465955" y="9525"/>
                  </a:lnTo>
                  <a:lnTo>
                    <a:pt x="4465955" y="0"/>
                  </a:lnTo>
                  <a:close/>
                </a:path>
                <a:path w="5037455" h="9525">
                  <a:moveTo>
                    <a:pt x="4523092" y="0"/>
                  </a:moveTo>
                  <a:lnTo>
                    <a:pt x="4513567" y="0"/>
                  </a:lnTo>
                  <a:lnTo>
                    <a:pt x="4513567" y="9525"/>
                  </a:lnTo>
                  <a:lnTo>
                    <a:pt x="4523092" y="9525"/>
                  </a:lnTo>
                  <a:lnTo>
                    <a:pt x="4523092" y="0"/>
                  </a:lnTo>
                  <a:close/>
                </a:path>
                <a:path w="5037455" h="9525">
                  <a:moveTo>
                    <a:pt x="4580229" y="0"/>
                  </a:moveTo>
                  <a:lnTo>
                    <a:pt x="4570704" y="0"/>
                  </a:lnTo>
                  <a:lnTo>
                    <a:pt x="4570704" y="9525"/>
                  </a:lnTo>
                  <a:lnTo>
                    <a:pt x="4580229" y="9525"/>
                  </a:lnTo>
                  <a:lnTo>
                    <a:pt x="4580229" y="0"/>
                  </a:lnTo>
                  <a:close/>
                </a:path>
                <a:path w="5037455" h="9525">
                  <a:moveTo>
                    <a:pt x="4637367" y="0"/>
                  </a:moveTo>
                  <a:lnTo>
                    <a:pt x="4627842" y="0"/>
                  </a:lnTo>
                  <a:lnTo>
                    <a:pt x="4627842" y="9525"/>
                  </a:lnTo>
                  <a:lnTo>
                    <a:pt x="4637367" y="9525"/>
                  </a:lnTo>
                  <a:lnTo>
                    <a:pt x="4637367" y="0"/>
                  </a:lnTo>
                  <a:close/>
                </a:path>
                <a:path w="5037455" h="9525">
                  <a:moveTo>
                    <a:pt x="4694491" y="0"/>
                  </a:moveTo>
                  <a:lnTo>
                    <a:pt x="4684979" y="0"/>
                  </a:lnTo>
                  <a:lnTo>
                    <a:pt x="4684979" y="9525"/>
                  </a:lnTo>
                  <a:lnTo>
                    <a:pt x="4694491" y="9525"/>
                  </a:lnTo>
                  <a:lnTo>
                    <a:pt x="4694491" y="0"/>
                  </a:lnTo>
                  <a:close/>
                </a:path>
                <a:path w="5037455" h="9525">
                  <a:moveTo>
                    <a:pt x="4751629" y="0"/>
                  </a:moveTo>
                  <a:lnTo>
                    <a:pt x="4742104" y="0"/>
                  </a:lnTo>
                  <a:lnTo>
                    <a:pt x="4742104" y="9525"/>
                  </a:lnTo>
                  <a:lnTo>
                    <a:pt x="4751629" y="9525"/>
                  </a:lnTo>
                  <a:lnTo>
                    <a:pt x="4751629" y="0"/>
                  </a:lnTo>
                  <a:close/>
                </a:path>
                <a:path w="5037455" h="9525">
                  <a:moveTo>
                    <a:pt x="4808766" y="0"/>
                  </a:moveTo>
                  <a:lnTo>
                    <a:pt x="4799241" y="0"/>
                  </a:lnTo>
                  <a:lnTo>
                    <a:pt x="4799241" y="9525"/>
                  </a:lnTo>
                  <a:lnTo>
                    <a:pt x="4808766" y="9525"/>
                  </a:lnTo>
                  <a:lnTo>
                    <a:pt x="4808766" y="0"/>
                  </a:lnTo>
                  <a:close/>
                </a:path>
                <a:path w="5037455" h="9525">
                  <a:moveTo>
                    <a:pt x="4865903" y="0"/>
                  </a:moveTo>
                  <a:lnTo>
                    <a:pt x="4856378" y="0"/>
                  </a:lnTo>
                  <a:lnTo>
                    <a:pt x="4856378" y="9525"/>
                  </a:lnTo>
                  <a:lnTo>
                    <a:pt x="4865903" y="9525"/>
                  </a:lnTo>
                  <a:lnTo>
                    <a:pt x="4865903" y="0"/>
                  </a:lnTo>
                  <a:close/>
                </a:path>
                <a:path w="5037455" h="9525">
                  <a:moveTo>
                    <a:pt x="4923028" y="0"/>
                  </a:moveTo>
                  <a:lnTo>
                    <a:pt x="4913503" y="0"/>
                  </a:lnTo>
                  <a:lnTo>
                    <a:pt x="4913503" y="9525"/>
                  </a:lnTo>
                  <a:lnTo>
                    <a:pt x="4923028" y="9525"/>
                  </a:lnTo>
                  <a:lnTo>
                    <a:pt x="4923028" y="0"/>
                  </a:lnTo>
                  <a:close/>
                </a:path>
                <a:path w="5037455" h="9525">
                  <a:moveTo>
                    <a:pt x="4980165" y="0"/>
                  </a:moveTo>
                  <a:lnTo>
                    <a:pt x="4970640" y="0"/>
                  </a:lnTo>
                  <a:lnTo>
                    <a:pt x="4970640" y="9525"/>
                  </a:lnTo>
                  <a:lnTo>
                    <a:pt x="4980165" y="9525"/>
                  </a:lnTo>
                  <a:lnTo>
                    <a:pt x="4980165" y="0"/>
                  </a:lnTo>
                  <a:close/>
                </a:path>
                <a:path w="5037455" h="9525">
                  <a:moveTo>
                    <a:pt x="5037302" y="0"/>
                  </a:moveTo>
                  <a:lnTo>
                    <a:pt x="5027777" y="0"/>
                  </a:lnTo>
                  <a:lnTo>
                    <a:pt x="5027777" y="9525"/>
                  </a:lnTo>
                  <a:lnTo>
                    <a:pt x="5037302" y="9525"/>
                  </a:lnTo>
                  <a:lnTo>
                    <a:pt x="503730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3938" y="4876952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61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61" y="9525"/>
                  </a:lnTo>
                  <a:lnTo>
                    <a:pt x="238061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73" y="0"/>
                  </a:lnTo>
                  <a:lnTo>
                    <a:pt x="285673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4009390" h="9525">
                  <a:moveTo>
                    <a:pt x="409460" y="0"/>
                  </a:moveTo>
                  <a:lnTo>
                    <a:pt x="399935" y="0"/>
                  </a:lnTo>
                  <a:lnTo>
                    <a:pt x="399935" y="9525"/>
                  </a:lnTo>
                  <a:lnTo>
                    <a:pt x="409460" y="9525"/>
                  </a:lnTo>
                  <a:lnTo>
                    <a:pt x="409460" y="0"/>
                  </a:lnTo>
                  <a:close/>
                </a:path>
                <a:path w="4009390" h="9525">
                  <a:moveTo>
                    <a:pt x="466598" y="0"/>
                  </a:moveTo>
                  <a:lnTo>
                    <a:pt x="457073" y="0"/>
                  </a:lnTo>
                  <a:lnTo>
                    <a:pt x="457073" y="9525"/>
                  </a:lnTo>
                  <a:lnTo>
                    <a:pt x="466598" y="9525"/>
                  </a:lnTo>
                  <a:lnTo>
                    <a:pt x="466598" y="0"/>
                  </a:lnTo>
                  <a:close/>
                </a:path>
                <a:path w="4009390" h="9525">
                  <a:moveTo>
                    <a:pt x="523722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22" y="9525"/>
                  </a:lnTo>
                  <a:lnTo>
                    <a:pt x="523722" y="0"/>
                  </a:lnTo>
                  <a:close/>
                </a:path>
                <a:path w="4009390" h="9525">
                  <a:moveTo>
                    <a:pt x="580859" y="0"/>
                  </a:moveTo>
                  <a:lnTo>
                    <a:pt x="571334" y="0"/>
                  </a:lnTo>
                  <a:lnTo>
                    <a:pt x="571334" y="9525"/>
                  </a:lnTo>
                  <a:lnTo>
                    <a:pt x="580859" y="9525"/>
                  </a:lnTo>
                  <a:lnTo>
                    <a:pt x="580859" y="0"/>
                  </a:lnTo>
                  <a:close/>
                </a:path>
                <a:path w="4009390" h="9525">
                  <a:moveTo>
                    <a:pt x="637997" y="0"/>
                  </a:moveTo>
                  <a:lnTo>
                    <a:pt x="628472" y="0"/>
                  </a:lnTo>
                  <a:lnTo>
                    <a:pt x="628472" y="9525"/>
                  </a:lnTo>
                  <a:lnTo>
                    <a:pt x="637997" y="9525"/>
                  </a:lnTo>
                  <a:lnTo>
                    <a:pt x="637997" y="0"/>
                  </a:lnTo>
                  <a:close/>
                </a:path>
                <a:path w="4009390" h="9525">
                  <a:moveTo>
                    <a:pt x="695121" y="0"/>
                  </a:moveTo>
                  <a:lnTo>
                    <a:pt x="685609" y="0"/>
                  </a:lnTo>
                  <a:lnTo>
                    <a:pt x="685609" y="9525"/>
                  </a:lnTo>
                  <a:lnTo>
                    <a:pt x="695121" y="9525"/>
                  </a:lnTo>
                  <a:lnTo>
                    <a:pt x="695121" y="0"/>
                  </a:lnTo>
                  <a:close/>
                </a:path>
                <a:path w="4009390" h="9525">
                  <a:moveTo>
                    <a:pt x="752259" y="0"/>
                  </a:moveTo>
                  <a:lnTo>
                    <a:pt x="742734" y="0"/>
                  </a:lnTo>
                  <a:lnTo>
                    <a:pt x="742734" y="9525"/>
                  </a:lnTo>
                  <a:lnTo>
                    <a:pt x="752259" y="9525"/>
                  </a:lnTo>
                  <a:lnTo>
                    <a:pt x="752259" y="0"/>
                  </a:lnTo>
                  <a:close/>
                </a:path>
                <a:path w="4009390" h="9525">
                  <a:moveTo>
                    <a:pt x="809396" y="0"/>
                  </a:moveTo>
                  <a:lnTo>
                    <a:pt x="799871" y="0"/>
                  </a:lnTo>
                  <a:lnTo>
                    <a:pt x="799871" y="9525"/>
                  </a:lnTo>
                  <a:lnTo>
                    <a:pt x="809396" y="9525"/>
                  </a:lnTo>
                  <a:lnTo>
                    <a:pt x="809396" y="0"/>
                  </a:lnTo>
                  <a:close/>
                </a:path>
                <a:path w="4009390" h="9525">
                  <a:moveTo>
                    <a:pt x="866533" y="0"/>
                  </a:moveTo>
                  <a:lnTo>
                    <a:pt x="857008" y="0"/>
                  </a:lnTo>
                  <a:lnTo>
                    <a:pt x="857008" y="9525"/>
                  </a:lnTo>
                  <a:lnTo>
                    <a:pt x="866533" y="9525"/>
                  </a:lnTo>
                  <a:lnTo>
                    <a:pt x="866533" y="0"/>
                  </a:lnTo>
                  <a:close/>
                </a:path>
                <a:path w="4009390" h="9525">
                  <a:moveTo>
                    <a:pt x="923658" y="0"/>
                  </a:moveTo>
                  <a:lnTo>
                    <a:pt x="914146" y="0"/>
                  </a:lnTo>
                  <a:lnTo>
                    <a:pt x="914146" y="9525"/>
                  </a:lnTo>
                  <a:lnTo>
                    <a:pt x="923658" y="9525"/>
                  </a:lnTo>
                  <a:lnTo>
                    <a:pt x="923658" y="0"/>
                  </a:lnTo>
                  <a:close/>
                </a:path>
                <a:path w="4009390" h="9525">
                  <a:moveTo>
                    <a:pt x="980795" y="0"/>
                  </a:moveTo>
                  <a:lnTo>
                    <a:pt x="971270" y="0"/>
                  </a:lnTo>
                  <a:lnTo>
                    <a:pt x="971270" y="9525"/>
                  </a:lnTo>
                  <a:lnTo>
                    <a:pt x="980795" y="9525"/>
                  </a:lnTo>
                  <a:lnTo>
                    <a:pt x="980795" y="0"/>
                  </a:lnTo>
                  <a:close/>
                </a:path>
                <a:path w="4009390" h="9525">
                  <a:moveTo>
                    <a:pt x="1037932" y="0"/>
                  </a:moveTo>
                  <a:lnTo>
                    <a:pt x="1028407" y="0"/>
                  </a:lnTo>
                  <a:lnTo>
                    <a:pt x="1028407" y="9525"/>
                  </a:lnTo>
                  <a:lnTo>
                    <a:pt x="1037932" y="9525"/>
                  </a:lnTo>
                  <a:lnTo>
                    <a:pt x="1037932" y="0"/>
                  </a:lnTo>
                  <a:close/>
                </a:path>
                <a:path w="4009390" h="9525">
                  <a:moveTo>
                    <a:pt x="1095070" y="0"/>
                  </a:moveTo>
                  <a:lnTo>
                    <a:pt x="1085545" y="0"/>
                  </a:lnTo>
                  <a:lnTo>
                    <a:pt x="1085545" y="9525"/>
                  </a:lnTo>
                  <a:lnTo>
                    <a:pt x="1095070" y="9525"/>
                  </a:lnTo>
                  <a:lnTo>
                    <a:pt x="1095070" y="0"/>
                  </a:lnTo>
                  <a:close/>
                </a:path>
                <a:path w="4009390" h="9525">
                  <a:moveTo>
                    <a:pt x="1152194" y="0"/>
                  </a:moveTo>
                  <a:lnTo>
                    <a:pt x="1142669" y="0"/>
                  </a:lnTo>
                  <a:lnTo>
                    <a:pt x="1142669" y="9525"/>
                  </a:lnTo>
                  <a:lnTo>
                    <a:pt x="1152194" y="9525"/>
                  </a:lnTo>
                  <a:lnTo>
                    <a:pt x="1152194" y="0"/>
                  </a:lnTo>
                  <a:close/>
                </a:path>
                <a:path w="4009390" h="9525">
                  <a:moveTo>
                    <a:pt x="1209332" y="0"/>
                  </a:moveTo>
                  <a:lnTo>
                    <a:pt x="1199807" y="0"/>
                  </a:lnTo>
                  <a:lnTo>
                    <a:pt x="1199807" y="9525"/>
                  </a:lnTo>
                  <a:lnTo>
                    <a:pt x="1209332" y="9525"/>
                  </a:lnTo>
                  <a:lnTo>
                    <a:pt x="1209332" y="0"/>
                  </a:lnTo>
                  <a:close/>
                </a:path>
                <a:path w="4009390" h="9525">
                  <a:moveTo>
                    <a:pt x="1266469" y="0"/>
                  </a:moveTo>
                  <a:lnTo>
                    <a:pt x="1256944" y="0"/>
                  </a:lnTo>
                  <a:lnTo>
                    <a:pt x="1256944" y="9525"/>
                  </a:lnTo>
                  <a:lnTo>
                    <a:pt x="1266469" y="9525"/>
                  </a:lnTo>
                  <a:lnTo>
                    <a:pt x="1266469" y="0"/>
                  </a:lnTo>
                  <a:close/>
                </a:path>
                <a:path w="4009390" h="9525">
                  <a:moveTo>
                    <a:pt x="1323594" y="0"/>
                  </a:moveTo>
                  <a:lnTo>
                    <a:pt x="1314081" y="0"/>
                  </a:lnTo>
                  <a:lnTo>
                    <a:pt x="1314081" y="9525"/>
                  </a:lnTo>
                  <a:lnTo>
                    <a:pt x="1323594" y="9525"/>
                  </a:lnTo>
                  <a:lnTo>
                    <a:pt x="1323594" y="0"/>
                  </a:lnTo>
                  <a:close/>
                </a:path>
                <a:path w="4009390" h="9525">
                  <a:moveTo>
                    <a:pt x="1380731" y="0"/>
                  </a:moveTo>
                  <a:lnTo>
                    <a:pt x="1371206" y="0"/>
                  </a:lnTo>
                  <a:lnTo>
                    <a:pt x="1371206" y="9525"/>
                  </a:lnTo>
                  <a:lnTo>
                    <a:pt x="1380731" y="9525"/>
                  </a:lnTo>
                  <a:lnTo>
                    <a:pt x="1380731" y="0"/>
                  </a:lnTo>
                  <a:close/>
                </a:path>
                <a:path w="4009390" h="9525">
                  <a:moveTo>
                    <a:pt x="1437868" y="0"/>
                  </a:moveTo>
                  <a:lnTo>
                    <a:pt x="1428343" y="0"/>
                  </a:lnTo>
                  <a:lnTo>
                    <a:pt x="1428343" y="9525"/>
                  </a:lnTo>
                  <a:lnTo>
                    <a:pt x="1437868" y="9525"/>
                  </a:lnTo>
                  <a:lnTo>
                    <a:pt x="1437868" y="0"/>
                  </a:lnTo>
                  <a:close/>
                </a:path>
                <a:path w="4009390" h="9525">
                  <a:moveTo>
                    <a:pt x="1495005" y="0"/>
                  </a:moveTo>
                  <a:lnTo>
                    <a:pt x="1485480" y="0"/>
                  </a:lnTo>
                  <a:lnTo>
                    <a:pt x="1485480" y="9525"/>
                  </a:lnTo>
                  <a:lnTo>
                    <a:pt x="1495005" y="9525"/>
                  </a:lnTo>
                  <a:lnTo>
                    <a:pt x="1495005" y="0"/>
                  </a:lnTo>
                  <a:close/>
                </a:path>
                <a:path w="4009390" h="9525">
                  <a:moveTo>
                    <a:pt x="1552130" y="0"/>
                  </a:moveTo>
                  <a:lnTo>
                    <a:pt x="1542618" y="0"/>
                  </a:lnTo>
                  <a:lnTo>
                    <a:pt x="1542618" y="9525"/>
                  </a:lnTo>
                  <a:lnTo>
                    <a:pt x="1552130" y="9525"/>
                  </a:lnTo>
                  <a:lnTo>
                    <a:pt x="1552130" y="0"/>
                  </a:lnTo>
                  <a:close/>
                </a:path>
                <a:path w="4009390" h="9525">
                  <a:moveTo>
                    <a:pt x="1609267" y="0"/>
                  </a:moveTo>
                  <a:lnTo>
                    <a:pt x="1599742" y="0"/>
                  </a:lnTo>
                  <a:lnTo>
                    <a:pt x="1599742" y="9525"/>
                  </a:lnTo>
                  <a:lnTo>
                    <a:pt x="1609267" y="9525"/>
                  </a:lnTo>
                  <a:lnTo>
                    <a:pt x="1609267" y="0"/>
                  </a:lnTo>
                  <a:close/>
                </a:path>
                <a:path w="4009390" h="9525">
                  <a:moveTo>
                    <a:pt x="1666405" y="0"/>
                  </a:moveTo>
                  <a:lnTo>
                    <a:pt x="1656880" y="0"/>
                  </a:lnTo>
                  <a:lnTo>
                    <a:pt x="1656880" y="9525"/>
                  </a:lnTo>
                  <a:lnTo>
                    <a:pt x="1666405" y="9525"/>
                  </a:lnTo>
                  <a:lnTo>
                    <a:pt x="1666405" y="0"/>
                  </a:lnTo>
                  <a:close/>
                </a:path>
                <a:path w="4009390" h="9525">
                  <a:moveTo>
                    <a:pt x="1723542" y="0"/>
                  </a:moveTo>
                  <a:lnTo>
                    <a:pt x="1714017" y="0"/>
                  </a:lnTo>
                  <a:lnTo>
                    <a:pt x="1714017" y="9525"/>
                  </a:lnTo>
                  <a:lnTo>
                    <a:pt x="1723542" y="9525"/>
                  </a:lnTo>
                  <a:lnTo>
                    <a:pt x="1723542" y="0"/>
                  </a:lnTo>
                  <a:close/>
                </a:path>
                <a:path w="4009390" h="9525">
                  <a:moveTo>
                    <a:pt x="1780667" y="0"/>
                  </a:moveTo>
                  <a:lnTo>
                    <a:pt x="1771142" y="0"/>
                  </a:lnTo>
                  <a:lnTo>
                    <a:pt x="1771142" y="9525"/>
                  </a:lnTo>
                  <a:lnTo>
                    <a:pt x="1780667" y="9525"/>
                  </a:lnTo>
                  <a:lnTo>
                    <a:pt x="1780667" y="0"/>
                  </a:lnTo>
                  <a:close/>
                </a:path>
                <a:path w="4009390" h="9525">
                  <a:moveTo>
                    <a:pt x="1837804" y="0"/>
                  </a:moveTo>
                  <a:lnTo>
                    <a:pt x="1828279" y="0"/>
                  </a:lnTo>
                  <a:lnTo>
                    <a:pt x="1828279" y="9525"/>
                  </a:lnTo>
                  <a:lnTo>
                    <a:pt x="1837804" y="9525"/>
                  </a:lnTo>
                  <a:lnTo>
                    <a:pt x="1837804" y="0"/>
                  </a:lnTo>
                  <a:close/>
                </a:path>
                <a:path w="4009390" h="9525">
                  <a:moveTo>
                    <a:pt x="1894941" y="0"/>
                  </a:moveTo>
                  <a:lnTo>
                    <a:pt x="1885416" y="0"/>
                  </a:lnTo>
                  <a:lnTo>
                    <a:pt x="1885416" y="9525"/>
                  </a:lnTo>
                  <a:lnTo>
                    <a:pt x="1894941" y="9525"/>
                  </a:lnTo>
                  <a:lnTo>
                    <a:pt x="1894941" y="0"/>
                  </a:lnTo>
                  <a:close/>
                </a:path>
                <a:path w="4009390" h="9525">
                  <a:moveTo>
                    <a:pt x="1952066" y="0"/>
                  </a:moveTo>
                  <a:lnTo>
                    <a:pt x="1942553" y="0"/>
                  </a:lnTo>
                  <a:lnTo>
                    <a:pt x="1942553" y="9525"/>
                  </a:lnTo>
                  <a:lnTo>
                    <a:pt x="1952066" y="9525"/>
                  </a:lnTo>
                  <a:lnTo>
                    <a:pt x="1952066" y="0"/>
                  </a:lnTo>
                  <a:close/>
                </a:path>
                <a:path w="4009390" h="9525">
                  <a:moveTo>
                    <a:pt x="2009203" y="0"/>
                  </a:moveTo>
                  <a:lnTo>
                    <a:pt x="1999678" y="0"/>
                  </a:lnTo>
                  <a:lnTo>
                    <a:pt x="1999678" y="9525"/>
                  </a:lnTo>
                  <a:lnTo>
                    <a:pt x="2009203" y="9525"/>
                  </a:lnTo>
                  <a:lnTo>
                    <a:pt x="2009203" y="0"/>
                  </a:lnTo>
                  <a:close/>
                </a:path>
                <a:path w="4009390" h="9525">
                  <a:moveTo>
                    <a:pt x="2066340" y="0"/>
                  </a:moveTo>
                  <a:lnTo>
                    <a:pt x="2056815" y="0"/>
                  </a:lnTo>
                  <a:lnTo>
                    <a:pt x="2056815" y="9525"/>
                  </a:lnTo>
                  <a:lnTo>
                    <a:pt x="2066340" y="9525"/>
                  </a:lnTo>
                  <a:lnTo>
                    <a:pt x="2066340" y="0"/>
                  </a:lnTo>
                  <a:close/>
                </a:path>
                <a:path w="4009390" h="9525">
                  <a:moveTo>
                    <a:pt x="2123478" y="0"/>
                  </a:moveTo>
                  <a:lnTo>
                    <a:pt x="2113953" y="0"/>
                  </a:lnTo>
                  <a:lnTo>
                    <a:pt x="2113953" y="9525"/>
                  </a:lnTo>
                  <a:lnTo>
                    <a:pt x="2123478" y="9525"/>
                  </a:lnTo>
                  <a:lnTo>
                    <a:pt x="2123478" y="0"/>
                  </a:lnTo>
                  <a:close/>
                </a:path>
                <a:path w="4009390" h="9525">
                  <a:moveTo>
                    <a:pt x="2180602" y="0"/>
                  </a:moveTo>
                  <a:lnTo>
                    <a:pt x="2171090" y="0"/>
                  </a:lnTo>
                  <a:lnTo>
                    <a:pt x="2171090" y="9525"/>
                  </a:lnTo>
                  <a:lnTo>
                    <a:pt x="2180602" y="9525"/>
                  </a:lnTo>
                  <a:lnTo>
                    <a:pt x="2180602" y="0"/>
                  </a:lnTo>
                  <a:close/>
                </a:path>
                <a:path w="4009390" h="9525">
                  <a:moveTo>
                    <a:pt x="2237740" y="0"/>
                  </a:moveTo>
                  <a:lnTo>
                    <a:pt x="2228215" y="0"/>
                  </a:lnTo>
                  <a:lnTo>
                    <a:pt x="2228215" y="9525"/>
                  </a:lnTo>
                  <a:lnTo>
                    <a:pt x="2237740" y="9525"/>
                  </a:lnTo>
                  <a:lnTo>
                    <a:pt x="2237740" y="0"/>
                  </a:lnTo>
                  <a:close/>
                </a:path>
                <a:path w="4009390" h="9525">
                  <a:moveTo>
                    <a:pt x="2294877" y="0"/>
                  </a:moveTo>
                  <a:lnTo>
                    <a:pt x="2285352" y="0"/>
                  </a:lnTo>
                  <a:lnTo>
                    <a:pt x="2285352" y="9525"/>
                  </a:lnTo>
                  <a:lnTo>
                    <a:pt x="2294877" y="9525"/>
                  </a:lnTo>
                  <a:lnTo>
                    <a:pt x="2294877" y="0"/>
                  </a:lnTo>
                  <a:close/>
                </a:path>
                <a:path w="4009390" h="9525">
                  <a:moveTo>
                    <a:pt x="2352002" y="0"/>
                  </a:moveTo>
                  <a:lnTo>
                    <a:pt x="2342489" y="0"/>
                  </a:lnTo>
                  <a:lnTo>
                    <a:pt x="2342489" y="9525"/>
                  </a:lnTo>
                  <a:lnTo>
                    <a:pt x="2352002" y="9525"/>
                  </a:lnTo>
                  <a:lnTo>
                    <a:pt x="2352002" y="0"/>
                  </a:lnTo>
                  <a:close/>
                </a:path>
                <a:path w="4009390" h="9525">
                  <a:moveTo>
                    <a:pt x="2409139" y="0"/>
                  </a:moveTo>
                  <a:lnTo>
                    <a:pt x="2399614" y="0"/>
                  </a:lnTo>
                  <a:lnTo>
                    <a:pt x="2399614" y="9525"/>
                  </a:lnTo>
                  <a:lnTo>
                    <a:pt x="2409139" y="9525"/>
                  </a:lnTo>
                  <a:lnTo>
                    <a:pt x="2409139" y="0"/>
                  </a:lnTo>
                  <a:close/>
                </a:path>
                <a:path w="4009390" h="9525">
                  <a:moveTo>
                    <a:pt x="2466276" y="0"/>
                  </a:moveTo>
                  <a:lnTo>
                    <a:pt x="2456751" y="0"/>
                  </a:lnTo>
                  <a:lnTo>
                    <a:pt x="2456751" y="9525"/>
                  </a:lnTo>
                  <a:lnTo>
                    <a:pt x="2466276" y="9525"/>
                  </a:lnTo>
                  <a:lnTo>
                    <a:pt x="2466276" y="0"/>
                  </a:lnTo>
                  <a:close/>
                </a:path>
                <a:path w="4009390" h="9525">
                  <a:moveTo>
                    <a:pt x="2523413" y="0"/>
                  </a:moveTo>
                  <a:lnTo>
                    <a:pt x="2513888" y="0"/>
                  </a:lnTo>
                  <a:lnTo>
                    <a:pt x="2513888" y="9525"/>
                  </a:lnTo>
                  <a:lnTo>
                    <a:pt x="2523413" y="9525"/>
                  </a:lnTo>
                  <a:lnTo>
                    <a:pt x="2523413" y="0"/>
                  </a:lnTo>
                  <a:close/>
                </a:path>
                <a:path w="4009390" h="9525">
                  <a:moveTo>
                    <a:pt x="2580538" y="0"/>
                  </a:moveTo>
                  <a:lnTo>
                    <a:pt x="2571026" y="0"/>
                  </a:lnTo>
                  <a:lnTo>
                    <a:pt x="2571026" y="9525"/>
                  </a:lnTo>
                  <a:lnTo>
                    <a:pt x="2580538" y="9525"/>
                  </a:lnTo>
                  <a:lnTo>
                    <a:pt x="2580538" y="0"/>
                  </a:lnTo>
                  <a:close/>
                </a:path>
                <a:path w="4009390" h="9525">
                  <a:moveTo>
                    <a:pt x="2637675" y="0"/>
                  </a:moveTo>
                  <a:lnTo>
                    <a:pt x="2628150" y="0"/>
                  </a:lnTo>
                  <a:lnTo>
                    <a:pt x="2628150" y="9525"/>
                  </a:lnTo>
                  <a:lnTo>
                    <a:pt x="2637675" y="9525"/>
                  </a:lnTo>
                  <a:lnTo>
                    <a:pt x="2637675" y="0"/>
                  </a:lnTo>
                  <a:close/>
                </a:path>
                <a:path w="4009390" h="9525">
                  <a:moveTo>
                    <a:pt x="2694813" y="0"/>
                  </a:moveTo>
                  <a:lnTo>
                    <a:pt x="2685288" y="0"/>
                  </a:lnTo>
                  <a:lnTo>
                    <a:pt x="2685288" y="9525"/>
                  </a:lnTo>
                  <a:lnTo>
                    <a:pt x="2694813" y="9525"/>
                  </a:lnTo>
                  <a:lnTo>
                    <a:pt x="2694813" y="0"/>
                  </a:lnTo>
                  <a:close/>
                </a:path>
                <a:path w="4009390" h="9525">
                  <a:moveTo>
                    <a:pt x="2751950" y="0"/>
                  </a:moveTo>
                  <a:lnTo>
                    <a:pt x="2742425" y="0"/>
                  </a:lnTo>
                  <a:lnTo>
                    <a:pt x="2742425" y="9525"/>
                  </a:lnTo>
                  <a:lnTo>
                    <a:pt x="2751950" y="9525"/>
                  </a:lnTo>
                  <a:lnTo>
                    <a:pt x="2751950" y="0"/>
                  </a:lnTo>
                  <a:close/>
                </a:path>
                <a:path w="4009390" h="9525">
                  <a:moveTo>
                    <a:pt x="2809075" y="0"/>
                  </a:moveTo>
                  <a:lnTo>
                    <a:pt x="2799562" y="0"/>
                  </a:lnTo>
                  <a:lnTo>
                    <a:pt x="2799562" y="9525"/>
                  </a:lnTo>
                  <a:lnTo>
                    <a:pt x="2809075" y="9525"/>
                  </a:lnTo>
                  <a:lnTo>
                    <a:pt x="2809075" y="0"/>
                  </a:lnTo>
                  <a:close/>
                </a:path>
                <a:path w="4009390" h="9525">
                  <a:moveTo>
                    <a:pt x="2866212" y="0"/>
                  </a:moveTo>
                  <a:lnTo>
                    <a:pt x="2856687" y="0"/>
                  </a:lnTo>
                  <a:lnTo>
                    <a:pt x="2856687" y="9525"/>
                  </a:lnTo>
                  <a:lnTo>
                    <a:pt x="2866212" y="9525"/>
                  </a:lnTo>
                  <a:lnTo>
                    <a:pt x="2866212" y="0"/>
                  </a:lnTo>
                  <a:close/>
                </a:path>
                <a:path w="4009390" h="9525">
                  <a:moveTo>
                    <a:pt x="2923349" y="0"/>
                  </a:moveTo>
                  <a:lnTo>
                    <a:pt x="2913824" y="0"/>
                  </a:lnTo>
                  <a:lnTo>
                    <a:pt x="2913824" y="9525"/>
                  </a:lnTo>
                  <a:lnTo>
                    <a:pt x="2923349" y="9525"/>
                  </a:lnTo>
                  <a:lnTo>
                    <a:pt x="2923349" y="0"/>
                  </a:lnTo>
                  <a:close/>
                </a:path>
                <a:path w="4009390" h="9525">
                  <a:moveTo>
                    <a:pt x="2980474" y="0"/>
                  </a:moveTo>
                  <a:lnTo>
                    <a:pt x="2970961" y="0"/>
                  </a:lnTo>
                  <a:lnTo>
                    <a:pt x="2970961" y="9525"/>
                  </a:lnTo>
                  <a:lnTo>
                    <a:pt x="2980474" y="9525"/>
                  </a:lnTo>
                  <a:lnTo>
                    <a:pt x="2980474" y="0"/>
                  </a:lnTo>
                  <a:close/>
                </a:path>
                <a:path w="4009390" h="9525">
                  <a:moveTo>
                    <a:pt x="3037611" y="0"/>
                  </a:moveTo>
                  <a:lnTo>
                    <a:pt x="3028086" y="0"/>
                  </a:lnTo>
                  <a:lnTo>
                    <a:pt x="3028086" y="9525"/>
                  </a:lnTo>
                  <a:lnTo>
                    <a:pt x="3037611" y="9525"/>
                  </a:lnTo>
                  <a:lnTo>
                    <a:pt x="3037611" y="0"/>
                  </a:lnTo>
                  <a:close/>
                </a:path>
                <a:path w="4009390" h="9525">
                  <a:moveTo>
                    <a:pt x="3094748" y="0"/>
                  </a:moveTo>
                  <a:lnTo>
                    <a:pt x="3085223" y="0"/>
                  </a:lnTo>
                  <a:lnTo>
                    <a:pt x="3085223" y="9525"/>
                  </a:lnTo>
                  <a:lnTo>
                    <a:pt x="3094748" y="9525"/>
                  </a:lnTo>
                  <a:lnTo>
                    <a:pt x="3094748" y="0"/>
                  </a:lnTo>
                  <a:close/>
                </a:path>
                <a:path w="4009390" h="9525">
                  <a:moveTo>
                    <a:pt x="3151886" y="0"/>
                  </a:moveTo>
                  <a:lnTo>
                    <a:pt x="3142361" y="0"/>
                  </a:lnTo>
                  <a:lnTo>
                    <a:pt x="3142361" y="9525"/>
                  </a:lnTo>
                  <a:lnTo>
                    <a:pt x="3151886" y="9525"/>
                  </a:lnTo>
                  <a:lnTo>
                    <a:pt x="3151886" y="0"/>
                  </a:lnTo>
                  <a:close/>
                </a:path>
                <a:path w="4009390" h="9525">
                  <a:moveTo>
                    <a:pt x="3209010" y="0"/>
                  </a:moveTo>
                  <a:lnTo>
                    <a:pt x="3199498" y="0"/>
                  </a:lnTo>
                  <a:lnTo>
                    <a:pt x="3199498" y="9525"/>
                  </a:lnTo>
                  <a:lnTo>
                    <a:pt x="3209010" y="9525"/>
                  </a:lnTo>
                  <a:lnTo>
                    <a:pt x="3209010" y="0"/>
                  </a:lnTo>
                  <a:close/>
                </a:path>
                <a:path w="4009390" h="9525">
                  <a:moveTo>
                    <a:pt x="3266148" y="0"/>
                  </a:moveTo>
                  <a:lnTo>
                    <a:pt x="3256623" y="0"/>
                  </a:lnTo>
                  <a:lnTo>
                    <a:pt x="3256623" y="9525"/>
                  </a:lnTo>
                  <a:lnTo>
                    <a:pt x="3266148" y="9525"/>
                  </a:lnTo>
                  <a:lnTo>
                    <a:pt x="3266148" y="0"/>
                  </a:lnTo>
                  <a:close/>
                </a:path>
                <a:path w="4009390" h="9525">
                  <a:moveTo>
                    <a:pt x="3323285" y="0"/>
                  </a:moveTo>
                  <a:lnTo>
                    <a:pt x="3313760" y="0"/>
                  </a:lnTo>
                  <a:lnTo>
                    <a:pt x="3313760" y="9525"/>
                  </a:lnTo>
                  <a:lnTo>
                    <a:pt x="3323285" y="9525"/>
                  </a:lnTo>
                  <a:lnTo>
                    <a:pt x="3323285" y="0"/>
                  </a:lnTo>
                  <a:close/>
                </a:path>
                <a:path w="4009390" h="9525">
                  <a:moveTo>
                    <a:pt x="3380422" y="0"/>
                  </a:moveTo>
                  <a:lnTo>
                    <a:pt x="3370897" y="0"/>
                  </a:lnTo>
                  <a:lnTo>
                    <a:pt x="3370897" y="9525"/>
                  </a:lnTo>
                  <a:lnTo>
                    <a:pt x="3380422" y="9525"/>
                  </a:lnTo>
                  <a:lnTo>
                    <a:pt x="3380422" y="0"/>
                  </a:lnTo>
                  <a:close/>
                </a:path>
                <a:path w="4009390" h="9525">
                  <a:moveTo>
                    <a:pt x="3437547" y="0"/>
                  </a:moveTo>
                  <a:lnTo>
                    <a:pt x="3428034" y="0"/>
                  </a:lnTo>
                  <a:lnTo>
                    <a:pt x="3428034" y="9525"/>
                  </a:lnTo>
                  <a:lnTo>
                    <a:pt x="3437547" y="9525"/>
                  </a:lnTo>
                  <a:lnTo>
                    <a:pt x="3437547" y="0"/>
                  </a:lnTo>
                  <a:close/>
                </a:path>
                <a:path w="4009390" h="9525">
                  <a:moveTo>
                    <a:pt x="3494684" y="0"/>
                  </a:moveTo>
                  <a:lnTo>
                    <a:pt x="3485159" y="0"/>
                  </a:lnTo>
                  <a:lnTo>
                    <a:pt x="3485159" y="9525"/>
                  </a:lnTo>
                  <a:lnTo>
                    <a:pt x="3494684" y="9525"/>
                  </a:lnTo>
                  <a:lnTo>
                    <a:pt x="3494684" y="0"/>
                  </a:lnTo>
                  <a:close/>
                </a:path>
                <a:path w="4009390" h="9525">
                  <a:moveTo>
                    <a:pt x="3551821" y="0"/>
                  </a:moveTo>
                  <a:lnTo>
                    <a:pt x="3542296" y="0"/>
                  </a:lnTo>
                  <a:lnTo>
                    <a:pt x="3542296" y="9525"/>
                  </a:lnTo>
                  <a:lnTo>
                    <a:pt x="3551821" y="9525"/>
                  </a:lnTo>
                  <a:lnTo>
                    <a:pt x="3551821" y="0"/>
                  </a:lnTo>
                  <a:close/>
                </a:path>
                <a:path w="4009390" h="9525">
                  <a:moveTo>
                    <a:pt x="3608946" y="0"/>
                  </a:moveTo>
                  <a:lnTo>
                    <a:pt x="3599434" y="0"/>
                  </a:lnTo>
                  <a:lnTo>
                    <a:pt x="3599434" y="9525"/>
                  </a:lnTo>
                  <a:lnTo>
                    <a:pt x="3608946" y="9525"/>
                  </a:lnTo>
                  <a:lnTo>
                    <a:pt x="3608946" y="0"/>
                  </a:lnTo>
                  <a:close/>
                </a:path>
                <a:path w="4009390" h="9525">
                  <a:moveTo>
                    <a:pt x="3666083" y="0"/>
                  </a:moveTo>
                  <a:lnTo>
                    <a:pt x="3656558" y="0"/>
                  </a:lnTo>
                  <a:lnTo>
                    <a:pt x="3656558" y="9525"/>
                  </a:lnTo>
                  <a:lnTo>
                    <a:pt x="3666083" y="9525"/>
                  </a:lnTo>
                  <a:lnTo>
                    <a:pt x="3666083" y="0"/>
                  </a:lnTo>
                  <a:close/>
                </a:path>
                <a:path w="4009390" h="9525">
                  <a:moveTo>
                    <a:pt x="3723221" y="0"/>
                  </a:moveTo>
                  <a:lnTo>
                    <a:pt x="3713696" y="0"/>
                  </a:lnTo>
                  <a:lnTo>
                    <a:pt x="3713696" y="9525"/>
                  </a:lnTo>
                  <a:lnTo>
                    <a:pt x="3723221" y="9525"/>
                  </a:lnTo>
                  <a:lnTo>
                    <a:pt x="3723221" y="0"/>
                  </a:lnTo>
                  <a:close/>
                </a:path>
                <a:path w="4009390" h="9525">
                  <a:moveTo>
                    <a:pt x="3780358" y="0"/>
                  </a:moveTo>
                  <a:lnTo>
                    <a:pt x="3770833" y="0"/>
                  </a:lnTo>
                  <a:lnTo>
                    <a:pt x="3770833" y="9525"/>
                  </a:lnTo>
                  <a:lnTo>
                    <a:pt x="3780358" y="9525"/>
                  </a:lnTo>
                  <a:lnTo>
                    <a:pt x="3780358" y="0"/>
                  </a:lnTo>
                  <a:close/>
                </a:path>
                <a:path w="4009390" h="9525">
                  <a:moveTo>
                    <a:pt x="3837482" y="0"/>
                  </a:moveTo>
                  <a:lnTo>
                    <a:pt x="3827970" y="0"/>
                  </a:lnTo>
                  <a:lnTo>
                    <a:pt x="3827970" y="9525"/>
                  </a:lnTo>
                  <a:lnTo>
                    <a:pt x="3837482" y="9525"/>
                  </a:lnTo>
                  <a:lnTo>
                    <a:pt x="3837482" y="0"/>
                  </a:lnTo>
                  <a:close/>
                </a:path>
                <a:path w="4009390" h="9525">
                  <a:moveTo>
                    <a:pt x="3894620" y="0"/>
                  </a:moveTo>
                  <a:lnTo>
                    <a:pt x="3885095" y="0"/>
                  </a:lnTo>
                  <a:lnTo>
                    <a:pt x="3885095" y="9525"/>
                  </a:lnTo>
                  <a:lnTo>
                    <a:pt x="3894620" y="9525"/>
                  </a:lnTo>
                  <a:lnTo>
                    <a:pt x="3894620" y="0"/>
                  </a:lnTo>
                  <a:close/>
                </a:path>
                <a:path w="4009390" h="9525">
                  <a:moveTo>
                    <a:pt x="3951757" y="0"/>
                  </a:moveTo>
                  <a:lnTo>
                    <a:pt x="3942232" y="0"/>
                  </a:lnTo>
                  <a:lnTo>
                    <a:pt x="3942232" y="9525"/>
                  </a:lnTo>
                  <a:lnTo>
                    <a:pt x="3951757" y="9525"/>
                  </a:lnTo>
                  <a:lnTo>
                    <a:pt x="3951757" y="0"/>
                  </a:lnTo>
                  <a:close/>
                </a:path>
                <a:path w="4009390" h="9525">
                  <a:moveTo>
                    <a:pt x="4008894" y="0"/>
                  </a:moveTo>
                  <a:lnTo>
                    <a:pt x="3999369" y="0"/>
                  </a:lnTo>
                  <a:lnTo>
                    <a:pt x="3999369" y="9525"/>
                  </a:lnTo>
                  <a:lnTo>
                    <a:pt x="4008894" y="9525"/>
                  </a:lnTo>
                  <a:lnTo>
                    <a:pt x="4008894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03307" y="4847145"/>
              <a:ext cx="1936750" cy="1838325"/>
            </a:xfrm>
            <a:custGeom>
              <a:avLst/>
              <a:gdLst/>
              <a:ahLst/>
              <a:cxnLst/>
              <a:rect l="l" t="t" r="r" b="b"/>
              <a:pathLst>
                <a:path w="1936750" h="1838325">
                  <a:moveTo>
                    <a:pt x="9525" y="29806"/>
                  </a:moveTo>
                  <a:lnTo>
                    <a:pt x="0" y="29806"/>
                  </a:lnTo>
                  <a:lnTo>
                    <a:pt x="0" y="39331"/>
                  </a:lnTo>
                  <a:lnTo>
                    <a:pt x="9525" y="39331"/>
                  </a:lnTo>
                  <a:lnTo>
                    <a:pt x="9525" y="29806"/>
                  </a:lnTo>
                  <a:close/>
                </a:path>
                <a:path w="1936750" h="1838325">
                  <a:moveTo>
                    <a:pt x="66649" y="29806"/>
                  </a:moveTo>
                  <a:lnTo>
                    <a:pt x="57137" y="29806"/>
                  </a:lnTo>
                  <a:lnTo>
                    <a:pt x="57137" y="39331"/>
                  </a:lnTo>
                  <a:lnTo>
                    <a:pt x="66649" y="39331"/>
                  </a:lnTo>
                  <a:lnTo>
                    <a:pt x="66649" y="29806"/>
                  </a:lnTo>
                  <a:close/>
                </a:path>
                <a:path w="1936750" h="1838325">
                  <a:moveTo>
                    <a:pt x="123786" y="29806"/>
                  </a:moveTo>
                  <a:lnTo>
                    <a:pt x="114261" y="29806"/>
                  </a:lnTo>
                  <a:lnTo>
                    <a:pt x="114261" y="39331"/>
                  </a:lnTo>
                  <a:lnTo>
                    <a:pt x="123786" y="39331"/>
                  </a:lnTo>
                  <a:lnTo>
                    <a:pt x="123786" y="29806"/>
                  </a:lnTo>
                  <a:close/>
                </a:path>
                <a:path w="1936750" h="1838325">
                  <a:moveTo>
                    <a:pt x="180924" y="29806"/>
                  </a:moveTo>
                  <a:lnTo>
                    <a:pt x="171399" y="29806"/>
                  </a:lnTo>
                  <a:lnTo>
                    <a:pt x="171399" y="39331"/>
                  </a:lnTo>
                  <a:lnTo>
                    <a:pt x="180924" y="39331"/>
                  </a:lnTo>
                  <a:lnTo>
                    <a:pt x="180924" y="29806"/>
                  </a:lnTo>
                  <a:close/>
                </a:path>
                <a:path w="1936750" h="1838325">
                  <a:moveTo>
                    <a:pt x="238048" y="29806"/>
                  </a:moveTo>
                  <a:lnTo>
                    <a:pt x="228536" y="29806"/>
                  </a:lnTo>
                  <a:lnTo>
                    <a:pt x="228536" y="39331"/>
                  </a:lnTo>
                  <a:lnTo>
                    <a:pt x="238048" y="39331"/>
                  </a:lnTo>
                  <a:lnTo>
                    <a:pt x="238048" y="29806"/>
                  </a:lnTo>
                  <a:close/>
                </a:path>
                <a:path w="1936750" h="1838325">
                  <a:moveTo>
                    <a:pt x="295186" y="29806"/>
                  </a:moveTo>
                  <a:lnTo>
                    <a:pt x="285661" y="29806"/>
                  </a:lnTo>
                  <a:lnTo>
                    <a:pt x="285661" y="39331"/>
                  </a:lnTo>
                  <a:lnTo>
                    <a:pt x="295186" y="39331"/>
                  </a:lnTo>
                  <a:lnTo>
                    <a:pt x="295186" y="29806"/>
                  </a:lnTo>
                  <a:close/>
                </a:path>
                <a:path w="1936750" h="1838325">
                  <a:moveTo>
                    <a:pt x="352323" y="29806"/>
                  </a:moveTo>
                  <a:lnTo>
                    <a:pt x="342798" y="29806"/>
                  </a:lnTo>
                  <a:lnTo>
                    <a:pt x="342798" y="39331"/>
                  </a:lnTo>
                  <a:lnTo>
                    <a:pt x="352323" y="39331"/>
                  </a:lnTo>
                  <a:lnTo>
                    <a:pt x="352323" y="29806"/>
                  </a:lnTo>
                  <a:close/>
                </a:path>
                <a:path w="1936750" h="1838325">
                  <a:moveTo>
                    <a:pt x="409460" y="29806"/>
                  </a:moveTo>
                  <a:lnTo>
                    <a:pt x="399935" y="29806"/>
                  </a:lnTo>
                  <a:lnTo>
                    <a:pt x="399935" y="39331"/>
                  </a:lnTo>
                  <a:lnTo>
                    <a:pt x="409460" y="39331"/>
                  </a:lnTo>
                  <a:lnTo>
                    <a:pt x="409460" y="29806"/>
                  </a:lnTo>
                  <a:close/>
                </a:path>
                <a:path w="1936750" h="1838325">
                  <a:moveTo>
                    <a:pt x="466585" y="29806"/>
                  </a:moveTo>
                  <a:lnTo>
                    <a:pt x="457073" y="29806"/>
                  </a:lnTo>
                  <a:lnTo>
                    <a:pt x="457073" y="39331"/>
                  </a:lnTo>
                  <a:lnTo>
                    <a:pt x="466585" y="39331"/>
                  </a:lnTo>
                  <a:lnTo>
                    <a:pt x="466585" y="29806"/>
                  </a:lnTo>
                  <a:close/>
                </a:path>
                <a:path w="1936750" h="1838325">
                  <a:moveTo>
                    <a:pt x="523722" y="29806"/>
                  </a:moveTo>
                  <a:lnTo>
                    <a:pt x="514197" y="29806"/>
                  </a:lnTo>
                  <a:lnTo>
                    <a:pt x="514197" y="39331"/>
                  </a:lnTo>
                  <a:lnTo>
                    <a:pt x="523722" y="39331"/>
                  </a:lnTo>
                  <a:lnTo>
                    <a:pt x="523722" y="29806"/>
                  </a:lnTo>
                  <a:close/>
                </a:path>
                <a:path w="1936750" h="1838325">
                  <a:moveTo>
                    <a:pt x="580859" y="29806"/>
                  </a:moveTo>
                  <a:lnTo>
                    <a:pt x="571334" y="29806"/>
                  </a:lnTo>
                  <a:lnTo>
                    <a:pt x="571334" y="39331"/>
                  </a:lnTo>
                  <a:lnTo>
                    <a:pt x="580859" y="39331"/>
                  </a:lnTo>
                  <a:lnTo>
                    <a:pt x="580859" y="29806"/>
                  </a:lnTo>
                  <a:close/>
                </a:path>
                <a:path w="1936750" h="1838325">
                  <a:moveTo>
                    <a:pt x="637997" y="29806"/>
                  </a:moveTo>
                  <a:lnTo>
                    <a:pt x="628472" y="29806"/>
                  </a:lnTo>
                  <a:lnTo>
                    <a:pt x="628472" y="39331"/>
                  </a:lnTo>
                  <a:lnTo>
                    <a:pt x="637997" y="39331"/>
                  </a:lnTo>
                  <a:lnTo>
                    <a:pt x="637997" y="29806"/>
                  </a:lnTo>
                  <a:close/>
                </a:path>
                <a:path w="1936750" h="1838325">
                  <a:moveTo>
                    <a:pt x="695121" y="29806"/>
                  </a:moveTo>
                  <a:lnTo>
                    <a:pt x="685609" y="29806"/>
                  </a:lnTo>
                  <a:lnTo>
                    <a:pt x="685609" y="39331"/>
                  </a:lnTo>
                  <a:lnTo>
                    <a:pt x="695121" y="39331"/>
                  </a:lnTo>
                  <a:lnTo>
                    <a:pt x="695121" y="29806"/>
                  </a:lnTo>
                  <a:close/>
                </a:path>
                <a:path w="1936750" h="1838325">
                  <a:moveTo>
                    <a:pt x="752259" y="29806"/>
                  </a:moveTo>
                  <a:lnTo>
                    <a:pt x="742734" y="29806"/>
                  </a:lnTo>
                  <a:lnTo>
                    <a:pt x="742734" y="39331"/>
                  </a:lnTo>
                  <a:lnTo>
                    <a:pt x="752259" y="39331"/>
                  </a:lnTo>
                  <a:lnTo>
                    <a:pt x="752259" y="29806"/>
                  </a:lnTo>
                  <a:close/>
                </a:path>
                <a:path w="1936750" h="1838325">
                  <a:moveTo>
                    <a:pt x="809396" y="29806"/>
                  </a:moveTo>
                  <a:lnTo>
                    <a:pt x="799871" y="29806"/>
                  </a:lnTo>
                  <a:lnTo>
                    <a:pt x="799871" y="39331"/>
                  </a:lnTo>
                  <a:lnTo>
                    <a:pt x="809396" y="39331"/>
                  </a:lnTo>
                  <a:lnTo>
                    <a:pt x="809396" y="29806"/>
                  </a:lnTo>
                  <a:close/>
                </a:path>
                <a:path w="1936750" h="1838325">
                  <a:moveTo>
                    <a:pt x="866521" y="29806"/>
                  </a:moveTo>
                  <a:lnTo>
                    <a:pt x="857008" y="29806"/>
                  </a:lnTo>
                  <a:lnTo>
                    <a:pt x="857008" y="39331"/>
                  </a:lnTo>
                  <a:lnTo>
                    <a:pt x="866521" y="39331"/>
                  </a:lnTo>
                  <a:lnTo>
                    <a:pt x="866521" y="29806"/>
                  </a:lnTo>
                  <a:close/>
                </a:path>
                <a:path w="1936750" h="1838325">
                  <a:moveTo>
                    <a:pt x="923658" y="29806"/>
                  </a:moveTo>
                  <a:lnTo>
                    <a:pt x="914133" y="29806"/>
                  </a:lnTo>
                  <a:lnTo>
                    <a:pt x="914133" y="39331"/>
                  </a:lnTo>
                  <a:lnTo>
                    <a:pt x="923658" y="39331"/>
                  </a:lnTo>
                  <a:lnTo>
                    <a:pt x="923658" y="29806"/>
                  </a:lnTo>
                  <a:close/>
                </a:path>
                <a:path w="1936750" h="1838325">
                  <a:moveTo>
                    <a:pt x="980795" y="29806"/>
                  </a:moveTo>
                  <a:lnTo>
                    <a:pt x="971270" y="29806"/>
                  </a:lnTo>
                  <a:lnTo>
                    <a:pt x="971270" y="39331"/>
                  </a:lnTo>
                  <a:lnTo>
                    <a:pt x="980795" y="39331"/>
                  </a:lnTo>
                  <a:lnTo>
                    <a:pt x="980795" y="29806"/>
                  </a:lnTo>
                  <a:close/>
                </a:path>
                <a:path w="1936750" h="1838325">
                  <a:moveTo>
                    <a:pt x="1037932" y="29806"/>
                  </a:moveTo>
                  <a:lnTo>
                    <a:pt x="1028407" y="29806"/>
                  </a:lnTo>
                  <a:lnTo>
                    <a:pt x="1028407" y="39331"/>
                  </a:lnTo>
                  <a:lnTo>
                    <a:pt x="1037932" y="39331"/>
                  </a:lnTo>
                  <a:lnTo>
                    <a:pt x="1037932" y="29806"/>
                  </a:lnTo>
                  <a:close/>
                </a:path>
                <a:path w="1936750" h="1838325">
                  <a:moveTo>
                    <a:pt x="1095057" y="29806"/>
                  </a:moveTo>
                  <a:lnTo>
                    <a:pt x="1085545" y="29806"/>
                  </a:lnTo>
                  <a:lnTo>
                    <a:pt x="1085545" y="39331"/>
                  </a:lnTo>
                  <a:lnTo>
                    <a:pt x="1095057" y="39331"/>
                  </a:lnTo>
                  <a:lnTo>
                    <a:pt x="1095057" y="29806"/>
                  </a:lnTo>
                  <a:close/>
                </a:path>
                <a:path w="1936750" h="1838325">
                  <a:moveTo>
                    <a:pt x="1152194" y="29806"/>
                  </a:moveTo>
                  <a:lnTo>
                    <a:pt x="1142669" y="29806"/>
                  </a:lnTo>
                  <a:lnTo>
                    <a:pt x="1142669" y="39331"/>
                  </a:lnTo>
                  <a:lnTo>
                    <a:pt x="1152194" y="39331"/>
                  </a:lnTo>
                  <a:lnTo>
                    <a:pt x="1152194" y="29806"/>
                  </a:lnTo>
                  <a:close/>
                </a:path>
                <a:path w="1936750" h="1838325">
                  <a:moveTo>
                    <a:pt x="1209332" y="29806"/>
                  </a:moveTo>
                  <a:lnTo>
                    <a:pt x="1199807" y="29806"/>
                  </a:lnTo>
                  <a:lnTo>
                    <a:pt x="1199807" y="39331"/>
                  </a:lnTo>
                  <a:lnTo>
                    <a:pt x="1209332" y="39331"/>
                  </a:lnTo>
                  <a:lnTo>
                    <a:pt x="1209332" y="29806"/>
                  </a:lnTo>
                  <a:close/>
                </a:path>
                <a:path w="1936750" h="1838325">
                  <a:moveTo>
                    <a:pt x="1266469" y="29806"/>
                  </a:moveTo>
                  <a:lnTo>
                    <a:pt x="1256944" y="29806"/>
                  </a:lnTo>
                  <a:lnTo>
                    <a:pt x="1256944" y="39331"/>
                  </a:lnTo>
                  <a:lnTo>
                    <a:pt x="1266469" y="39331"/>
                  </a:lnTo>
                  <a:lnTo>
                    <a:pt x="1266469" y="29806"/>
                  </a:lnTo>
                  <a:close/>
                </a:path>
                <a:path w="1936750" h="1838325">
                  <a:moveTo>
                    <a:pt x="1323594" y="29806"/>
                  </a:moveTo>
                  <a:lnTo>
                    <a:pt x="1314081" y="29806"/>
                  </a:lnTo>
                  <a:lnTo>
                    <a:pt x="1314081" y="39331"/>
                  </a:lnTo>
                  <a:lnTo>
                    <a:pt x="1323594" y="39331"/>
                  </a:lnTo>
                  <a:lnTo>
                    <a:pt x="1323594" y="29806"/>
                  </a:lnTo>
                  <a:close/>
                </a:path>
                <a:path w="1936750" h="1838325">
                  <a:moveTo>
                    <a:pt x="1380731" y="29806"/>
                  </a:moveTo>
                  <a:lnTo>
                    <a:pt x="1371206" y="29806"/>
                  </a:lnTo>
                  <a:lnTo>
                    <a:pt x="1371206" y="39331"/>
                  </a:lnTo>
                  <a:lnTo>
                    <a:pt x="1380731" y="39331"/>
                  </a:lnTo>
                  <a:lnTo>
                    <a:pt x="1380731" y="29806"/>
                  </a:lnTo>
                  <a:close/>
                </a:path>
                <a:path w="1936750" h="1838325">
                  <a:moveTo>
                    <a:pt x="1437868" y="29806"/>
                  </a:moveTo>
                  <a:lnTo>
                    <a:pt x="1428343" y="29806"/>
                  </a:lnTo>
                  <a:lnTo>
                    <a:pt x="1428343" y="39331"/>
                  </a:lnTo>
                  <a:lnTo>
                    <a:pt x="1437868" y="39331"/>
                  </a:lnTo>
                  <a:lnTo>
                    <a:pt x="1437868" y="29806"/>
                  </a:lnTo>
                  <a:close/>
                </a:path>
                <a:path w="1936750" h="1838325">
                  <a:moveTo>
                    <a:pt x="1494993" y="29806"/>
                  </a:moveTo>
                  <a:lnTo>
                    <a:pt x="1485480" y="29806"/>
                  </a:lnTo>
                  <a:lnTo>
                    <a:pt x="1485480" y="39331"/>
                  </a:lnTo>
                  <a:lnTo>
                    <a:pt x="1494993" y="39331"/>
                  </a:lnTo>
                  <a:lnTo>
                    <a:pt x="1494993" y="29806"/>
                  </a:lnTo>
                  <a:close/>
                </a:path>
                <a:path w="1936750" h="1838325">
                  <a:moveTo>
                    <a:pt x="1552130" y="29806"/>
                  </a:moveTo>
                  <a:lnTo>
                    <a:pt x="1542605" y="29806"/>
                  </a:lnTo>
                  <a:lnTo>
                    <a:pt x="1542605" y="39331"/>
                  </a:lnTo>
                  <a:lnTo>
                    <a:pt x="1552130" y="39331"/>
                  </a:lnTo>
                  <a:lnTo>
                    <a:pt x="1552130" y="29806"/>
                  </a:lnTo>
                  <a:close/>
                </a:path>
                <a:path w="1936750" h="1838325">
                  <a:moveTo>
                    <a:pt x="1609267" y="29806"/>
                  </a:moveTo>
                  <a:lnTo>
                    <a:pt x="1599742" y="29806"/>
                  </a:lnTo>
                  <a:lnTo>
                    <a:pt x="1599742" y="39331"/>
                  </a:lnTo>
                  <a:lnTo>
                    <a:pt x="1609267" y="39331"/>
                  </a:lnTo>
                  <a:lnTo>
                    <a:pt x="1609267" y="29806"/>
                  </a:lnTo>
                  <a:close/>
                </a:path>
                <a:path w="1936750" h="1838325">
                  <a:moveTo>
                    <a:pt x="1666405" y="29806"/>
                  </a:moveTo>
                  <a:lnTo>
                    <a:pt x="1656880" y="29806"/>
                  </a:lnTo>
                  <a:lnTo>
                    <a:pt x="1656880" y="39331"/>
                  </a:lnTo>
                  <a:lnTo>
                    <a:pt x="1666405" y="39331"/>
                  </a:lnTo>
                  <a:lnTo>
                    <a:pt x="1666405" y="29806"/>
                  </a:lnTo>
                  <a:close/>
                </a:path>
                <a:path w="1936750" h="1838325">
                  <a:moveTo>
                    <a:pt x="1723529" y="29806"/>
                  </a:moveTo>
                  <a:lnTo>
                    <a:pt x="1714017" y="29806"/>
                  </a:lnTo>
                  <a:lnTo>
                    <a:pt x="1714017" y="39331"/>
                  </a:lnTo>
                  <a:lnTo>
                    <a:pt x="1723529" y="39331"/>
                  </a:lnTo>
                  <a:lnTo>
                    <a:pt x="1723529" y="29806"/>
                  </a:lnTo>
                  <a:close/>
                </a:path>
                <a:path w="1936750" h="1838325">
                  <a:moveTo>
                    <a:pt x="1780667" y="29806"/>
                  </a:moveTo>
                  <a:lnTo>
                    <a:pt x="1771142" y="29806"/>
                  </a:lnTo>
                  <a:lnTo>
                    <a:pt x="1771142" y="39331"/>
                  </a:lnTo>
                  <a:lnTo>
                    <a:pt x="1780667" y="39331"/>
                  </a:lnTo>
                  <a:lnTo>
                    <a:pt x="1780667" y="29806"/>
                  </a:lnTo>
                  <a:close/>
                </a:path>
                <a:path w="1936750" h="1838325">
                  <a:moveTo>
                    <a:pt x="1837804" y="29806"/>
                  </a:moveTo>
                  <a:lnTo>
                    <a:pt x="1828279" y="29806"/>
                  </a:lnTo>
                  <a:lnTo>
                    <a:pt x="1828279" y="39331"/>
                  </a:lnTo>
                  <a:lnTo>
                    <a:pt x="1837804" y="39331"/>
                  </a:lnTo>
                  <a:lnTo>
                    <a:pt x="1837804" y="29806"/>
                  </a:lnTo>
                  <a:close/>
                </a:path>
                <a:path w="1936750" h="1838325">
                  <a:moveTo>
                    <a:pt x="1894941" y="29806"/>
                  </a:moveTo>
                  <a:lnTo>
                    <a:pt x="1885416" y="29806"/>
                  </a:lnTo>
                  <a:lnTo>
                    <a:pt x="1885416" y="39331"/>
                  </a:lnTo>
                  <a:lnTo>
                    <a:pt x="1894941" y="39331"/>
                  </a:lnTo>
                  <a:lnTo>
                    <a:pt x="1894941" y="29806"/>
                  </a:lnTo>
                  <a:close/>
                </a:path>
                <a:path w="1936750" h="1838325">
                  <a:moveTo>
                    <a:pt x="1936572" y="1828507"/>
                  </a:moveTo>
                  <a:lnTo>
                    <a:pt x="1927047" y="1828507"/>
                  </a:lnTo>
                  <a:lnTo>
                    <a:pt x="1927047" y="1838032"/>
                  </a:lnTo>
                  <a:lnTo>
                    <a:pt x="1936572" y="1838032"/>
                  </a:lnTo>
                  <a:lnTo>
                    <a:pt x="1936572" y="1828507"/>
                  </a:lnTo>
                  <a:close/>
                </a:path>
                <a:path w="1936750" h="1838325">
                  <a:moveTo>
                    <a:pt x="1936572" y="1218996"/>
                  </a:moveTo>
                  <a:lnTo>
                    <a:pt x="1927047" y="1218996"/>
                  </a:lnTo>
                  <a:lnTo>
                    <a:pt x="1927047" y="1228534"/>
                  </a:lnTo>
                  <a:lnTo>
                    <a:pt x="1936572" y="1228534"/>
                  </a:lnTo>
                  <a:lnTo>
                    <a:pt x="1936572" y="1218996"/>
                  </a:lnTo>
                  <a:close/>
                </a:path>
                <a:path w="1936750" h="1838325">
                  <a:moveTo>
                    <a:pt x="1936572" y="609498"/>
                  </a:moveTo>
                  <a:lnTo>
                    <a:pt x="1927047" y="609498"/>
                  </a:lnTo>
                  <a:lnTo>
                    <a:pt x="1927047" y="619036"/>
                  </a:lnTo>
                  <a:lnTo>
                    <a:pt x="1936572" y="619036"/>
                  </a:lnTo>
                  <a:lnTo>
                    <a:pt x="1936572" y="609498"/>
                  </a:lnTo>
                  <a:close/>
                </a:path>
                <a:path w="1936750" h="1838325">
                  <a:moveTo>
                    <a:pt x="1936572" y="0"/>
                  </a:moveTo>
                  <a:lnTo>
                    <a:pt x="1927047" y="0"/>
                  </a:lnTo>
                  <a:lnTo>
                    <a:pt x="1927047" y="9537"/>
                  </a:lnTo>
                  <a:lnTo>
                    <a:pt x="1936572" y="9537"/>
                  </a:lnTo>
                  <a:lnTo>
                    <a:pt x="1936572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7668" y="6140246"/>
            <a:ext cx="276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0.2M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7668" y="5690572"/>
            <a:ext cx="276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0.4M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7668" y="5240897"/>
            <a:ext cx="276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0.6M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7668" y="4791223"/>
            <a:ext cx="27622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0.8M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922406" y="6589921"/>
            <a:ext cx="869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922406" y="5980419"/>
            <a:ext cx="210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Segoe UI"/>
                <a:cs typeface="Segoe UI"/>
              </a:rPr>
              <a:t>200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922406" y="5370918"/>
            <a:ext cx="210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Segoe UI"/>
                <a:cs typeface="Segoe UI"/>
              </a:rPr>
              <a:t>400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22406" y="4761417"/>
            <a:ext cx="2108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Segoe UI"/>
                <a:cs typeface="Segoe UI"/>
              </a:rPr>
              <a:t>600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55926" y="6844099"/>
            <a:ext cx="4044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4" dirty="0">
                <a:solidFill>
                  <a:srgbClr val="252423"/>
                </a:solidFill>
                <a:latin typeface="Lucida Sans Unicode"/>
                <a:cs typeface="Lucida Sans Unicode"/>
              </a:rPr>
              <a:t>M</a:t>
            </a:r>
            <a:r>
              <a:rPr sz="1200" spc="-135" dirty="0">
                <a:solidFill>
                  <a:srgbClr val="252423"/>
                </a:solidFill>
                <a:latin typeface="Lucida Sans Unicode"/>
                <a:cs typeface="Lucida Sans Unicode"/>
              </a:rPr>
              <a:t>onth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2980" y="4756590"/>
            <a:ext cx="228600" cy="170497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10" dirty="0">
                <a:solidFill>
                  <a:srgbClr val="094680"/>
                </a:solidFill>
                <a:latin typeface="Segoe UI Semibold"/>
                <a:cs typeface="Segoe UI Semibold"/>
              </a:rPr>
              <a:t>RevenueChangeLastYear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129405" y="4692520"/>
            <a:ext cx="228600" cy="183324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10" dirty="0">
                <a:solidFill>
                  <a:srgbClr val="EC001B"/>
                </a:solidFill>
                <a:latin typeface="Segoe UI Semibold"/>
                <a:cs typeface="Segoe UI Semibold"/>
              </a:rPr>
              <a:t>RevenueChangeLastYear%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92639" y="6701072"/>
            <a:ext cx="4070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38059" y="6701072"/>
            <a:ext cx="4660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February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74088" y="6701072"/>
            <a:ext cx="343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March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89920" y="6701072"/>
            <a:ext cx="26162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April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74731" y="6701072"/>
            <a:ext cx="2419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42664" y="6701072"/>
            <a:ext cx="2552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438241" y="6701072"/>
            <a:ext cx="2139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628535" y="6701072"/>
            <a:ext cx="3835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August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386106" y="4520310"/>
            <a:ext cx="9921240" cy="2155825"/>
            <a:chOff x="1386106" y="4520310"/>
            <a:chExt cx="9921240" cy="2155825"/>
          </a:xfrm>
        </p:grpSpPr>
        <p:sp>
          <p:nvSpPr>
            <p:cNvPr id="42" name="object 42"/>
            <p:cNvSpPr/>
            <p:nvPr/>
          </p:nvSpPr>
          <p:spPr>
            <a:xfrm>
              <a:off x="1386106" y="4823706"/>
              <a:ext cx="996950" cy="1852295"/>
            </a:xfrm>
            <a:custGeom>
              <a:avLst/>
              <a:gdLst/>
              <a:ahLst/>
              <a:cxnLst/>
              <a:rect l="l" t="t" r="r" b="b"/>
              <a:pathLst>
                <a:path w="996950" h="1852295">
                  <a:moveTo>
                    <a:pt x="996701" y="1851935"/>
                  </a:moveTo>
                  <a:lnTo>
                    <a:pt x="0" y="1851935"/>
                  </a:lnTo>
                  <a:lnTo>
                    <a:pt x="0" y="0"/>
                  </a:lnTo>
                  <a:lnTo>
                    <a:pt x="996701" y="0"/>
                  </a:lnTo>
                  <a:lnTo>
                    <a:pt x="996701" y="1851935"/>
                  </a:lnTo>
                  <a:close/>
                </a:path>
              </a:pathLst>
            </a:custGeom>
            <a:solidFill>
              <a:srgbClr val="A299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60956" y="5331348"/>
              <a:ext cx="996950" cy="1344295"/>
            </a:xfrm>
            <a:custGeom>
              <a:avLst/>
              <a:gdLst/>
              <a:ahLst/>
              <a:cxnLst/>
              <a:rect l="l" t="t" r="r" b="b"/>
              <a:pathLst>
                <a:path w="996950" h="1344295">
                  <a:moveTo>
                    <a:pt x="996701" y="1344293"/>
                  </a:moveTo>
                  <a:lnTo>
                    <a:pt x="0" y="1344293"/>
                  </a:lnTo>
                  <a:lnTo>
                    <a:pt x="0" y="0"/>
                  </a:lnTo>
                  <a:lnTo>
                    <a:pt x="996701" y="0"/>
                  </a:lnTo>
                  <a:lnTo>
                    <a:pt x="996701" y="1344293"/>
                  </a:lnTo>
                  <a:close/>
                </a:path>
              </a:pathLst>
            </a:custGeom>
            <a:solidFill>
              <a:srgbClr val="930D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35807" y="5291825"/>
              <a:ext cx="996950" cy="1384300"/>
            </a:xfrm>
            <a:custGeom>
              <a:avLst/>
              <a:gdLst/>
              <a:ahLst/>
              <a:cxnLst/>
              <a:rect l="l" t="t" r="r" b="b"/>
              <a:pathLst>
                <a:path w="996950" h="1384300">
                  <a:moveTo>
                    <a:pt x="996701" y="1383815"/>
                  </a:moveTo>
                  <a:lnTo>
                    <a:pt x="0" y="1383815"/>
                  </a:lnTo>
                  <a:lnTo>
                    <a:pt x="0" y="0"/>
                  </a:lnTo>
                  <a:lnTo>
                    <a:pt x="996701" y="0"/>
                  </a:lnTo>
                  <a:lnTo>
                    <a:pt x="996701" y="1383815"/>
                  </a:lnTo>
                  <a:close/>
                </a:path>
              </a:pathLst>
            </a:custGeom>
            <a:solidFill>
              <a:srgbClr val="5878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10657" y="5227612"/>
              <a:ext cx="2272030" cy="1448435"/>
            </a:xfrm>
            <a:custGeom>
              <a:avLst/>
              <a:gdLst/>
              <a:ahLst/>
              <a:cxnLst/>
              <a:rect l="l" t="t" r="r" b="b"/>
              <a:pathLst>
                <a:path w="2272029" h="1448434">
                  <a:moveTo>
                    <a:pt x="996696" y="0"/>
                  </a:moveTo>
                  <a:lnTo>
                    <a:pt x="0" y="0"/>
                  </a:lnTo>
                  <a:lnTo>
                    <a:pt x="0" y="1448041"/>
                  </a:lnTo>
                  <a:lnTo>
                    <a:pt x="996696" y="1448041"/>
                  </a:lnTo>
                  <a:lnTo>
                    <a:pt x="996696" y="0"/>
                  </a:lnTo>
                  <a:close/>
                </a:path>
                <a:path w="2272029" h="1448434">
                  <a:moveTo>
                    <a:pt x="2271547" y="340245"/>
                  </a:moveTo>
                  <a:lnTo>
                    <a:pt x="1274851" y="340245"/>
                  </a:lnTo>
                  <a:lnTo>
                    <a:pt x="1274851" y="1448041"/>
                  </a:lnTo>
                  <a:lnTo>
                    <a:pt x="2271547" y="1448041"/>
                  </a:lnTo>
                  <a:lnTo>
                    <a:pt x="2271547" y="340245"/>
                  </a:lnTo>
                  <a:close/>
                </a:path>
              </a:pathLst>
            </a:custGeom>
            <a:solidFill>
              <a:srgbClr val="3D6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60360" y="5696105"/>
              <a:ext cx="996950" cy="979805"/>
            </a:xfrm>
            <a:custGeom>
              <a:avLst/>
              <a:gdLst/>
              <a:ahLst/>
              <a:cxnLst/>
              <a:rect l="l" t="t" r="r" b="b"/>
              <a:pathLst>
                <a:path w="996950" h="979804">
                  <a:moveTo>
                    <a:pt x="996701" y="979536"/>
                  </a:moveTo>
                  <a:lnTo>
                    <a:pt x="0" y="979536"/>
                  </a:lnTo>
                  <a:lnTo>
                    <a:pt x="0" y="0"/>
                  </a:lnTo>
                  <a:lnTo>
                    <a:pt x="996701" y="0"/>
                  </a:lnTo>
                  <a:lnTo>
                    <a:pt x="996701" y="979536"/>
                  </a:lnTo>
                  <a:close/>
                </a:path>
              </a:pathLst>
            </a:custGeom>
            <a:solidFill>
              <a:srgbClr val="AB4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035211" y="5805067"/>
              <a:ext cx="996950" cy="870585"/>
            </a:xfrm>
            <a:custGeom>
              <a:avLst/>
              <a:gdLst/>
              <a:ahLst/>
              <a:cxnLst/>
              <a:rect l="l" t="t" r="r" b="b"/>
              <a:pathLst>
                <a:path w="996950" h="870584">
                  <a:moveTo>
                    <a:pt x="996701" y="870573"/>
                  </a:moveTo>
                  <a:lnTo>
                    <a:pt x="0" y="870573"/>
                  </a:lnTo>
                  <a:lnTo>
                    <a:pt x="0" y="0"/>
                  </a:lnTo>
                  <a:lnTo>
                    <a:pt x="996701" y="0"/>
                  </a:lnTo>
                  <a:lnTo>
                    <a:pt x="996701" y="870573"/>
                  </a:lnTo>
                  <a:close/>
                </a:path>
              </a:pathLst>
            </a:custGeom>
            <a:solidFill>
              <a:srgbClr val="B865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310062" y="6034972"/>
              <a:ext cx="996950" cy="640715"/>
            </a:xfrm>
            <a:custGeom>
              <a:avLst/>
              <a:gdLst/>
              <a:ahLst/>
              <a:cxnLst/>
              <a:rect l="l" t="t" r="r" b="b"/>
              <a:pathLst>
                <a:path w="996950" h="640715">
                  <a:moveTo>
                    <a:pt x="996701" y="640669"/>
                  </a:moveTo>
                  <a:lnTo>
                    <a:pt x="0" y="640669"/>
                  </a:lnTo>
                  <a:lnTo>
                    <a:pt x="0" y="0"/>
                  </a:lnTo>
                  <a:lnTo>
                    <a:pt x="996701" y="0"/>
                  </a:lnTo>
                  <a:lnTo>
                    <a:pt x="996701" y="640669"/>
                  </a:lnTo>
                  <a:close/>
                </a:path>
              </a:pathLst>
            </a:custGeom>
            <a:solidFill>
              <a:srgbClr val="9D25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96046" y="4544440"/>
              <a:ext cx="8924290" cy="1977389"/>
            </a:xfrm>
            <a:custGeom>
              <a:avLst/>
              <a:gdLst/>
              <a:ahLst/>
              <a:cxnLst/>
              <a:rect l="l" t="t" r="r" b="b"/>
              <a:pathLst>
                <a:path w="8924290" h="1977390">
                  <a:moveTo>
                    <a:pt x="0" y="0"/>
                  </a:moveTo>
                  <a:lnTo>
                    <a:pt x="1274850" y="1369135"/>
                  </a:lnTo>
                  <a:lnTo>
                    <a:pt x="2549701" y="1615345"/>
                  </a:lnTo>
                  <a:lnTo>
                    <a:pt x="3824552" y="1567287"/>
                  </a:lnTo>
                  <a:lnTo>
                    <a:pt x="5099403" y="1830544"/>
                  </a:lnTo>
                  <a:lnTo>
                    <a:pt x="6374254" y="1820703"/>
                  </a:lnTo>
                  <a:lnTo>
                    <a:pt x="7649104" y="1890778"/>
                  </a:lnTo>
                  <a:lnTo>
                    <a:pt x="8923955" y="1977209"/>
                  </a:lnTo>
                </a:path>
              </a:pathLst>
            </a:custGeom>
            <a:ln w="47661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10664" y="4556798"/>
              <a:ext cx="9471660" cy="2085339"/>
            </a:xfrm>
            <a:custGeom>
              <a:avLst/>
              <a:gdLst/>
              <a:ahLst/>
              <a:cxnLst/>
              <a:rect l="l" t="t" r="r" b="b"/>
              <a:pathLst>
                <a:path w="9471660" h="2085340">
                  <a:moveTo>
                    <a:pt x="547573" y="33070"/>
                  </a:moveTo>
                  <a:lnTo>
                    <a:pt x="519391" y="965"/>
                  </a:lnTo>
                  <a:lnTo>
                    <a:pt x="514527" y="0"/>
                  </a:lnTo>
                  <a:lnTo>
                    <a:pt x="38087" y="0"/>
                  </a:lnTo>
                  <a:lnTo>
                    <a:pt x="33045" y="0"/>
                  </a:lnTo>
                  <a:lnTo>
                    <a:pt x="965" y="28206"/>
                  </a:lnTo>
                  <a:lnTo>
                    <a:pt x="0" y="33070"/>
                  </a:lnTo>
                  <a:lnTo>
                    <a:pt x="0" y="176644"/>
                  </a:lnTo>
                  <a:lnTo>
                    <a:pt x="28181" y="208749"/>
                  </a:lnTo>
                  <a:lnTo>
                    <a:pt x="33045" y="209715"/>
                  </a:lnTo>
                  <a:lnTo>
                    <a:pt x="514527" y="209715"/>
                  </a:lnTo>
                  <a:lnTo>
                    <a:pt x="546595" y="181508"/>
                  </a:lnTo>
                  <a:lnTo>
                    <a:pt x="547573" y="176644"/>
                  </a:lnTo>
                  <a:lnTo>
                    <a:pt x="547573" y="33070"/>
                  </a:lnTo>
                  <a:close/>
                </a:path>
                <a:path w="9471660" h="2085340">
                  <a:moveTo>
                    <a:pt x="1781225" y="1122946"/>
                  </a:moveTo>
                  <a:lnTo>
                    <a:pt x="1753044" y="1090841"/>
                  </a:lnTo>
                  <a:lnTo>
                    <a:pt x="1748180" y="1089863"/>
                  </a:lnTo>
                  <a:lnTo>
                    <a:pt x="1377315" y="1089863"/>
                  </a:lnTo>
                  <a:lnTo>
                    <a:pt x="1372273" y="1089863"/>
                  </a:lnTo>
                  <a:lnTo>
                    <a:pt x="1340192" y="1118082"/>
                  </a:lnTo>
                  <a:lnTo>
                    <a:pt x="1339227" y="1122946"/>
                  </a:lnTo>
                  <a:lnTo>
                    <a:pt x="1339227" y="1266507"/>
                  </a:lnTo>
                  <a:lnTo>
                    <a:pt x="1367409" y="1298625"/>
                  </a:lnTo>
                  <a:lnTo>
                    <a:pt x="1372273" y="1299591"/>
                  </a:lnTo>
                  <a:lnTo>
                    <a:pt x="1748180" y="1299591"/>
                  </a:lnTo>
                  <a:lnTo>
                    <a:pt x="1780260" y="1271371"/>
                  </a:lnTo>
                  <a:lnTo>
                    <a:pt x="1781225" y="1266507"/>
                  </a:lnTo>
                  <a:lnTo>
                    <a:pt x="1781225" y="1122946"/>
                  </a:lnTo>
                  <a:close/>
                </a:path>
                <a:path w="9471660" h="2085340">
                  <a:moveTo>
                    <a:pt x="1822627" y="540715"/>
                  </a:moveTo>
                  <a:lnTo>
                    <a:pt x="1794446" y="508609"/>
                  </a:lnTo>
                  <a:lnTo>
                    <a:pt x="1789582" y="507644"/>
                  </a:lnTo>
                  <a:lnTo>
                    <a:pt x="1312735" y="507644"/>
                  </a:lnTo>
                  <a:lnTo>
                    <a:pt x="1307693" y="507644"/>
                  </a:lnTo>
                  <a:lnTo>
                    <a:pt x="1275613" y="535851"/>
                  </a:lnTo>
                  <a:lnTo>
                    <a:pt x="1274648" y="540715"/>
                  </a:lnTo>
                  <a:lnTo>
                    <a:pt x="1274648" y="684288"/>
                  </a:lnTo>
                  <a:lnTo>
                    <a:pt x="1302829" y="716394"/>
                  </a:lnTo>
                  <a:lnTo>
                    <a:pt x="1307693" y="717359"/>
                  </a:lnTo>
                  <a:lnTo>
                    <a:pt x="1789582" y="717359"/>
                  </a:lnTo>
                  <a:lnTo>
                    <a:pt x="1821649" y="689152"/>
                  </a:lnTo>
                  <a:lnTo>
                    <a:pt x="1822627" y="684288"/>
                  </a:lnTo>
                  <a:lnTo>
                    <a:pt x="1822627" y="540715"/>
                  </a:lnTo>
                  <a:close/>
                </a:path>
                <a:path w="9471660" h="2085340">
                  <a:moveTo>
                    <a:pt x="3045815" y="1693265"/>
                  </a:moveTo>
                  <a:lnTo>
                    <a:pt x="3017634" y="1661160"/>
                  </a:lnTo>
                  <a:lnTo>
                    <a:pt x="3012783" y="1660194"/>
                  </a:lnTo>
                  <a:lnTo>
                    <a:pt x="2662428" y="1660194"/>
                  </a:lnTo>
                  <a:lnTo>
                    <a:pt x="2657373" y="1660194"/>
                  </a:lnTo>
                  <a:lnTo>
                    <a:pt x="2625306" y="1688401"/>
                  </a:lnTo>
                  <a:lnTo>
                    <a:pt x="2624340" y="1693265"/>
                  </a:lnTo>
                  <a:lnTo>
                    <a:pt x="2624340" y="1836839"/>
                  </a:lnTo>
                  <a:lnTo>
                    <a:pt x="2652522" y="1868944"/>
                  </a:lnTo>
                  <a:lnTo>
                    <a:pt x="2657373" y="1869909"/>
                  </a:lnTo>
                  <a:lnTo>
                    <a:pt x="3012783" y="1869909"/>
                  </a:lnTo>
                  <a:lnTo>
                    <a:pt x="3044850" y="1841703"/>
                  </a:lnTo>
                  <a:lnTo>
                    <a:pt x="3045815" y="1836839"/>
                  </a:lnTo>
                  <a:lnTo>
                    <a:pt x="3045815" y="1693265"/>
                  </a:lnTo>
                  <a:close/>
                </a:path>
                <a:path w="9471660" h="2085340">
                  <a:moveTo>
                    <a:pt x="3097479" y="501192"/>
                  </a:moveTo>
                  <a:lnTo>
                    <a:pt x="3069298" y="469087"/>
                  </a:lnTo>
                  <a:lnTo>
                    <a:pt x="3064433" y="468122"/>
                  </a:lnTo>
                  <a:lnTo>
                    <a:pt x="2587587" y="468122"/>
                  </a:lnTo>
                  <a:lnTo>
                    <a:pt x="2582545" y="468122"/>
                  </a:lnTo>
                  <a:lnTo>
                    <a:pt x="2550464" y="496328"/>
                  </a:lnTo>
                  <a:lnTo>
                    <a:pt x="2549499" y="501192"/>
                  </a:lnTo>
                  <a:lnTo>
                    <a:pt x="2549499" y="644766"/>
                  </a:lnTo>
                  <a:lnTo>
                    <a:pt x="2577681" y="676871"/>
                  </a:lnTo>
                  <a:lnTo>
                    <a:pt x="2582545" y="677837"/>
                  </a:lnTo>
                  <a:lnTo>
                    <a:pt x="3064433" y="677837"/>
                  </a:lnTo>
                  <a:lnTo>
                    <a:pt x="3096501" y="649630"/>
                  </a:lnTo>
                  <a:lnTo>
                    <a:pt x="3097479" y="644766"/>
                  </a:lnTo>
                  <a:lnTo>
                    <a:pt x="3097479" y="501192"/>
                  </a:lnTo>
                  <a:close/>
                </a:path>
                <a:path w="9471660" h="2085340">
                  <a:moveTo>
                    <a:pt x="4320260" y="1321092"/>
                  </a:moveTo>
                  <a:lnTo>
                    <a:pt x="4292079" y="1288986"/>
                  </a:lnTo>
                  <a:lnTo>
                    <a:pt x="4287215" y="1288021"/>
                  </a:lnTo>
                  <a:lnTo>
                    <a:pt x="3937685" y="1288021"/>
                  </a:lnTo>
                  <a:lnTo>
                    <a:pt x="3932631" y="1288021"/>
                  </a:lnTo>
                  <a:lnTo>
                    <a:pt x="3900563" y="1316228"/>
                  </a:lnTo>
                  <a:lnTo>
                    <a:pt x="3899598" y="1321092"/>
                  </a:lnTo>
                  <a:lnTo>
                    <a:pt x="3899598" y="1464665"/>
                  </a:lnTo>
                  <a:lnTo>
                    <a:pt x="3927779" y="1496771"/>
                  </a:lnTo>
                  <a:lnTo>
                    <a:pt x="3932631" y="1497736"/>
                  </a:lnTo>
                  <a:lnTo>
                    <a:pt x="4287215" y="1497736"/>
                  </a:lnTo>
                  <a:lnTo>
                    <a:pt x="4319295" y="1469529"/>
                  </a:lnTo>
                  <a:lnTo>
                    <a:pt x="4320260" y="1464665"/>
                  </a:lnTo>
                  <a:lnTo>
                    <a:pt x="4320260" y="1321092"/>
                  </a:lnTo>
                  <a:close/>
                </a:path>
                <a:path w="9471660" h="2085340">
                  <a:moveTo>
                    <a:pt x="4373791" y="436981"/>
                  </a:moveTo>
                  <a:lnTo>
                    <a:pt x="4345610" y="404876"/>
                  </a:lnTo>
                  <a:lnTo>
                    <a:pt x="4340745" y="403898"/>
                  </a:lnTo>
                  <a:lnTo>
                    <a:pt x="3860977" y="403898"/>
                  </a:lnTo>
                  <a:lnTo>
                    <a:pt x="3855923" y="403898"/>
                  </a:lnTo>
                  <a:lnTo>
                    <a:pt x="3823855" y="432117"/>
                  </a:lnTo>
                  <a:lnTo>
                    <a:pt x="3822890" y="436981"/>
                  </a:lnTo>
                  <a:lnTo>
                    <a:pt x="3822890" y="580542"/>
                  </a:lnTo>
                  <a:lnTo>
                    <a:pt x="3851059" y="612660"/>
                  </a:lnTo>
                  <a:lnTo>
                    <a:pt x="3855923" y="613625"/>
                  </a:lnTo>
                  <a:lnTo>
                    <a:pt x="4340745" y="613625"/>
                  </a:lnTo>
                  <a:lnTo>
                    <a:pt x="4372826" y="585406"/>
                  </a:lnTo>
                  <a:lnTo>
                    <a:pt x="4373791" y="580542"/>
                  </a:lnTo>
                  <a:lnTo>
                    <a:pt x="4373791" y="436981"/>
                  </a:lnTo>
                  <a:close/>
                </a:path>
                <a:path w="9471660" h="2085340">
                  <a:moveTo>
                    <a:pt x="5567438" y="1908467"/>
                  </a:moveTo>
                  <a:lnTo>
                    <a:pt x="5539257" y="1876361"/>
                  </a:lnTo>
                  <a:lnTo>
                    <a:pt x="5534393" y="1875383"/>
                  </a:lnTo>
                  <a:lnTo>
                    <a:pt x="5240210" y="1875383"/>
                  </a:lnTo>
                  <a:lnTo>
                    <a:pt x="5235156" y="1875383"/>
                  </a:lnTo>
                  <a:lnTo>
                    <a:pt x="5203088" y="1903603"/>
                  </a:lnTo>
                  <a:lnTo>
                    <a:pt x="5202123" y="1908467"/>
                  </a:lnTo>
                  <a:lnTo>
                    <a:pt x="5202123" y="2052027"/>
                  </a:lnTo>
                  <a:lnTo>
                    <a:pt x="5230304" y="2084146"/>
                  </a:lnTo>
                  <a:lnTo>
                    <a:pt x="5235156" y="2085111"/>
                  </a:lnTo>
                  <a:lnTo>
                    <a:pt x="5534393" y="2085111"/>
                  </a:lnTo>
                  <a:lnTo>
                    <a:pt x="5566461" y="2056892"/>
                  </a:lnTo>
                  <a:lnTo>
                    <a:pt x="5567438" y="2052027"/>
                  </a:lnTo>
                  <a:lnTo>
                    <a:pt x="5567438" y="1908467"/>
                  </a:lnTo>
                  <a:close/>
                </a:path>
                <a:path w="9471660" h="2085340">
                  <a:moveTo>
                    <a:pt x="5648642" y="777214"/>
                  </a:moveTo>
                  <a:lnTo>
                    <a:pt x="5620461" y="745109"/>
                  </a:lnTo>
                  <a:lnTo>
                    <a:pt x="5615597" y="744143"/>
                  </a:lnTo>
                  <a:lnTo>
                    <a:pt x="5135829" y="744143"/>
                  </a:lnTo>
                  <a:lnTo>
                    <a:pt x="5130774" y="744143"/>
                  </a:lnTo>
                  <a:lnTo>
                    <a:pt x="5098707" y="772350"/>
                  </a:lnTo>
                  <a:lnTo>
                    <a:pt x="5097742" y="777214"/>
                  </a:lnTo>
                  <a:lnTo>
                    <a:pt x="5097742" y="920788"/>
                  </a:lnTo>
                  <a:lnTo>
                    <a:pt x="5125910" y="952893"/>
                  </a:lnTo>
                  <a:lnTo>
                    <a:pt x="5130774" y="953858"/>
                  </a:lnTo>
                  <a:lnTo>
                    <a:pt x="5615597" y="953858"/>
                  </a:lnTo>
                  <a:lnTo>
                    <a:pt x="5647677" y="925652"/>
                  </a:lnTo>
                  <a:lnTo>
                    <a:pt x="5648642" y="920788"/>
                  </a:lnTo>
                  <a:lnTo>
                    <a:pt x="5648642" y="777214"/>
                  </a:lnTo>
                  <a:close/>
                </a:path>
                <a:path w="9471660" h="2085340">
                  <a:moveTo>
                    <a:pt x="6869963" y="1574507"/>
                  </a:moveTo>
                  <a:lnTo>
                    <a:pt x="6841782" y="1542402"/>
                  </a:lnTo>
                  <a:lnTo>
                    <a:pt x="6836918" y="1541437"/>
                  </a:lnTo>
                  <a:lnTo>
                    <a:pt x="6487388" y="1541437"/>
                  </a:lnTo>
                  <a:lnTo>
                    <a:pt x="6482334" y="1541437"/>
                  </a:lnTo>
                  <a:lnTo>
                    <a:pt x="6450266" y="1569643"/>
                  </a:lnTo>
                  <a:lnTo>
                    <a:pt x="6449301" y="1574507"/>
                  </a:lnTo>
                  <a:lnTo>
                    <a:pt x="6449301" y="1718081"/>
                  </a:lnTo>
                  <a:lnTo>
                    <a:pt x="6477482" y="1750187"/>
                  </a:lnTo>
                  <a:lnTo>
                    <a:pt x="6482334" y="1751152"/>
                  </a:lnTo>
                  <a:lnTo>
                    <a:pt x="6836918" y="1751152"/>
                  </a:lnTo>
                  <a:lnTo>
                    <a:pt x="6868985" y="1722945"/>
                  </a:lnTo>
                  <a:lnTo>
                    <a:pt x="6869963" y="1718081"/>
                  </a:lnTo>
                  <a:lnTo>
                    <a:pt x="6869963" y="1574507"/>
                  </a:lnTo>
                  <a:close/>
                </a:path>
                <a:path w="9471660" h="2085340">
                  <a:moveTo>
                    <a:pt x="6924751" y="905471"/>
                  </a:moveTo>
                  <a:lnTo>
                    <a:pt x="6896570" y="873366"/>
                  </a:lnTo>
                  <a:lnTo>
                    <a:pt x="6891718" y="872401"/>
                  </a:lnTo>
                  <a:lnTo>
                    <a:pt x="6409410" y="872401"/>
                  </a:lnTo>
                  <a:lnTo>
                    <a:pt x="6404369" y="872401"/>
                  </a:lnTo>
                  <a:lnTo>
                    <a:pt x="6372288" y="900607"/>
                  </a:lnTo>
                  <a:lnTo>
                    <a:pt x="6371323" y="905471"/>
                  </a:lnTo>
                  <a:lnTo>
                    <a:pt x="6371323" y="1049045"/>
                  </a:lnTo>
                  <a:lnTo>
                    <a:pt x="6399504" y="1081151"/>
                  </a:lnTo>
                  <a:lnTo>
                    <a:pt x="6404369" y="1082116"/>
                  </a:lnTo>
                  <a:lnTo>
                    <a:pt x="6891718" y="1082116"/>
                  </a:lnTo>
                  <a:lnTo>
                    <a:pt x="6923786" y="1053909"/>
                  </a:lnTo>
                  <a:lnTo>
                    <a:pt x="6924751" y="1049045"/>
                  </a:lnTo>
                  <a:lnTo>
                    <a:pt x="6924751" y="905471"/>
                  </a:lnTo>
                  <a:close/>
                </a:path>
                <a:path w="9471660" h="2085340">
                  <a:moveTo>
                    <a:pt x="8115605" y="1644586"/>
                  </a:moveTo>
                  <a:lnTo>
                    <a:pt x="8087423" y="1612480"/>
                  </a:lnTo>
                  <a:lnTo>
                    <a:pt x="8082559" y="1611515"/>
                  </a:lnTo>
                  <a:lnTo>
                    <a:pt x="7791450" y="1611515"/>
                  </a:lnTo>
                  <a:lnTo>
                    <a:pt x="7786395" y="1611515"/>
                  </a:lnTo>
                  <a:lnTo>
                    <a:pt x="7754328" y="1639722"/>
                  </a:lnTo>
                  <a:lnTo>
                    <a:pt x="7753363" y="1644586"/>
                  </a:lnTo>
                  <a:lnTo>
                    <a:pt x="7753363" y="1788160"/>
                  </a:lnTo>
                  <a:lnTo>
                    <a:pt x="7781531" y="1820265"/>
                  </a:lnTo>
                  <a:lnTo>
                    <a:pt x="7786395" y="1821230"/>
                  </a:lnTo>
                  <a:lnTo>
                    <a:pt x="8082559" y="1821230"/>
                  </a:lnTo>
                  <a:lnTo>
                    <a:pt x="8114639" y="1793024"/>
                  </a:lnTo>
                  <a:lnTo>
                    <a:pt x="8115605" y="1788160"/>
                  </a:lnTo>
                  <a:lnTo>
                    <a:pt x="8115605" y="1644586"/>
                  </a:lnTo>
                  <a:close/>
                </a:path>
                <a:path w="9471660" h="2085340">
                  <a:moveTo>
                    <a:pt x="8196872" y="1014437"/>
                  </a:moveTo>
                  <a:lnTo>
                    <a:pt x="8168691" y="982332"/>
                  </a:lnTo>
                  <a:lnTo>
                    <a:pt x="8163839" y="981354"/>
                  </a:lnTo>
                  <a:lnTo>
                    <a:pt x="7686992" y="981354"/>
                  </a:lnTo>
                  <a:lnTo>
                    <a:pt x="7681938" y="981354"/>
                  </a:lnTo>
                  <a:lnTo>
                    <a:pt x="7649870" y="1009573"/>
                  </a:lnTo>
                  <a:lnTo>
                    <a:pt x="7648905" y="1014437"/>
                  </a:lnTo>
                  <a:lnTo>
                    <a:pt x="7648905" y="1158011"/>
                  </a:lnTo>
                  <a:lnTo>
                    <a:pt x="7677086" y="1190117"/>
                  </a:lnTo>
                  <a:lnTo>
                    <a:pt x="7681938" y="1191082"/>
                  </a:lnTo>
                  <a:lnTo>
                    <a:pt x="8163839" y="1191082"/>
                  </a:lnTo>
                  <a:lnTo>
                    <a:pt x="8195907" y="1162875"/>
                  </a:lnTo>
                  <a:lnTo>
                    <a:pt x="8196872" y="1158011"/>
                  </a:lnTo>
                  <a:lnTo>
                    <a:pt x="8196872" y="1014437"/>
                  </a:lnTo>
                  <a:close/>
                </a:path>
                <a:path w="9471660" h="2085340">
                  <a:moveTo>
                    <a:pt x="9380906" y="1731010"/>
                  </a:moveTo>
                  <a:lnTo>
                    <a:pt x="9352724" y="1698904"/>
                  </a:lnTo>
                  <a:lnTo>
                    <a:pt x="9347873" y="1697939"/>
                  </a:lnTo>
                  <a:lnTo>
                    <a:pt x="9075839" y="1697939"/>
                  </a:lnTo>
                  <a:lnTo>
                    <a:pt x="9070797" y="1697939"/>
                  </a:lnTo>
                  <a:lnTo>
                    <a:pt x="9038717" y="1726145"/>
                  </a:lnTo>
                  <a:lnTo>
                    <a:pt x="9037752" y="1731010"/>
                  </a:lnTo>
                  <a:lnTo>
                    <a:pt x="9037752" y="1874583"/>
                  </a:lnTo>
                  <a:lnTo>
                    <a:pt x="9065933" y="1906689"/>
                  </a:lnTo>
                  <a:lnTo>
                    <a:pt x="9070797" y="1907667"/>
                  </a:lnTo>
                  <a:lnTo>
                    <a:pt x="9347873" y="1907667"/>
                  </a:lnTo>
                  <a:lnTo>
                    <a:pt x="9379941" y="1879447"/>
                  </a:lnTo>
                  <a:lnTo>
                    <a:pt x="9380906" y="1874583"/>
                  </a:lnTo>
                  <a:lnTo>
                    <a:pt x="9380906" y="1731010"/>
                  </a:lnTo>
                  <a:close/>
                </a:path>
                <a:path w="9471660" h="2085340">
                  <a:moveTo>
                    <a:pt x="9471520" y="1244333"/>
                  </a:moveTo>
                  <a:lnTo>
                    <a:pt x="9443339" y="1212227"/>
                  </a:lnTo>
                  <a:lnTo>
                    <a:pt x="9438488" y="1211262"/>
                  </a:lnTo>
                  <a:lnTo>
                    <a:pt x="8962047" y="1211262"/>
                  </a:lnTo>
                  <a:lnTo>
                    <a:pt x="8956992" y="1211262"/>
                  </a:lnTo>
                  <a:lnTo>
                    <a:pt x="8924925" y="1239469"/>
                  </a:lnTo>
                  <a:lnTo>
                    <a:pt x="8923960" y="1244333"/>
                  </a:lnTo>
                  <a:lnTo>
                    <a:pt x="8923960" y="1387906"/>
                  </a:lnTo>
                  <a:lnTo>
                    <a:pt x="8952141" y="1420012"/>
                  </a:lnTo>
                  <a:lnTo>
                    <a:pt x="8956992" y="1420990"/>
                  </a:lnTo>
                  <a:lnTo>
                    <a:pt x="9438488" y="1420990"/>
                  </a:lnTo>
                  <a:lnTo>
                    <a:pt x="9470555" y="1392770"/>
                  </a:lnTo>
                  <a:lnTo>
                    <a:pt x="9471520" y="1387906"/>
                  </a:lnTo>
                  <a:lnTo>
                    <a:pt x="9471520" y="1244333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948844" y="5083603"/>
            <a:ext cx="421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0.60M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23694" y="5044080"/>
            <a:ext cx="421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0.62M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97079" y="4979865"/>
            <a:ext cx="424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0.64M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771930" y="5320103"/>
            <a:ext cx="424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0.49M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45521" y="5448360"/>
            <a:ext cx="4267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0.44M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323098" y="5557322"/>
            <a:ext cx="421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0.39M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598153" y="5787226"/>
            <a:ext cx="421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0.28M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310062" y="6273903"/>
            <a:ext cx="996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51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35807" y="6236152"/>
            <a:ext cx="996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169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60360" y="6117399"/>
            <a:ext cx="996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102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10658" y="5863982"/>
            <a:ext cx="996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185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85509" y="6451351"/>
            <a:ext cx="996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99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60956" y="5665830"/>
            <a:ext cx="996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250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035211" y="6187473"/>
            <a:ext cx="996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79</a:t>
            </a:r>
            <a:endParaRPr sz="1100">
              <a:latin typeface="Segoe UI Semibold"/>
              <a:cs typeface="Segoe UI Semibold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86315" y="4276938"/>
            <a:ext cx="1628139" cy="94615"/>
            <a:chOff x="286315" y="4276938"/>
            <a:chExt cx="1628139" cy="94615"/>
          </a:xfrm>
        </p:grpSpPr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315" y="4276938"/>
              <a:ext cx="94268" cy="9418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9840" y="4276938"/>
              <a:ext cx="94268" cy="94184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388576" y="3881917"/>
            <a:ext cx="8515350" cy="88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248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2018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spc="-35" dirty="0">
                <a:solidFill>
                  <a:srgbClr val="A1333C"/>
                </a:solidFill>
                <a:latin typeface="Segoe UI"/>
                <a:cs typeface="Segoe UI"/>
              </a:rPr>
              <a:t>Year</a:t>
            </a:r>
            <a:r>
              <a:rPr sz="1500" b="1" spc="-5" dirty="0">
                <a:solidFill>
                  <a:srgbClr val="A1333C"/>
                </a:solidFill>
                <a:latin typeface="Segoe UI"/>
                <a:cs typeface="Segoe UI"/>
              </a:rPr>
              <a:t> over </a:t>
            </a:r>
            <a:r>
              <a:rPr sz="1500" b="1" spc="-35" dirty="0">
                <a:solidFill>
                  <a:srgbClr val="A1333C"/>
                </a:solidFill>
                <a:latin typeface="Segoe UI"/>
                <a:cs typeface="Segoe UI"/>
              </a:rPr>
              <a:t>Year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Revenue</a:t>
            </a:r>
            <a:r>
              <a:rPr sz="1500" b="1" spc="-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Change</a:t>
            </a:r>
            <a:r>
              <a:rPr sz="1500" b="1" spc="-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and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Percent</a:t>
            </a:r>
            <a:r>
              <a:rPr sz="1500" b="1" spc="-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Change</a:t>
            </a:r>
            <a:endParaRPr sz="1500">
              <a:latin typeface="Segoe UI"/>
              <a:cs typeface="Segoe UI"/>
            </a:endParaRPr>
          </a:p>
          <a:p>
            <a:pPr marR="5485765" algn="ctr">
              <a:lnSpc>
                <a:spcPct val="100000"/>
              </a:lnSpc>
              <a:spcBef>
                <a:spcPts val="950"/>
              </a:spcBef>
              <a:tabLst>
                <a:tab pos="1532255" algn="l"/>
              </a:tabLst>
            </a:pPr>
            <a:r>
              <a:rPr sz="1000" spc="-10" dirty="0">
                <a:solidFill>
                  <a:srgbClr val="605D5C"/>
                </a:solidFill>
                <a:latin typeface="Segoe UI"/>
                <a:cs typeface="Segoe UI"/>
              </a:rPr>
              <a:t>RevenueChangeLastYear	RevenueChangeLastYear%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Segoe UI"/>
              <a:cs typeface="Segoe UI"/>
            </a:endParaRPr>
          </a:p>
          <a:p>
            <a:pPr marR="5515610" algn="ctr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0.82M</a:t>
            </a:r>
            <a:endParaRPr sz="1100">
              <a:latin typeface="Segoe UI Semibold"/>
              <a:cs typeface="Segoe UI Semibold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28635" y="1291855"/>
            <a:ext cx="12087225" cy="2581275"/>
            <a:chOff x="228635" y="1291855"/>
            <a:chExt cx="12087225" cy="2581275"/>
          </a:xfrm>
        </p:grpSpPr>
        <p:sp>
          <p:nvSpPr>
            <p:cNvPr id="70" name="object 70"/>
            <p:cNvSpPr/>
            <p:nvPr/>
          </p:nvSpPr>
          <p:spPr>
            <a:xfrm>
              <a:off x="228635" y="1291855"/>
              <a:ext cx="12087225" cy="2581275"/>
            </a:xfrm>
            <a:custGeom>
              <a:avLst/>
              <a:gdLst/>
              <a:ahLst/>
              <a:cxnLst/>
              <a:rect l="l" t="t" r="r" b="b"/>
              <a:pathLst>
                <a:path w="12087225" h="2581275">
                  <a:moveTo>
                    <a:pt x="12087225" y="2581275"/>
                  </a:moveTo>
                  <a:lnTo>
                    <a:pt x="0" y="2581275"/>
                  </a:lnTo>
                  <a:lnTo>
                    <a:pt x="0" y="0"/>
                  </a:lnTo>
                  <a:lnTo>
                    <a:pt x="12087225" y="0"/>
                  </a:lnTo>
                  <a:lnTo>
                    <a:pt x="12087225" y="258127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28611" y="3502113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62" y="9512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812" y="0"/>
                  </a:moveTo>
                  <a:lnTo>
                    <a:pt x="114287" y="0"/>
                  </a:lnTo>
                  <a:lnTo>
                    <a:pt x="114287" y="9512"/>
                  </a:lnTo>
                  <a:lnTo>
                    <a:pt x="123812" y="9512"/>
                  </a:lnTo>
                  <a:lnTo>
                    <a:pt x="123812" y="0"/>
                  </a:lnTo>
                  <a:close/>
                </a:path>
                <a:path w="4009390" h="9525">
                  <a:moveTo>
                    <a:pt x="180949" y="0"/>
                  </a:moveTo>
                  <a:lnTo>
                    <a:pt x="171424" y="0"/>
                  </a:lnTo>
                  <a:lnTo>
                    <a:pt x="171424" y="9512"/>
                  </a:lnTo>
                  <a:lnTo>
                    <a:pt x="180949" y="9512"/>
                  </a:lnTo>
                  <a:lnTo>
                    <a:pt x="180949" y="0"/>
                  </a:lnTo>
                  <a:close/>
                </a:path>
                <a:path w="4009390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12"/>
                  </a:lnTo>
                  <a:lnTo>
                    <a:pt x="238086" y="9512"/>
                  </a:lnTo>
                  <a:lnTo>
                    <a:pt x="238086" y="0"/>
                  </a:lnTo>
                  <a:close/>
                </a:path>
                <a:path w="4009390" h="9525">
                  <a:moveTo>
                    <a:pt x="295236" y="0"/>
                  </a:moveTo>
                  <a:lnTo>
                    <a:pt x="285711" y="0"/>
                  </a:lnTo>
                  <a:lnTo>
                    <a:pt x="285711" y="9512"/>
                  </a:lnTo>
                  <a:lnTo>
                    <a:pt x="295236" y="9512"/>
                  </a:lnTo>
                  <a:lnTo>
                    <a:pt x="295236" y="0"/>
                  </a:lnTo>
                  <a:close/>
                </a:path>
                <a:path w="4009390" h="9525">
                  <a:moveTo>
                    <a:pt x="352374" y="0"/>
                  </a:moveTo>
                  <a:lnTo>
                    <a:pt x="342849" y="0"/>
                  </a:lnTo>
                  <a:lnTo>
                    <a:pt x="342849" y="9512"/>
                  </a:lnTo>
                  <a:lnTo>
                    <a:pt x="352374" y="9512"/>
                  </a:lnTo>
                  <a:lnTo>
                    <a:pt x="352374" y="0"/>
                  </a:lnTo>
                  <a:close/>
                </a:path>
                <a:path w="4009390" h="9525">
                  <a:moveTo>
                    <a:pt x="409511" y="0"/>
                  </a:moveTo>
                  <a:lnTo>
                    <a:pt x="399986" y="0"/>
                  </a:lnTo>
                  <a:lnTo>
                    <a:pt x="399986" y="9512"/>
                  </a:lnTo>
                  <a:lnTo>
                    <a:pt x="409511" y="9512"/>
                  </a:lnTo>
                  <a:lnTo>
                    <a:pt x="409511" y="0"/>
                  </a:lnTo>
                  <a:close/>
                </a:path>
                <a:path w="4009390" h="9525">
                  <a:moveTo>
                    <a:pt x="466648" y="0"/>
                  </a:moveTo>
                  <a:lnTo>
                    <a:pt x="457123" y="0"/>
                  </a:lnTo>
                  <a:lnTo>
                    <a:pt x="457123" y="9512"/>
                  </a:lnTo>
                  <a:lnTo>
                    <a:pt x="466648" y="9512"/>
                  </a:lnTo>
                  <a:lnTo>
                    <a:pt x="466648" y="0"/>
                  </a:lnTo>
                  <a:close/>
                </a:path>
                <a:path w="4009390" h="9525">
                  <a:moveTo>
                    <a:pt x="523798" y="0"/>
                  </a:moveTo>
                  <a:lnTo>
                    <a:pt x="514273" y="0"/>
                  </a:lnTo>
                  <a:lnTo>
                    <a:pt x="514273" y="9512"/>
                  </a:lnTo>
                  <a:lnTo>
                    <a:pt x="523798" y="9512"/>
                  </a:lnTo>
                  <a:lnTo>
                    <a:pt x="523798" y="0"/>
                  </a:lnTo>
                  <a:close/>
                </a:path>
                <a:path w="4009390" h="9525">
                  <a:moveTo>
                    <a:pt x="580936" y="0"/>
                  </a:moveTo>
                  <a:lnTo>
                    <a:pt x="571411" y="0"/>
                  </a:lnTo>
                  <a:lnTo>
                    <a:pt x="571411" y="9512"/>
                  </a:lnTo>
                  <a:lnTo>
                    <a:pt x="580936" y="9512"/>
                  </a:lnTo>
                  <a:lnTo>
                    <a:pt x="580936" y="0"/>
                  </a:lnTo>
                  <a:close/>
                </a:path>
                <a:path w="4009390" h="9525">
                  <a:moveTo>
                    <a:pt x="638073" y="0"/>
                  </a:moveTo>
                  <a:lnTo>
                    <a:pt x="628548" y="0"/>
                  </a:lnTo>
                  <a:lnTo>
                    <a:pt x="628548" y="9512"/>
                  </a:lnTo>
                  <a:lnTo>
                    <a:pt x="638073" y="9512"/>
                  </a:lnTo>
                  <a:lnTo>
                    <a:pt x="638073" y="0"/>
                  </a:lnTo>
                  <a:close/>
                </a:path>
                <a:path w="4009390" h="9525">
                  <a:moveTo>
                    <a:pt x="695210" y="0"/>
                  </a:moveTo>
                  <a:lnTo>
                    <a:pt x="685698" y="0"/>
                  </a:lnTo>
                  <a:lnTo>
                    <a:pt x="685698" y="9512"/>
                  </a:lnTo>
                  <a:lnTo>
                    <a:pt x="695210" y="9512"/>
                  </a:lnTo>
                  <a:lnTo>
                    <a:pt x="695210" y="0"/>
                  </a:lnTo>
                  <a:close/>
                </a:path>
                <a:path w="4009390" h="9525">
                  <a:moveTo>
                    <a:pt x="752360" y="0"/>
                  </a:moveTo>
                  <a:lnTo>
                    <a:pt x="742835" y="0"/>
                  </a:lnTo>
                  <a:lnTo>
                    <a:pt x="742835" y="9512"/>
                  </a:lnTo>
                  <a:lnTo>
                    <a:pt x="752360" y="9512"/>
                  </a:lnTo>
                  <a:lnTo>
                    <a:pt x="752360" y="0"/>
                  </a:lnTo>
                  <a:close/>
                </a:path>
                <a:path w="4009390" h="9525">
                  <a:moveTo>
                    <a:pt x="809498" y="0"/>
                  </a:moveTo>
                  <a:lnTo>
                    <a:pt x="799973" y="0"/>
                  </a:lnTo>
                  <a:lnTo>
                    <a:pt x="799973" y="9512"/>
                  </a:lnTo>
                  <a:lnTo>
                    <a:pt x="809498" y="9512"/>
                  </a:lnTo>
                  <a:lnTo>
                    <a:pt x="809498" y="0"/>
                  </a:lnTo>
                  <a:close/>
                </a:path>
                <a:path w="4009390" h="9525">
                  <a:moveTo>
                    <a:pt x="866635" y="0"/>
                  </a:moveTo>
                  <a:lnTo>
                    <a:pt x="857110" y="0"/>
                  </a:lnTo>
                  <a:lnTo>
                    <a:pt x="857110" y="9512"/>
                  </a:lnTo>
                  <a:lnTo>
                    <a:pt x="866635" y="9512"/>
                  </a:lnTo>
                  <a:lnTo>
                    <a:pt x="866635" y="0"/>
                  </a:lnTo>
                  <a:close/>
                </a:path>
                <a:path w="4009390" h="9525">
                  <a:moveTo>
                    <a:pt x="923785" y="0"/>
                  </a:moveTo>
                  <a:lnTo>
                    <a:pt x="914260" y="0"/>
                  </a:lnTo>
                  <a:lnTo>
                    <a:pt x="914260" y="9512"/>
                  </a:lnTo>
                  <a:lnTo>
                    <a:pt x="923785" y="9512"/>
                  </a:lnTo>
                  <a:lnTo>
                    <a:pt x="923785" y="0"/>
                  </a:lnTo>
                  <a:close/>
                </a:path>
                <a:path w="4009390" h="9525">
                  <a:moveTo>
                    <a:pt x="980922" y="0"/>
                  </a:moveTo>
                  <a:lnTo>
                    <a:pt x="971397" y="0"/>
                  </a:lnTo>
                  <a:lnTo>
                    <a:pt x="971397" y="9512"/>
                  </a:lnTo>
                  <a:lnTo>
                    <a:pt x="980922" y="9512"/>
                  </a:lnTo>
                  <a:lnTo>
                    <a:pt x="980922" y="0"/>
                  </a:lnTo>
                  <a:close/>
                </a:path>
                <a:path w="4009390" h="9525">
                  <a:moveTo>
                    <a:pt x="1038059" y="0"/>
                  </a:moveTo>
                  <a:lnTo>
                    <a:pt x="1028534" y="0"/>
                  </a:lnTo>
                  <a:lnTo>
                    <a:pt x="1028534" y="9512"/>
                  </a:lnTo>
                  <a:lnTo>
                    <a:pt x="1038059" y="9512"/>
                  </a:lnTo>
                  <a:lnTo>
                    <a:pt x="1038059" y="0"/>
                  </a:lnTo>
                  <a:close/>
                </a:path>
                <a:path w="4009390" h="9525">
                  <a:moveTo>
                    <a:pt x="1095197" y="0"/>
                  </a:moveTo>
                  <a:lnTo>
                    <a:pt x="1085672" y="0"/>
                  </a:lnTo>
                  <a:lnTo>
                    <a:pt x="1085672" y="9512"/>
                  </a:lnTo>
                  <a:lnTo>
                    <a:pt x="1095197" y="9512"/>
                  </a:lnTo>
                  <a:lnTo>
                    <a:pt x="1095197" y="0"/>
                  </a:lnTo>
                  <a:close/>
                </a:path>
                <a:path w="4009390" h="9525">
                  <a:moveTo>
                    <a:pt x="1152347" y="0"/>
                  </a:moveTo>
                  <a:lnTo>
                    <a:pt x="1142822" y="0"/>
                  </a:lnTo>
                  <a:lnTo>
                    <a:pt x="1142822" y="9512"/>
                  </a:lnTo>
                  <a:lnTo>
                    <a:pt x="1152347" y="9512"/>
                  </a:lnTo>
                  <a:lnTo>
                    <a:pt x="1152347" y="0"/>
                  </a:lnTo>
                  <a:close/>
                </a:path>
                <a:path w="4009390" h="9525">
                  <a:moveTo>
                    <a:pt x="1209484" y="0"/>
                  </a:moveTo>
                  <a:lnTo>
                    <a:pt x="1199959" y="0"/>
                  </a:lnTo>
                  <a:lnTo>
                    <a:pt x="1199959" y="9512"/>
                  </a:lnTo>
                  <a:lnTo>
                    <a:pt x="1209484" y="9512"/>
                  </a:lnTo>
                  <a:lnTo>
                    <a:pt x="1209484" y="0"/>
                  </a:lnTo>
                  <a:close/>
                </a:path>
                <a:path w="4009390" h="9525">
                  <a:moveTo>
                    <a:pt x="1266621" y="0"/>
                  </a:moveTo>
                  <a:lnTo>
                    <a:pt x="1257096" y="0"/>
                  </a:lnTo>
                  <a:lnTo>
                    <a:pt x="1257096" y="9512"/>
                  </a:lnTo>
                  <a:lnTo>
                    <a:pt x="1266621" y="9512"/>
                  </a:lnTo>
                  <a:lnTo>
                    <a:pt x="1266621" y="0"/>
                  </a:lnTo>
                  <a:close/>
                </a:path>
                <a:path w="4009390" h="9525">
                  <a:moveTo>
                    <a:pt x="1323759" y="0"/>
                  </a:moveTo>
                  <a:lnTo>
                    <a:pt x="1314246" y="0"/>
                  </a:lnTo>
                  <a:lnTo>
                    <a:pt x="1314246" y="9512"/>
                  </a:lnTo>
                  <a:lnTo>
                    <a:pt x="1323759" y="9512"/>
                  </a:lnTo>
                  <a:lnTo>
                    <a:pt x="1323759" y="0"/>
                  </a:lnTo>
                  <a:close/>
                </a:path>
                <a:path w="4009390" h="9525">
                  <a:moveTo>
                    <a:pt x="1380909" y="0"/>
                  </a:moveTo>
                  <a:lnTo>
                    <a:pt x="1371384" y="0"/>
                  </a:lnTo>
                  <a:lnTo>
                    <a:pt x="1371384" y="9512"/>
                  </a:lnTo>
                  <a:lnTo>
                    <a:pt x="1380909" y="9512"/>
                  </a:lnTo>
                  <a:lnTo>
                    <a:pt x="1380909" y="0"/>
                  </a:lnTo>
                  <a:close/>
                </a:path>
                <a:path w="4009390" h="9525">
                  <a:moveTo>
                    <a:pt x="1438046" y="0"/>
                  </a:moveTo>
                  <a:lnTo>
                    <a:pt x="1428521" y="0"/>
                  </a:lnTo>
                  <a:lnTo>
                    <a:pt x="1428521" y="9512"/>
                  </a:lnTo>
                  <a:lnTo>
                    <a:pt x="1438046" y="9512"/>
                  </a:lnTo>
                  <a:lnTo>
                    <a:pt x="1438046" y="0"/>
                  </a:lnTo>
                  <a:close/>
                </a:path>
                <a:path w="4009390" h="9525">
                  <a:moveTo>
                    <a:pt x="1495183" y="0"/>
                  </a:moveTo>
                  <a:lnTo>
                    <a:pt x="1485658" y="0"/>
                  </a:lnTo>
                  <a:lnTo>
                    <a:pt x="1485658" y="9512"/>
                  </a:lnTo>
                  <a:lnTo>
                    <a:pt x="1495183" y="9512"/>
                  </a:lnTo>
                  <a:lnTo>
                    <a:pt x="1495183" y="0"/>
                  </a:lnTo>
                  <a:close/>
                </a:path>
                <a:path w="4009390" h="9525">
                  <a:moveTo>
                    <a:pt x="1552333" y="0"/>
                  </a:moveTo>
                  <a:lnTo>
                    <a:pt x="1542808" y="0"/>
                  </a:lnTo>
                  <a:lnTo>
                    <a:pt x="1542808" y="9512"/>
                  </a:lnTo>
                  <a:lnTo>
                    <a:pt x="1552333" y="9512"/>
                  </a:lnTo>
                  <a:lnTo>
                    <a:pt x="1552333" y="0"/>
                  </a:lnTo>
                  <a:close/>
                </a:path>
                <a:path w="4009390" h="9525">
                  <a:moveTo>
                    <a:pt x="1609471" y="0"/>
                  </a:moveTo>
                  <a:lnTo>
                    <a:pt x="1599946" y="0"/>
                  </a:lnTo>
                  <a:lnTo>
                    <a:pt x="1599946" y="9512"/>
                  </a:lnTo>
                  <a:lnTo>
                    <a:pt x="1609471" y="9512"/>
                  </a:lnTo>
                  <a:lnTo>
                    <a:pt x="1609471" y="0"/>
                  </a:lnTo>
                  <a:close/>
                </a:path>
                <a:path w="4009390" h="9525">
                  <a:moveTo>
                    <a:pt x="1666608" y="0"/>
                  </a:moveTo>
                  <a:lnTo>
                    <a:pt x="1657083" y="0"/>
                  </a:lnTo>
                  <a:lnTo>
                    <a:pt x="1657083" y="9512"/>
                  </a:lnTo>
                  <a:lnTo>
                    <a:pt x="1666608" y="9512"/>
                  </a:lnTo>
                  <a:lnTo>
                    <a:pt x="1666608" y="0"/>
                  </a:lnTo>
                  <a:close/>
                </a:path>
                <a:path w="4009390" h="9525">
                  <a:moveTo>
                    <a:pt x="1723745" y="0"/>
                  </a:moveTo>
                  <a:lnTo>
                    <a:pt x="1714233" y="0"/>
                  </a:lnTo>
                  <a:lnTo>
                    <a:pt x="1714233" y="9512"/>
                  </a:lnTo>
                  <a:lnTo>
                    <a:pt x="1723745" y="9512"/>
                  </a:lnTo>
                  <a:lnTo>
                    <a:pt x="1723745" y="0"/>
                  </a:lnTo>
                  <a:close/>
                </a:path>
                <a:path w="4009390" h="9525">
                  <a:moveTo>
                    <a:pt x="1780895" y="0"/>
                  </a:moveTo>
                  <a:lnTo>
                    <a:pt x="1771370" y="0"/>
                  </a:lnTo>
                  <a:lnTo>
                    <a:pt x="1771370" y="9512"/>
                  </a:lnTo>
                  <a:lnTo>
                    <a:pt x="1780895" y="9512"/>
                  </a:lnTo>
                  <a:lnTo>
                    <a:pt x="1780895" y="0"/>
                  </a:lnTo>
                  <a:close/>
                </a:path>
                <a:path w="4009390" h="9525">
                  <a:moveTo>
                    <a:pt x="1838032" y="0"/>
                  </a:moveTo>
                  <a:lnTo>
                    <a:pt x="1828507" y="0"/>
                  </a:lnTo>
                  <a:lnTo>
                    <a:pt x="1828507" y="9512"/>
                  </a:lnTo>
                  <a:lnTo>
                    <a:pt x="1838032" y="9512"/>
                  </a:lnTo>
                  <a:lnTo>
                    <a:pt x="1838032" y="0"/>
                  </a:lnTo>
                  <a:close/>
                </a:path>
                <a:path w="4009390" h="9525">
                  <a:moveTo>
                    <a:pt x="1895170" y="0"/>
                  </a:moveTo>
                  <a:lnTo>
                    <a:pt x="1885645" y="0"/>
                  </a:lnTo>
                  <a:lnTo>
                    <a:pt x="1885645" y="9512"/>
                  </a:lnTo>
                  <a:lnTo>
                    <a:pt x="1895170" y="9512"/>
                  </a:lnTo>
                  <a:lnTo>
                    <a:pt x="1895170" y="0"/>
                  </a:lnTo>
                  <a:close/>
                </a:path>
                <a:path w="4009390" h="9525">
                  <a:moveTo>
                    <a:pt x="1952307" y="0"/>
                  </a:moveTo>
                  <a:lnTo>
                    <a:pt x="1942795" y="0"/>
                  </a:lnTo>
                  <a:lnTo>
                    <a:pt x="1942795" y="9512"/>
                  </a:lnTo>
                  <a:lnTo>
                    <a:pt x="1952307" y="9512"/>
                  </a:lnTo>
                  <a:lnTo>
                    <a:pt x="1952307" y="0"/>
                  </a:lnTo>
                  <a:close/>
                </a:path>
                <a:path w="4009390" h="9525">
                  <a:moveTo>
                    <a:pt x="2009457" y="0"/>
                  </a:moveTo>
                  <a:lnTo>
                    <a:pt x="1999932" y="0"/>
                  </a:lnTo>
                  <a:lnTo>
                    <a:pt x="1999932" y="9512"/>
                  </a:lnTo>
                  <a:lnTo>
                    <a:pt x="2009457" y="9512"/>
                  </a:lnTo>
                  <a:lnTo>
                    <a:pt x="2009457" y="0"/>
                  </a:lnTo>
                  <a:close/>
                </a:path>
                <a:path w="4009390" h="9525">
                  <a:moveTo>
                    <a:pt x="2066594" y="0"/>
                  </a:moveTo>
                  <a:lnTo>
                    <a:pt x="2057069" y="0"/>
                  </a:lnTo>
                  <a:lnTo>
                    <a:pt x="2057069" y="9512"/>
                  </a:lnTo>
                  <a:lnTo>
                    <a:pt x="2066594" y="9512"/>
                  </a:lnTo>
                  <a:lnTo>
                    <a:pt x="2066594" y="0"/>
                  </a:lnTo>
                  <a:close/>
                </a:path>
                <a:path w="4009390" h="9525">
                  <a:moveTo>
                    <a:pt x="2123732" y="0"/>
                  </a:moveTo>
                  <a:lnTo>
                    <a:pt x="2114207" y="0"/>
                  </a:lnTo>
                  <a:lnTo>
                    <a:pt x="2114207" y="9512"/>
                  </a:lnTo>
                  <a:lnTo>
                    <a:pt x="2123732" y="9512"/>
                  </a:lnTo>
                  <a:lnTo>
                    <a:pt x="2123732" y="0"/>
                  </a:lnTo>
                  <a:close/>
                </a:path>
                <a:path w="4009390" h="9525">
                  <a:moveTo>
                    <a:pt x="2180882" y="0"/>
                  </a:moveTo>
                  <a:lnTo>
                    <a:pt x="2171357" y="0"/>
                  </a:lnTo>
                  <a:lnTo>
                    <a:pt x="2171357" y="9512"/>
                  </a:lnTo>
                  <a:lnTo>
                    <a:pt x="2180882" y="9512"/>
                  </a:lnTo>
                  <a:lnTo>
                    <a:pt x="2180882" y="0"/>
                  </a:lnTo>
                  <a:close/>
                </a:path>
                <a:path w="4009390" h="9525">
                  <a:moveTo>
                    <a:pt x="2238019" y="0"/>
                  </a:moveTo>
                  <a:lnTo>
                    <a:pt x="2228494" y="0"/>
                  </a:lnTo>
                  <a:lnTo>
                    <a:pt x="2228494" y="9512"/>
                  </a:lnTo>
                  <a:lnTo>
                    <a:pt x="2238019" y="9512"/>
                  </a:lnTo>
                  <a:lnTo>
                    <a:pt x="2238019" y="0"/>
                  </a:lnTo>
                  <a:close/>
                </a:path>
                <a:path w="4009390" h="9525">
                  <a:moveTo>
                    <a:pt x="2295156" y="0"/>
                  </a:moveTo>
                  <a:lnTo>
                    <a:pt x="2285631" y="0"/>
                  </a:lnTo>
                  <a:lnTo>
                    <a:pt x="2285631" y="9512"/>
                  </a:lnTo>
                  <a:lnTo>
                    <a:pt x="2295156" y="9512"/>
                  </a:lnTo>
                  <a:lnTo>
                    <a:pt x="2295156" y="0"/>
                  </a:lnTo>
                  <a:close/>
                </a:path>
                <a:path w="4009390" h="9525">
                  <a:moveTo>
                    <a:pt x="2352294" y="0"/>
                  </a:moveTo>
                  <a:lnTo>
                    <a:pt x="2342781" y="0"/>
                  </a:lnTo>
                  <a:lnTo>
                    <a:pt x="2342781" y="9512"/>
                  </a:lnTo>
                  <a:lnTo>
                    <a:pt x="2352294" y="9512"/>
                  </a:lnTo>
                  <a:lnTo>
                    <a:pt x="2352294" y="0"/>
                  </a:lnTo>
                  <a:close/>
                </a:path>
                <a:path w="4009390" h="9525">
                  <a:moveTo>
                    <a:pt x="2409444" y="0"/>
                  </a:moveTo>
                  <a:lnTo>
                    <a:pt x="2399919" y="0"/>
                  </a:lnTo>
                  <a:lnTo>
                    <a:pt x="2399919" y="9512"/>
                  </a:lnTo>
                  <a:lnTo>
                    <a:pt x="2409444" y="9512"/>
                  </a:lnTo>
                  <a:lnTo>
                    <a:pt x="2409444" y="0"/>
                  </a:lnTo>
                  <a:close/>
                </a:path>
                <a:path w="4009390" h="9525">
                  <a:moveTo>
                    <a:pt x="2466581" y="0"/>
                  </a:moveTo>
                  <a:lnTo>
                    <a:pt x="2457056" y="0"/>
                  </a:lnTo>
                  <a:lnTo>
                    <a:pt x="2457056" y="9512"/>
                  </a:lnTo>
                  <a:lnTo>
                    <a:pt x="2466581" y="9512"/>
                  </a:lnTo>
                  <a:lnTo>
                    <a:pt x="2466581" y="0"/>
                  </a:lnTo>
                  <a:close/>
                </a:path>
                <a:path w="4009390" h="9525">
                  <a:moveTo>
                    <a:pt x="2523718" y="0"/>
                  </a:moveTo>
                  <a:lnTo>
                    <a:pt x="2514193" y="0"/>
                  </a:lnTo>
                  <a:lnTo>
                    <a:pt x="2514193" y="9512"/>
                  </a:lnTo>
                  <a:lnTo>
                    <a:pt x="2523718" y="9512"/>
                  </a:lnTo>
                  <a:lnTo>
                    <a:pt x="2523718" y="0"/>
                  </a:lnTo>
                  <a:close/>
                </a:path>
                <a:path w="4009390" h="9525">
                  <a:moveTo>
                    <a:pt x="2580868" y="0"/>
                  </a:moveTo>
                  <a:lnTo>
                    <a:pt x="2571343" y="0"/>
                  </a:lnTo>
                  <a:lnTo>
                    <a:pt x="2571343" y="9512"/>
                  </a:lnTo>
                  <a:lnTo>
                    <a:pt x="2580868" y="9512"/>
                  </a:lnTo>
                  <a:lnTo>
                    <a:pt x="2580868" y="0"/>
                  </a:lnTo>
                  <a:close/>
                </a:path>
                <a:path w="4009390" h="9525">
                  <a:moveTo>
                    <a:pt x="2638006" y="0"/>
                  </a:moveTo>
                  <a:lnTo>
                    <a:pt x="2628481" y="0"/>
                  </a:lnTo>
                  <a:lnTo>
                    <a:pt x="2628481" y="9512"/>
                  </a:lnTo>
                  <a:lnTo>
                    <a:pt x="2638006" y="9512"/>
                  </a:lnTo>
                  <a:lnTo>
                    <a:pt x="2638006" y="0"/>
                  </a:lnTo>
                  <a:close/>
                </a:path>
                <a:path w="4009390" h="9525">
                  <a:moveTo>
                    <a:pt x="2695143" y="0"/>
                  </a:moveTo>
                  <a:lnTo>
                    <a:pt x="2685618" y="0"/>
                  </a:lnTo>
                  <a:lnTo>
                    <a:pt x="2685618" y="9512"/>
                  </a:lnTo>
                  <a:lnTo>
                    <a:pt x="2695143" y="9512"/>
                  </a:lnTo>
                  <a:lnTo>
                    <a:pt x="2695143" y="0"/>
                  </a:lnTo>
                  <a:close/>
                </a:path>
                <a:path w="4009390" h="9525">
                  <a:moveTo>
                    <a:pt x="2752280" y="0"/>
                  </a:moveTo>
                  <a:lnTo>
                    <a:pt x="2742755" y="0"/>
                  </a:lnTo>
                  <a:lnTo>
                    <a:pt x="2742755" y="9512"/>
                  </a:lnTo>
                  <a:lnTo>
                    <a:pt x="2752280" y="9512"/>
                  </a:lnTo>
                  <a:lnTo>
                    <a:pt x="2752280" y="0"/>
                  </a:lnTo>
                  <a:close/>
                </a:path>
                <a:path w="4009390" h="9525">
                  <a:moveTo>
                    <a:pt x="2809430" y="0"/>
                  </a:moveTo>
                  <a:lnTo>
                    <a:pt x="2799905" y="0"/>
                  </a:lnTo>
                  <a:lnTo>
                    <a:pt x="2799905" y="9512"/>
                  </a:lnTo>
                  <a:lnTo>
                    <a:pt x="2809430" y="9512"/>
                  </a:lnTo>
                  <a:lnTo>
                    <a:pt x="2809430" y="0"/>
                  </a:lnTo>
                  <a:close/>
                </a:path>
                <a:path w="4009390" h="9525">
                  <a:moveTo>
                    <a:pt x="2866567" y="0"/>
                  </a:moveTo>
                  <a:lnTo>
                    <a:pt x="2857042" y="0"/>
                  </a:lnTo>
                  <a:lnTo>
                    <a:pt x="2857042" y="9512"/>
                  </a:lnTo>
                  <a:lnTo>
                    <a:pt x="2866567" y="9512"/>
                  </a:lnTo>
                  <a:lnTo>
                    <a:pt x="2866567" y="0"/>
                  </a:lnTo>
                  <a:close/>
                </a:path>
                <a:path w="4009390" h="9525">
                  <a:moveTo>
                    <a:pt x="2923705" y="0"/>
                  </a:moveTo>
                  <a:lnTo>
                    <a:pt x="2914180" y="0"/>
                  </a:lnTo>
                  <a:lnTo>
                    <a:pt x="2914180" y="9512"/>
                  </a:lnTo>
                  <a:lnTo>
                    <a:pt x="2923705" y="9512"/>
                  </a:lnTo>
                  <a:lnTo>
                    <a:pt x="2923705" y="0"/>
                  </a:lnTo>
                  <a:close/>
                </a:path>
                <a:path w="4009390" h="9525">
                  <a:moveTo>
                    <a:pt x="2980842" y="0"/>
                  </a:moveTo>
                  <a:lnTo>
                    <a:pt x="2971330" y="0"/>
                  </a:lnTo>
                  <a:lnTo>
                    <a:pt x="2971330" y="9512"/>
                  </a:lnTo>
                  <a:lnTo>
                    <a:pt x="2980842" y="9512"/>
                  </a:lnTo>
                  <a:lnTo>
                    <a:pt x="2980842" y="0"/>
                  </a:lnTo>
                  <a:close/>
                </a:path>
                <a:path w="4009390" h="9525">
                  <a:moveTo>
                    <a:pt x="3037992" y="0"/>
                  </a:moveTo>
                  <a:lnTo>
                    <a:pt x="3028467" y="0"/>
                  </a:lnTo>
                  <a:lnTo>
                    <a:pt x="3028467" y="9512"/>
                  </a:lnTo>
                  <a:lnTo>
                    <a:pt x="3037992" y="9512"/>
                  </a:lnTo>
                  <a:lnTo>
                    <a:pt x="3037992" y="0"/>
                  </a:lnTo>
                  <a:close/>
                </a:path>
                <a:path w="4009390" h="9525">
                  <a:moveTo>
                    <a:pt x="3095129" y="0"/>
                  </a:moveTo>
                  <a:lnTo>
                    <a:pt x="3085604" y="0"/>
                  </a:lnTo>
                  <a:lnTo>
                    <a:pt x="3085604" y="9512"/>
                  </a:lnTo>
                  <a:lnTo>
                    <a:pt x="3095129" y="9512"/>
                  </a:lnTo>
                  <a:lnTo>
                    <a:pt x="3095129" y="0"/>
                  </a:lnTo>
                  <a:close/>
                </a:path>
                <a:path w="4009390" h="9525">
                  <a:moveTo>
                    <a:pt x="3152267" y="0"/>
                  </a:moveTo>
                  <a:lnTo>
                    <a:pt x="3142742" y="0"/>
                  </a:lnTo>
                  <a:lnTo>
                    <a:pt x="3142742" y="9512"/>
                  </a:lnTo>
                  <a:lnTo>
                    <a:pt x="3152267" y="9512"/>
                  </a:lnTo>
                  <a:lnTo>
                    <a:pt x="3152267" y="0"/>
                  </a:lnTo>
                  <a:close/>
                </a:path>
                <a:path w="4009390" h="9525">
                  <a:moveTo>
                    <a:pt x="3209417" y="0"/>
                  </a:moveTo>
                  <a:lnTo>
                    <a:pt x="3199892" y="0"/>
                  </a:lnTo>
                  <a:lnTo>
                    <a:pt x="3199892" y="9512"/>
                  </a:lnTo>
                  <a:lnTo>
                    <a:pt x="3209417" y="9512"/>
                  </a:lnTo>
                  <a:lnTo>
                    <a:pt x="3209417" y="0"/>
                  </a:lnTo>
                  <a:close/>
                </a:path>
                <a:path w="4009390" h="9525">
                  <a:moveTo>
                    <a:pt x="3266554" y="0"/>
                  </a:moveTo>
                  <a:lnTo>
                    <a:pt x="3257029" y="0"/>
                  </a:lnTo>
                  <a:lnTo>
                    <a:pt x="3257029" y="9512"/>
                  </a:lnTo>
                  <a:lnTo>
                    <a:pt x="3266554" y="9512"/>
                  </a:lnTo>
                  <a:lnTo>
                    <a:pt x="3266554" y="0"/>
                  </a:lnTo>
                  <a:close/>
                </a:path>
                <a:path w="4009390" h="9525">
                  <a:moveTo>
                    <a:pt x="3323691" y="0"/>
                  </a:moveTo>
                  <a:lnTo>
                    <a:pt x="3314166" y="0"/>
                  </a:lnTo>
                  <a:lnTo>
                    <a:pt x="3314166" y="9512"/>
                  </a:lnTo>
                  <a:lnTo>
                    <a:pt x="3323691" y="9512"/>
                  </a:lnTo>
                  <a:lnTo>
                    <a:pt x="3323691" y="0"/>
                  </a:lnTo>
                  <a:close/>
                </a:path>
                <a:path w="4009390" h="9525">
                  <a:moveTo>
                    <a:pt x="3380829" y="0"/>
                  </a:moveTo>
                  <a:lnTo>
                    <a:pt x="3371304" y="0"/>
                  </a:lnTo>
                  <a:lnTo>
                    <a:pt x="3371304" y="9512"/>
                  </a:lnTo>
                  <a:lnTo>
                    <a:pt x="3380829" y="9512"/>
                  </a:lnTo>
                  <a:lnTo>
                    <a:pt x="3380829" y="0"/>
                  </a:lnTo>
                  <a:close/>
                </a:path>
                <a:path w="4009390" h="9525">
                  <a:moveTo>
                    <a:pt x="3437979" y="0"/>
                  </a:moveTo>
                  <a:lnTo>
                    <a:pt x="3428454" y="0"/>
                  </a:lnTo>
                  <a:lnTo>
                    <a:pt x="3428454" y="9512"/>
                  </a:lnTo>
                  <a:lnTo>
                    <a:pt x="3437979" y="9512"/>
                  </a:lnTo>
                  <a:lnTo>
                    <a:pt x="3437979" y="0"/>
                  </a:lnTo>
                  <a:close/>
                </a:path>
                <a:path w="4009390" h="9525">
                  <a:moveTo>
                    <a:pt x="3495116" y="0"/>
                  </a:moveTo>
                  <a:lnTo>
                    <a:pt x="3485591" y="0"/>
                  </a:lnTo>
                  <a:lnTo>
                    <a:pt x="3485591" y="9512"/>
                  </a:lnTo>
                  <a:lnTo>
                    <a:pt x="3495116" y="9512"/>
                  </a:lnTo>
                  <a:lnTo>
                    <a:pt x="3495116" y="0"/>
                  </a:lnTo>
                  <a:close/>
                </a:path>
                <a:path w="4009390" h="9525">
                  <a:moveTo>
                    <a:pt x="3552253" y="0"/>
                  </a:moveTo>
                  <a:lnTo>
                    <a:pt x="3542728" y="0"/>
                  </a:lnTo>
                  <a:lnTo>
                    <a:pt x="3542728" y="9512"/>
                  </a:lnTo>
                  <a:lnTo>
                    <a:pt x="3552253" y="9512"/>
                  </a:lnTo>
                  <a:lnTo>
                    <a:pt x="3552253" y="0"/>
                  </a:lnTo>
                  <a:close/>
                </a:path>
                <a:path w="4009390" h="9525">
                  <a:moveTo>
                    <a:pt x="3609390" y="0"/>
                  </a:moveTo>
                  <a:lnTo>
                    <a:pt x="3599878" y="0"/>
                  </a:lnTo>
                  <a:lnTo>
                    <a:pt x="3599878" y="9512"/>
                  </a:lnTo>
                  <a:lnTo>
                    <a:pt x="3609390" y="9512"/>
                  </a:lnTo>
                  <a:lnTo>
                    <a:pt x="3609390" y="0"/>
                  </a:lnTo>
                  <a:close/>
                </a:path>
                <a:path w="4009390" h="9525">
                  <a:moveTo>
                    <a:pt x="3666540" y="0"/>
                  </a:moveTo>
                  <a:lnTo>
                    <a:pt x="3657015" y="0"/>
                  </a:lnTo>
                  <a:lnTo>
                    <a:pt x="3657015" y="9512"/>
                  </a:lnTo>
                  <a:lnTo>
                    <a:pt x="3666540" y="9512"/>
                  </a:lnTo>
                  <a:lnTo>
                    <a:pt x="3666540" y="0"/>
                  </a:lnTo>
                  <a:close/>
                </a:path>
                <a:path w="4009390" h="9525">
                  <a:moveTo>
                    <a:pt x="3723678" y="0"/>
                  </a:moveTo>
                  <a:lnTo>
                    <a:pt x="3714153" y="0"/>
                  </a:lnTo>
                  <a:lnTo>
                    <a:pt x="3714153" y="9512"/>
                  </a:lnTo>
                  <a:lnTo>
                    <a:pt x="3723678" y="9512"/>
                  </a:lnTo>
                  <a:lnTo>
                    <a:pt x="3723678" y="0"/>
                  </a:lnTo>
                  <a:close/>
                </a:path>
                <a:path w="4009390" h="9525">
                  <a:moveTo>
                    <a:pt x="3780815" y="0"/>
                  </a:moveTo>
                  <a:lnTo>
                    <a:pt x="3771290" y="0"/>
                  </a:lnTo>
                  <a:lnTo>
                    <a:pt x="3771290" y="9512"/>
                  </a:lnTo>
                  <a:lnTo>
                    <a:pt x="3780815" y="9512"/>
                  </a:lnTo>
                  <a:lnTo>
                    <a:pt x="3780815" y="0"/>
                  </a:lnTo>
                  <a:close/>
                </a:path>
                <a:path w="4009390" h="9525">
                  <a:moveTo>
                    <a:pt x="3837965" y="0"/>
                  </a:moveTo>
                  <a:lnTo>
                    <a:pt x="3828440" y="0"/>
                  </a:lnTo>
                  <a:lnTo>
                    <a:pt x="3828440" y="9512"/>
                  </a:lnTo>
                  <a:lnTo>
                    <a:pt x="3837965" y="9512"/>
                  </a:lnTo>
                  <a:lnTo>
                    <a:pt x="3837965" y="0"/>
                  </a:lnTo>
                  <a:close/>
                </a:path>
                <a:path w="4009390" h="9525">
                  <a:moveTo>
                    <a:pt x="3895102" y="0"/>
                  </a:moveTo>
                  <a:lnTo>
                    <a:pt x="3885577" y="0"/>
                  </a:lnTo>
                  <a:lnTo>
                    <a:pt x="3885577" y="9512"/>
                  </a:lnTo>
                  <a:lnTo>
                    <a:pt x="3895102" y="9512"/>
                  </a:lnTo>
                  <a:lnTo>
                    <a:pt x="3895102" y="0"/>
                  </a:lnTo>
                  <a:close/>
                </a:path>
                <a:path w="4009390" h="9525">
                  <a:moveTo>
                    <a:pt x="3952240" y="0"/>
                  </a:moveTo>
                  <a:lnTo>
                    <a:pt x="3942715" y="0"/>
                  </a:lnTo>
                  <a:lnTo>
                    <a:pt x="3942715" y="9512"/>
                  </a:lnTo>
                  <a:lnTo>
                    <a:pt x="3952240" y="9512"/>
                  </a:lnTo>
                  <a:lnTo>
                    <a:pt x="3952240" y="0"/>
                  </a:lnTo>
                  <a:close/>
                </a:path>
                <a:path w="4009390" h="9525">
                  <a:moveTo>
                    <a:pt x="4009377" y="0"/>
                  </a:moveTo>
                  <a:lnTo>
                    <a:pt x="3999852" y="0"/>
                  </a:lnTo>
                  <a:lnTo>
                    <a:pt x="3999852" y="9512"/>
                  </a:lnTo>
                  <a:lnTo>
                    <a:pt x="4009377" y="9512"/>
                  </a:lnTo>
                  <a:lnTo>
                    <a:pt x="400937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28463" y="3502113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75" y="9512"/>
                  </a:lnTo>
                  <a:lnTo>
                    <a:pt x="66675" y="0"/>
                  </a:lnTo>
                  <a:close/>
                </a:path>
                <a:path w="4009390" h="9525">
                  <a:moveTo>
                    <a:pt x="123812" y="0"/>
                  </a:moveTo>
                  <a:lnTo>
                    <a:pt x="114287" y="0"/>
                  </a:lnTo>
                  <a:lnTo>
                    <a:pt x="114287" y="9512"/>
                  </a:lnTo>
                  <a:lnTo>
                    <a:pt x="123812" y="9512"/>
                  </a:lnTo>
                  <a:lnTo>
                    <a:pt x="123812" y="0"/>
                  </a:lnTo>
                  <a:close/>
                </a:path>
                <a:path w="4009390" h="9525">
                  <a:moveTo>
                    <a:pt x="180949" y="0"/>
                  </a:moveTo>
                  <a:lnTo>
                    <a:pt x="171424" y="0"/>
                  </a:lnTo>
                  <a:lnTo>
                    <a:pt x="171424" y="9512"/>
                  </a:lnTo>
                  <a:lnTo>
                    <a:pt x="180949" y="9512"/>
                  </a:lnTo>
                  <a:lnTo>
                    <a:pt x="180949" y="0"/>
                  </a:lnTo>
                  <a:close/>
                </a:path>
                <a:path w="4009390" h="9525">
                  <a:moveTo>
                    <a:pt x="238086" y="0"/>
                  </a:moveTo>
                  <a:lnTo>
                    <a:pt x="228574" y="0"/>
                  </a:lnTo>
                  <a:lnTo>
                    <a:pt x="228574" y="9512"/>
                  </a:lnTo>
                  <a:lnTo>
                    <a:pt x="238086" y="9512"/>
                  </a:lnTo>
                  <a:lnTo>
                    <a:pt x="238086" y="0"/>
                  </a:lnTo>
                  <a:close/>
                </a:path>
                <a:path w="4009390" h="9525">
                  <a:moveTo>
                    <a:pt x="295236" y="0"/>
                  </a:moveTo>
                  <a:lnTo>
                    <a:pt x="285711" y="0"/>
                  </a:lnTo>
                  <a:lnTo>
                    <a:pt x="285711" y="9512"/>
                  </a:lnTo>
                  <a:lnTo>
                    <a:pt x="295236" y="9512"/>
                  </a:lnTo>
                  <a:lnTo>
                    <a:pt x="295236" y="0"/>
                  </a:lnTo>
                  <a:close/>
                </a:path>
                <a:path w="4009390" h="9525">
                  <a:moveTo>
                    <a:pt x="352374" y="0"/>
                  </a:moveTo>
                  <a:lnTo>
                    <a:pt x="342849" y="0"/>
                  </a:lnTo>
                  <a:lnTo>
                    <a:pt x="342849" y="9512"/>
                  </a:lnTo>
                  <a:lnTo>
                    <a:pt x="352374" y="9512"/>
                  </a:lnTo>
                  <a:lnTo>
                    <a:pt x="352374" y="0"/>
                  </a:lnTo>
                  <a:close/>
                </a:path>
                <a:path w="4009390" h="9525">
                  <a:moveTo>
                    <a:pt x="409511" y="0"/>
                  </a:moveTo>
                  <a:lnTo>
                    <a:pt x="399986" y="0"/>
                  </a:lnTo>
                  <a:lnTo>
                    <a:pt x="399986" y="9512"/>
                  </a:lnTo>
                  <a:lnTo>
                    <a:pt x="409511" y="9512"/>
                  </a:lnTo>
                  <a:lnTo>
                    <a:pt x="409511" y="0"/>
                  </a:lnTo>
                  <a:close/>
                </a:path>
                <a:path w="4009390" h="9525">
                  <a:moveTo>
                    <a:pt x="466661" y="0"/>
                  </a:moveTo>
                  <a:lnTo>
                    <a:pt x="457136" y="0"/>
                  </a:lnTo>
                  <a:lnTo>
                    <a:pt x="457136" y="9512"/>
                  </a:lnTo>
                  <a:lnTo>
                    <a:pt x="466661" y="9512"/>
                  </a:lnTo>
                  <a:lnTo>
                    <a:pt x="466661" y="0"/>
                  </a:lnTo>
                  <a:close/>
                </a:path>
                <a:path w="4009390" h="9525">
                  <a:moveTo>
                    <a:pt x="523798" y="0"/>
                  </a:moveTo>
                  <a:lnTo>
                    <a:pt x="514273" y="0"/>
                  </a:lnTo>
                  <a:lnTo>
                    <a:pt x="514273" y="9512"/>
                  </a:lnTo>
                  <a:lnTo>
                    <a:pt x="523798" y="9512"/>
                  </a:lnTo>
                  <a:lnTo>
                    <a:pt x="523798" y="0"/>
                  </a:lnTo>
                  <a:close/>
                </a:path>
                <a:path w="4009390" h="9525">
                  <a:moveTo>
                    <a:pt x="580936" y="0"/>
                  </a:moveTo>
                  <a:lnTo>
                    <a:pt x="571411" y="0"/>
                  </a:lnTo>
                  <a:lnTo>
                    <a:pt x="571411" y="9512"/>
                  </a:lnTo>
                  <a:lnTo>
                    <a:pt x="580936" y="9512"/>
                  </a:lnTo>
                  <a:lnTo>
                    <a:pt x="580936" y="0"/>
                  </a:lnTo>
                  <a:close/>
                </a:path>
                <a:path w="4009390" h="9525">
                  <a:moveTo>
                    <a:pt x="638073" y="0"/>
                  </a:moveTo>
                  <a:lnTo>
                    <a:pt x="628561" y="0"/>
                  </a:lnTo>
                  <a:lnTo>
                    <a:pt x="628561" y="9512"/>
                  </a:lnTo>
                  <a:lnTo>
                    <a:pt x="638073" y="9512"/>
                  </a:lnTo>
                  <a:lnTo>
                    <a:pt x="638073" y="0"/>
                  </a:lnTo>
                  <a:close/>
                </a:path>
                <a:path w="4009390" h="9525">
                  <a:moveTo>
                    <a:pt x="695223" y="0"/>
                  </a:moveTo>
                  <a:lnTo>
                    <a:pt x="685698" y="0"/>
                  </a:lnTo>
                  <a:lnTo>
                    <a:pt x="685698" y="9512"/>
                  </a:lnTo>
                  <a:lnTo>
                    <a:pt x="695223" y="9512"/>
                  </a:lnTo>
                  <a:lnTo>
                    <a:pt x="695223" y="0"/>
                  </a:lnTo>
                  <a:close/>
                </a:path>
                <a:path w="4009390" h="9525">
                  <a:moveTo>
                    <a:pt x="752360" y="0"/>
                  </a:moveTo>
                  <a:lnTo>
                    <a:pt x="742835" y="0"/>
                  </a:lnTo>
                  <a:lnTo>
                    <a:pt x="742835" y="9512"/>
                  </a:lnTo>
                  <a:lnTo>
                    <a:pt x="752360" y="9512"/>
                  </a:lnTo>
                  <a:lnTo>
                    <a:pt x="752360" y="0"/>
                  </a:lnTo>
                  <a:close/>
                </a:path>
                <a:path w="4009390" h="9525">
                  <a:moveTo>
                    <a:pt x="809498" y="0"/>
                  </a:moveTo>
                  <a:lnTo>
                    <a:pt x="799973" y="0"/>
                  </a:lnTo>
                  <a:lnTo>
                    <a:pt x="799973" y="9512"/>
                  </a:lnTo>
                  <a:lnTo>
                    <a:pt x="809498" y="9512"/>
                  </a:lnTo>
                  <a:lnTo>
                    <a:pt x="809498" y="0"/>
                  </a:lnTo>
                  <a:close/>
                </a:path>
                <a:path w="4009390" h="9525">
                  <a:moveTo>
                    <a:pt x="866635" y="0"/>
                  </a:moveTo>
                  <a:lnTo>
                    <a:pt x="857123" y="0"/>
                  </a:lnTo>
                  <a:lnTo>
                    <a:pt x="857123" y="9512"/>
                  </a:lnTo>
                  <a:lnTo>
                    <a:pt x="866635" y="9512"/>
                  </a:lnTo>
                  <a:lnTo>
                    <a:pt x="866635" y="0"/>
                  </a:lnTo>
                  <a:close/>
                </a:path>
                <a:path w="4009390" h="9525">
                  <a:moveTo>
                    <a:pt x="923785" y="0"/>
                  </a:moveTo>
                  <a:lnTo>
                    <a:pt x="914260" y="0"/>
                  </a:lnTo>
                  <a:lnTo>
                    <a:pt x="914260" y="9512"/>
                  </a:lnTo>
                  <a:lnTo>
                    <a:pt x="923785" y="9512"/>
                  </a:lnTo>
                  <a:lnTo>
                    <a:pt x="923785" y="0"/>
                  </a:lnTo>
                  <a:close/>
                </a:path>
                <a:path w="4009390" h="9525">
                  <a:moveTo>
                    <a:pt x="980922" y="0"/>
                  </a:moveTo>
                  <a:lnTo>
                    <a:pt x="971397" y="0"/>
                  </a:lnTo>
                  <a:lnTo>
                    <a:pt x="971397" y="9512"/>
                  </a:lnTo>
                  <a:lnTo>
                    <a:pt x="980922" y="9512"/>
                  </a:lnTo>
                  <a:lnTo>
                    <a:pt x="980922" y="0"/>
                  </a:lnTo>
                  <a:close/>
                </a:path>
                <a:path w="4009390" h="9525">
                  <a:moveTo>
                    <a:pt x="1038059" y="0"/>
                  </a:moveTo>
                  <a:lnTo>
                    <a:pt x="1028534" y="0"/>
                  </a:lnTo>
                  <a:lnTo>
                    <a:pt x="1028534" y="9512"/>
                  </a:lnTo>
                  <a:lnTo>
                    <a:pt x="1038059" y="9512"/>
                  </a:lnTo>
                  <a:lnTo>
                    <a:pt x="1038059" y="0"/>
                  </a:lnTo>
                  <a:close/>
                </a:path>
                <a:path w="4009390" h="9525">
                  <a:moveTo>
                    <a:pt x="1095209" y="0"/>
                  </a:moveTo>
                  <a:lnTo>
                    <a:pt x="1085684" y="0"/>
                  </a:lnTo>
                  <a:lnTo>
                    <a:pt x="1085684" y="9512"/>
                  </a:lnTo>
                  <a:lnTo>
                    <a:pt x="1095209" y="9512"/>
                  </a:lnTo>
                  <a:lnTo>
                    <a:pt x="1095209" y="0"/>
                  </a:lnTo>
                  <a:close/>
                </a:path>
                <a:path w="4009390" h="9525">
                  <a:moveTo>
                    <a:pt x="1152347" y="0"/>
                  </a:moveTo>
                  <a:lnTo>
                    <a:pt x="1142822" y="0"/>
                  </a:lnTo>
                  <a:lnTo>
                    <a:pt x="1142822" y="9512"/>
                  </a:lnTo>
                  <a:lnTo>
                    <a:pt x="1152347" y="9512"/>
                  </a:lnTo>
                  <a:lnTo>
                    <a:pt x="1152347" y="0"/>
                  </a:lnTo>
                  <a:close/>
                </a:path>
                <a:path w="4009390" h="9525">
                  <a:moveTo>
                    <a:pt x="1209484" y="0"/>
                  </a:moveTo>
                  <a:lnTo>
                    <a:pt x="1199959" y="0"/>
                  </a:lnTo>
                  <a:lnTo>
                    <a:pt x="1199959" y="9512"/>
                  </a:lnTo>
                  <a:lnTo>
                    <a:pt x="1209484" y="9512"/>
                  </a:lnTo>
                  <a:lnTo>
                    <a:pt x="1209484" y="0"/>
                  </a:lnTo>
                  <a:close/>
                </a:path>
                <a:path w="4009390" h="9525">
                  <a:moveTo>
                    <a:pt x="1266621" y="0"/>
                  </a:moveTo>
                  <a:lnTo>
                    <a:pt x="1257109" y="0"/>
                  </a:lnTo>
                  <a:lnTo>
                    <a:pt x="1257109" y="9512"/>
                  </a:lnTo>
                  <a:lnTo>
                    <a:pt x="1266621" y="9512"/>
                  </a:lnTo>
                  <a:lnTo>
                    <a:pt x="1266621" y="0"/>
                  </a:lnTo>
                  <a:close/>
                </a:path>
                <a:path w="4009390" h="9525">
                  <a:moveTo>
                    <a:pt x="1323771" y="0"/>
                  </a:moveTo>
                  <a:lnTo>
                    <a:pt x="1314246" y="0"/>
                  </a:lnTo>
                  <a:lnTo>
                    <a:pt x="1314246" y="9512"/>
                  </a:lnTo>
                  <a:lnTo>
                    <a:pt x="1323771" y="9512"/>
                  </a:lnTo>
                  <a:lnTo>
                    <a:pt x="1323771" y="0"/>
                  </a:lnTo>
                  <a:close/>
                </a:path>
                <a:path w="4009390" h="9525">
                  <a:moveTo>
                    <a:pt x="1380909" y="0"/>
                  </a:moveTo>
                  <a:lnTo>
                    <a:pt x="1371384" y="0"/>
                  </a:lnTo>
                  <a:lnTo>
                    <a:pt x="1371384" y="9512"/>
                  </a:lnTo>
                  <a:lnTo>
                    <a:pt x="1380909" y="9512"/>
                  </a:lnTo>
                  <a:lnTo>
                    <a:pt x="1380909" y="0"/>
                  </a:lnTo>
                  <a:close/>
                </a:path>
                <a:path w="4009390" h="9525">
                  <a:moveTo>
                    <a:pt x="1438046" y="0"/>
                  </a:moveTo>
                  <a:lnTo>
                    <a:pt x="1428521" y="0"/>
                  </a:lnTo>
                  <a:lnTo>
                    <a:pt x="1428521" y="9512"/>
                  </a:lnTo>
                  <a:lnTo>
                    <a:pt x="1438046" y="9512"/>
                  </a:lnTo>
                  <a:lnTo>
                    <a:pt x="1438046" y="0"/>
                  </a:lnTo>
                  <a:close/>
                </a:path>
                <a:path w="4009390" h="9525">
                  <a:moveTo>
                    <a:pt x="1495183" y="0"/>
                  </a:moveTo>
                  <a:lnTo>
                    <a:pt x="1485671" y="0"/>
                  </a:lnTo>
                  <a:lnTo>
                    <a:pt x="1485671" y="9512"/>
                  </a:lnTo>
                  <a:lnTo>
                    <a:pt x="1495183" y="9512"/>
                  </a:lnTo>
                  <a:lnTo>
                    <a:pt x="1495183" y="0"/>
                  </a:lnTo>
                  <a:close/>
                </a:path>
                <a:path w="4009390" h="9525">
                  <a:moveTo>
                    <a:pt x="1552333" y="0"/>
                  </a:moveTo>
                  <a:lnTo>
                    <a:pt x="1542808" y="0"/>
                  </a:lnTo>
                  <a:lnTo>
                    <a:pt x="1542808" y="9512"/>
                  </a:lnTo>
                  <a:lnTo>
                    <a:pt x="1552333" y="9512"/>
                  </a:lnTo>
                  <a:lnTo>
                    <a:pt x="1552333" y="0"/>
                  </a:lnTo>
                  <a:close/>
                </a:path>
                <a:path w="4009390" h="9525">
                  <a:moveTo>
                    <a:pt x="1609471" y="0"/>
                  </a:moveTo>
                  <a:lnTo>
                    <a:pt x="1599946" y="0"/>
                  </a:lnTo>
                  <a:lnTo>
                    <a:pt x="1599946" y="9512"/>
                  </a:lnTo>
                  <a:lnTo>
                    <a:pt x="1609471" y="9512"/>
                  </a:lnTo>
                  <a:lnTo>
                    <a:pt x="1609471" y="0"/>
                  </a:lnTo>
                  <a:close/>
                </a:path>
                <a:path w="4009390" h="9525">
                  <a:moveTo>
                    <a:pt x="1666608" y="0"/>
                  </a:moveTo>
                  <a:lnTo>
                    <a:pt x="1657083" y="0"/>
                  </a:lnTo>
                  <a:lnTo>
                    <a:pt x="1657083" y="9512"/>
                  </a:lnTo>
                  <a:lnTo>
                    <a:pt x="1666608" y="9512"/>
                  </a:lnTo>
                  <a:lnTo>
                    <a:pt x="1666608" y="0"/>
                  </a:lnTo>
                  <a:close/>
                </a:path>
                <a:path w="4009390" h="9525">
                  <a:moveTo>
                    <a:pt x="1723758" y="0"/>
                  </a:moveTo>
                  <a:lnTo>
                    <a:pt x="1714233" y="0"/>
                  </a:lnTo>
                  <a:lnTo>
                    <a:pt x="1714233" y="9512"/>
                  </a:lnTo>
                  <a:lnTo>
                    <a:pt x="1723758" y="9512"/>
                  </a:lnTo>
                  <a:lnTo>
                    <a:pt x="1723758" y="0"/>
                  </a:lnTo>
                  <a:close/>
                </a:path>
                <a:path w="4009390" h="9525">
                  <a:moveTo>
                    <a:pt x="1780895" y="0"/>
                  </a:moveTo>
                  <a:lnTo>
                    <a:pt x="1771370" y="0"/>
                  </a:lnTo>
                  <a:lnTo>
                    <a:pt x="1771370" y="9512"/>
                  </a:lnTo>
                  <a:lnTo>
                    <a:pt x="1780895" y="9512"/>
                  </a:lnTo>
                  <a:lnTo>
                    <a:pt x="1780895" y="0"/>
                  </a:lnTo>
                  <a:close/>
                </a:path>
                <a:path w="4009390" h="9525">
                  <a:moveTo>
                    <a:pt x="1838032" y="0"/>
                  </a:moveTo>
                  <a:lnTo>
                    <a:pt x="1828507" y="0"/>
                  </a:lnTo>
                  <a:lnTo>
                    <a:pt x="1828507" y="9512"/>
                  </a:lnTo>
                  <a:lnTo>
                    <a:pt x="1838032" y="9512"/>
                  </a:lnTo>
                  <a:lnTo>
                    <a:pt x="1838032" y="0"/>
                  </a:lnTo>
                  <a:close/>
                </a:path>
                <a:path w="4009390" h="9525">
                  <a:moveTo>
                    <a:pt x="1895170" y="0"/>
                  </a:moveTo>
                  <a:lnTo>
                    <a:pt x="1885657" y="0"/>
                  </a:lnTo>
                  <a:lnTo>
                    <a:pt x="1885657" y="9512"/>
                  </a:lnTo>
                  <a:lnTo>
                    <a:pt x="1895170" y="9512"/>
                  </a:lnTo>
                  <a:lnTo>
                    <a:pt x="1895170" y="0"/>
                  </a:lnTo>
                  <a:close/>
                </a:path>
                <a:path w="4009390" h="9525">
                  <a:moveTo>
                    <a:pt x="1952320" y="0"/>
                  </a:moveTo>
                  <a:lnTo>
                    <a:pt x="1942795" y="0"/>
                  </a:lnTo>
                  <a:lnTo>
                    <a:pt x="1942795" y="9512"/>
                  </a:lnTo>
                  <a:lnTo>
                    <a:pt x="1952320" y="9512"/>
                  </a:lnTo>
                  <a:lnTo>
                    <a:pt x="1952320" y="0"/>
                  </a:lnTo>
                  <a:close/>
                </a:path>
                <a:path w="4009390" h="9525">
                  <a:moveTo>
                    <a:pt x="2009457" y="0"/>
                  </a:moveTo>
                  <a:lnTo>
                    <a:pt x="1999932" y="0"/>
                  </a:lnTo>
                  <a:lnTo>
                    <a:pt x="1999932" y="9512"/>
                  </a:lnTo>
                  <a:lnTo>
                    <a:pt x="2009457" y="9512"/>
                  </a:lnTo>
                  <a:lnTo>
                    <a:pt x="2009457" y="0"/>
                  </a:lnTo>
                  <a:close/>
                </a:path>
                <a:path w="4009390" h="9525">
                  <a:moveTo>
                    <a:pt x="2066594" y="0"/>
                  </a:moveTo>
                  <a:lnTo>
                    <a:pt x="2057069" y="0"/>
                  </a:lnTo>
                  <a:lnTo>
                    <a:pt x="2057069" y="9512"/>
                  </a:lnTo>
                  <a:lnTo>
                    <a:pt x="2066594" y="9512"/>
                  </a:lnTo>
                  <a:lnTo>
                    <a:pt x="2066594" y="0"/>
                  </a:lnTo>
                  <a:close/>
                </a:path>
                <a:path w="4009390" h="9525">
                  <a:moveTo>
                    <a:pt x="2123744" y="0"/>
                  </a:moveTo>
                  <a:lnTo>
                    <a:pt x="2114219" y="0"/>
                  </a:lnTo>
                  <a:lnTo>
                    <a:pt x="2114219" y="9512"/>
                  </a:lnTo>
                  <a:lnTo>
                    <a:pt x="2123744" y="9512"/>
                  </a:lnTo>
                  <a:lnTo>
                    <a:pt x="2123744" y="0"/>
                  </a:lnTo>
                  <a:close/>
                </a:path>
                <a:path w="4009390" h="9525">
                  <a:moveTo>
                    <a:pt x="2180882" y="0"/>
                  </a:moveTo>
                  <a:lnTo>
                    <a:pt x="2171357" y="0"/>
                  </a:lnTo>
                  <a:lnTo>
                    <a:pt x="2171357" y="9512"/>
                  </a:lnTo>
                  <a:lnTo>
                    <a:pt x="2180882" y="9512"/>
                  </a:lnTo>
                  <a:lnTo>
                    <a:pt x="2180882" y="0"/>
                  </a:lnTo>
                  <a:close/>
                </a:path>
                <a:path w="4009390" h="9525">
                  <a:moveTo>
                    <a:pt x="2238019" y="0"/>
                  </a:moveTo>
                  <a:lnTo>
                    <a:pt x="2228494" y="0"/>
                  </a:lnTo>
                  <a:lnTo>
                    <a:pt x="2228494" y="9512"/>
                  </a:lnTo>
                  <a:lnTo>
                    <a:pt x="2238019" y="9512"/>
                  </a:lnTo>
                  <a:lnTo>
                    <a:pt x="2238019" y="0"/>
                  </a:lnTo>
                  <a:close/>
                </a:path>
                <a:path w="4009390" h="9525">
                  <a:moveTo>
                    <a:pt x="2295156" y="0"/>
                  </a:moveTo>
                  <a:lnTo>
                    <a:pt x="2285631" y="0"/>
                  </a:lnTo>
                  <a:lnTo>
                    <a:pt x="2285631" y="9512"/>
                  </a:lnTo>
                  <a:lnTo>
                    <a:pt x="2295156" y="9512"/>
                  </a:lnTo>
                  <a:lnTo>
                    <a:pt x="2295156" y="0"/>
                  </a:lnTo>
                  <a:close/>
                </a:path>
                <a:path w="4009390" h="9525">
                  <a:moveTo>
                    <a:pt x="2352306" y="0"/>
                  </a:moveTo>
                  <a:lnTo>
                    <a:pt x="2342781" y="0"/>
                  </a:lnTo>
                  <a:lnTo>
                    <a:pt x="2342781" y="9512"/>
                  </a:lnTo>
                  <a:lnTo>
                    <a:pt x="2352306" y="9512"/>
                  </a:lnTo>
                  <a:lnTo>
                    <a:pt x="2352306" y="0"/>
                  </a:lnTo>
                  <a:close/>
                </a:path>
                <a:path w="4009390" h="9525">
                  <a:moveTo>
                    <a:pt x="2409444" y="0"/>
                  </a:moveTo>
                  <a:lnTo>
                    <a:pt x="2399919" y="0"/>
                  </a:lnTo>
                  <a:lnTo>
                    <a:pt x="2399919" y="9512"/>
                  </a:lnTo>
                  <a:lnTo>
                    <a:pt x="2409444" y="9512"/>
                  </a:lnTo>
                  <a:lnTo>
                    <a:pt x="2409444" y="0"/>
                  </a:lnTo>
                  <a:close/>
                </a:path>
                <a:path w="4009390" h="9525">
                  <a:moveTo>
                    <a:pt x="2466581" y="0"/>
                  </a:moveTo>
                  <a:lnTo>
                    <a:pt x="2457056" y="0"/>
                  </a:lnTo>
                  <a:lnTo>
                    <a:pt x="2457056" y="9512"/>
                  </a:lnTo>
                  <a:lnTo>
                    <a:pt x="2466581" y="9512"/>
                  </a:lnTo>
                  <a:lnTo>
                    <a:pt x="2466581" y="0"/>
                  </a:lnTo>
                  <a:close/>
                </a:path>
                <a:path w="4009390" h="9525">
                  <a:moveTo>
                    <a:pt x="2523718" y="0"/>
                  </a:moveTo>
                  <a:lnTo>
                    <a:pt x="2514206" y="0"/>
                  </a:lnTo>
                  <a:lnTo>
                    <a:pt x="2514206" y="9512"/>
                  </a:lnTo>
                  <a:lnTo>
                    <a:pt x="2523718" y="9512"/>
                  </a:lnTo>
                  <a:lnTo>
                    <a:pt x="2523718" y="0"/>
                  </a:lnTo>
                  <a:close/>
                </a:path>
                <a:path w="4009390" h="9525">
                  <a:moveTo>
                    <a:pt x="2580868" y="0"/>
                  </a:moveTo>
                  <a:lnTo>
                    <a:pt x="2571343" y="0"/>
                  </a:lnTo>
                  <a:lnTo>
                    <a:pt x="2571343" y="9512"/>
                  </a:lnTo>
                  <a:lnTo>
                    <a:pt x="2580868" y="9512"/>
                  </a:lnTo>
                  <a:lnTo>
                    <a:pt x="2580868" y="0"/>
                  </a:lnTo>
                  <a:close/>
                </a:path>
                <a:path w="4009390" h="9525">
                  <a:moveTo>
                    <a:pt x="2638006" y="0"/>
                  </a:moveTo>
                  <a:lnTo>
                    <a:pt x="2628481" y="0"/>
                  </a:lnTo>
                  <a:lnTo>
                    <a:pt x="2628481" y="9512"/>
                  </a:lnTo>
                  <a:lnTo>
                    <a:pt x="2638006" y="9512"/>
                  </a:lnTo>
                  <a:lnTo>
                    <a:pt x="2638006" y="0"/>
                  </a:lnTo>
                  <a:close/>
                </a:path>
                <a:path w="4009390" h="9525">
                  <a:moveTo>
                    <a:pt x="2695143" y="0"/>
                  </a:moveTo>
                  <a:lnTo>
                    <a:pt x="2685618" y="0"/>
                  </a:lnTo>
                  <a:lnTo>
                    <a:pt x="2685618" y="9512"/>
                  </a:lnTo>
                  <a:lnTo>
                    <a:pt x="2695143" y="9512"/>
                  </a:lnTo>
                  <a:lnTo>
                    <a:pt x="2695143" y="0"/>
                  </a:lnTo>
                  <a:close/>
                </a:path>
                <a:path w="4009390" h="9525">
                  <a:moveTo>
                    <a:pt x="2752293" y="0"/>
                  </a:moveTo>
                  <a:lnTo>
                    <a:pt x="2742768" y="0"/>
                  </a:lnTo>
                  <a:lnTo>
                    <a:pt x="2742768" y="9512"/>
                  </a:lnTo>
                  <a:lnTo>
                    <a:pt x="2752293" y="9512"/>
                  </a:lnTo>
                  <a:lnTo>
                    <a:pt x="2752293" y="0"/>
                  </a:lnTo>
                  <a:close/>
                </a:path>
                <a:path w="4009390" h="9525">
                  <a:moveTo>
                    <a:pt x="2809430" y="0"/>
                  </a:moveTo>
                  <a:lnTo>
                    <a:pt x="2799905" y="0"/>
                  </a:lnTo>
                  <a:lnTo>
                    <a:pt x="2799905" y="9512"/>
                  </a:lnTo>
                  <a:lnTo>
                    <a:pt x="2809430" y="9512"/>
                  </a:lnTo>
                  <a:lnTo>
                    <a:pt x="2809430" y="0"/>
                  </a:lnTo>
                  <a:close/>
                </a:path>
                <a:path w="4009390" h="9525">
                  <a:moveTo>
                    <a:pt x="2866567" y="0"/>
                  </a:moveTo>
                  <a:lnTo>
                    <a:pt x="2857042" y="0"/>
                  </a:lnTo>
                  <a:lnTo>
                    <a:pt x="2857042" y="9512"/>
                  </a:lnTo>
                  <a:lnTo>
                    <a:pt x="2866567" y="9512"/>
                  </a:lnTo>
                  <a:lnTo>
                    <a:pt x="2866567" y="0"/>
                  </a:lnTo>
                  <a:close/>
                </a:path>
                <a:path w="4009390" h="9525">
                  <a:moveTo>
                    <a:pt x="2923705" y="0"/>
                  </a:moveTo>
                  <a:lnTo>
                    <a:pt x="2914180" y="0"/>
                  </a:lnTo>
                  <a:lnTo>
                    <a:pt x="2914180" y="9512"/>
                  </a:lnTo>
                  <a:lnTo>
                    <a:pt x="2923705" y="9512"/>
                  </a:lnTo>
                  <a:lnTo>
                    <a:pt x="2923705" y="0"/>
                  </a:lnTo>
                  <a:close/>
                </a:path>
                <a:path w="4009390" h="9525">
                  <a:moveTo>
                    <a:pt x="2980855" y="0"/>
                  </a:moveTo>
                  <a:lnTo>
                    <a:pt x="2971330" y="0"/>
                  </a:lnTo>
                  <a:lnTo>
                    <a:pt x="2971330" y="9512"/>
                  </a:lnTo>
                  <a:lnTo>
                    <a:pt x="2980855" y="9512"/>
                  </a:lnTo>
                  <a:lnTo>
                    <a:pt x="2980855" y="0"/>
                  </a:lnTo>
                  <a:close/>
                </a:path>
                <a:path w="4009390" h="9525">
                  <a:moveTo>
                    <a:pt x="3037992" y="0"/>
                  </a:moveTo>
                  <a:lnTo>
                    <a:pt x="3028467" y="0"/>
                  </a:lnTo>
                  <a:lnTo>
                    <a:pt x="3028467" y="9512"/>
                  </a:lnTo>
                  <a:lnTo>
                    <a:pt x="3037992" y="9512"/>
                  </a:lnTo>
                  <a:lnTo>
                    <a:pt x="3037992" y="0"/>
                  </a:lnTo>
                  <a:close/>
                </a:path>
                <a:path w="4009390" h="9525">
                  <a:moveTo>
                    <a:pt x="3095129" y="0"/>
                  </a:moveTo>
                  <a:lnTo>
                    <a:pt x="3085604" y="0"/>
                  </a:lnTo>
                  <a:lnTo>
                    <a:pt x="3085604" y="9512"/>
                  </a:lnTo>
                  <a:lnTo>
                    <a:pt x="3095129" y="9512"/>
                  </a:lnTo>
                  <a:lnTo>
                    <a:pt x="3095129" y="0"/>
                  </a:lnTo>
                  <a:close/>
                </a:path>
                <a:path w="4009390" h="9525">
                  <a:moveTo>
                    <a:pt x="3152267" y="0"/>
                  </a:moveTo>
                  <a:lnTo>
                    <a:pt x="3142754" y="0"/>
                  </a:lnTo>
                  <a:lnTo>
                    <a:pt x="3142754" y="9512"/>
                  </a:lnTo>
                  <a:lnTo>
                    <a:pt x="3152267" y="9512"/>
                  </a:lnTo>
                  <a:lnTo>
                    <a:pt x="3152267" y="0"/>
                  </a:lnTo>
                  <a:close/>
                </a:path>
                <a:path w="4009390" h="9525">
                  <a:moveTo>
                    <a:pt x="3209417" y="0"/>
                  </a:moveTo>
                  <a:lnTo>
                    <a:pt x="3199892" y="0"/>
                  </a:lnTo>
                  <a:lnTo>
                    <a:pt x="3199892" y="9512"/>
                  </a:lnTo>
                  <a:lnTo>
                    <a:pt x="3209417" y="9512"/>
                  </a:lnTo>
                  <a:lnTo>
                    <a:pt x="3209417" y="0"/>
                  </a:lnTo>
                  <a:close/>
                </a:path>
                <a:path w="4009390" h="9525">
                  <a:moveTo>
                    <a:pt x="3266554" y="0"/>
                  </a:moveTo>
                  <a:lnTo>
                    <a:pt x="3257029" y="0"/>
                  </a:lnTo>
                  <a:lnTo>
                    <a:pt x="3257029" y="9512"/>
                  </a:lnTo>
                  <a:lnTo>
                    <a:pt x="3266554" y="9512"/>
                  </a:lnTo>
                  <a:lnTo>
                    <a:pt x="3266554" y="0"/>
                  </a:lnTo>
                  <a:close/>
                </a:path>
                <a:path w="4009390" h="9525">
                  <a:moveTo>
                    <a:pt x="3323691" y="0"/>
                  </a:moveTo>
                  <a:lnTo>
                    <a:pt x="3314166" y="0"/>
                  </a:lnTo>
                  <a:lnTo>
                    <a:pt x="3314166" y="9512"/>
                  </a:lnTo>
                  <a:lnTo>
                    <a:pt x="3323691" y="9512"/>
                  </a:lnTo>
                  <a:lnTo>
                    <a:pt x="3323691" y="0"/>
                  </a:lnTo>
                  <a:close/>
                </a:path>
                <a:path w="4009390" h="9525">
                  <a:moveTo>
                    <a:pt x="3380841" y="0"/>
                  </a:moveTo>
                  <a:lnTo>
                    <a:pt x="3371316" y="0"/>
                  </a:lnTo>
                  <a:lnTo>
                    <a:pt x="3371316" y="9512"/>
                  </a:lnTo>
                  <a:lnTo>
                    <a:pt x="3380841" y="9512"/>
                  </a:lnTo>
                  <a:lnTo>
                    <a:pt x="3380841" y="0"/>
                  </a:lnTo>
                  <a:close/>
                </a:path>
                <a:path w="4009390" h="9525">
                  <a:moveTo>
                    <a:pt x="3437979" y="0"/>
                  </a:moveTo>
                  <a:lnTo>
                    <a:pt x="3428454" y="0"/>
                  </a:lnTo>
                  <a:lnTo>
                    <a:pt x="3428454" y="9512"/>
                  </a:lnTo>
                  <a:lnTo>
                    <a:pt x="3437979" y="9512"/>
                  </a:lnTo>
                  <a:lnTo>
                    <a:pt x="3437979" y="0"/>
                  </a:lnTo>
                  <a:close/>
                </a:path>
                <a:path w="4009390" h="9525">
                  <a:moveTo>
                    <a:pt x="3495116" y="0"/>
                  </a:moveTo>
                  <a:lnTo>
                    <a:pt x="3485591" y="0"/>
                  </a:lnTo>
                  <a:lnTo>
                    <a:pt x="3485591" y="9512"/>
                  </a:lnTo>
                  <a:lnTo>
                    <a:pt x="3495116" y="9512"/>
                  </a:lnTo>
                  <a:lnTo>
                    <a:pt x="3495116" y="0"/>
                  </a:lnTo>
                  <a:close/>
                </a:path>
                <a:path w="4009390" h="9525">
                  <a:moveTo>
                    <a:pt x="3552253" y="0"/>
                  </a:moveTo>
                  <a:lnTo>
                    <a:pt x="3542728" y="0"/>
                  </a:lnTo>
                  <a:lnTo>
                    <a:pt x="3542728" y="9512"/>
                  </a:lnTo>
                  <a:lnTo>
                    <a:pt x="3552253" y="9512"/>
                  </a:lnTo>
                  <a:lnTo>
                    <a:pt x="3552253" y="0"/>
                  </a:lnTo>
                  <a:close/>
                </a:path>
                <a:path w="4009390" h="9525">
                  <a:moveTo>
                    <a:pt x="3609403" y="0"/>
                  </a:moveTo>
                  <a:lnTo>
                    <a:pt x="3599878" y="0"/>
                  </a:lnTo>
                  <a:lnTo>
                    <a:pt x="3599878" y="9512"/>
                  </a:lnTo>
                  <a:lnTo>
                    <a:pt x="3609403" y="9512"/>
                  </a:lnTo>
                  <a:lnTo>
                    <a:pt x="3609403" y="0"/>
                  </a:lnTo>
                  <a:close/>
                </a:path>
                <a:path w="4009390" h="9525">
                  <a:moveTo>
                    <a:pt x="3666540" y="0"/>
                  </a:moveTo>
                  <a:lnTo>
                    <a:pt x="3657015" y="0"/>
                  </a:lnTo>
                  <a:lnTo>
                    <a:pt x="3657015" y="9512"/>
                  </a:lnTo>
                  <a:lnTo>
                    <a:pt x="3666540" y="9512"/>
                  </a:lnTo>
                  <a:lnTo>
                    <a:pt x="3666540" y="0"/>
                  </a:lnTo>
                  <a:close/>
                </a:path>
                <a:path w="4009390" h="9525">
                  <a:moveTo>
                    <a:pt x="3723678" y="0"/>
                  </a:moveTo>
                  <a:lnTo>
                    <a:pt x="3714153" y="0"/>
                  </a:lnTo>
                  <a:lnTo>
                    <a:pt x="3714153" y="9512"/>
                  </a:lnTo>
                  <a:lnTo>
                    <a:pt x="3723678" y="9512"/>
                  </a:lnTo>
                  <a:lnTo>
                    <a:pt x="3723678" y="0"/>
                  </a:lnTo>
                  <a:close/>
                </a:path>
                <a:path w="4009390" h="9525">
                  <a:moveTo>
                    <a:pt x="3780815" y="0"/>
                  </a:moveTo>
                  <a:lnTo>
                    <a:pt x="3771303" y="0"/>
                  </a:lnTo>
                  <a:lnTo>
                    <a:pt x="3771303" y="9512"/>
                  </a:lnTo>
                  <a:lnTo>
                    <a:pt x="3780815" y="9512"/>
                  </a:lnTo>
                  <a:lnTo>
                    <a:pt x="3780815" y="0"/>
                  </a:lnTo>
                  <a:close/>
                </a:path>
                <a:path w="4009390" h="9525">
                  <a:moveTo>
                    <a:pt x="3837965" y="0"/>
                  </a:moveTo>
                  <a:lnTo>
                    <a:pt x="3828440" y="0"/>
                  </a:lnTo>
                  <a:lnTo>
                    <a:pt x="3828440" y="9512"/>
                  </a:lnTo>
                  <a:lnTo>
                    <a:pt x="3837965" y="9512"/>
                  </a:lnTo>
                  <a:lnTo>
                    <a:pt x="3837965" y="0"/>
                  </a:lnTo>
                  <a:close/>
                </a:path>
                <a:path w="4009390" h="9525">
                  <a:moveTo>
                    <a:pt x="3895102" y="0"/>
                  </a:moveTo>
                  <a:lnTo>
                    <a:pt x="3885577" y="0"/>
                  </a:lnTo>
                  <a:lnTo>
                    <a:pt x="3885577" y="9512"/>
                  </a:lnTo>
                  <a:lnTo>
                    <a:pt x="3895102" y="9512"/>
                  </a:lnTo>
                  <a:lnTo>
                    <a:pt x="3895102" y="0"/>
                  </a:lnTo>
                  <a:close/>
                </a:path>
                <a:path w="4009390" h="9525">
                  <a:moveTo>
                    <a:pt x="3952240" y="0"/>
                  </a:moveTo>
                  <a:lnTo>
                    <a:pt x="3942715" y="0"/>
                  </a:lnTo>
                  <a:lnTo>
                    <a:pt x="3942715" y="9512"/>
                  </a:lnTo>
                  <a:lnTo>
                    <a:pt x="3952240" y="9512"/>
                  </a:lnTo>
                  <a:lnTo>
                    <a:pt x="3952240" y="0"/>
                  </a:lnTo>
                  <a:close/>
                </a:path>
                <a:path w="4009390" h="9525">
                  <a:moveTo>
                    <a:pt x="4009390" y="0"/>
                  </a:moveTo>
                  <a:lnTo>
                    <a:pt x="3999865" y="0"/>
                  </a:lnTo>
                  <a:lnTo>
                    <a:pt x="3999865" y="9512"/>
                  </a:lnTo>
                  <a:lnTo>
                    <a:pt x="4009390" y="9512"/>
                  </a:lnTo>
                  <a:lnTo>
                    <a:pt x="400939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828329" y="3502113"/>
              <a:ext cx="3438525" cy="9525"/>
            </a:xfrm>
            <a:custGeom>
              <a:avLst/>
              <a:gdLst/>
              <a:ahLst/>
              <a:cxnLst/>
              <a:rect l="l" t="t" r="r" b="b"/>
              <a:pathLst>
                <a:path w="343852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3438525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12"/>
                  </a:lnTo>
                  <a:lnTo>
                    <a:pt x="66662" y="9512"/>
                  </a:lnTo>
                  <a:lnTo>
                    <a:pt x="66662" y="0"/>
                  </a:lnTo>
                  <a:close/>
                </a:path>
                <a:path w="3438525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12"/>
                  </a:lnTo>
                  <a:lnTo>
                    <a:pt x="123799" y="9512"/>
                  </a:lnTo>
                  <a:lnTo>
                    <a:pt x="123799" y="0"/>
                  </a:lnTo>
                  <a:close/>
                </a:path>
                <a:path w="3438525" h="9525">
                  <a:moveTo>
                    <a:pt x="180936" y="0"/>
                  </a:moveTo>
                  <a:lnTo>
                    <a:pt x="171424" y="0"/>
                  </a:lnTo>
                  <a:lnTo>
                    <a:pt x="171424" y="9512"/>
                  </a:lnTo>
                  <a:lnTo>
                    <a:pt x="180936" y="9512"/>
                  </a:lnTo>
                  <a:lnTo>
                    <a:pt x="180936" y="0"/>
                  </a:lnTo>
                  <a:close/>
                </a:path>
                <a:path w="3438525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12"/>
                  </a:lnTo>
                  <a:lnTo>
                    <a:pt x="238086" y="9512"/>
                  </a:lnTo>
                  <a:lnTo>
                    <a:pt x="238086" y="0"/>
                  </a:lnTo>
                  <a:close/>
                </a:path>
                <a:path w="3438525" h="9525">
                  <a:moveTo>
                    <a:pt x="295224" y="0"/>
                  </a:moveTo>
                  <a:lnTo>
                    <a:pt x="285699" y="0"/>
                  </a:lnTo>
                  <a:lnTo>
                    <a:pt x="285699" y="9512"/>
                  </a:lnTo>
                  <a:lnTo>
                    <a:pt x="295224" y="9512"/>
                  </a:lnTo>
                  <a:lnTo>
                    <a:pt x="295224" y="0"/>
                  </a:lnTo>
                  <a:close/>
                </a:path>
                <a:path w="3438525" h="9525">
                  <a:moveTo>
                    <a:pt x="352361" y="0"/>
                  </a:moveTo>
                  <a:lnTo>
                    <a:pt x="342836" y="0"/>
                  </a:lnTo>
                  <a:lnTo>
                    <a:pt x="342836" y="9512"/>
                  </a:lnTo>
                  <a:lnTo>
                    <a:pt x="352361" y="9512"/>
                  </a:lnTo>
                  <a:lnTo>
                    <a:pt x="352361" y="0"/>
                  </a:lnTo>
                  <a:close/>
                </a:path>
                <a:path w="3438525" h="9525">
                  <a:moveTo>
                    <a:pt x="409498" y="0"/>
                  </a:moveTo>
                  <a:lnTo>
                    <a:pt x="399986" y="0"/>
                  </a:lnTo>
                  <a:lnTo>
                    <a:pt x="399986" y="9512"/>
                  </a:lnTo>
                  <a:lnTo>
                    <a:pt x="409498" y="9512"/>
                  </a:lnTo>
                  <a:lnTo>
                    <a:pt x="409498" y="0"/>
                  </a:lnTo>
                  <a:close/>
                </a:path>
                <a:path w="3438525" h="9525">
                  <a:moveTo>
                    <a:pt x="466648" y="0"/>
                  </a:moveTo>
                  <a:lnTo>
                    <a:pt x="457123" y="0"/>
                  </a:lnTo>
                  <a:lnTo>
                    <a:pt x="457123" y="9512"/>
                  </a:lnTo>
                  <a:lnTo>
                    <a:pt x="466648" y="9512"/>
                  </a:lnTo>
                  <a:lnTo>
                    <a:pt x="466648" y="0"/>
                  </a:lnTo>
                  <a:close/>
                </a:path>
                <a:path w="3438525" h="9525">
                  <a:moveTo>
                    <a:pt x="523786" y="0"/>
                  </a:moveTo>
                  <a:lnTo>
                    <a:pt x="514261" y="0"/>
                  </a:lnTo>
                  <a:lnTo>
                    <a:pt x="514261" y="9512"/>
                  </a:lnTo>
                  <a:lnTo>
                    <a:pt x="523786" y="9512"/>
                  </a:lnTo>
                  <a:lnTo>
                    <a:pt x="523786" y="0"/>
                  </a:lnTo>
                  <a:close/>
                </a:path>
                <a:path w="3438525" h="9525">
                  <a:moveTo>
                    <a:pt x="580923" y="0"/>
                  </a:moveTo>
                  <a:lnTo>
                    <a:pt x="571398" y="0"/>
                  </a:lnTo>
                  <a:lnTo>
                    <a:pt x="571398" y="9512"/>
                  </a:lnTo>
                  <a:lnTo>
                    <a:pt x="580923" y="9512"/>
                  </a:lnTo>
                  <a:lnTo>
                    <a:pt x="580923" y="0"/>
                  </a:lnTo>
                  <a:close/>
                </a:path>
                <a:path w="3438525" h="9525">
                  <a:moveTo>
                    <a:pt x="638073" y="0"/>
                  </a:moveTo>
                  <a:lnTo>
                    <a:pt x="628548" y="0"/>
                  </a:lnTo>
                  <a:lnTo>
                    <a:pt x="628548" y="9512"/>
                  </a:lnTo>
                  <a:lnTo>
                    <a:pt x="638073" y="9512"/>
                  </a:lnTo>
                  <a:lnTo>
                    <a:pt x="638073" y="0"/>
                  </a:lnTo>
                  <a:close/>
                </a:path>
                <a:path w="3438525" h="9525">
                  <a:moveTo>
                    <a:pt x="695210" y="0"/>
                  </a:moveTo>
                  <a:lnTo>
                    <a:pt x="685685" y="0"/>
                  </a:lnTo>
                  <a:lnTo>
                    <a:pt x="685685" y="9512"/>
                  </a:lnTo>
                  <a:lnTo>
                    <a:pt x="695210" y="9512"/>
                  </a:lnTo>
                  <a:lnTo>
                    <a:pt x="695210" y="0"/>
                  </a:lnTo>
                  <a:close/>
                </a:path>
                <a:path w="3438525" h="9525">
                  <a:moveTo>
                    <a:pt x="752348" y="0"/>
                  </a:moveTo>
                  <a:lnTo>
                    <a:pt x="742823" y="0"/>
                  </a:lnTo>
                  <a:lnTo>
                    <a:pt x="742823" y="9512"/>
                  </a:lnTo>
                  <a:lnTo>
                    <a:pt x="752348" y="9512"/>
                  </a:lnTo>
                  <a:lnTo>
                    <a:pt x="752348" y="0"/>
                  </a:lnTo>
                  <a:close/>
                </a:path>
                <a:path w="3438525" h="9525">
                  <a:moveTo>
                    <a:pt x="809485" y="0"/>
                  </a:moveTo>
                  <a:lnTo>
                    <a:pt x="799973" y="0"/>
                  </a:lnTo>
                  <a:lnTo>
                    <a:pt x="799973" y="9512"/>
                  </a:lnTo>
                  <a:lnTo>
                    <a:pt x="809485" y="9512"/>
                  </a:lnTo>
                  <a:lnTo>
                    <a:pt x="809485" y="0"/>
                  </a:lnTo>
                  <a:close/>
                </a:path>
                <a:path w="3438525" h="9525">
                  <a:moveTo>
                    <a:pt x="866635" y="0"/>
                  </a:moveTo>
                  <a:lnTo>
                    <a:pt x="857110" y="0"/>
                  </a:lnTo>
                  <a:lnTo>
                    <a:pt x="857110" y="9512"/>
                  </a:lnTo>
                  <a:lnTo>
                    <a:pt x="866635" y="9512"/>
                  </a:lnTo>
                  <a:lnTo>
                    <a:pt x="866635" y="0"/>
                  </a:lnTo>
                  <a:close/>
                </a:path>
                <a:path w="3438525" h="9525">
                  <a:moveTo>
                    <a:pt x="923772" y="0"/>
                  </a:moveTo>
                  <a:lnTo>
                    <a:pt x="914247" y="0"/>
                  </a:lnTo>
                  <a:lnTo>
                    <a:pt x="914247" y="9512"/>
                  </a:lnTo>
                  <a:lnTo>
                    <a:pt x="923772" y="9512"/>
                  </a:lnTo>
                  <a:lnTo>
                    <a:pt x="923772" y="0"/>
                  </a:lnTo>
                  <a:close/>
                </a:path>
                <a:path w="3438525" h="9525">
                  <a:moveTo>
                    <a:pt x="980909" y="0"/>
                  </a:moveTo>
                  <a:lnTo>
                    <a:pt x="971384" y="0"/>
                  </a:lnTo>
                  <a:lnTo>
                    <a:pt x="971384" y="9512"/>
                  </a:lnTo>
                  <a:lnTo>
                    <a:pt x="980909" y="9512"/>
                  </a:lnTo>
                  <a:lnTo>
                    <a:pt x="980909" y="0"/>
                  </a:lnTo>
                  <a:close/>
                </a:path>
                <a:path w="3438525" h="9525">
                  <a:moveTo>
                    <a:pt x="1038059" y="0"/>
                  </a:moveTo>
                  <a:lnTo>
                    <a:pt x="1028534" y="0"/>
                  </a:lnTo>
                  <a:lnTo>
                    <a:pt x="1028534" y="9512"/>
                  </a:lnTo>
                  <a:lnTo>
                    <a:pt x="1038059" y="9512"/>
                  </a:lnTo>
                  <a:lnTo>
                    <a:pt x="1038059" y="0"/>
                  </a:lnTo>
                  <a:close/>
                </a:path>
                <a:path w="3438525" h="9525">
                  <a:moveTo>
                    <a:pt x="1095197" y="0"/>
                  </a:moveTo>
                  <a:lnTo>
                    <a:pt x="1085672" y="0"/>
                  </a:lnTo>
                  <a:lnTo>
                    <a:pt x="1085672" y="9512"/>
                  </a:lnTo>
                  <a:lnTo>
                    <a:pt x="1095197" y="9512"/>
                  </a:lnTo>
                  <a:lnTo>
                    <a:pt x="1095197" y="0"/>
                  </a:lnTo>
                  <a:close/>
                </a:path>
                <a:path w="3438525" h="9525">
                  <a:moveTo>
                    <a:pt x="1152334" y="0"/>
                  </a:moveTo>
                  <a:lnTo>
                    <a:pt x="1142809" y="0"/>
                  </a:lnTo>
                  <a:lnTo>
                    <a:pt x="1142809" y="9512"/>
                  </a:lnTo>
                  <a:lnTo>
                    <a:pt x="1152334" y="9512"/>
                  </a:lnTo>
                  <a:lnTo>
                    <a:pt x="1152334" y="0"/>
                  </a:lnTo>
                  <a:close/>
                </a:path>
                <a:path w="3438525" h="9525">
                  <a:moveTo>
                    <a:pt x="1209471" y="0"/>
                  </a:moveTo>
                  <a:lnTo>
                    <a:pt x="1199946" y="0"/>
                  </a:lnTo>
                  <a:lnTo>
                    <a:pt x="1199946" y="9512"/>
                  </a:lnTo>
                  <a:lnTo>
                    <a:pt x="1209471" y="9512"/>
                  </a:lnTo>
                  <a:lnTo>
                    <a:pt x="1209471" y="0"/>
                  </a:lnTo>
                  <a:close/>
                </a:path>
                <a:path w="3438525" h="9525">
                  <a:moveTo>
                    <a:pt x="1266621" y="0"/>
                  </a:moveTo>
                  <a:lnTo>
                    <a:pt x="1257096" y="0"/>
                  </a:lnTo>
                  <a:lnTo>
                    <a:pt x="1257096" y="9512"/>
                  </a:lnTo>
                  <a:lnTo>
                    <a:pt x="1266621" y="9512"/>
                  </a:lnTo>
                  <a:lnTo>
                    <a:pt x="1266621" y="0"/>
                  </a:lnTo>
                  <a:close/>
                </a:path>
                <a:path w="3438525" h="9525">
                  <a:moveTo>
                    <a:pt x="1323759" y="0"/>
                  </a:moveTo>
                  <a:lnTo>
                    <a:pt x="1314234" y="0"/>
                  </a:lnTo>
                  <a:lnTo>
                    <a:pt x="1314234" y="9512"/>
                  </a:lnTo>
                  <a:lnTo>
                    <a:pt x="1323759" y="9512"/>
                  </a:lnTo>
                  <a:lnTo>
                    <a:pt x="1323759" y="0"/>
                  </a:lnTo>
                  <a:close/>
                </a:path>
                <a:path w="3438525" h="9525">
                  <a:moveTo>
                    <a:pt x="1380896" y="0"/>
                  </a:moveTo>
                  <a:lnTo>
                    <a:pt x="1371371" y="0"/>
                  </a:lnTo>
                  <a:lnTo>
                    <a:pt x="1371371" y="9512"/>
                  </a:lnTo>
                  <a:lnTo>
                    <a:pt x="1380896" y="9512"/>
                  </a:lnTo>
                  <a:lnTo>
                    <a:pt x="1380896" y="0"/>
                  </a:lnTo>
                  <a:close/>
                </a:path>
                <a:path w="3438525" h="9525">
                  <a:moveTo>
                    <a:pt x="1438033" y="0"/>
                  </a:moveTo>
                  <a:lnTo>
                    <a:pt x="1428521" y="0"/>
                  </a:lnTo>
                  <a:lnTo>
                    <a:pt x="1428521" y="9512"/>
                  </a:lnTo>
                  <a:lnTo>
                    <a:pt x="1438033" y="9512"/>
                  </a:lnTo>
                  <a:lnTo>
                    <a:pt x="1438033" y="0"/>
                  </a:lnTo>
                  <a:close/>
                </a:path>
                <a:path w="3438525" h="9525">
                  <a:moveTo>
                    <a:pt x="1495183" y="0"/>
                  </a:moveTo>
                  <a:lnTo>
                    <a:pt x="1485658" y="0"/>
                  </a:lnTo>
                  <a:lnTo>
                    <a:pt x="1485658" y="9512"/>
                  </a:lnTo>
                  <a:lnTo>
                    <a:pt x="1495183" y="9512"/>
                  </a:lnTo>
                  <a:lnTo>
                    <a:pt x="1495183" y="0"/>
                  </a:lnTo>
                  <a:close/>
                </a:path>
                <a:path w="3438525" h="9525">
                  <a:moveTo>
                    <a:pt x="1552321" y="0"/>
                  </a:moveTo>
                  <a:lnTo>
                    <a:pt x="1542796" y="0"/>
                  </a:lnTo>
                  <a:lnTo>
                    <a:pt x="1542796" y="9512"/>
                  </a:lnTo>
                  <a:lnTo>
                    <a:pt x="1552321" y="9512"/>
                  </a:lnTo>
                  <a:lnTo>
                    <a:pt x="1552321" y="0"/>
                  </a:lnTo>
                  <a:close/>
                </a:path>
                <a:path w="3438525" h="9525">
                  <a:moveTo>
                    <a:pt x="1609458" y="0"/>
                  </a:moveTo>
                  <a:lnTo>
                    <a:pt x="1599933" y="0"/>
                  </a:lnTo>
                  <a:lnTo>
                    <a:pt x="1599933" y="9512"/>
                  </a:lnTo>
                  <a:lnTo>
                    <a:pt x="1609458" y="9512"/>
                  </a:lnTo>
                  <a:lnTo>
                    <a:pt x="1609458" y="0"/>
                  </a:lnTo>
                  <a:close/>
                </a:path>
                <a:path w="3438525" h="9525">
                  <a:moveTo>
                    <a:pt x="1666608" y="0"/>
                  </a:moveTo>
                  <a:lnTo>
                    <a:pt x="1657083" y="0"/>
                  </a:lnTo>
                  <a:lnTo>
                    <a:pt x="1657083" y="9512"/>
                  </a:lnTo>
                  <a:lnTo>
                    <a:pt x="1666608" y="9512"/>
                  </a:lnTo>
                  <a:lnTo>
                    <a:pt x="1666608" y="0"/>
                  </a:lnTo>
                  <a:close/>
                </a:path>
                <a:path w="3438525" h="9525">
                  <a:moveTo>
                    <a:pt x="1723745" y="0"/>
                  </a:moveTo>
                  <a:lnTo>
                    <a:pt x="1714220" y="0"/>
                  </a:lnTo>
                  <a:lnTo>
                    <a:pt x="1714220" y="9512"/>
                  </a:lnTo>
                  <a:lnTo>
                    <a:pt x="1723745" y="9512"/>
                  </a:lnTo>
                  <a:lnTo>
                    <a:pt x="1723745" y="0"/>
                  </a:lnTo>
                  <a:close/>
                </a:path>
                <a:path w="3438525" h="9525">
                  <a:moveTo>
                    <a:pt x="1780882" y="0"/>
                  </a:moveTo>
                  <a:lnTo>
                    <a:pt x="1771357" y="0"/>
                  </a:lnTo>
                  <a:lnTo>
                    <a:pt x="1771357" y="9512"/>
                  </a:lnTo>
                  <a:lnTo>
                    <a:pt x="1780882" y="9512"/>
                  </a:lnTo>
                  <a:lnTo>
                    <a:pt x="1780882" y="0"/>
                  </a:lnTo>
                  <a:close/>
                </a:path>
                <a:path w="3438525" h="9525">
                  <a:moveTo>
                    <a:pt x="1838020" y="0"/>
                  </a:moveTo>
                  <a:lnTo>
                    <a:pt x="1828495" y="0"/>
                  </a:lnTo>
                  <a:lnTo>
                    <a:pt x="1828495" y="9512"/>
                  </a:lnTo>
                  <a:lnTo>
                    <a:pt x="1838020" y="9512"/>
                  </a:lnTo>
                  <a:lnTo>
                    <a:pt x="1838020" y="0"/>
                  </a:lnTo>
                  <a:close/>
                </a:path>
                <a:path w="3438525" h="9525">
                  <a:moveTo>
                    <a:pt x="1895170" y="0"/>
                  </a:moveTo>
                  <a:lnTo>
                    <a:pt x="1885645" y="0"/>
                  </a:lnTo>
                  <a:lnTo>
                    <a:pt x="1885645" y="9512"/>
                  </a:lnTo>
                  <a:lnTo>
                    <a:pt x="1895170" y="9512"/>
                  </a:lnTo>
                  <a:lnTo>
                    <a:pt x="1895170" y="0"/>
                  </a:lnTo>
                  <a:close/>
                </a:path>
                <a:path w="3438525" h="9525">
                  <a:moveTo>
                    <a:pt x="1952307" y="0"/>
                  </a:moveTo>
                  <a:lnTo>
                    <a:pt x="1942782" y="0"/>
                  </a:lnTo>
                  <a:lnTo>
                    <a:pt x="1942782" y="9512"/>
                  </a:lnTo>
                  <a:lnTo>
                    <a:pt x="1952307" y="9512"/>
                  </a:lnTo>
                  <a:lnTo>
                    <a:pt x="1952307" y="0"/>
                  </a:lnTo>
                  <a:close/>
                </a:path>
                <a:path w="3438525" h="9525">
                  <a:moveTo>
                    <a:pt x="2009444" y="0"/>
                  </a:moveTo>
                  <a:lnTo>
                    <a:pt x="1999919" y="0"/>
                  </a:lnTo>
                  <a:lnTo>
                    <a:pt x="1999919" y="9512"/>
                  </a:lnTo>
                  <a:lnTo>
                    <a:pt x="2009444" y="9512"/>
                  </a:lnTo>
                  <a:lnTo>
                    <a:pt x="2009444" y="0"/>
                  </a:lnTo>
                  <a:close/>
                </a:path>
                <a:path w="3438525" h="9525">
                  <a:moveTo>
                    <a:pt x="2066582" y="0"/>
                  </a:moveTo>
                  <a:lnTo>
                    <a:pt x="2057069" y="0"/>
                  </a:lnTo>
                  <a:lnTo>
                    <a:pt x="2057069" y="9512"/>
                  </a:lnTo>
                  <a:lnTo>
                    <a:pt x="2066582" y="9512"/>
                  </a:lnTo>
                  <a:lnTo>
                    <a:pt x="2066582" y="0"/>
                  </a:lnTo>
                  <a:close/>
                </a:path>
                <a:path w="3438525" h="9525">
                  <a:moveTo>
                    <a:pt x="2123732" y="0"/>
                  </a:moveTo>
                  <a:lnTo>
                    <a:pt x="2114207" y="0"/>
                  </a:lnTo>
                  <a:lnTo>
                    <a:pt x="2114207" y="9512"/>
                  </a:lnTo>
                  <a:lnTo>
                    <a:pt x="2123732" y="9512"/>
                  </a:lnTo>
                  <a:lnTo>
                    <a:pt x="2123732" y="0"/>
                  </a:lnTo>
                  <a:close/>
                </a:path>
                <a:path w="3438525" h="9525">
                  <a:moveTo>
                    <a:pt x="2180869" y="0"/>
                  </a:moveTo>
                  <a:lnTo>
                    <a:pt x="2171344" y="0"/>
                  </a:lnTo>
                  <a:lnTo>
                    <a:pt x="2171344" y="9512"/>
                  </a:lnTo>
                  <a:lnTo>
                    <a:pt x="2180869" y="9512"/>
                  </a:lnTo>
                  <a:lnTo>
                    <a:pt x="2180869" y="0"/>
                  </a:lnTo>
                  <a:close/>
                </a:path>
                <a:path w="3438525" h="9525">
                  <a:moveTo>
                    <a:pt x="2238006" y="0"/>
                  </a:moveTo>
                  <a:lnTo>
                    <a:pt x="2228481" y="0"/>
                  </a:lnTo>
                  <a:lnTo>
                    <a:pt x="2228481" y="9512"/>
                  </a:lnTo>
                  <a:lnTo>
                    <a:pt x="2238006" y="9512"/>
                  </a:lnTo>
                  <a:lnTo>
                    <a:pt x="2238006" y="0"/>
                  </a:lnTo>
                  <a:close/>
                </a:path>
                <a:path w="3438525" h="9525">
                  <a:moveTo>
                    <a:pt x="2295156" y="0"/>
                  </a:moveTo>
                  <a:lnTo>
                    <a:pt x="2285631" y="0"/>
                  </a:lnTo>
                  <a:lnTo>
                    <a:pt x="2285631" y="9512"/>
                  </a:lnTo>
                  <a:lnTo>
                    <a:pt x="2295156" y="9512"/>
                  </a:lnTo>
                  <a:lnTo>
                    <a:pt x="2295156" y="0"/>
                  </a:lnTo>
                  <a:close/>
                </a:path>
                <a:path w="3438525" h="9525">
                  <a:moveTo>
                    <a:pt x="2352294" y="0"/>
                  </a:moveTo>
                  <a:lnTo>
                    <a:pt x="2342769" y="0"/>
                  </a:lnTo>
                  <a:lnTo>
                    <a:pt x="2342769" y="9512"/>
                  </a:lnTo>
                  <a:lnTo>
                    <a:pt x="2352294" y="9512"/>
                  </a:lnTo>
                  <a:lnTo>
                    <a:pt x="2352294" y="0"/>
                  </a:lnTo>
                  <a:close/>
                </a:path>
                <a:path w="3438525" h="9525">
                  <a:moveTo>
                    <a:pt x="2409431" y="0"/>
                  </a:moveTo>
                  <a:lnTo>
                    <a:pt x="2399906" y="0"/>
                  </a:lnTo>
                  <a:lnTo>
                    <a:pt x="2399906" y="9512"/>
                  </a:lnTo>
                  <a:lnTo>
                    <a:pt x="2409431" y="9512"/>
                  </a:lnTo>
                  <a:lnTo>
                    <a:pt x="2409431" y="0"/>
                  </a:lnTo>
                  <a:close/>
                </a:path>
                <a:path w="3438525" h="9525">
                  <a:moveTo>
                    <a:pt x="2466568" y="0"/>
                  </a:moveTo>
                  <a:lnTo>
                    <a:pt x="2457043" y="0"/>
                  </a:lnTo>
                  <a:lnTo>
                    <a:pt x="2457043" y="9512"/>
                  </a:lnTo>
                  <a:lnTo>
                    <a:pt x="2466568" y="9512"/>
                  </a:lnTo>
                  <a:lnTo>
                    <a:pt x="2466568" y="0"/>
                  </a:lnTo>
                  <a:close/>
                </a:path>
                <a:path w="3438525" h="9525">
                  <a:moveTo>
                    <a:pt x="2523718" y="0"/>
                  </a:moveTo>
                  <a:lnTo>
                    <a:pt x="2514193" y="0"/>
                  </a:lnTo>
                  <a:lnTo>
                    <a:pt x="2514193" y="9512"/>
                  </a:lnTo>
                  <a:lnTo>
                    <a:pt x="2523718" y="9512"/>
                  </a:lnTo>
                  <a:lnTo>
                    <a:pt x="2523718" y="0"/>
                  </a:lnTo>
                  <a:close/>
                </a:path>
                <a:path w="3438525" h="9525">
                  <a:moveTo>
                    <a:pt x="2580856" y="0"/>
                  </a:moveTo>
                  <a:lnTo>
                    <a:pt x="2571331" y="0"/>
                  </a:lnTo>
                  <a:lnTo>
                    <a:pt x="2571331" y="9512"/>
                  </a:lnTo>
                  <a:lnTo>
                    <a:pt x="2580856" y="9512"/>
                  </a:lnTo>
                  <a:lnTo>
                    <a:pt x="2580856" y="0"/>
                  </a:lnTo>
                  <a:close/>
                </a:path>
                <a:path w="3438525" h="9525">
                  <a:moveTo>
                    <a:pt x="2637993" y="0"/>
                  </a:moveTo>
                  <a:lnTo>
                    <a:pt x="2628468" y="0"/>
                  </a:lnTo>
                  <a:lnTo>
                    <a:pt x="2628468" y="9512"/>
                  </a:lnTo>
                  <a:lnTo>
                    <a:pt x="2637993" y="9512"/>
                  </a:lnTo>
                  <a:lnTo>
                    <a:pt x="2637993" y="0"/>
                  </a:lnTo>
                  <a:close/>
                </a:path>
                <a:path w="3438525" h="9525">
                  <a:moveTo>
                    <a:pt x="2695130" y="0"/>
                  </a:moveTo>
                  <a:lnTo>
                    <a:pt x="2685618" y="0"/>
                  </a:lnTo>
                  <a:lnTo>
                    <a:pt x="2685618" y="9512"/>
                  </a:lnTo>
                  <a:lnTo>
                    <a:pt x="2695130" y="9512"/>
                  </a:lnTo>
                  <a:lnTo>
                    <a:pt x="2695130" y="0"/>
                  </a:lnTo>
                  <a:close/>
                </a:path>
                <a:path w="3438525" h="9525">
                  <a:moveTo>
                    <a:pt x="2752280" y="0"/>
                  </a:moveTo>
                  <a:lnTo>
                    <a:pt x="2742755" y="0"/>
                  </a:lnTo>
                  <a:lnTo>
                    <a:pt x="2742755" y="9512"/>
                  </a:lnTo>
                  <a:lnTo>
                    <a:pt x="2752280" y="9512"/>
                  </a:lnTo>
                  <a:lnTo>
                    <a:pt x="2752280" y="0"/>
                  </a:lnTo>
                  <a:close/>
                </a:path>
                <a:path w="3438525" h="9525">
                  <a:moveTo>
                    <a:pt x="2809417" y="0"/>
                  </a:moveTo>
                  <a:lnTo>
                    <a:pt x="2799892" y="0"/>
                  </a:lnTo>
                  <a:lnTo>
                    <a:pt x="2799892" y="9512"/>
                  </a:lnTo>
                  <a:lnTo>
                    <a:pt x="2809417" y="9512"/>
                  </a:lnTo>
                  <a:lnTo>
                    <a:pt x="2809417" y="0"/>
                  </a:lnTo>
                  <a:close/>
                </a:path>
                <a:path w="3438525" h="9525">
                  <a:moveTo>
                    <a:pt x="2866555" y="0"/>
                  </a:moveTo>
                  <a:lnTo>
                    <a:pt x="2857030" y="0"/>
                  </a:lnTo>
                  <a:lnTo>
                    <a:pt x="2857030" y="9512"/>
                  </a:lnTo>
                  <a:lnTo>
                    <a:pt x="2866555" y="9512"/>
                  </a:lnTo>
                  <a:lnTo>
                    <a:pt x="2866555" y="0"/>
                  </a:lnTo>
                  <a:close/>
                </a:path>
                <a:path w="3438525" h="9525">
                  <a:moveTo>
                    <a:pt x="2923705" y="0"/>
                  </a:moveTo>
                  <a:lnTo>
                    <a:pt x="2914180" y="0"/>
                  </a:lnTo>
                  <a:lnTo>
                    <a:pt x="2914180" y="9512"/>
                  </a:lnTo>
                  <a:lnTo>
                    <a:pt x="2923705" y="9512"/>
                  </a:lnTo>
                  <a:lnTo>
                    <a:pt x="2923705" y="0"/>
                  </a:lnTo>
                  <a:close/>
                </a:path>
                <a:path w="3438525" h="9525">
                  <a:moveTo>
                    <a:pt x="2980842" y="0"/>
                  </a:moveTo>
                  <a:lnTo>
                    <a:pt x="2971317" y="0"/>
                  </a:lnTo>
                  <a:lnTo>
                    <a:pt x="2971317" y="9512"/>
                  </a:lnTo>
                  <a:lnTo>
                    <a:pt x="2980842" y="9512"/>
                  </a:lnTo>
                  <a:lnTo>
                    <a:pt x="2980842" y="0"/>
                  </a:lnTo>
                  <a:close/>
                </a:path>
                <a:path w="3438525" h="9525">
                  <a:moveTo>
                    <a:pt x="3037979" y="0"/>
                  </a:moveTo>
                  <a:lnTo>
                    <a:pt x="3028454" y="0"/>
                  </a:lnTo>
                  <a:lnTo>
                    <a:pt x="3028454" y="9512"/>
                  </a:lnTo>
                  <a:lnTo>
                    <a:pt x="3037979" y="9512"/>
                  </a:lnTo>
                  <a:lnTo>
                    <a:pt x="3037979" y="0"/>
                  </a:lnTo>
                  <a:close/>
                </a:path>
                <a:path w="3438525" h="9525">
                  <a:moveTo>
                    <a:pt x="3095117" y="0"/>
                  </a:moveTo>
                  <a:lnTo>
                    <a:pt x="3085604" y="0"/>
                  </a:lnTo>
                  <a:lnTo>
                    <a:pt x="3085604" y="9512"/>
                  </a:lnTo>
                  <a:lnTo>
                    <a:pt x="3095117" y="9512"/>
                  </a:lnTo>
                  <a:lnTo>
                    <a:pt x="3095117" y="0"/>
                  </a:lnTo>
                  <a:close/>
                </a:path>
                <a:path w="3438525" h="9525">
                  <a:moveTo>
                    <a:pt x="3152267" y="0"/>
                  </a:moveTo>
                  <a:lnTo>
                    <a:pt x="3142742" y="0"/>
                  </a:lnTo>
                  <a:lnTo>
                    <a:pt x="3142742" y="9512"/>
                  </a:lnTo>
                  <a:lnTo>
                    <a:pt x="3152267" y="9512"/>
                  </a:lnTo>
                  <a:lnTo>
                    <a:pt x="3152267" y="0"/>
                  </a:lnTo>
                  <a:close/>
                </a:path>
                <a:path w="3438525" h="9525">
                  <a:moveTo>
                    <a:pt x="3209404" y="0"/>
                  </a:moveTo>
                  <a:lnTo>
                    <a:pt x="3199879" y="0"/>
                  </a:lnTo>
                  <a:lnTo>
                    <a:pt x="3199879" y="9512"/>
                  </a:lnTo>
                  <a:lnTo>
                    <a:pt x="3209404" y="9512"/>
                  </a:lnTo>
                  <a:lnTo>
                    <a:pt x="3209404" y="0"/>
                  </a:lnTo>
                  <a:close/>
                </a:path>
                <a:path w="3438525" h="9525">
                  <a:moveTo>
                    <a:pt x="3266541" y="0"/>
                  </a:moveTo>
                  <a:lnTo>
                    <a:pt x="3257016" y="0"/>
                  </a:lnTo>
                  <a:lnTo>
                    <a:pt x="3257016" y="9512"/>
                  </a:lnTo>
                  <a:lnTo>
                    <a:pt x="3266541" y="9512"/>
                  </a:lnTo>
                  <a:lnTo>
                    <a:pt x="3266541" y="0"/>
                  </a:lnTo>
                  <a:close/>
                </a:path>
                <a:path w="3438525" h="9525">
                  <a:moveTo>
                    <a:pt x="3323679" y="0"/>
                  </a:moveTo>
                  <a:lnTo>
                    <a:pt x="3314166" y="0"/>
                  </a:lnTo>
                  <a:lnTo>
                    <a:pt x="3314166" y="9512"/>
                  </a:lnTo>
                  <a:lnTo>
                    <a:pt x="3323679" y="9512"/>
                  </a:lnTo>
                  <a:lnTo>
                    <a:pt x="3323679" y="0"/>
                  </a:lnTo>
                  <a:close/>
                </a:path>
                <a:path w="3438525" h="9525">
                  <a:moveTo>
                    <a:pt x="3380829" y="0"/>
                  </a:moveTo>
                  <a:lnTo>
                    <a:pt x="3371304" y="0"/>
                  </a:lnTo>
                  <a:lnTo>
                    <a:pt x="3371304" y="9512"/>
                  </a:lnTo>
                  <a:lnTo>
                    <a:pt x="3380829" y="9512"/>
                  </a:lnTo>
                  <a:lnTo>
                    <a:pt x="3380829" y="0"/>
                  </a:lnTo>
                  <a:close/>
                </a:path>
                <a:path w="3438525" h="9525">
                  <a:moveTo>
                    <a:pt x="3437966" y="0"/>
                  </a:moveTo>
                  <a:lnTo>
                    <a:pt x="3428441" y="0"/>
                  </a:lnTo>
                  <a:lnTo>
                    <a:pt x="3428441" y="9512"/>
                  </a:lnTo>
                  <a:lnTo>
                    <a:pt x="3437966" y="9512"/>
                  </a:lnTo>
                  <a:lnTo>
                    <a:pt x="3437966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70082" y="3416530"/>
            <a:ext cx="276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0.0M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828621" y="2138677"/>
            <a:ext cx="11438255" cy="691515"/>
            <a:chOff x="828621" y="2138677"/>
            <a:chExt cx="11438255" cy="691515"/>
          </a:xfrm>
        </p:grpSpPr>
        <p:sp>
          <p:nvSpPr>
            <p:cNvPr id="76" name="object 76"/>
            <p:cNvSpPr/>
            <p:nvPr/>
          </p:nvSpPr>
          <p:spPr>
            <a:xfrm>
              <a:off x="828611" y="2820390"/>
              <a:ext cx="7038340" cy="9525"/>
            </a:xfrm>
            <a:custGeom>
              <a:avLst/>
              <a:gdLst/>
              <a:ahLst/>
              <a:cxnLst/>
              <a:rect l="l" t="t" r="r" b="b"/>
              <a:pathLst>
                <a:path w="703834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7038340" h="9525">
                  <a:moveTo>
                    <a:pt x="66662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7038340" h="9525">
                  <a:moveTo>
                    <a:pt x="123812" y="0"/>
                  </a:moveTo>
                  <a:lnTo>
                    <a:pt x="114287" y="0"/>
                  </a:lnTo>
                  <a:lnTo>
                    <a:pt x="114287" y="9525"/>
                  </a:lnTo>
                  <a:lnTo>
                    <a:pt x="123812" y="9525"/>
                  </a:lnTo>
                  <a:lnTo>
                    <a:pt x="123812" y="0"/>
                  </a:lnTo>
                  <a:close/>
                </a:path>
                <a:path w="7038340" h="9525">
                  <a:moveTo>
                    <a:pt x="180949" y="0"/>
                  </a:moveTo>
                  <a:lnTo>
                    <a:pt x="171424" y="0"/>
                  </a:lnTo>
                  <a:lnTo>
                    <a:pt x="171424" y="9525"/>
                  </a:lnTo>
                  <a:lnTo>
                    <a:pt x="180949" y="9525"/>
                  </a:lnTo>
                  <a:lnTo>
                    <a:pt x="180949" y="0"/>
                  </a:lnTo>
                  <a:close/>
                </a:path>
                <a:path w="7038340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25"/>
                  </a:lnTo>
                  <a:lnTo>
                    <a:pt x="238086" y="9525"/>
                  </a:lnTo>
                  <a:lnTo>
                    <a:pt x="238086" y="0"/>
                  </a:lnTo>
                  <a:close/>
                </a:path>
                <a:path w="7038340" h="9525">
                  <a:moveTo>
                    <a:pt x="295236" y="0"/>
                  </a:moveTo>
                  <a:lnTo>
                    <a:pt x="285711" y="0"/>
                  </a:lnTo>
                  <a:lnTo>
                    <a:pt x="285711" y="9525"/>
                  </a:lnTo>
                  <a:lnTo>
                    <a:pt x="295236" y="9525"/>
                  </a:lnTo>
                  <a:lnTo>
                    <a:pt x="295236" y="0"/>
                  </a:lnTo>
                  <a:close/>
                </a:path>
                <a:path w="7038340" h="9525">
                  <a:moveTo>
                    <a:pt x="352374" y="0"/>
                  </a:moveTo>
                  <a:lnTo>
                    <a:pt x="342849" y="0"/>
                  </a:lnTo>
                  <a:lnTo>
                    <a:pt x="342849" y="9525"/>
                  </a:lnTo>
                  <a:lnTo>
                    <a:pt x="352374" y="9525"/>
                  </a:lnTo>
                  <a:lnTo>
                    <a:pt x="352374" y="0"/>
                  </a:lnTo>
                  <a:close/>
                </a:path>
                <a:path w="7038340" h="9525">
                  <a:moveTo>
                    <a:pt x="409511" y="0"/>
                  </a:moveTo>
                  <a:lnTo>
                    <a:pt x="399986" y="0"/>
                  </a:lnTo>
                  <a:lnTo>
                    <a:pt x="399986" y="9525"/>
                  </a:lnTo>
                  <a:lnTo>
                    <a:pt x="409511" y="9525"/>
                  </a:lnTo>
                  <a:lnTo>
                    <a:pt x="409511" y="0"/>
                  </a:lnTo>
                  <a:close/>
                </a:path>
                <a:path w="7038340" h="9525">
                  <a:moveTo>
                    <a:pt x="466648" y="0"/>
                  </a:moveTo>
                  <a:lnTo>
                    <a:pt x="457123" y="0"/>
                  </a:lnTo>
                  <a:lnTo>
                    <a:pt x="457123" y="9525"/>
                  </a:lnTo>
                  <a:lnTo>
                    <a:pt x="466648" y="9525"/>
                  </a:lnTo>
                  <a:lnTo>
                    <a:pt x="466648" y="0"/>
                  </a:lnTo>
                  <a:close/>
                </a:path>
                <a:path w="7038340" h="9525">
                  <a:moveTo>
                    <a:pt x="523798" y="0"/>
                  </a:moveTo>
                  <a:lnTo>
                    <a:pt x="514273" y="0"/>
                  </a:lnTo>
                  <a:lnTo>
                    <a:pt x="514273" y="9525"/>
                  </a:lnTo>
                  <a:lnTo>
                    <a:pt x="523798" y="9525"/>
                  </a:lnTo>
                  <a:lnTo>
                    <a:pt x="523798" y="0"/>
                  </a:lnTo>
                  <a:close/>
                </a:path>
                <a:path w="7038340" h="9525">
                  <a:moveTo>
                    <a:pt x="923785" y="0"/>
                  </a:moveTo>
                  <a:lnTo>
                    <a:pt x="914260" y="0"/>
                  </a:lnTo>
                  <a:lnTo>
                    <a:pt x="914260" y="9525"/>
                  </a:lnTo>
                  <a:lnTo>
                    <a:pt x="923785" y="9525"/>
                  </a:lnTo>
                  <a:lnTo>
                    <a:pt x="923785" y="0"/>
                  </a:lnTo>
                  <a:close/>
                </a:path>
                <a:path w="7038340" h="9525">
                  <a:moveTo>
                    <a:pt x="980922" y="0"/>
                  </a:moveTo>
                  <a:lnTo>
                    <a:pt x="971397" y="0"/>
                  </a:lnTo>
                  <a:lnTo>
                    <a:pt x="971397" y="9525"/>
                  </a:lnTo>
                  <a:lnTo>
                    <a:pt x="980922" y="9525"/>
                  </a:lnTo>
                  <a:lnTo>
                    <a:pt x="980922" y="0"/>
                  </a:lnTo>
                  <a:close/>
                </a:path>
                <a:path w="7038340" h="9525">
                  <a:moveTo>
                    <a:pt x="1038059" y="0"/>
                  </a:moveTo>
                  <a:lnTo>
                    <a:pt x="1028534" y="0"/>
                  </a:lnTo>
                  <a:lnTo>
                    <a:pt x="1028534" y="9525"/>
                  </a:lnTo>
                  <a:lnTo>
                    <a:pt x="1038059" y="9525"/>
                  </a:lnTo>
                  <a:lnTo>
                    <a:pt x="1038059" y="0"/>
                  </a:lnTo>
                  <a:close/>
                </a:path>
                <a:path w="7038340" h="9525">
                  <a:moveTo>
                    <a:pt x="1095197" y="0"/>
                  </a:moveTo>
                  <a:lnTo>
                    <a:pt x="1085672" y="0"/>
                  </a:lnTo>
                  <a:lnTo>
                    <a:pt x="1085672" y="9525"/>
                  </a:lnTo>
                  <a:lnTo>
                    <a:pt x="1095197" y="9525"/>
                  </a:lnTo>
                  <a:lnTo>
                    <a:pt x="1095197" y="0"/>
                  </a:lnTo>
                  <a:close/>
                </a:path>
                <a:path w="7038340" h="9525">
                  <a:moveTo>
                    <a:pt x="1152347" y="0"/>
                  </a:moveTo>
                  <a:lnTo>
                    <a:pt x="1142822" y="0"/>
                  </a:lnTo>
                  <a:lnTo>
                    <a:pt x="1142822" y="9525"/>
                  </a:lnTo>
                  <a:lnTo>
                    <a:pt x="1152347" y="9525"/>
                  </a:lnTo>
                  <a:lnTo>
                    <a:pt x="1152347" y="0"/>
                  </a:lnTo>
                  <a:close/>
                </a:path>
                <a:path w="7038340" h="9525">
                  <a:moveTo>
                    <a:pt x="1209484" y="0"/>
                  </a:moveTo>
                  <a:lnTo>
                    <a:pt x="1199959" y="0"/>
                  </a:lnTo>
                  <a:lnTo>
                    <a:pt x="1199959" y="9525"/>
                  </a:lnTo>
                  <a:lnTo>
                    <a:pt x="1209484" y="9525"/>
                  </a:lnTo>
                  <a:lnTo>
                    <a:pt x="1209484" y="0"/>
                  </a:lnTo>
                  <a:close/>
                </a:path>
                <a:path w="7038340" h="9525">
                  <a:moveTo>
                    <a:pt x="1609471" y="0"/>
                  </a:moveTo>
                  <a:lnTo>
                    <a:pt x="1599946" y="0"/>
                  </a:lnTo>
                  <a:lnTo>
                    <a:pt x="1599946" y="9525"/>
                  </a:lnTo>
                  <a:lnTo>
                    <a:pt x="1609471" y="9525"/>
                  </a:lnTo>
                  <a:lnTo>
                    <a:pt x="1609471" y="0"/>
                  </a:lnTo>
                  <a:close/>
                </a:path>
                <a:path w="7038340" h="9525">
                  <a:moveTo>
                    <a:pt x="1666608" y="0"/>
                  </a:moveTo>
                  <a:lnTo>
                    <a:pt x="1657083" y="0"/>
                  </a:lnTo>
                  <a:lnTo>
                    <a:pt x="1657083" y="9525"/>
                  </a:lnTo>
                  <a:lnTo>
                    <a:pt x="1666608" y="9525"/>
                  </a:lnTo>
                  <a:lnTo>
                    <a:pt x="1666608" y="0"/>
                  </a:lnTo>
                  <a:close/>
                </a:path>
                <a:path w="7038340" h="9525">
                  <a:moveTo>
                    <a:pt x="1723745" y="0"/>
                  </a:moveTo>
                  <a:lnTo>
                    <a:pt x="1714233" y="0"/>
                  </a:lnTo>
                  <a:lnTo>
                    <a:pt x="1714233" y="9525"/>
                  </a:lnTo>
                  <a:lnTo>
                    <a:pt x="1723745" y="9525"/>
                  </a:lnTo>
                  <a:lnTo>
                    <a:pt x="1723745" y="0"/>
                  </a:lnTo>
                  <a:close/>
                </a:path>
                <a:path w="7038340" h="9525">
                  <a:moveTo>
                    <a:pt x="1780895" y="0"/>
                  </a:moveTo>
                  <a:lnTo>
                    <a:pt x="1771370" y="0"/>
                  </a:lnTo>
                  <a:lnTo>
                    <a:pt x="1771370" y="9525"/>
                  </a:lnTo>
                  <a:lnTo>
                    <a:pt x="1780895" y="9525"/>
                  </a:lnTo>
                  <a:lnTo>
                    <a:pt x="1780895" y="0"/>
                  </a:lnTo>
                  <a:close/>
                </a:path>
                <a:path w="7038340" h="9525">
                  <a:moveTo>
                    <a:pt x="1838032" y="0"/>
                  </a:moveTo>
                  <a:lnTo>
                    <a:pt x="1828507" y="0"/>
                  </a:lnTo>
                  <a:lnTo>
                    <a:pt x="1828507" y="9525"/>
                  </a:lnTo>
                  <a:lnTo>
                    <a:pt x="1838032" y="9525"/>
                  </a:lnTo>
                  <a:lnTo>
                    <a:pt x="1838032" y="0"/>
                  </a:lnTo>
                  <a:close/>
                </a:path>
                <a:path w="7038340" h="9525">
                  <a:moveTo>
                    <a:pt x="2238019" y="0"/>
                  </a:moveTo>
                  <a:lnTo>
                    <a:pt x="2228494" y="0"/>
                  </a:lnTo>
                  <a:lnTo>
                    <a:pt x="2228494" y="9525"/>
                  </a:lnTo>
                  <a:lnTo>
                    <a:pt x="2238019" y="9525"/>
                  </a:lnTo>
                  <a:lnTo>
                    <a:pt x="2238019" y="0"/>
                  </a:lnTo>
                  <a:close/>
                </a:path>
                <a:path w="7038340" h="9525">
                  <a:moveTo>
                    <a:pt x="2295156" y="0"/>
                  </a:moveTo>
                  <a:lnTo>
                    <a:pt x="2285631" y="0"/>
                  </a:lnTo>
                  <a:lnTo>
                    <a:pt x="2285631" y="9525"/>
                  </a:lnTo>
                  <a:lnTo>
                    <a:pt x="2295156" y="9525"/>
                  </a:lnTo>
                  <a:lnTo>
                    <a:pt x="2295156" y="0"/>
                  </a:lnTo>
                  <a:close/>
                </a:path>
                <a:path w="7038340" h="9525">
                  <a:moveTo>
                    <a:pt x="2352294" y="0"/>
                  </a:moveTo>
                  <a:lnTo>
                    <a:pt x="2342781" y="0"/>
                  </a:lnTo>
                  <a:lnTo>
                    <a:pt x="2342781" y="9525"/>
                  </a:lnTo>
                  <a:lnTo>
                    <a:pt x="2352294" y="9525"/>
                  </a:lnTo>
                  <a:lnTo>
                    <a:pt x="2352294" y="0"/>
                  </a:lnTo>
                  <a:close/>
                </a:path>
                <a:path w="7038340" h="9525">
                  <a:moveTo>
                    <a:pt x="2409444" y="0"/>
                  </a:moveTo>
                  <a:lnTo>
                    <a:pt x="2399919" y="0"/>
                  </a:lnTo>
                  <a:lnTo>
                    <a:pt x="2399919" y="9525"/>
                  </a:lnTo>
                  <a:lnTo>
                    <a:pt x="2409444" y="9525"/>
                  </a:lnTo>
                  <a:lnTo>
                    <a:pt x="2409444" y="0"/>
                  </a:lnTo>
                  <a:close/>
                </a:path>
                <a:path w="7038340" h="9525">
                  <a:moveTo>
                    <a:pt x="2466581" y="0"/>
                  </a:moveTo>
                  <a:lnTo>
                    <a:pt x="2457056" y="0"/>
                  </a:lnTo>
                  <a:lnTo>
                    <a:pt x="2457056" y="9525"/>
                  </a:lnTo>
                  <a:lnTo>
                    <a:pt x="2466581" y="9525"/>
                  </a:lnTo>
                  <a:lnTo>
                    <a:pt x="2466581" y="0"/>
                  </a:lnTo>
                  <a:close/>
                </a:path>
                <a:path w="7038340" h="9525">
                  <a:moveTo>
                    <a:pt x="2523718" y="0"/>
                  </a:moveTo>
                  <a:lnTo>
                    <a:pt x="2514193" y="0"/>
                  </a:lnTo>
                  <a:lnTo>
                    <a:pt x="2514193" y="9525"/>
                  </a:lnTo>
                  <a:lnTo>
                    <a:pt x="2523718" y="9525"/>
                  </a:lnTo>
                  <a:lnTo>
                    <a:pt x="2523718" y="0"/>
                  </a:lnTo>
                  <a:close/>
                </a:path>
                <a:path w="7038340" h="9525">
                  <a:moveTo>
                    <a:pt x="2923705" y="0"/>
                  </a:moveTo>
                  <a:lnTo>
                    <a:pt x="2914180" y="0"/>
                  </a:lnTo>
                  <a:lnTo>
                    <a:pt x="2914180" y="9525"/>
                  </a:lnTo>
                  <a:lnTo>
                    <a:pt x="2923705" y="9525"/>
                  </a:lnTo>
                  <a:lnTo>
                    <a:pt x="2923705" y="0"/>
                  </a:lnTo>
                  <a:close/>
                </a:path>
                <a:path w="7038340" h="9525">
                  <a:moveTo>
                    <a:pt x="2980842" y="0"/>
                  </a:moveTo>
                  <a:lnTo>
                    <a:pt x="2971330" y="0"/>
                  </a:lnTo>
                  <a:lnTo>
                    <a:pt x="2971330" y="9525"/>
                  </a:lnTo>
                  <a:lnTo>
                    <a:pt x="2980842" y="9525"/>
                  </a:lnTo>
                  <a:lnTo>
                    <a:pt x="2980842" y="0"/>
                  </a:lnTo>
                  <a:close/>
                </a:path>
                <a:path w="7038340" h="9525">
                  <a:moveTo>
                    <a:pt x="3037992" y="0"/>
                  </a:moveTo>
                  <a:lnTo>
                    <a:pt x="3028467" y="0"/>
                  </a:lnTo>
                  <a:lnTo>
                    <a:pt x="3028467" y="9525"/>
                  </a:lnTo>
                  <a:lnTo>
                    <a:pt x="3037992" y="9525"/>
                  </a:lnTo>
                  <a:lnTo>
                    <a:pt x="3037992" y="0"/>
                  </a:lnTo>
                  <a:close/>
                </a:path>
                <a:path w="7038340" h="9525">
                  <a:moveTo>
                    <a:pt x="3095129" y="0"/>
                  </a:moveTo>
                  <a:lnTo>
                    <a:pt x="3085604" y="0"/>
                  </a:lnTo>
                  <a:lnTo>
                    <a:pt x="3085604" y="9525"/>
                  </a:lnTo>
                  <a:lnTo>
                    <a:pt x="3095129" y="9525"/>
                  </a:lnTo>
                  <a:lnTo>
                    <a:pt x="3095129" y="0"/>
                  </a:lnTo>
                  <a:close/>
                </a:path>
                <a:path w="7038340" h="9525">
                  <a:moveTo>
                    <a:pt x="3152267" y="0"/>
                  </a:moveTo>
                  <a:lnTo>
                    <a:pt x="3142742" y="0"/>
                  </a:lnTo>
                  <a:lnTo>
                    <a:pt x="3142742" y="9525"/>
                  </a:lnTo>
                  <a:lnTo>
                    <a:pt x="3152267" y="9525"/>
                  </a:lnTo>
                  <a:lnTo>
                    <a:pt x="3152267" y="0"/>
                  </a:lnTo>
                  <a:close/>
                </a:path>
                <a:path w="7038340" h="9525">
                  <a:moveTo>
                    <a:pt x="3552253" y="0"/>
                  </a:moveTo>
                  <a:lnTo>
                    <a:pt x="3542728" y="0"/>
                  </a:lnTo>
                  <a:lnTo>
                    <a:pt x="3542728" y="9525"/>
                  </a:lnTo>
                  <a:lnTo>
                    <a:pt x="3552253" y="9525"/>
                  </a:lnTo>
                  <a:lnTo>
                    <a:pt x="3552253" y="0"/>
                  </a:lnTo>
                  <a:close/>
                </a:path>
                <a:path w="7038340" h="9525">
                  <a:moveTo>
                    <a:pt x="3609390" y="0"/>
                  </a:moveTo>
                  <a:lnTo>
                    <a:pt x="3599878" y="0"/>
                  </a:lnTo>
                  <a:lnTo>
                    <a:pt x="3599878" y="9525"/>
                  </a:lnTo>
                  <a:lnTo>
                    <a:pt x="3609390" y="9525"/>
                  </a:lnTo>
                  <a:lnTo>
                    <a:pt x="3609390" y="0"/>
                  </a:lnTo>
                  <a:close/>
                </a:path>
                <a:path w="7038340" h="9525">
                  <a:moveTo>
                    <a:pt x="3666540" y="0"/>
                  </a:moveTo>
                  <a:lnTo>
                    <a:pt x="3657015" y="0"/>
                  </a:lnTo>
                  <a:lnTo>
                    <a:pt x="3657015" y="9525"/>
                  </a:lnTo>
                  <a:lnTo>
                    <a:pt x="3666540" y="9525"/>
                  </a:lnTo>
                  <a:lnTo>
                    <a:pt x="3666540" y="0"/>
                  </a:lnTo>
                  <a:close/>
                </a:path>
                <a:path w="7038340" h="9525">
                  <a:moveTo>
                    <a:pt x="3723678" y="0"/>
                  </a:moveTo>
                  <a:lnTo>
                    <a:pt x="3714153" y="0"/>
                  </a:lnTo>
                  <a:lnTo>
                    <a:pt x="3714153" y="9525"/>
                  </a:lnTo>
                  <a:lnTo>
                    <a:pt x="3723678" y="9525"/>
                  </a:lnTo>
                  <a:lnTo>
                    <a:pt x="3723678" y="0"/>
                  </a:lnTo>
                  <a:close/>
                </a:path>
                <a:path w="7038340" h="9525">
                  <a:moveTo>
                    <a:pt x="3780815" y="0"/>
                  </a:moveTo>
                  <a:lnTo>
                    <a:pt x="3771290" y="0"/>
                  </a:lnTo>
                  <a:lnTo>
                    <a:pt x="3771290" y="9525"/>
                  </a:lnTo>
                  <a:lnTo>
                    <a:pt x="3780815" y="9525"/>
                  </a:lnTo>
                  <a:lnTo>
                    <a:pt x="3780815" y="0"/>
                  </a:lnTo>
                  <a:close/>
                </a:path>
                <a:path w="7038340" h="9525">
                  <a:moveTo>
                    <a:pt x="3837965" y="0"/>
                  </a:moveTo>
                  <a:lnTo>
                    <a:pt x="3828440" y="0"/>
                  </a:lnTo>
                  <a:lnTo>
                    <a:pt x="3828440" y="9525"/>
                  </a:lnTo>
                  <a:lnTo>
                    <a:pt x="3837965" y="9525"/>
                  </a:lnTo>
                  <a:lnTo>
                    <a:pt x="3837965" y="0"/>
                  </a:lnTo>
                  <a:close/>
                </a:path>
                <a:path w="7038340" h="9525">
                  <a:moveTo>
                    <a:pt x="3885781" y="0"/>
                  </a:moveTo>
                  <a:lnTo>
                    <a:pt x="3885577" y="0"/>
                  </a:lnTo>
                  <a:lnTo>
                    <a:pt x="3885577" y="9525"/>
                  </a:lnTo>
                  <a:lnTo>
                    <a:pt x="3885781" y="9525"/>
                  </a:lnTo>
                  <a:lnTo>
                    <a:pt x="3885781" y="0"/>
                  </a:lnTo>
                  <a:close/>
                </a:path>
                <a:path w="7038340" h="9525">
                  <a:moveTo>
                    <a:pt x="4237939" y="0"/>
                  </a:moveTo>
                  <a:lnTo>
                    <a:pt x="4232440" y="0"/>
                  </a:lnTo>
                  <a:lnTo>
                    <a:pt x="4232440" y="9525"/>
                  </a:lnTo>
                  <a:lnTo>
                    <a:pt x="4237939" y="9525"/>
                  </a:lnTo>
                  <a:lnTo>
                    <a:pt x="4237939" y="0"/>
                  </a:lnTo>
                  <a:close/>
                </a:path>
                <a:path w="7038340" h="9525">
                  <a:moveTo>
                    <a:pt x="4295089" y="0"/>
                  </a:moveTo>
                  <a:lnTo>
                    <a:pt x="4285564" y="0"/>
                  </a:lnTo>
                  <a:lnTo>
                    <a:pt x="4285564" y="9525"/>
                  </a:lnTo>
                  <a:lnTo>
                    <a:pt x="4295089" y="9525"/>
                  </a:lnTo>
                  <a:lnTo>
                    <a:pt x="4295089" y="0"/>
                  </a:lnTo>
                  <a:close/>
                </a:path>
                <a:path w="7038340" h="9525">
                  <a:moveTo>
                    <a:pt x="4352226" y="0"/>
                  </a:moveTo>
                  <a:lnTo>
                    <a:pt x="4342701" y="0"/>
                  </a:lnTo>
                  <a:lnTo>
                    <a:pt x="4342701" y="9525"/>
                  </a:lnTo>
                  <a:lnTo>
                    <a:pt x="4352226" y="9525"/>
                  </a:lnTo>
                  <a:lnTo>
                    <a:pt x="4352226" y="0"/>
                  </a:lnTo>
                  <a:close/>
                </a:path>
                <a:path w="7038340" h="9525">
                  <a:moveTo>
                    <a:pt x="4409364" y="0"/>
                  </a:moveTo>
                  <a:lnTo>
                    <a:pt x="4399839" y="0"/>
                  </a:lnTo>
                  <a:lnTo>
                    <a:pt x="4399839" y="9525"/>
                  </a:lnTo>
                  <a:lnTo>
                    <a:pt x="4409364" y="9525"/>
                  </a:lnTo>
                  <a:lnTo>
                    <a:pt x="4409364" y="0"/>
                  </a:lnTo>
                  <a:close/>
                </a:path>
                <a:path w="7038340" h="9525">
                  <a:moveTo>
                    <a:pt x="4466514" y="0"/>
                  </a:moveTo>
                  <a:lnTo>
                    <a:pt x="4456989" y="0"/>
                  </a:lnTo>
                  <a:lnTo>
                    <a:pt x="4456989" y="9525"/>
                  </a:lnTo>
                  <a:lnTo>
                    <a:pt x="4466514" y="9525"/>
                  </a:lnTo>
                  <a:lnTo>
                    <a:pt x="4466514" y="0"/>
                  </a:lnTo>
                  <a:close/>
                </a:path>
                <a:path w="7038340" h="9525">
                  <a:moveTo>
                    <a:pt x="4522660" y="0"/>
                  </a:moveTo>
                  <a:lnTo>
                    <a:pt x="4514126" y="0"/>
                  </a:lnTo>
                  <a:lnTo>
                    <a:pt x="4514126" y="9525"/>
                  </a:lnTo>
                  <a:lnTo>
                    <a:pt x="4522660" y="9525"/>
                  </a:lnTo>
                  <a:lnTo>
                    <a:pt x="4522660" y="0"/>
                  </a:lnTo>
                  <a:close/>
                </a:path>
                <a:path w="7038340" h="9525">
                  <a:moveTo>
                    <a:pt x="4923637" y="0"/>
                  </a:moveTo>
                  <a:lnTo>
                    <a:pt x="4914112" y="0"/>
                  </a:lnTo>
                  <a:lnTo>
                    <a:pt x="4914112" y="9525"/>
                  </a:lnTo>
                  <a:lnTo>
                    <a:pt x="4923637" y="9525"/>
                  </a:lnTo>
                  <a:lnTo>
                    <a:pt x="4923637" y="0"/>
                  </a:lnTo>
                  <a:close/>
                </a:path>
                <a:path w="7038340" h="9525">
                  <a:moveTo>
                    <a:pt x="4980775" y="0"/>
                  </a:moveTo>
                  <a:lnTo>
                    <a:pt x="4971250" y="0"/>
                  </a:lnTo>
                  <a:lnTo>
                    <a:pt x="4971250" y="9525"/>
                  </a:lnTo>
                  <a:lnTo>
                    <a:pt x="4980775" y="9525"/>
                  </a:lnTo>
                  <a:lnTo>
                    <a:pt x="4980775" y="0"/>
                  </a:lnTo>
                  <a:close/>
                </a:path>
                <a:path w="7038340" h="9525">
                  <a:moveTo>
                    <a:pt x="5037912" y="0"/>
                  </a:moveTo>
                  <a:lnTo>
                    <a:pt x="5028387" y="0"/>
                  </a:lnTo>
                  <a:lnTo>
                    <a:pt x="5028387" y="9525"/>
                  </a:lnTo>
                  <a:lnTo>
                    <a:pt x="5037912" y="9525"/>
                  </a:lnTo>
                  <a:lnTo>
                    <a:pt x="5037912" y="0"/>
                  </a:lnTo>
                  <a:close/>
                </a:path>
                <a:path w="7038340" h="9525">
                  <a:moveTo>
                    <a:pt x="5095062" y="0"/>
                  </a:moveTo>
                  <a:lnTo>
                    <a:pt x="5085537" y="0"/>
                  </a:lnTo>
                  <a:lnTo>
                    <a:pt x="5085537" y="9525"/>
                  </a:lnTo>
                  <a:lnTo>
                    <a:pt x="5095062" y="9525"/>
                  </a:lnTo>
                  <a:lnTo>
                    <a:pt x="5095062" y="0"/>
                  </a:lnTo>
                  <a:close/>
                </a:path>
                <a:path w="7038340" h="9525">
                  <a:moveTo>
                    <a:pt x="5152199" y="0"/>
                  </a:moveTo>
                  <a:lnTo>
                    <a:pt x="5142674" y="0"/>
                  </a:lnTo>
                  <a:lnTo>
                    <a:pt x="5142674" y="9525"/>
                  </a:lnTo>
                  <a:lnTo>
                    <a:pt x="5152199" y="9525"/>
                  </a:lnTo>
                  <a:lnTo>
                    <a:pt x="5152199" y="0"/>
                  </a:lnTo>
                  <a:close/>
                </a:path>
                <a:path w="7038340" h="9525">
                  <a:moveTo>
                    <a:pt x="5209337" y="0"/>
                  </a:moveTo>
                  <a:lnTo>
                    <a:pt x="5199812" y="0"/>
                  </a:lnTo>
                  <a:lnTo>
                    <a:pt x="5199812" y="9525"/>
                  </a:lnTo>
                  <a:lnTo>
                    <a:pt x="5209337" y="9525"/>
                  </a:lnTo>
                  <a:lnTo>
                    <a:pt x="5209337" y="0"/>
                  </a:lnTo>
                  <a:close/>
                </a:path>
                <a:path w="7038340" h="9525">
                  <a:moveTo>
                    <a:pt x="5609323" y="0"/>
                  </a:moveTo>
                  <a:lnTo>
                    <a:pt x="5599798" y="0"/>
                  </a:lnTo>
                  <a:lnTo>
                    <a:pt x="5599798" y="9525"/>
                  </a:lnTo>
                  <a:lnTo>
                    <a:pt x="5609323" y="9525"/>
                  </a:lnTo>
                  <a:lnTo>
                    <a:pt x="5609323" y="0"/>
                  </a:lnTo>
                  <a:close/>
                </a:path>
                <a:path w="7038340" h="9525">
                  <a:moveTo>
                    <a:pt x="5666460" y="0"/>
                  </a:moveTo>
                  <a:lnTo>
                    <a:pt x="5656935" y="0"/>
                  </a:lnTo>
                  <a:lnTo>
                    <a:pt x="5656935" y="9525"/>
                  </a:lnTo>
                  <a:lnTo>
                    <a:pt x="5666460" y="9525"/>
                  </a:lnTo>
                  <a:lnTo>
                    <a:pt x="5666460" y="0"/>
                  </a:lnTo>
                  <a:close/>
                </a:path>
                <a:path w="7038340" h="9525">
                  <a:moveTo>
                    <a:pt x="5723610" y="0"/>
                  </a:moveTo>
                  <a:lnTo>
                    <a:pt x="5714085" y="0"/>
                  </a:lnTo>
                  <a:lnTo>
                    <a:pt x="5714085" y="9525"/>
                  </a:lnTo>
                  <a:lnTo>
                    <a:pt x="5723610" y="9525"/>
                  </a:lnTo>
                  <a:lnTo>
                    <a:pt x="5723610" y="0"/>
                  </a:lnTo>
                  <a:close/>
                </a:path>
                <a:path w="7038340" h="9525">
                  <a:moveTo>
                    <a:pt x="5780748" y="0"/>
                  </a:moveTo>
                  <a:lnTo>
                    <a:pt x="5771223" y="0"/>
                  </a:lnTo>
                  <a:lnTo>
                    <a:pt x="5771223" y="9525"/>
                  </a:lnTo>
                  <a:lnTo>
                    <a:pt x="5780748" y="9525"/>
                  </a:lnTo>
                  <a:lnTo>
                    <a:pt x="5780748" y="0"/>
                  </a:lnTo>
                  <a:close/>
                </a:path>
                <a:path w="7038340" h="9525">
                  <a:moveTo>
                    <a:pt x="5837885" y="0"/>
                  </a:moveTo>
                  <a:lnTo>
                    <a:pt x="5828360" y="0"/>
                  </a:lnTo>
                  <a:lnTo>
                    <a:pt x="5828360" y="9525"/>
                  </a:lnTo>
                  <a:lnTo>
                    <a:pt x="5837885" y="9525"/>
                  </a:lnTo>
                  <a:lnTo>
                    <a:pt x="5837885" y="0"/>
                  </a:lnTo>
                  <a:close/>
                </a:path>
                <a:path w="7038340" h="9525">
                  <a:moveTo>
                    <a:pt x="6237871" y="0"/>
                  </a:moveTo>
                  <a:lnTo>
                    <a:pt x="6228346" y="0"/>
                  </a:lnTo>
                  <a:lnTo>
                    <a:pt x="6228346" y="800"/>
                  </a:lnTo>
                  <a:lnTo>
                    <a:pt x="6237871" y="800"/>
                  </a:lnTo>
                  <a:lnTo>
                    <a:pt x="6237871" y="0"/>
                  </a:lnTo>
                  <a:close/>
                </a:path>
                <a:path w="7038340" h="9525">
                  <a:moveTo>
                    <a:pt x="6295009" y="0"/>
                  </a:moveTo>
                  <a:lnTo>
                    <a:pt x="6285484" y="0"/>
                  </a:lnTo>
                  <a:lnTo>
                    <a:pt x="6285484" y="800"/>
                  </a:lnTo>
                  <a:lnTo>
                    <a:pt x="6295009" y="800"/>
                  </a:lnTo>
                  <a:lnTo>
                    <a:pt x="6295009" y="0"/>
                  </a:lnTo>
                  <a:close/>
                </a:path>
                <a:path w="7038340" h="9525">
                  <a:moveTo>
                    <a:pt x="6352159" y="0"/>
                  </a:moveTo>
                  <a:lnTo>
                    <a:pt x="6342634" y="0"/>
                  </a:lnTo>
                  <a:lnTo>
                    <a:pt x="6342634" y="800"/>
                  </a:lnTo>
                  <a:lnTo>
                    <a:pt x="6352159" y="800"/>
                  </a:lnTo>
                  <a:lnTo>
                    <a:pt x="6352159" y="0"/>
                  </a:lnTo>
                  <a:close/>
                </a:path>
                <a:path w="7038340" h="9525">
                  <a:moveTo>
                    <a:pt x="6409296" y="0"/>
                  </a:moveTo>
                  <a:lnTo>
                    <a:pt x="6399771" y="0"/>
                  </a:lnTo>
                  <a:lnTo>
                    <a:pt x="6399771" y="800"/>
                  </a:lnTo>
                  <a:lnTo>
                    <a:pt x="6409296" y="800"/>
                  </a:lnTo>
                  <a:lnTo>
                    <a:pt x="6409296" y="0"/>
                  </a:lnTo>
                  <a:close/>
                </a:path>
                <a:path w="7038340" h="9525">
                  <a:moveTo>
                    <a:pt x="6466433" y="0"/>
                  </a:moveTo>
                  <a:lnTo>
                    <a:pt x="6456908" y="0"/>
                  </a:lnTo>
                  <a:lnTo>
                    <a:pt x="6456908" y="800"/>
                  </a:lnTo>
                  <a:lnTo>
                    <a:pt x="6466433" y="800"/>
                  </a:lnTo>
                  <a:lnTo>
                    <a:pt x="6466433" y="0"/>
                  </a:lnTo>
                  <a:close/>
                </a:path>
                <a:path w="7038340" h="9525">
                  <a:moveTo>
                    <a:pt x="6523571" y="0"/>
                  </a:moveTo>
                  <a:lnTo>
                    <a:pt x="6514058" y="0"/>
                  </a:lnTo>
                  <a:lnTo>
                    <a:pt x="6514058" y="800"/>
                  </a:lnTo>
                  <a:lnTo>
                    <a:pt x="6523571" y="800"/>
                  </a:lnTo>
                  <a:lnTo>
                    <a:pt x="6523571" y="0"/>
                  </a:lnTo>
                  <a:close/>
                </a:path>
                <a:path w="7038340" h="9525">
                  <a:moveTo>
                    <a:pt x="6580721" y="0"/>
                  </a:moveTo>
                  <a:lnTo>
                    <a:pt x="6571196" y="0"/>
                  </a:lnTo>
                  <a:lnTo>
                    <a:pt x="6571196" y="9525"/>
                  </a:lnTo>
                  <a:lnTo>
                    <a:pt x="6580721" y="9525"/>
                  </a:lnTo>
                  <a:lnTo>
                    <a:pt x="6580721" y="0"/>
                  </a:lnTo>
                  <a:close/>
                </a:path>
                <a:path w="7038340" h="9525">
                  <a:moveTo>
                    <a:pt x="6637858" y="0"/>
                  </a:moveTo>
                  <a:lnTo>
                    <a:pt x="6628333" y="0"/>
                  </a:lnTo>
                  <a:lnTo>
                    <a:pt x="6628333" y="9525"/>
                  </a:lnTo>
                  <a:lnTo>
                    <a:pt x="6637858" y="9525"/>
                  </a:lnTo>
                  <a:lnTo>
                    <a:pt x="6637858" y="0"/>
                  </a:lnTo>
                  <a:close/>
                </a:path>
                <a:path w="7038340" h="9525">
                  <a:moveTo>
                    <a:pt x="6694995" y="0"/>
                  </a:moveTo>
                  <a:lnTo>
                    <a:pt x="6685470" y="0"/>
                  </a:lnTo>
                  <a:lnTo>
                    <a:pt x="6685470" y="9525"/>
                  </a:lnTo>
                  <a:lnTo>
                    <a:pt x="6694995" y="9525"/>
                  </a:lnTo>
                  <a:lnTo>
                    <a:pt x="6694995" y="0"/>
                  </a:lnTo>
                  <a:close/>
                </a:path>
                <a:path w="7038340" h="9525">
                  <a:moveTo>
                    <a:pt x="6752145" y="0"/>
                  </a:moveTo>
                  <a:lnTo>
                    <a:pt x="6742620" y="0"/>
                  </a:lnTo>
                  <a:lnTo>
                    <a:pt x="6742620" y="9525"/>
                  </a:lnTo>
                  <a:lnTo>
                    <a:pt x="6752145" y="9525"/>
                  </a:lnTo>
                  <a:lnTo>
                    <a:pt x="6752145" y="0"/>
                  </a:lnTo>
                  <a:close/>
                </a:path>
                <a:path w="7038340" h="9525">
                  <a:moveTo>
                    <a:pt x="6809283" y="0"/>
                  </a:moveTo>
                  <a:lnTo>
                    <a:pt x="6799758" y="0"/>
                  </a:lnTo>
                  <a:lnTo>
                    <a:pt x="6799758" y="9525"/>
                  </a:lnTo>
                  <a:lnTo>
                    <a:pt x="6809283" y="9525"/>
                  </a:lnTo>
                  <a:lnTo>
                    <a:pt x="6809283" y="0"/>
                  </a:lnTo>
                  <a:close/>
                </a:path>
                <a:path w="7038340" h="9525">
                  <a:moveTo>
                    <a:pt x="6866420" y="0"/>
                  </a:moveTo>
                  <a:lnTo>
                    <a:pt x="6856895" y="0"/>
                  </a:lnTo>
                  <a:lnTo>
                    <a:pt x="6856895" y="9525"/>
                  </a:lnTo>
                  <a:lnTo>
                    <a:pt x="6866420" y="9525"/>
                  </a:lnTo>
                  <a:lnTo>
                    <a:pt x="6866420" y="0"/>
                  </a:lnTo>
                  <a:close/>
                </a:path>
                <a:path w="7038340" h="9525">
                  <a:moveTo>
                    <a:pt x="6923557" y="0"/>
                  </a:moveTo>
                  <a:lnTo>
                    <a:pt x="6914032" y="0"/>
                  </a:lnTo>
                  <a:lnTo>
                    <a:pt x="6914032" y="9525"/>
                  </a:lnTo>
                  <a:lnTo>
                    <a:pt x="6923557" y="9525"/>
                  </a:lnTo>
                  <a:lnTo>
                    <a:pt x="6923557" y="0"/>
                  </a:lnTo>
                  <a:close/>
                </a:path>
                <a:path w="7038340" h="9525">
                  <a:moveTo>
                    <a:pt x="6980707" y="0"/>
                  </a:moveTo>
                  <a:lnTo>
                    <a:pt x="6971182" y="0"/>
                  </a:lnTo>
                  <a:lnTo>
                    <a:pt x="6971182" y="9525"/>
                  </a:lnTo>
                  <a:lnTo>
                    <a:pt x="6980707" y="9525"/>
                  </a:lnTo>
                  <a:lnTo>
                    <a:pt x="6980707" y="0"/>
                  </a:lnTo>
                  <a:close/>
                </a:path>
                <a:path w="7038340" h="9525">
                  <a:moveTo>
                    <a:pt x="7037845" y="0"/>
                  </a:moveTo>
                  <a:lnTo>
                    <a:pt x="7028320" y="0"/>
                  </a:lnTo>
                  <a:lnTo>
                    <a:pt x="7028320" y="9525"/>
                  </a:lnTo>
                  <a:lnTo>
                    <a:pt x="7037845" y="9525"/>
                  </a:lnTo>
                  <a:lnTo>
                    <a:pt x="703784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8611" y="2138679"/>
              <a:ext cx="11438255" cy="691515"/>
            </a:xfrm>
            <a:custGeom>
              <a:avLst/>
              <a:gdLst/>
              <a:ahLst/>
              <a:cxnLst/>
              <a:rect l="l" t="t" r="r" b="b"/>
              <a:pathLst>
                <a:path w="11438255" h="691514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11438255" h="691514">
                  <a:moveTo>
                    <a:pt x="66662" y="0"/>
                  </a:moveTo>
                  <a:lnTo>
                    <a:pt x="57150" y="0"/>
                  </a:lnTo>
                  <a:lnTo>
                    <a:pt x="57150" y="9512"/>
                  </a:lnTo>
                  <a:lnTo>
                    <a:pt x="66662" y="9512"/>
                  </a:lnTo>
                  <a:lnTo>
                    <a:pt x="66662" y="0"/>
                  </a:lnTo>
                  <a:close/>
                </a:path>
                <a:path w="11438255" h="691514">
                  <a:moveTo>
                    <a:pt x="123812" y="0"/>
                  </a:moveTo>
                  <a:lnTo>
                    <a:pt x="114287" y="0"/>
                  </a:lnTo>
                  <a:lnTo>
                    <a:pt x="114287" y="9512"/>
                  </a:lnTo>
                  <a:lnTo>
                    <a:pt x="123812" y="9512"/>
                  </a:lnTo>
                  <a:lnTo>
                    <a:pt x="123812" y="0"/>
                  </a:lnTo>
                  <a:close/>
                </a:path>
                <a:path w="11438255" h="691514">
                  <a:moveTo>
                    <a:pt x="180949" y="0"/>
                  </a:moveTo>
                  <a:lnTo>
                    <a:pt x="171424" y="0"/>
                  </a:lnTo>
                  <a:lnTo>
                    <a:pt x="171424" y="9512"/>
                  </a:lnTo>
                  <a:lnTo>
                    <a:pt x="180949" y="9512"/>
                  </a:lnTo>
                  <a:lnTo>
                    <a:pt x="180949" y="0"/>
                  </a:lnTo>
                  <a:close/>
                </a:path>
                <a:path w="11438255" h="691514">
                  <a:moveTo>
                    <a:pt x="238086" y="0"/>
                  </a:moveTo>
                  <a:lnTo>
                    <a:pt x="228561" y="0"/>
                  </a:lnTo>
                  <a:lnTo>
                    <a:pt x="228561" y="9512"/>
                  </a:lnTo>
                  <a:lnTo>
                    <a:pt x="238086" y="9512"/>
                  </a:lnTo>
                  <a:lnTo>
                    <a:pt x="238086" y="0"/>
                  </a:lnTo>
                  <a:close/>
                </a:path>
                <a:path w="11438255" h="691514">
                  <a:moveTo>
                    <a:pt x="295236" y="0"/>
                  </a:moveTo>
                  <a:lnTo>
                    <a:pt x="285711" y="0"/>
                  </a:lnTo>
                  <a:lnTo>
                    <a:pt x="285711" y="9512"/>
                  </a:lnTo>
                  <a:lnTo>
                    <a:pt x="295236" y="9512"/>
                  </a:lnTo>
                  <a:lnTo>
                    <a:pt x="295236" y="0"/>
                  </a:lnTo>
                  <a:close/>
                </a:path>
                <a:path w="11438255" h="691514">
                  <a:moveTo>
                    <a:pt x="352374" y="0"/>
                  </a:moveTo>
                  <a:lnTo>
                    <a:pt x="342849" y="0"/>
                  </a:lnTo>
                  <a:lnTo>
                    <a:pt x="342849" y="9512"/>
                  </a:lnTo>
                  <a:lnTo>
                    <a:pt x="352374" y="9512"/>
                  </a:lnTo>
                  <a:lnTo>
                    <a:pt x="352374" y="0"/>
                  </a:lnTo>
                  <a:close/>
                </a:path>
                <a:path w="11438255" h="691514">
                  <a:moveTo>
                    <a:pt x="409511" y="0"/>
                  </a:moveTo>
                  <a:lnTo>
                    <a:pt x="399986" y="0"/>
                  </a:lnTo>
                  <a:lnTo>
                    <a:pt x="399986" y="9512"/>
                  </a:lnTo>
                  <a:lnTo>
                    <a:pt x="409511" y="9512"/>
                  </a:lnTo>
                  <a:lnTo>
                    <a:pt x="409511" y="0"/>
                  </a:lnTo>
                  <a:close/>
                </a:path>
                <a:path w="11438255" h="691514">
                  <a:moveTo>
                    <a:pt x="466648" y="0"/>
                  </a:moveTo>
                  <a:lnTo>
                    <a:pt x="457123" y="0"/>
                  </a:lnTo>
                  <a:lnTo>
                    <a:pt x="457123" y="9512"/>
                  </a:lnTo>
                  <a:lnTo>
                    <a:pt x="466648" y="9512"/>
                  </a:lnTo>
                  <a:lnTo>
                    <a:pt x="466648" y="0"/>
                  </a:lnTo>
                  <a:close/>
                </a:path>
                <a:path w="11438255" h="691514">
                  <a:moveTo>
                    <a:pt x="523798" y="0"/>
                  </a:moveTo>
                  <a:lnTo>
                    <a:pt x="514273" y="0"/>
                  </a:lnTo>
                  <a:lnTo>
                    <a:pt x="514273" y="9512"/>
                  </a:lnTo>
                  <a:lnTo>
                    <a:pt x="523798" y="9512"/>
                  </a:lnTo>
                  <a:lnTo>
                    <a:pt x="523798" y="0"/>
                  </a:lnTo>
                  <a:close/>
                </a:path>
                <a:path w="11438255" h="691514">
                  <a:moveTo>
                    <a:pt x="580936" y="0"/>
                  </a:moveTo>
                  <a:lnTo>
                    <a:pt x="571411" y="0"/>
                  </a:lnTo>
                  <a:lnTo>
                    <a:pt x="571411" y="9512"/>
                  </a:lnTo>
                  <a:lnTo>
                    <a:pt x="580936" y="9512"/>
                  </a:lnTo>
                  <a:lnTo>
                    <a:pt x="580936" y="0"/>
                  </a:lnTo>
                  <a:close/>
                </a:path>
                <a:path w="11438255" h="691514">
                  <a:moveTo>
                    <a:pt x="638073" y="0"/>
                  </a:moveTo>
                  <a:lnTo>
                    <a:pt x="628548" y="0"/>
                  </a:lnTo>
                  <a:lnTo>
                    <a:pt x="628548" y="9512"/>
                  </a:lnTo>
                  <a:lnTo>
                    <a:pt x="638073" y="9512"/>
                  </a:lnTo>
                  <a:lnTo>
                    <a:pt x="638073" y="0"/>
                  </a:lnTo>
                  <a:close/>
                </a:path>
                <a:path w="11438255" h="691514">
                  <a:moveTo>
                    <a:pt x="695210" y="0"/>
                  </a:moveTo>
                  <a:lnTo>
                    <a:pt x="685698" y="0"/>
                  </a:lnTo>
                  <a:lnTo>
                    <a:pt x="685698" y="9512"/>
                  </a:lnTo>
                  <a:lnTo>
                    <a:pt x="695210" y="9512"/>
                  </a:lnTo>
                  <a:lnTo>
                    <a:pt x="695210" y="0"/>
                  </a:lnTo>
                  <a:close/>
                </a:path>
                <a:path w="11438255" h="691514">
                  <a:moveTo>
                    <a:pt x="752360" y="0"/>
                  </a:moveTo>
                  <a:lnTo>
                    <a:pt x="742835" y="0"/>
                  </a:lnTo>
                  <a:lnTo>
                    <a:pt x="742835" y="9512"/>
                  </a:lnTo>
                  <a:lnTo>
                    <a:pt x="752360" y="9512"/>
                  </a:lnTo>
                  <a:lnTo>
                    <a:pt x="752360" y="0"/>
                  </a:lnTo>
                  <a:close/>
                </a:path>
                <a:path w="11438255" h="691514">
                  <a:moveTo>
                    <a:pt x="809498" y="0"/>
                  </a:moveTo>
                  <a:lnTo>
                    <a:pt x="799973" y="0"/>
                  </a:lnTo>
                  <a:lnTo>
                    <a:pt x="799973" y="9512"/>
                  </a:lnTo>
                  <a:lnTo>
                    <a:pt x="809498" y="9512"/>
                  </a:lnTo>
                  <a:lnTo>
                    <a:pt x="809498" y="0"/>
                  </a:lnTo>
                  <a:close/>
                </a:path>
                <a:path w="11438255" h="691514">
                  <a:moveTo>
                    <a:pt x="866635" y="0"/>
                  </a:moveTo>
                  <a:lnTo>
                    <a:pt x="857110" y="0"/>
                  </a:lnTo>
                  <a:lnTo>
                    <a:pt x="857110" y="9512"/>
                  </a:lnTo>
                  <a:lnTo>
                    <a:pt x="866635" y="9512"/>
                  </a:lnTo>
                  <a:lnTo>
                    <a:pt x="866635" y="0"/>
                  </a:lnTo>
                  <a:close/>
                </a:path>
                <a:path w="11438255" h="691514">
                  <a:moveTo>
                    <a:pt x="923785" y="0"/>
                  </a:moveTo>
                  <a:lnTo>
                    <a:pt x="914260" y="0"/>
                  </a:lnTo>
                  <a:lnTo>
                    <a:pt x="914260" y="9512"/>
                  </a:lnTo>
                  <a:lnTo>
                    <a:pt x="923785" y="9512"/>
                  </a:lnTo>
                  <a:lnTo>
                    <a:pt x="923785" y="0"/>
                  </a:lnTo>
                  <a:close/>
                </a:path>
                <a:path w="11438255" h="691514">
                  <a:moveTo>
                    <a:pt x="7037845" y="681710"/>
                  </a:moveTo>
                  <a:lnTo>
                    <a:pt x="7028320" y="681710"/>
                  </a:lnTo>
                  <a:lnTo>
                    <a:pt x="7028320" y="691235"/>
                  </a:lnTo>
                  <a:lnTo>
                    <a:pt x="7037845" y="691235"/>
                  </a:lnTo>
                  <a:lnTo>
                    <a:pt x="7037845" y="681710"/>
                  </a:lnTo>
                  <a:close/>
                </a:path>
                <a:path w="11438255" h="691514">
                  <a:moveTo>
                    <a:pt x="7094982" y="681710"/>
                  </a:moveTo>
                  <a:lnTo>
                    <a:pt x="7085457" y="681710"/>
                  </a:lnTo>
                  <a:lnTo>
                    <a:pt x="7085457" y="691235"/>
                  </a:lnTo>
                  <a:lnTo>
                    <a:pt x="7094982" y="691235"/>
                  </a:lnTo>
                  <a:lnTo>
                    <a:pt x="7094982" y="681710"/>
                  </a:lnTo>
                  <a:close/>
                </a:path>
                <a:path w="11438255" h="691514">
                  <a:moveTo>
                    <a:pt x="7152119" y="681710"/>
                  </a:moveTo>
                  <a:lnTo>
                    <a:pt x="7142607" y="681710"/>
                  </a:lnTo>
                  <a:lnTo>
                    <a:pt x="7142607" y="691235"/>
                  </a:lnTo>
                  <a:lnTo>
                    <a:pt x="7152119" y="691235"/>
                  </a:lnTo>
                  <a:lnTo>
                    <a:pt x="7152119" y="681710"/>
                  </a:lnTo>
                  <a:close/>
                </a:path>
                <a:path w="11438255" h="691514">
                  <a:moveTo>
                    <a:pt x="7552106" y="681710"/>
                  </a:moveTo>
                  <a:lnTo>
                    <a:pt x="7542581" y="681710"/>
                  </a:lnTo>
                  <a:lnTo>
                    <a:pt x="7542581" y="691235"/>
                  </a:lnTo>
                  <a:lnTo>
                    <a:pt x="7552106" y="691235"/>
                  </a:lnTo>
                  <a:lnTo>
                    <a:pt x="7552106" y="681710"/>
                  </a:lnTo>
                  <a:close/>
                </a:path>
                <a:path w="11438255" h="691514">
                  <a:moveTo>
                    <a:pt x="7609256" y="681710"/>
                  </a:moveTo>
                  <a:lnTo>
                    <a:pt x="7599731" y="681710"/>
                  </a:lnTo>
                  <a:lnTo>
                    <a:pt x="7599731" y="691235"/>
                  </a:lnTo>
                  <a:lnTo>
                    <a:pt x="7609256" y="691235"/>
                  </a:lnTo>
                  <a:lnTo>
                    <a:pt x="7609256" y="681710"/>
                  </a:lnTo>
                  <a:close/>
                </a:path>
                <a:path w="11438255" h="691514">
                  <a:moveTo>
                    <a:pt x="7666393" y="681710"/>
                  </a:moveTo>
                  <a:lnTo>
                    <a:pt x="7656868" y="681710"/>
                  </a:lnTo>
                  <a:lnTo>
                    <a:pt x="7656868" y="691235"/>
                  </a:lnTo>
                  <a:lnTo>
                    <a:pt x="7666393" y="691235"/>
                  </a:lnTo>
                  <a:lnTo>
                    <a:pt x="7666393" y="681710"/>
                  </a:lnTo>
                  <a:close/>
                </a:path>
                <a:path w="11438255" h="691514">
                  <a:moveTo>
                    <a:pt x="7723530" y="681710"/>
                  </a:moveTo>
                  <a:lnTo>
                    <a:pt x="7714005" y="681710"/>
                  </a:lnTo>
                  <a:lnTo>
                    <a:pt x="7714005" y="691235"/>
                  </a:lnTo>
                  <a:lnTo>
                    <a:pt x="7723530" y="691235"/>
                  </a:lnTo>
                  <a:lnTo>
                    <a:pt x="7723530" y="681710"/>
                  </a:lnTo>
                  <a:close/>
                </a:path>
                <a:path w="11438255" h="691514">
                  <a:moveTo>
                    <a:pt x="7780668" y="681710"/>
                  </a:moveTo>
                  <a:lnTo>
                    <a:pt x="7771155" y="681710"/>
                  </a:lnTo>
                  <a:lnTo>
                    <a:pt x="7771155" y="691235"/>
                  </a:lnTo>
                  <a:lnTo>
                    <a:pt x="7780668" y="691235"/>
                  </a:lnTo>
                  <a:lnTo>
                    <a:pt x="7780668" y="681710"/>
                  </a:lnTo>
                  <a:close/>
                </a:path>
                <a:path w="11438255" h="691514">
                  <a:moveTo>
                    <a:pt x="7837818" y="681710"/>
                  </a:moveTo>
                  <a:lnTo>
                    <a:pt x="7828293" y="681710"/>
                  </a:lnTo>
                  <a:lnTo>
                    <a:pt x="7828293" y="691235"/>
                  </a:lnTo>
                  <a:lnTo>
                    <a:pt x="7837818" y="691235"/>
                  </a:lnTo>
                  <a:lnTo>
                    <a:pt x="7837818" y="681710"/>
                  </a:lnTo>
                  <a:close/>
                </a:path>
                <a:path w="11438255" h="691514">
                  <a:moveTo>
                    <a:pt x="7894955" y="681710"/>
                  </a:moveTo>
                  <a:lnTo>
                    <a:pt x="7885430" y="681710"/>
                  </a:lnTo>
                  <a:lnTo>
                    <a:pt x="7885430" y="691235"/>
                  </a:lnTo>
                  <a:lnTo>
                    <a:pt x="7894955" y="691235"/>
                  </a:lnTo>
                  <a:lnTo>
                    <a:pt x="7894955" y="681710"/>
                  </a:lnTo>
                  <a:close/>
                </a:path>
                <a:path w="11438255" h="691514">
                  <a:moveTo>
                    <a:pt x="7952092" y="681710"/>
                  </a:moveTo>
                  <a:lnTo>
                    <a:pt x="7942567" y="681710"/>
                  </a:lnTo>
                  <a:lnTo>
                    <a:pt x="7942567" y="691235"/>
                  </a:lnTo>
                  <a:lnTo>
                    <a:pt x="7952092" y="691235"/>
                  </a:lnTo>
                  <a:lnTo>
                    <a:pt x="7952092" y="681710"/>
                  </a:lnTo>
                  <a:close/>
                </a:path>
                <a:path w="11438255" h="691514">
                  <a:moveTo>
                    <a:pt x="8009242" y="681710"/>
                  </a:moveTo>
                  <a:lnTo>
                    <a:pt x="7999717" y="681710"/>
                  </a:lnTo>
                  <a:lnTo>
                    <a:pt x="7999717" y="691235"/>
                  </a:lnTo>
                  <a:lnTo>
                    <a:pt x="8009242" y="691235"/>
                  </a:lnTo>
                  <a:lnTo>
                    <a:pt x="8009242" y="681710"/>
                  </a:lnTo>
                  <a:close/>
                </a:path>
                <a:path w="11438255" h="691514">
                  <a:moveTo>
                    <a:pt x="8066379" y="681710"/>
                  </a:moveTo>
                  <a:lnTo>
                    <a:pt x="8056854" y="681710"/>
                  </a:lnTo>
                  <a:lnTo>
                    <a:pt x="8056854" y="691235"/>
                  </a:lnTo>
                  <a:lnTo>
                    <a:pt x="8066379" y="691235"/>
                  </a:lnTo>
                  <a:lnTo>
                    <a:pt x="8066379" y="681710"/>
                  </a:lnTo>
                  <a:close/>
                </a:path>
                <a:path w="11438255" h="691514">
                  <a:moveTo>
                    <a:pt x="8123517" y="681710"/>
                  </a:moveTo>
                  <a:lnTo>
                    <a:pt x="8113992" y="681710"/>
                  </a:lnTo>
                  <a:lnTo>
                    <a:pt x="8113992" y="691235"/>
                  </a:lnTo>
                  <a:lnTo>
                    <a:pt x="8123517" y="691235"/>
                  </a:lnTo>
                  <a:lnTo>
                    <a:pt x="8123517" y="681710"/>
                  </a:lnTo>
                  <a:close/>
                </a:path>
                <a:path w="11438255" h="691514">
                  <a:moveTo>
                    <a:pt x="8180654" y="681710"/>
                  </a:moveTo>
                  <a:lnTo>
                    <a:pt x="8171142" y="681710"/>
                  </a:lnTo>
                  <a:lnTo>
                    <a:pt x="8171142" y="691235"/>
                  </a:lnTo>
                  <a:lnTo>
                    <a:pt x="8180654" y="691235"/>
                  </a:lnTo>
                  <a:lnTo>
                    <a:pt x="8180654" y="681710"/>
                  </a:lnTo>
                  <a:close/>
                </a:path>
                <a:path w="11438255" h="691514">
                  <a:moveTo>
                    <a:pt x="8237804" y="681710"/>
                  </a:moveTo>
                  <a:lnTo>
                    <a:pt x="8228279" y="681710"/>
                  </a:lnTo>
                  <a:lnTo>
                    <a:pt x="8228279" y="691235"/>
                  </a:lnTo>
                  <a:lnTo>
                    <a:pt x="8237804" y="691235"/>
                  </a:lnTo>
                  <a:lnTo>
                    <a:pt x="8237804" y="681710"/>
                  </a:lnTo>
                  <a:close/>
                </a:path>
                <a:path w="11438255" h="691514">
                  <a:moveTo>
                    <a:pt x="8294941" y="681710"/>
                  </a:moveTo>
                  <a:lnTo>
                    <a:pt x="8285416" y="681710"/>
                  </a:lnTo>
                  <a:lnTo>
                    <a:pt x="8285416" y="691235"/>
                  </a:lnTo>
                  <a:lnTo>
                    <a:pt x="8294941" y="691235"/>
                  </a:lnTo>
                  <a:lnTo>
                    <a:pt x="8294941" y="681710"/>
                  </a:lnTo>
                  <a:close/>
                </a:path>
                <a:path w="11438255" h="691514">
                  <a:moveTo>
                    <a:pt x="8352079" y="681710"/>
                  </a:moveTo>
                  <a:lnTo>
                    <a:pt x="8342554" y="681710"/>
                  </a:lnTo>
                  <a:lnTo>
                    <a:pt x="8342554" y="691235"/>
                  </a:lnTo>
                  <a:lnTo>
                    <a:pt x="8352079" y="691235"/>
                  </a:lnTo>
                  <a:lnTo>
                    <a:pt x="8352079" y="681710"/>
                  </a:lnTo>
                  <a:close/>
                </a:path>
                <a:path w="11438255" h="691514">
                  <a:moveTo>
                    <a:pt x="8409216" y="681710"/>
                  </a:moveTo>
                  <a:lnTo>
                    <a:pt x="8399704" y="681710"/>
                  </a:lnTo>
                  <a:lnTo>
                    <a:pt x="8399704" y="691235"/>
                  </a:lnTo>
                  <a:lnTo>
                    <a:pt x="8409216" y="691235"/>
                  </a:lnTo>
                  <a:lnTo>
                    <a:pt x="8409216" y="681710"/>
                  </a:lnTo>
                  <a:close/>
                </a:path>
                <a:path w="11438255" h="691514">
                  <a:moveTo>
                    <a:pt x="8466366" y="681710"/>
                  </a:moveTo>
                  <a:lnTo>
                    <a:pt x="8456841" y="681710"/>
                  </a:lnTo>
                  <a:lnTo>
                    <a:pt x="8456841" y="691235"/>
                  </a:lnTo>
                  <a:lnTo>
                    <a:pt x="8466366" y="691235"/>
                  </a:lnTo>
                  <a:lnTo>
                    <a:pt x="8466366" y="681710"/>
                  </a:lnTo>
                  <a:close/>
                </a:path>
                <a:path w="11438255" h="691514">
                  <a:moveTo>
                    <a:pt x="8866353" y="681710"/>
                  </a:moveTo>
                  <a:lnTo>
                    <a:pt x="8859901" y="681710"/>
                  </a:lnTo>
                  <a:lnTo>
                    <a:pt x="8859901" y="691235"/>
                  </a:lnTo>
                  <a:lnTo>
                    <a:pt x="8866353" y="691235"/>
                  </a:lnTo>
                  <a:lnTo>
                    <a:pt x="8866353" y="681710"/>
                  </a:lnTo>
                  <a:close/>
                </a:path>
                <a:path w="11438255" h="691514">
                  <a:moveTo>
                    <a:pt x="8923490" y="681710"/>
                  </a:moveTo>
                  <a:lnTo>
                    <a:pt x="8913965" y="681710"/>
                  </a:lnTo>
                  <a:lnTo>
                    <a:pt x="8913965" y="691235"/>
                  </a:lnTo>
                  <a:lnTo>
                    <a:pt x="8923490" y="691235"/>
                  </a:lnTo>
                  <a:lnTo>
                    <a:pt x="8923490" y="681710"/>
                  </a:lnTo>
                  <a:close/>
                </a:path>
                <a:path w="11438255" h="691514">
                  <a:moveTo>
                    <a:pt x="8980627" y="681710"/>
                  </a:moveTo>
                  <a:lnTo>
                    <a:pt x="8971102" y="681710"/>
                  </a:lnTo>
                  <a:lnTo>
                    <a:pt x="8971102" y="691235"/>
                  </a:lnTo>
                  <a:lnTo>
                    <a:pt x="8980627" y="691235"/>
                  </a:lnTo>
                  <a:lnTo>
                    <a:pt x="8980627" y="681710"/>
                  </a:lnTo>
                  <a:close/>
                </a:path>
                <a:path w="11438255" h="691514">
                  <a:moveTo>
                    <a:pt x="9037777" y="681710"/>
                  </a:moveTo>
                  <a:lnTo>
                    <a:pt x="9028252" y="681710"/>
                  </a:lnTo>
                  <a:lnTo>
                    <a:pt x="9028252" y="691235"/>
                  </a:lnTo>
                  <a:lnTo>
                    <a:pt x="9037777" y="691235"/>
                  </a:lnTo>
                  <a:lnTo>
                    <a:pt x="9037777" y="681710"/>
                  </a:lnTo>
                  <a:close/>
                </a:path>
                <a:path w="11438255" h="691514">
                  <a:moveTo>
                    <a:pt x="9094914" y="681710"/>
                  </a:moveTo>
                  <a:lnTo>
                    <a:pt x="9085389" y="681710"/>
                  </a:lnTo>
                  <a:lnTo>
                    <a:pt x="9085389" y="691235"/>
                  </a:lnTo>
                  <a:lnTo>
                    <a:pt x="9094914" y="691235"/>
                  </a:lnTo>
                  <a:lnTo>
                    <a:pt x="9094914" y="681710"/>
                  </a:lnTo>
                  <a:close/>
                </a:path>
                <a:path w="11438255" h="691514">
                  <a:moveTo>
                    <a:pt x="9152052" y="681710"/>
                  </a:moveTo>
                  <a:lnTo>
                    <a:pt x="9142527" y="681710"/>
                  </a:lnTo>
                  <a:lnTo>
                    <a:pt x="9142527" y="691235"/>
                  </a:lnTo>
                  <a:lnTo>
                    <a:pt x="9152052" y="691235"/>
                  </a:lnTo>
                  <a:lnTo>
                    <a:pt x="9152052" y="681710"/>
                  </a:lnTo>
                  <a:close/>
                </a:path>
                <a:path w="11438255" h="691514">
                  <a:moveTo>
                    <a:pt x="9209189" y="681710"/>
                  </a:moveTo>
                  <a:lnTo>
                    <a:pt x="9199664" y="681710"/>
                  </a:lnTo>
                  <a:lnTo>
                    <a:pt x="9199664" y="691235"/>
                  </a:lnTo>
                  <a:lnTo>
                    <a:pt x="9209189" y="691235"/>
                  </a:lnTo>
                  <a:lnTo>
                    <a:pt x="9209189" y="681710"/>
                  </a:lnTo>
                  <a:close/>
                </a:path>
                <a:path w="11438255" h="691514">
                  <a:moveTo>
                    <a:pt x="9266339" y="681710"/>
                  </a:moveTo>
                  <a:lnTo>
                    <a:pt x="9256814" y="681710"/>
                  </a:lnTo>
                  <a:lnTo>
                    <a:pt x="9256814" y="691235"/>
                  </a:lnTo>
                  <a:lnTo>
                    <a:pt x="9266339" y="691235"/>
                  </a:lnTo>
                  <a:lnTo>
                    <a:pt x="9266339" y="681710"/>
                  </a:lnTo>
                  <a:close/>
                </a:path>
                <a:path w="11438255" h="691514">
                  <a:moveTo>
                    <a:pt x="9323476" y="681710"/>
                  </a:moveTo>
                  <a:lnTo>
                    <a:pt x="9313951" y="681710"/>
                  </a:lnTo>
                  <a:lnTo>
                    <a:pt x="9313951" y="691235"/>
                  </a:lnTo>
                  <a:lnTo>
                    <a:pt x="9323476" y="691235"/>
                  </a:lnTo>
                  <a:lnTo>
                    <a:pt x="9323476" y="681710"/>
                  </a:lnTo>
                  <a:close/>
                </a:path>
                <a:path w="11438255" h="691514">
                  <a:moveTo>
                    <a:pt x="9380614" y="681710"/>
                  </a:moveTo>
                  <a:lnTo>
                    <a:pt x="9371089" y="681710"/>
                  </a:lnTo>
                  <a:lnTo>
                    <a:pt x="9371089" y="691235"/>
                  </a:lnTo>
                  <a:lnTo>
                    <a:pt x="9380614" y="691235"/>
                  </a:lnTo>
                  <a:lnTo>
                    <a:pt x="9380614" y="681710"/>
                  </a:lnTo>
                  <a:close/>
                </a:path>
                <a:path w="11438255" h="691514">
                  <a:moveTo>
                    <a:pt x="9437751" y="681710"/>
                  </a:moveTo>
                  <a:lnTo>
                    <a:pt x="9428239" y="681710"/>
                  </a:lnTo>
                  <a:lnTo>
                    <a:pt x="9428239" y="691235"/>
                  </a:lnTo>
                  <a:lnTo>
                    <a:pt x="9437751" y="691235"/>
                  </a:lnTo>
                  <a:lnTo>
                    <a:pt x="9437751" y="681710"/>
                  </a:lnTo>
                  <a:close/>
                </a:path>
                <a:path w="11438255" h="691514">
                  <a:moveTo>
                    <a:pt x="9494901" y="681710"/>
                  </a:moveTo>
                  <a:lnTo>
                    <a:pt x="9485376" y="681710"/>
                  </a:lnTo>
                  <a:lnTo>
                    <a:pt x="9485376" y="691235"/>
                  </a:lnTo>
                  <a:lnTo>
                    <a:pt x="9494901" y="691235"/>
                  </a:lnTo>
                  <a:lnTo>
                    <a:pt x="9494901" y="681710"/>
                  </a:lnTo>
                  <a:close/>
                </a:path>
                <a:path w="11438255" h="691514">
                  <a:moveTo>
                    <a:pt x="9552038" y="681710"/>
                  </a:moveTo>
                  <a:lnTo>
                    <a:pt x="9542513" y="681710"/>
                  </a:lnTo>
                  <a:lnTo>
                    <a:pt x="9542513" y="691235"/>
                  </a:lnTo>
                  <a:lnTo>
                    <a:pt x="9552038" y="691235"/>
                  </a:lnTo>
                  <a:lnTo>
                    <a:pt x="9552038" y="681710"/>
                  </a:lnTo>
                  <a:close/>
                </a:path>
                <a:path w="11438255" h="691514">
                  <a:moveTo>
                    <a:pt x="9609176" y="681710"/>
                  </a:moveTo>
                  <a:lnTo>
                    <a:pt x="9599651" y="681710"/>
                  </a:lnTo>
                  <a:lnTo>
                    <a:pt x="9599651" y="691235"/>
                  </a:lnTo>
                  <a:lnTo>
                    <a:pt x="9609176" y="691235"/>
                  </a:lnTo>
                  <a:lnTo>
                    <a:pt x="9609176" y="681710"/>
                  </a:lnTo>
                  <a:close/>
                </a:path>
                <a:path w="11438255" h="691514">
                  <a:moveTo>
                    <a:pt x="9666326" y="681710"/>
                  </a:moveTo>
                  <a:lnTo>
                    <a:pt x="9656801" y="681710"/>
                  </a:lnTo>
                  <a:lnTo>
                    <a:pt x="9656801" y="691235"/>
                  </a:lnTo>
                  <a:lnTo>
                    <a:pt x="9666326" y="691235"/>
                  </a:lnTo>
                  <a:lnTo>
                    <a:pt x="9666326" y="681710"/>
                  </a:lnTo>
                  <a:close/>
                </a:path>
                <a:path w="11438255" h="691514">
                  <a:moveTo>
                    <a:pt x="9723463" y="681710"/>
                  </a:moveTo>
                  <a:lnTo>
                    <a:pt x="9713938" y="681710"/>
                  </a:lnTo>
                  <a:lnTo>
                    <a:pt x="9713938" y="691235"/>
                  </a:lnTo>
                  <a:lnTo>
                    <a:pt x="9723463" y="691235"/>
                  </a:lnTo>
                  <a:lnTo>
                    <a:pt x="9723463" y="681710"/>
                  </a:lnTo>
                  <a:close/>
                </a:path>
                <a:path w="11438255" h="691514">
                  <a:moveTo>
                    <a:pt x="9780600" y="681710"/>
                  </a:moveTo>
                  <a:lnTo>
                    <a:pt x="9771075" y="681710"/>
                  </a:lnTo>
                  <a:lnTo>
                    <a:pt x="9771075" y="691235"/>
                  </a:lnTo>
                  <a:lnTo>
                    <a:pt x="9780600" y="691235"/>
                  </a:lnTo>
                  <a:lnTo>
                    <a:pt x="9780600" y="681710"/>
                  </a:lnTo>
                  <a:close/>
                </a:path>
                <a:path w="11438255" h="691514">
                  <a:moveTo>
                    <a:pt x="9837737" y="681710"/>
                  </a:moveTo>
                  <a:lnTo>
                    <a:pt x="9828212" y="681710"/>
                  </a:lnTo>
                  <a:lnTo>
                    <a:pt x="9828212" y="691235"/>
                  </a:lnTo>
                  <a:lnTo>
                    <a:pt x="9837737" y="691235"/>
                  </a:lnTo>
                  <a:lnTo>
                    <a:pt x="9837737" y="681710"/>
                  </a:lnTo>
                  <a:close/>
                </a:path>
                <a:path w="11438255" h="691514">
                  <a:moveTo>
                    <a:pt x="10580573" y="681710"/>
                  </a:moveTo>
                  <a:lnTo>
                    <a:pt x="10571048" y="681710"/>
                  </a:lnTo>
                  <a:lnTo>
                    <a:pt x="10571048" y="691235"/>
                  </a:lnTo>
                  <a:lnTo>
                    <a:pt x="10580573" y="691235"/>
                  </a:lnTo>
                  <a:lnTo>
                    <a:pt x="10580573" y="681710"/>
                  </a:lnTo>
                  <a:close/>
                </a:path>
                <a:path w="11438255" h="691514">
                  <a:moveTo>
                    <a:pt x="10637711" y="681710"/>
                  </a:moveTo>
                  <a:lnTo>
                    <a:pt x="10628186" y="681710"/>
                  </a:lnTo>
                  <a:lnTo>
                    <a:pt x="10628186" y="691235"/>
                  </a:lnTo>
                  <a:lnTo>
                    <a:pt x="10637711" y="691235"/>
                  </a:lnTo>
                  <a:lnTo>
                    <a:pt x="10637711" y="681710"/>
                  </a:lnTo>
                  <a:close/>
                </a:path>
                <a:path w="11438255" h="691514">
                  <a:moveTo>
                    <a:pt x="10694848" y="681710"/>
                  </a:moveTo>
                  <a:lnTo>
                    <a:pt x="10685336" y="681710"/>
                  </a:lnTo>
                  <a:lnTo>
                    <a:pt x="10685336" y="691235"/>
                  </a:lnTo>
                  <a:lnTo>
                    <a:pt x="10694848" y="691235"/>
                  </a:lnTo>
                  <a:lnTo>
                    <a:pt x="10694848" y="681710"/>
                  </a:lnTo>
                  <a:close/>
                </a:path>
                <a:path w="11438255" h="691514">
                  <a:moveTo>
                    <a:pt x="10751998" y="681710"/>
                  </a:moveTo>
                  <a:lnTo>
                    <a:pt x="10742473" y="681710"/>
                  </a:lnTo>
                  <a:lnTo>
                    <a:pt x="10742473" y="691235"/>
                  </a:lnTo>
                  <a:lnTo>
                    <a:pt x="10751998" y="691235"/>
                  </a:lnTo>
                  <a:lnTo>
                    <a:pt x="10751998" y="681710"/>
                  </a:lnTo>
                  <a:close/>
                </a:path>
                <a:path w="11438255" h="691514">
                  <a:moveTo>
                    <a:pt x="10809135" y="681710"/>
                  </a:moveTo>
                  <a:lnTo>
                    <a:pt x="10799610" y="681710"/>
                  </a:lnTo>
                  <a:lnTo>
                    <a:pt x="10799610" y="691235"/>
                  </a:lnTo>
                  <a:lnTo>
                    <a:pt x="10809135" y="691235"/>
                  </a:lnTo>
                  <a:lnTo>
                    <a:pt x="10809135" y="681710"/>
                  </a:lnTo>
                  <a:close/>
                </a:path>
                <a:path w="11438255" h="691514">
                  <a:moveTo>
                    <a:pt x="10866272" y="681710"/>
                  </a:moveTo>
                  <a:lnTo>
                    <a:pt x="10856747" y="681710"/>
                  </a:lnTo>
                  <a:lnTo>
                    <a:pt x="10856747" y="691235"/>
                  </a:lnTo>
                  <a:lnTo>
                    <a:pt x="10866272" y="691235"/>
                  </a:lnTo>
                  <a:lnTo>
                    <a:pt x="10866272" y="681710"/>
                  </a:lnTo>
                  <a:close/>
                </a:path>
                <a:path w="11438255" h="691514">
                  <a:moveTo>
                    <a:pt x="10923422" y="681710"/>
                  </a:moveTo>
                  <a:lnTo>
                    <a:pt x="10913897" y="681710"/>
                  </a:lnTo>
                  <a:lnTo>
                    <a:pt x="10913897" y="691235"/>
                  </a:lnTo>
                  <a:lnTo>
                    <a:pt x="10923422" y="691235"/>
                  </a:lnTo>
                  <a:lnTo>
                    <a:pt x="10923422" y="681710"/>
                  </a:lnTo>
                  <a:close/>
                </a:path>
                <a:path w="11438255" h="691514">
                  <a:moveTo>
                    <a:pt x="10980560" y="681710"/>
                  </a:moveTo>
                  <a:lnTo>
                    <a:pt x="10971035" y="681710"/>
                  </a:lnTo>
                  <a:lnTo>
                    <a:pt x="10971035" y="691235"/>
                  </a:lnTo>
                  <a:lnTo>
                    <a:pt x="10980560" y="691235"/>
                  </a:lnTo>
                  <a:lnTo>
                    <a:pt x="10980560" y="681710"/>
                  </a:lnTo>
                  <a:close/>
                </a:path>
                <a:path w="11438255" h="691514">
                  <a:moveTo>
                    <a:pt x="11037697" y="681710"/>
                  </a:moveTo>
                  <a:lnTo>
                    <a:pt x="11028172" y="681710"/>
                  </a:lnTo>
                  <a:lnTo>
                    <a:pt x="11028172" y="691235"/>
                  </a:lnTo>
                  <a:lnTo>
                    <a:pt x="11037697" y="691235"/>
                  </a:lnTo>
                  <a:lnTo>
                    <a:pt x="11037697" y="681710"/>
                  </a:lnTo>
                  <a:close/>
                </a:path>
                <a:path w="11438255" h="691514">
                  <a:moveTo>
                    <a:pt x="11094834" y="681710"/>
                  </a:moveTo>
                  <a:lnTo>
                    <a:pt x="11085322" y="681710"/>
                  </a:lnTo>
                  <a:lnTo>
                    <a:pt x="11085322" y="691235"/>
                  </a:lnTo>
                  <a:lnTo>
                    <a:pt x="11094834" y="691235"/>
                  </a:lnTo>
                  <a:lnTo>
                    <a:pt x="11094834" y="681710"/>
                  </a:lnTo>
                  <a:close/>
                </a:path>
                <a:path w="11438255" h="691514">
                  <a:moveTo>
                    <a:pt x="11151984" y="681710"/>
                  </a:moveTo>
                  <a:lnTo>
                    <a:pt x="11142459" y="681710"/>
                  </a:lnTo>
                  <a:lnTo>
                    <a:pt x="11142459" y="691235"/>
                  </a:lnTo>
                  <a:lnTo>
                    <a:pt x="11151984" y="691235"/>
                  </a:lnTo>
                  <a:lnTo>
                    <a:pt x="11151984" y="681710"/>
                  </a:lnTo>
                  <a:close/>
                </a:path>
                <a:path w="11438255" h="691514">
                  <a:moveTo>
                    <a:pt x="11209122" y="681710"/>
                  </a:moveTo>
                  <a:lnTo>
                    <a:pt x="11199597" y="681710"/>
                  </a:lnTo>
                  <a:lnTo>
                    <a:pt x="11199597" y="691235"/>
                  </a:lnTo>
                  <a:lnTo>
                    <a:pt x="11209122" y="691235"/>
                  </a:lnTo>
                  <a:lnTo>
                    <a:pt x="11209122" y="681710"/>
                  </a:lnTo>
                  <a:close/>
                </a:path>
                <a:path w="11438255" h="691514">
                  <a:moveTo>
                    <a:pt x="11266259" y="681710"/>
                  </a:moveTo>
                  <a:lnTo>
                    <a:pt x="11256734" y="681710"/>
                  </a:lnTo>
                  <a:lnTo>
                    <a:pt x="11256734" y="691235"/>
                  </a:lnTo>
                  <a:lnTo>
                    <a:pt x="11266259" y="691235"/>
                  </a:lnTo>
                  <a:lnTo>
                    <a:pt x="11266259" y="681710"/>
                  </a:lnTo>
                  <a:close/>
                </a:path>
                <a:path w="11438255" h="691514">
                  <a:moveTo>
                    <a:pt x="11323396" y="681710"/>
                  </a:moveTo>
                  <a:lnTo>
                    <a:pt x="11313884" y="681710"/>
                  </a:lnTo>
                  <a:lnTo>
                    <a:pt x="11313884" y="691235"/>
                  </a:lnTo>
                  <a:lnTo>
                    <a:pt x="11323396" y="691235"/>
                  </a:lnTo>
                  <a:lnTo>
                    <a:pt x="11323396" y="681710"/>
                  </a:lnTo>
                  <a:close/>
                </a:path>
                <a:path w="11438255" h="691514">
                  <a:moveTo>
                    <a:pt x="11380546" y="681710"/>
                  </a:moveTo>
                  <a:lnTo>
                    <a:pt x="11371021" y="681710"/>
                  </a:lnTo>
                  <a:lnTo>
                    <a:pt x="11371021" y="691235"/>
                  </a:lnTo>
                  <a:lnTo>
                    <a:pt x="11380546" y="691235"/>
                  </a:lnTo>
                  <a:lnTo>
                    <a:pt x="11380546" y="681710"/>
                  </a:lnTo>
                  <a:close/>
                </a:path>
                <a:path w="11438255" h="691514">
                  <a:moveTo>
                    <a:pt x="11437684" y="681710"/>
                  </a:moveTo>
                  <a:lnTo>
                    <a:pt x="11428159" y="681710"/>
                  </a:lnTo>
                  <a:lnTo>
                    <a:pt x="11428159" y="691235"/>
                  </a:lnTo>
                  <a:lnTo>
                    <a:pt x="11437684" y="691235"/>
                  </a:lnTo>
                  <a:lnTo>
                    <a:pt x="11437684" y="68171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742871" y="2138679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12"/>
                  </a:lnTo>
                  <a:lnTo>
                    <a:pt x="66662" y="9512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12"/>
                  </a:lnTo>
                  <a:lnTo>
                    <a:pt x="123799" y="9512"/>
                  </a:lnTo>
                  <a:lnTo>
                    <a:pt x="123799" y="0"/>
                  </a:lnTo>
                  <a:close/>
                </a:path>
                <a:path w="4009390" h="9525">
                  <a:moveTo>
                    <a:pt x="180936" y="0"/>
                  </a:moveTo>
                  <a:lnTo>
                    <a:pt x="171411" y="0"/>
                  </a:lnTo>
                  <a:lnTo>
                    <a:pt x="171411" y="9512"/>
                  </a:lnTo>
                  <a:lnTo>
                    <a:pt x="180936" y="9512"/>
                  </a:lnTo>
                  <a:lnTo>
                    <a:pt x="180936" y="0"/>
                  </a:lnTo>
                  <a:close/>
                </a:path>
                <a:path w="4009390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12"/>
                  </a:lnTo>
                  <a:lnTo>
                    <a:pt x="238086" y="9512"/>
                  </a:lnTo>
                  <a:lnTo>
                    <a:pt x="238086" y="0"/>
                  </a:lnTo>
                  <a:close/>
                </a:path>
                <a:path w="4009390" h="9525">
                  <a:moveTo>
                    <a:pt x="295224" y="0"/>
                  </a:moveTo>
                  <a:lnTo>
                    <a:pt x="285699" y="0"/>
                  </a:lnTo>
                  <a:lnTo>
                    <a:pt x="285699" y="9512"/>
                  </a:lnTo>
                  <a:lnTo>
                    <a:pt x="295224" y="9512"/>
                  </a:lnTo>
                  <a:lnTo>
                    <a:pt x="295224" y="0"/>
                  </a:lnTo>
                  <a:close/>
                </a:path>
                <a:path w="4009390" h="9525">
                  <a:moveTo>
                    <a:pt x="352361" y="0"/>
                  </a:moveTo>
                  <a:lnTo>
                    <a:pt x="342836" y="0"/>
                  </a:lnTo>
                  <a:lnTo>
                    <a:pt x="342836" y="9512"/>
                  </a:lnTo>
                  <a:lnTo>
                    <a:pt x="352361" y="9512"/>
                  </a:lnTo>
                  <a:lnTo>
                    <a:pt x="352361" y="0"/>
                  </a:lnTo>
                  <a:close/>
                </a:path>
                <a:path w="4009390" h="9525">
                  <a:moveTo>
                    <a:pt x="409498" y="0"/>
                  </a:moveTo>
                  <a:lnTo>
                    <a:pt x="399986" y="0"/>
                  </a:lnTo>
                  <a:lnTo>
                    <a:pt x="399986" y="9512"/>
                  </a:lnTo>
                  <a:lnTo>
                    <a:pt x="409498" y="9512"/>
                  </a:lnTo>
                  <a:lnTo>
                    <a:pt x="409498" y="0"/>
                  </a:lnTo>
                  <a:close/>
                </a:path>
                <a:path w="4009390" h="9525">
                  <a:moveTo>
                    <a:pt x="466648" y="0"/>
                  </a:moveTo>
                  <a:lnTo>
                    <a:pt x="457123" y="0"/>
                  </a:lnTo>
                  <a:lnTo>
                    <a:pt x="457123" y="9512"/>
                  </a:lnTo>
                  <a:lnTo>
                    <a:pt x="466648" y="9512"/>
                  </a:lnTo>
                  <a:lnTo>
                    <a:pt x="466648" y="0"/>
                  </a:lnTo>
                  <a:close/>
                </a:path>
                <a:path w="4009390" h="9525">
                  <a:moveTo>
                    <a:pt x="523786" y="0"/>
                  </a:moveTo>
                  <a:lnTo>
                    <a:pt x="514261" y="0"/>
                  </a:lnTo>
                  <a:lnTo>
                    <a:pt x="514261" y="9512"/>
                  </a:lnTo>
                  <a:lnTo>
                    <a:pt x="523786" y="9512"/>
                  </a:lnTo>
                  <a:lnTo>
                    <a:pt x="523786" y="0"/>
                  </a:lnTo>
                  <a:close/>
                </a:path>
                <a:path w="4009390" h="9525">
                  <a:moveTo>
                    <a:pt x="580923" y="0"/>
                  </a:moveTo>
                  <a:lnTo>
                    <a:pt x="571398" y="0"/>
                  </a:lnTo>
                  <a:lnTo>
                    <a:pt x="571398" y="9512"/>
                  </a:lnTo>
                  <a:lnTo>
                    <a:pt x="580923" y="9512"/>
                  </a:lnTo>
                  <a:lnTo>
                    <a:pt x="580923" y="0"/>
                  </a:lnTo>
                  <a:close/>
                </a:path>
                <a:path w="4009390" h="9525">
                  <a:moveTo>
                    <a:pt x="638073" y="0"/>
                  </a:moveTo>
                  <a:lnTo>
                    <a:pt x="628548" y="0"/>
                  </a:lnTo>
                  <a:lnTo>
                    <a:pt x="628548" y="9512"/>
                  </a:lnTo>
                  <a:lnTo>
                    <a:pt x="638073" y="9512"/>
                  </a:lnTo>
                  <a:lnTo>
                    <a:pt x="638073" y="0"/>
                  </a:lnTo>
                  <a:close/>
                </a:path>
                <a:path w="4009390" h="9525">
                  <a:moveTo>
                    <a:pt x="695210" y="0"/>
                  </a:moveTo>
                  <a:lnTo>
                    <a:pt x="685685" y="0"/>
                  </a:lnTo>
                  <a:lnTo>
                    <a:pt x="685685" y="9512"/>
                  </a:lnTo>
                  <a:lnTo>
                    <a:pt x="695210" y="9512"/>
                  </a:lnTo>
                  <a:lnTo>
                    <a:pt x="695210" y="0"/>
                  </a:lnTo>
                  <a:close/>
                </a:path>
                <a:path w="4009390" h="9525">
                  <a:moveTo>
                    <a:pt x="752348" y="0"/>
                  </a:moveTo>
                  <a:lnTo>
                    <a:pt x="742823" y="0"/>
                  </a:lnTo>
                  <a:lnTo>
                    <a:pt x="742823" y="9512"/>
                  </a:lnTo>
                  <a:lnTo>
                    <a:pt x="752348" y="9512"/>
                  </a:lnTo>
                  <a:lnTo>
                    <a:pt x="752348" y="0"/>
                  </a:lnTo>
                  <a:close/>
                </a:path>
                <a:path w="4009390" h="9525">
                  <a:moveTo>
                    <a:pt x="809485" y="0"/>
                  </a:moveTo>
                  <a:lnTo>
                    <a:pt x="799973" y="0"/>
                  </a:lnTo>
                  <a:lnTo>
                    <a:pt x="799973" y="9512"/>
                  </a:lnTo>
                  <a:lnTo>
                    <a:pt x="809485" y="9512"/>
                  </a:lnTo>
                  <a:lnTo>
                    <a:pt x="809485" y="0"/>
                  </a:lnTo>
                  <a:close/>
                </a:path>
                <a:path w="4009390" h="9525">
                  <a:moveTo>
                    <a:pt x="866635" y="0"/>
                  </a:moveTo>
                  <a:lnTo>
                    <a:pt x="857110" y="0"/>
                  </a:lnTo>
                  <a:lnTo>
                    <a:pt x="857110" y="9512"/>
                  </a:lnTo>
                  <a:lnTo>
                    <a:pt x="866635" y="9512"/>
                  </a:lnTo>
                  <a:lnTo>
                    <a:pt x="866635" y="0"/>
                  </a:lnTo>
                  <a:close/>
                </a:path>
                <a:path w="4009390" h="9525">
                  <a:moveTo>
                    <a:pt x="923772" y="0"/>
                  </a:moveTo>
                  <a:lnTo>
                    <a:pt x="914247" y="0"/>
                  </a:lnTo>
                  <a:lnTo>
                    <a:pt x="914247" y="9512"/>
                  </a:lnTo>
                  <a:lnTo>
                    <a:pt x="923772" y="9512"/>
                  </a:lnTo>
                  <a:lnTo>
                    <a:pt x="923772" y="0"/>
                  </a:lnTo>
                  <a:close/>
                </a:path>
                <a:path w="4009390" h="9525">
                  <a:moveTo>
                    <a:pt x="980909" y="0"/>
                  </a:moveTo>
                  <a:lnTo>
                    <a:pt x="971384" y="0"/>
                  </a:lnTo>
                  <a:lnTo>
                    <a:pt x="971384" y="9512"/>
                  </a:lnTo>
                  <a:lnTo>
                    <a:pt x="980909" y="9512"/>
                  </a:lnTo>
                  <a:lnTo>
                    <a:pt x="980909" y="0"/>
                  </a:lnTo>
                  <a:close/>
                </a:path>
                <a:path w="4009390" h="9525">
                  <a:moveTo>
                    <a:pt x="1038047" y="0"/>
                  </a:moveTo>
                  <a:lnTo>
                    <a:pt x="1028534" y="0"/>
                  </a:lnTo>
                  <a:lnTo>
                    <a:pt x="1028534" y="9512"/>
                  </a:lnTo>
                  <a:lnTo>
                    <a:pt x="1038047" y="9512"/>
                  </a:lnTo>
                  <a:lnTo>
                    <a:pt x="1038047" y="0"/>
                  </a:lnTo>
                  <a:close/>
                </a:path>
                <a:path w="4009390" h="9525">
                  <a:moveTo>
                    <a:pt x="1095197" y="0"/>
                  </a:moveTo>
                  <a:lnTo>
                    <a:pt x="1085672" y="0"/>
                  </a:lnTo>
                  <a:lnTo>
                    <a:pt x="1085672" y="9512"/>
                  </a:lnTo>
                  <a:lnTo>
                    <a:pt x="1095197" y="9512"/>
                  </a:lnTo>
                  <a:lnTo>
                    <a:pt x="1095197" y="0"/>
                  </a:lnTo>
                  <a:close/>
                </a:path>
                <a:path w="4009390" h="9525">
                  <a:moveTo>
                    <a:pt x="1152334" y="0"/>
                  </a:moveTo>
                  <a:lnTo>
                    <a:pt x="1142809" y="0"/>
                  </a:lnTo>
                  <a:lnTo>
                    <a:pt x="1142809" y="9512"/>
                  </a:lnTo>
                  <a:lnTo>
                    <a:pt x="1152334" y="9512"/>
                  </a:lnTo>
                  <a:lnTo>
                    <a:pt x="1152334" y="0"/>
                  </a:lnTo>
                  <a:close/>
                </a:path>
                <a:path w="4009390" h="9525">
                  <a:moveTo>
                    <a:pt x="1209471" y="0"/>
                  </a:moveTo>
                  <a:lnTo>
                    <a:pt x="1199946" y="0"/>
                  </a:lnTo>
                  <a:lnTo>
                    <a:pt x="1199946" y="9512"/>
                  </a:lnTo>
                  <a:lnTo>
                    <a:pt x="1209471" y="9512"/>
                  </a:lnTo>
                  <a:lnTo>
                    <a:pt x="1209471" y="0"/>
                  </a:lnTo>
                  <a:close/>
                </a:path>
                <a:path w="4009390" h="9525">
                  <a:moveTo>
                    <a:pt x="1266621" y="0"/>
                  </a:moveTo>
                  <a:lnTo>
                    <a:pt x="1257096" y="0"/>
                  </a:lnTo>
                  <a:lnTo>
                    <a:pt x="1257096" y="9512"/>
                  </a:lnTo>
                  <a:lnTo>
                    <a:pt x="1266621" y="9512"/>
                  </a:lnTo>
                  <a:lnTo>
                    <a:pt x="1266621" y="0"/>
                  </a:lnTo>
                  <a:close/>
                </a:path>
                <a:path w="4009390" h="9525">
                  <a:moveTo>
                    <a:pt x="1323759" y="0"/>
                  </a:moveTo>
                  <a:lnTo>
                    <a:pt x="1314234" y="0"/>
                  </a:lnTo>
                  <a:lnTo>
                    <a:pt x="1314234" y="9512"/>
                  </a:lnTo>
                  <a:lnTo>
                    <a:pt x="1323759" y="9512"/>
                  </a:lnTo>
                  <a:lnTo>
                    <a:pt x="1323759" y="0"/>
                  </a:lnTo>
                  <a:close/>
                </a:path>
                <a:path w="4009390" h="9525">
                  <a:moveTo>
                    <a:pt x="1380896" y="0"/>
                  </a:moveTo>
                  <a:lnTo>
                    <a:pt x="1371371" y="0"/>
                  </a:lnTo>
                  <a:lnTo>
                    <a:pt x="1371371" y="9512"/>
                  </a:lnTo>
                  <a:lnTo>
                    <a:pt x="1380896" y="9512"/>
                  </a:lnTo>
                  <a:lnTo>
                    <a:pt x="1380896" y="0"/>
                  </a:lnTo>
                  <a:close/>
                </a:path>
                <a:path w="4009390" h="9525">
                  <a:moveTo>
                    <a:pt x="1438033" y="0"/>
                  </a:moveTo>
                  <a:lnTo>
                    <a:pt x="1428521" y="0"/>
                  </a:lnTo>
                  <a:lnTo>
                    <a:pt x="1428521" y="9512"/>
                  </a:lnTo>
                  <a:lnTo>
                    <a:pt x="1438033" y="9512"/>
                  </a:lnTo>
                  <a:lnTo>
                    <a:pt x="1438033" y="0"/>
                  </a:lnTo>
                  <a:close/>
                </a:path>
                <a:path w="4009390" h="9525">
                  <a:moveTo>
                    <a:pt x="1495183" y="0"/>
                  </a:moveTo>
                  <a:lnTo>
                    <a:pt x="1485658" y="0"/>
                  </a:lnTo>
                  <a:lnTo>
                    <a:pt x="1485658" y="9512"/>
                  </a:lnTo>
                  <a:lnTo>
                    <a:pt x="1495183" y="9512"/>
                  </a:lnTo>
                  <a:lnTo>
                    <a:pt x="1495183" y="0"/>
                  </a:lnTo>
                  <a:close/>
                </a:path>
                <a:path w="4009390" h="9525">
                  <a:moveTo>
                    <a:pt x="1552321" y="0"/>
                  </a:moveTo>
                  <a:lnTo>
                    <a:pt x="1542796" y="0"/>
                  </a:lnTo>
                  <a:lnTo>
                    <a:pt x="1542796" y="9512"/>
                  </a:lnTo>
                  <a:lnTo>
                    <a:pt x="1552321" y="9512"/>
                  </a:lnTo>
                  <a:lnTo>
                    <a:pt x="1552321" y="0"/>
                  </a:lnTo>
                  <a:close/>
                </a:path>
                <a:path w="4009390" h="9525">
                  <a:moveTo>
                    <a:pt x="1609458" y="0"/>
                  </a:moveTo>
                  <a:lnTo>
                    <a:pt x="1599933" y="0"/>
                  </a:lnTo>
                  <a:lnTo>
                    <a:pt x="1599933" y="9512"/>
                  </a:lnTo>
                  <a:lnTo>
                    <a:pt x="1609458" y="9512"/>
                  </a:lnTo>
                  <a:lnTo>
                    <a:pt x="1609458" y="0"/>
                  </a:lnTo>
                  <a:close/>
                </a:path>
                <a:path w="4009390" h="9525">
                  <a:moveTo>
                    <a:pt x="1666608" y="0"/>
                  </a:moveTo>
                  <a:lnTo>
                    <a:pt x="1657083" y="0"/>
                  </a:lnTo>
                  <a:lnTo>
                    <a:pt x="1657083" y="9512"/>
                  </a:lnTo>
                  <a:lnTo>
                    <a:pt x="1666608" y="9512"/>
                  </a:lnTo>
                  <a:lnTo>
                    <a:pt x="1666608" y="0"/>
                  </a:lnTo>
                  <a:close/>
                </a:path>
                <a:path w="4009390" h="9525">
                  <a:moveTo>
                    <a:pt x="1723745" y="0"/>
                  </a:moveTo>
                  <a:lnTo>
                    <a:pt x="1714220" y="0"/>
                  </a:lnTo>
                  <a:lnTo>
                    <a:pt x="1714220" y="9512"/>
                  </a:lnTo>
                  <a:lnTo>
                    <a:pt x="1723745" y="9512"/>
                  </a:lnTo>
                  <a:lnTo>
                    <a:pt x="1723745" y="0"/>
                  </a:lnTo>
                  <a:close/>
                </a:path>
                <a:path w="4009390" h="9525">
                  <a:moveTo>
                    <a:pt x="1780882" y="0"/>
                  </a:moveTo>
                  <a:lnTo>
                    <a:pt x="1771357" y="0"/>
                  </a:lnTo>
                  <a:lnTo>
                    <a:pt x="1771357" y="9512"/>
                  </a:lnTo>
                  <a:lnTo>
                    <a:pt x="1780882" y="9512"/>
                  </a:lnTo>
                  <a:lnTo>
                    <a:pt x="1780882" y="0"/>
                  </a:lnTo>
                  <a:close/>
                </a:path>
                <a:path w="4009390" h="9525">
                  <a:moveTo>
                    <a:pt x="1838020" y="0"/>
                  </a:moveTo>
                  <a:lnTo>
                    <a:pt x="1828495" y="0"/>
                  </a:lnTo>
                  <a:lnTo>
                    <a:pt x="1828495" y="9512"/>
                  </a:lnTo>
                  <a:lnTo>
                    <a:pt x="1838020" y="9512"/>
                  </a:lnTo>
                  <a:lnTo>
                    <a:pt x="1838020" y="0"/>
                  </a:lnTo>
                  <a:close/>
                </a:path>
                <a:path w="4009390" h="9525">
                  <a:moveTo>
                    <a:pt x="1895170" y="0"/>
                  </a:moveTo>
                  <a:lnTo>
                    <a:pt x="1885645" y="0"/>
                  </a:lnTo>
                  <a:lnTo>
                    <a:pt x="1885645" y="9512"/>
                  </a:lnTo>
                  <a:lnTo>
                    <a:pt x="1895170" y="9512"/>
                  </a:lnTo>
                  <a:lnTo>
                    <a:pt x="1895170" y="0"/>
                  </a:lnTo>
                  <a:close/>
                </a:path>
                <a:path w="4009390" h="9525">
                  <a:moveTo>
                    <a:pt x="1952307" y="0"/>
                  </a:moveTo>
                  <a:lnTo>
                    <a:pt x="1942782" y="0"/>
                  </a:lnTo>
                  <a:lnTo>
                    <a:pt x="1942782" y="9512"/>
                  </a:lnTo>
                  <a:lnTo>
                    <a:pt x="1952307" y="9512"/>
                  </a:lnTo>
                  <a:lnTo>
                    <a:pt x="1952307" y="0"/>
                  </a:lnTo>
                  <a:close/>
                </a:path>
                <a:path w="4009390" h="9525">
                  <a:moveTo>
                    <a:pt x="2009444" y="0"/>
                  </a:moveTo>
                  <a:lnTo>
                    <a:pt x="1999919" y="0"/>
                  </a:lnTo>
                  <a:lnTo>
                    <a:pt x="1999919" y="9512"/>
                  </a:lnTo>
                  <a:lnTo>
                    <a:pt x="2009444" y="9512"/>
                  </a:lnTo>
                  <a:lnTo>
                    <a:pt x="2009444" y="0"/>
                  </a:lnTo>
                  <a:close/>
                </a:path>
                <a:path w="4009390" h="9525">
                  <a:moveTo>
                    <a:pt x="2066582" y="0"/>
                  </a:moveTo>
                  <a:lnTo>
                    <a:pt x="2057069" y="0"/>
                  </a:lnTo>
                  <a:lnTo>
                    <a:pt x="2057069" y="9512"/>
                  </a:lnTo>
                  <a:lnTo>
                    <a:pt x="2066582" y="9512"/>
                  </a:lnTo>
                  <a:lnTo>
                    <a:pt x="2066582" y="0"/>
                  </a:lnTo>
                  <a:close/>
                </a:path>
                <a:path w="4009390" h="9525">
                  <a:moveTo>
                    <a:pt x="2123732" y="0"/>
                  </a:moveTo>
                  <a:lnTo>
                    <a:pt x="2114207" y="0"/>
                  </a:lnTo>
                  <a:lnTo>
                    <a:pt x="2114207" y="9512"/>
                  </a:lnTo>
                  <a:lnTo>
                    <a:pt x="2123732" y="9512"/>
                  </a:lnTo>
                  <a:lnTo>
                    <a:pt x="2123732" y="0"/>
                  </a:lnTo>
                  <a:close/>
                </a:path>
                <a:path w="4009390" h="9525">
                  <a:moveTo>
                    <a:pt x="2180869" y="0"/>
                  </a:moveTo>
                  <a:lnTo>
                    <a:pt x="2171344" y="0"/>
                  </a:lnTo>
                  <a:lnTo>
                    <a:pt x="2171344" y="9512"/>
                  </a:lnTo>
                  <a:lnTo>
                    <a:pt x="2180869" y="9512"/>
                  </a:lnTo>
                  <a:lnTo>
                    <a:pt x="2180869" y="0"/>
                  </a:lnTo>
                  <a:close/>
                </a:path>
                <a:path w="4009390" h="9525">
                  <a:moveTo>
                    <a:pt x="2238006" y="0"/>
                  </a:moveTo>
                  <a:lnTo>
                    <a:pt x="2228481" y="0"/>
                  </a:lnTo>
                  <a:lnTo>
                    <a:pt x="2228481" y="9512"/>
                  </a:lnTo>
                  <a:lnTo>
                    <a:pt x="2238006" y="9512"/>
                  </a:lnTo>
                  <a:lnTo>
                    <a:pt x="2238006" y="0"/>
                  </a:lnTo>
                  <a:close/>
                </a:path>
                <a:path w="4009390" h="9525">
                  <a:moveTo>
                    <a:pt x="2295156" y="0"/>
                  </a:moveTo>
                  <a:lnTo>
                    <a:pt x="2285631" y="0"/>
                  </a:lnTo>
                  <a:lnTo>
                    <a:pt x="2285631" y="9512"/>
                  </a:lnTo>
                  <a:lnTo>
                    <a:pt x="2295156" y="9512"/>
                  </a:lnTo>
                  <a:lnTo>
                    <a:pt x="2295156" y="0"/>
                  </a:lnTo>
                  <a:close/>
                </a:path>
                <a:path w="4009390" h="9525">
                  <a:moveTo>
                    <a:pt x="2352294" y="0"/>
                  </a:moveTo>
                  <a:lnTo>
                    <a:pt x="2342769" y="0"/>
                  </a:lnTo>
                  <a:lnTo>
                    <a:pt x="2342769" y="9512"/>
                  </a:lnTo>
                  <a:lnTo>
                    <a:pt x="2352294" y="9512"/>
                  </a:lnTo>
                  <a:lnTo>
                    <a:pt x="2352294" y="0"/>
                  </a:lnTo>
                  <a:close/>
                </a:path>
                <a:path w="4009390" h="9525">
                  <a:moveTo>
                    <a:pt x="2409431" y="0"/>
                  </a:moveTo>
                  <a:lnTo>
                    <a:pt x="2399906" y="0"/>
                  </a:lnTo>
                  <a:lnTo>
                    <a:pt x="2399906" y="9512"/>
                  </a:lnTo>
                  <a:lnTo>
                    <a:pt x="2409431" y="9512"/>
                  </a:lnTo>
                  <a:lnTo>
                    <a:pt x="2409431" y="0"/>
                  </a:lnTo>
                  <a:close/>
                </a:path>
                <a:path w="4009390" h="9525">
                  <a:moveTo>
                    <a:pt x="2466568" y="0"/>
                  </a:moveTo>
                  <a:lnTo>
                    <a:pt x="2457043" y="0"/>
                  </a:lnTo>
                  <a:lnTo>
                    <a:pt x="2457043" y="9512"/>
                  </a:lnTo>
                  <a:lnTo>
                    <a:pt x="2466568" y="9512"/>
                  </a:lnTo>
                  <a:lnTo>
                    <a:pt x="2466568" y="0"/>
                  </a:lnTo>
                  <a:close/>
                </a:path>
                <a:path w="4009390" h="9525">
                  <a:moveTo>
                    <a:pt x="2523718" y="0"/>
                  </a:moveTo>
                  <a:lnTo>
                    <a:pt x="2514193" y="0"/>
                  </a:lnTo>
                  <a:lnTo>
                    <a:pt x="2514193" y="9512"/>
                  </a:lnTo>
                  <a:lnTo>
                    <a:pt x="2523718" y="9512"/>
                  </a:lnTo>
                  <a:lnTo>
                    <a:pt x="2523718" y="0"/>
                  </a:lnTo>
                  <a:close/>
                </a:path>
                <a:path w="4009390" h="9525">
                  <a:moveTo>
                    <a:pt x="2580856" y="0"/>
                  </a:moveTo>
                  <a:lnTo>
                    <a:pt x="2571331" y="0"/>
                  </a:lnTo>
                  <a:lnTo>
                    <a:pt x="2571331" y="9512"/>
                  </a:lnTo>
                  <a:lnTo>
                    <a:pt x="2580856" y="9512"/>
                  </a:lnTo>
                  <a:lnTo>
                    <a:pt x="2580856" y="0"/>
                  </a:lnTo>
                  <a:close/>
                </a:path>
                <a:path w="4009390" h="9525">
                  <a:moveTo>
                    <a:pt x="2637993" y="0"/>
                  </a:moveTo>
                  <a:lnTo>
                    <a:pt x="2628468" y="0"/>
                  </a:lnTo>
                  <a:lnTo>
                    <a:pt x="2628468" y="9512"/>
                  </a:lnTo>
                  <a:lnTo>
                    <a:pt x="2637993" y="9512"/>
                  </a:lnTo>
                  <a:lnTo>
                    <a:pt x="2637993" y="0"/>
                  </a:lnTo>
                  <a:close/>
                </a:path>
                <a:path w="4009390" h="9525">
                  <a:moveTo>
                    <a:pt x="2695130" y="0"/>
                  </a:moveTo>
                  <a:lnTo>
                    <a:pt x="2685618" y="0"/>
                  </a:lnTo>
                  <a:lnTo>
                    <a:pt x="2685618" y="9512"/>
                  </a:lnTo>
                  <a:lnTo>
                    <a:pt x="2695130" y="9512"/>
                  </a:lnTo>
                  <a:lnTo>
                    <a:pt x="2695130" y="0"/>
                  </a:lnTo>
                  <a:close/>
                </a:path>
                <a:path w="4009390" h="9525">
                  <a:moveTo>
                    <a:pt x="2752280" y="0"/>
                  </a:moveTo>
                  <a:lnTo>
                    <a:pt x="2742755" y="0"/>
                  </a:lnTo>
                  <a:lnTo>
                    <a:pt x="2742755" y="9512"/>
                  </a:lnTo>
                  <a:lnTo>
                    <a:pt x="2752280" y="9512"/>
                  </a:lnTo>
                  <a:lnTo>
                    <a:pt x="2752280" y="0"/>
                  </a:lnTo>
                  <a:close/>
                </a:path>
                <a:path w="4009390" h="9525">
                  <a:moveTo>
                    <a:pt x="2809417" y="0"/>
                  </a:moveTo>
                  <a:lnTo>
                    <a:pt x="2799892" y="0"/>
                  </a:lnTo>
                  <a:lnTo>
                    <a:pt x="2799892" y="9512"/>
                  </a:lnTo>
                  <a:lnTo>
                    <a:pt x="2809417" y="9512"/>
                  </a:lnTo>
                  <a:lnTo>
                    <a:pt x="2809417" y="0"/>
                  </a:lnTo>
                  <a:close/>
                </a:path>
                <a:path w="4009390" h="9525">
                  <a:moveTo>
                    <a:pt x="2866555" y="0"/>
                  </a:moveTo>
                  <a:lnTo>
                    <a:pt x="2857030" y="0"/>
                  </a:lnTo>
                  <a:lnTo>
                    <a:pt x="2857030" y="9512"/>
                  </a:lnTo>
                  <a:lnTo>
                    <a:pt x="2866555" y="9512"/>
                  </a:lnTo>
                  <a:lnTo>
                    <a:pt x="2866555" y="0"/>
                  </a:lnTo>
                  <a:close/>
                </a:path>
                <a:path w="4009390" h="9525">
                  <a:moveTo>
                    <a:pt x="2923705" y="0"/>
                  </a:moveTo>
                  <a:lnTo>
                    <a:pt x="2914180" y="0"/>
                  </a:lnTo>
                  <a:lnTo>
                    <a:pt x="2914180" y="9512"/>
                  </a:lnTo>
                  <a:lnTo>
                    <a:pt x="2923705" y="9512"/>
                  </a:lnTo>
                  <a:lnTo>
                    <a:pt x="2923705" y="0"/>
                  </a:lnTo>
                  <a:close/>
                </a:path>
                <a:path w="4009390" h="9525">
                  <a:moveTo>
                    <a:pt x="2980842" y="0"/>
                  </a:moveTo>
                  <a:lnTo>
                    <a:pt x="2971317" y="0"/>
                  </a:lnTo>
                  <a:lnTo>
                    <a:pt x="2971317" y="9512"/>
                  </a:lnTo>
                  <a:lnTo>
                    <a:pt x="2980842" y="9512"/>
                  </a:lnTo>
                  <a:lnTo>
                    <a:pt x="2980842" y="0"/>
                  </a:lnTo>
                  <a:close/>
                </a:path>
                <a:path w="4009390" h="9525">
                  <a:moveTo>
                    <a:pt x="3037979" y="0"/>
                  </a:moveTo>
                  <a:lnTo>
                    <a:pt x="3028454" y="0"/>
                  </a:lnTo>
                  <a:lnTo>
                    <a:pt x="3028454" y="9512"/>
                  </a:lnTo>
                  <a:lnTo>
                    <a:pt x="3037979" y="9512"/>
                  </a:lnTo>
                  <a:lnTo>
                    <a:pt x="3037979" y="0"/>
                  </a:lnTo>
                  <a:close/>
                </a:path>
                <a:path w="4009390" h="9525">
                  <a:moveTo>
                    <a:pt x="3095117" y="0"/>
                  </a:moveTo>
                  <a:lnTo>
                    <a:pt x="3085592" y="0"/>
                  </a:lnTo>
                  <a:lnTo>
                    <a:pt x="3085592" y="9512"/>
                  </a:lnTo>
                  <a:lnTo>
                    <a:pt x="3095117" y="9512"/>
                  </a:lnTo>
                  <a:lnTo>
                    <a:pt x="3095117" y="0"/>
                  </a:lnTo>
                  <a:close/>
                </a:path>
                <a:path w="4009390" h="9525">
                  <a:moveTo>
                    <a:pt x="3152267" y="0"/>
                  </a:moveTo>
                  <a:lnTo>
                    <a:pt x="3142742" y="0"/>
                  </a:lnTo>
                  <a:lnTo>
                    <a:pt x="3142742" y="9512"/>
                  </a:lnTo>
                  <a:lnTo>
                    <a:pt x="3152267" y="9512"/>
                  </a:lnTo>
                  <a:lnTo>
                    <a:pt x="3152267" y="0"/>
                  </a:lnTo>
                  <a:close/>
                </a:path>
                <a:path w="4009390" h="9525">
                  <a:moveTo>
                    <a:pt x="3209404" y="0"/>
                  </a:moveTo>
                  <a:lnTo>
                    <a:pt x="3199879" y="0"/>
                  </a:lnTo>
                  <a:lnTo>
                    <a:pt x="3199879" y="9512"/>
                  </a:lnTo>
                  <a:lnTo>
                    <a:pt x="3209404" y="9512"/>
                  </a:lnTo>
                  <a:lnTo>
                    <a:pt x="3209404" y="0"/>
                  </a:lnTo>
                  <a:close/>
                </a:path>
                <a:path w="4009390" h="9525">
                  <a:moveTo>
                    <a:pt x="3266541" y="0"/>
                  </a:moveTo>
                  <a:lnTo>
                    <a:pt x="3257016" y="0"/>
                  </a:lnTo>
                  <a:lnTo>
                    <a:pt x="3257016" y="9512"/>
                  </a:lnTo>
                  <a:lnTo>
                    <a:pt x="3266541" y="9512"/>
                  </a:lnTo>
                  <a:lnTo>
                    <a:pt x="3266541" y="0"/>
                  </a:lnTo>
                  <a:close/>
                </a:path>
                <a:path w="4009390" h="9525">
                  <a:moveTo>
                    <a:pt x="3323679" y="0"/>
                  </a:moveTo>
                  <a:lnTo>
                    <a:pt x="3314166" y="0"/>
                  </a:lnTo>
                  <a:lnTo>
                    <a:pt x="3314166" y="9512"/>
                  </a:lnTo>
                  <a:lnTo>
                    <a:pt x="3323679" y="9512"/>
                  </a:lnTo>
                  <a:lnTo>
                    <a:pt x="3323679" y="0"/>
                  </a:lnTo>
                  <a:close/>
                </a:path>
                <a:path w="4009390" h="9525">
                  <a:moveTo>
                    <a:pt x="3380829" y="0"/>
                  </a:moveTo>
                  <a:lnTo>
                    <a:pt x="3371304" y="0"/>
                  </a:lnTo>
                  <a:lnTo>
                    <a:pt x="3371304" y="9512"/>
                  </a:lnTo>
                  <a:lnTo>
                    <a:pt x="3380829" y="9512"/>
                  </a:lnTo>
                  <a:lnTo>
                    <a:pt x="3380829" y="0"/>
                  </a:lnTo>
                  <a:close/>
                </a:path>
                <a:path w="4009390" h="9525">
                  <a:moveTo>
                    <a:pt x="3437966" y="0"/>
                  </a:moveTo>
                  <a:lnTo>
                    <a:pt x="3428441" y="0"/>
                  </a:lnTo>
                  <a:lnTo>
                    <a:pt x="3428441" y="9512"/>
                  </a:lnTo>
                  <a:lnTo>
                    <a:pt x="3437966" y="9512"/>
                  </a:lnTo>
                  <a:lnTo>
                    <a:pt x="3437966" y="0"/>
                  </a:lnTo>
                  <a:close/>
                </a:path>
                <a:path w="4009390" h="9525">
                  <a:moveTo>
                    <a:pt x="3495103" y="0"/>
                  </a:moveTo>
                  <a:lnTo>
                    <a:pt x="3485578" y="0"/>
                  </a:lnTo>
                  <a:lnTo>
                    <a:pt x="3485578" y="9512"/>
                  </a:lnTo>
                  <a:lnTo>
                    <a:pt x="3495103" y="9512"/>
                  </a:lnTo>
                  <a:lnTo>
                    <a:pt x="3495103" y="0"/>
                  </a:lnTo>
                  <a:close/>
                </a:path>
                <a:path w="4009390" h="9525">
                  <a:moveTo>
                    <a:pt x="3552253" y="0"/>
                  </a:moveTo>
                  <a:lnTo>
                    <a:pt x="3542728" y="0"/>
                  </a:lnTo>
                  <a:lnTo>
                    <a:pt x="3542728" y="9512"/>
                  </a:lnTo>
                  <a:lnTo>
                    <a:pt x="3552253" y="9512"/>
                  </a:lnTo>
                  <a:lnTo>
                    <a:pt x="3552253" y="0"/>
                  </a:lnTo>
                  <a:close/>
                </a:path>
                <a:path w="4009390" h="9525">
                  <a:moveTo>
                    <a:pt x="3609390" y="0"/>
                  </a:moveTo>
                  <a:lnTo>
                    <a:pt x="3599865" y="0"/>
                  </a:lnTo>
                  <a:lnTo>
                    <a:pt x="3599865" y="9512"/>
                  </a:lnTo>
                  <a:lnTo>
                    <a:pt x="3609390" y="9512"/>
                  </a:lnTo>
                  <a:lnTo>
                    <a:pt x="3609390" y="0"/>
                  </a:lnTo>
                  <a:close/>
                </a:path>
                <a:path w="4009390" h="9525">
                  <a:moveTo>
                    <a:pt x="3666528" y="0"/>
                  </a:moveTo>
                  <a:lnTo>
                    <a:pt x="3657003" y="0"/>
                  </a:lnTo>
                  <a:lnTo>
                    <a:pt x="3657003" y="9512"/>
                  </a:lnTo>
                  <a:lnTo>
                    <a:pt x="3666528" y="9512"/>
                  </a:lnTo>
                  <a:lnTo>
                    <a:pt x="3666528" y="0"/>
                  </a:lnTo>
                  <a:close/>
                </a:path>
                <a:path w="4009390" h="9525">
                  <a:moveTo>
                    <a:pt x="3723665" y="0"/>
                  </a:moveTo>
                  <a:lnTo>
                    <a:pt x="3714153" y="0"/>
                  </a:lnTo>
                  <a:lnTo>
                    <a:pt x="3714153" y="9512"/>
                  </a:lnTo>
                  <a:lnTo>
                    <a:pt x="3723665" y="9512"/>
                  </a:lnTo>
                  <a:lnTo>
                    <a:pt x="3723665" y="0"/>
                  </a:lnTo>
                  <a:close/>
                </a:path>
                <a:path w="4009390" h="9525">
                  <a:moveTo>
                    <a:pt x="3780815" y="0"/>
                  </a:moveTo>
                  <a:lnTo>
                    <a:pt x="3771290" y="0"/>
                  </a:lnTo>
                  <a:lnTo>
                    <a:pt x="3771290" y="9512"/>
                  </a:lnTo>
                  <a:lnTo>
                    <a:pt x="3780815" y="9512"/>
                  </a:lnTo>
                  <a:lnTo>
                    <a:pt x="3780815" y="0"/>
                  </a:lnTo>
                  <a:close/>
                </a:path>
                <a:path w="4009390" h="9525">
                  <a:moveTo>
                    <a:pt x="3837952" y="0"/>
                  </a:moveTo>
                  <a:lnTo>
                    <a:pt x="3828427" y="0"/>
                  </a:lnTo>
                  <a:lnTo>
                    <a:pt x="3828427" y="9512"/>
                  </a:lnTo>
                  <a:lnTo>
                    <a:pt x="3837952" y="9512"/>
                  </a:lnTo>
                  <a:lnTo>
                    <a:pt x="3837952" y="0"/>
                  </a:lnTo>
                  <a:close/>
                </a:path>
                <a:path w="4009390" h="9525">
                  <a:moveTo>
                    <a:pt x="3895090" y="0"/>
                  </a:moveTo>
                  <a:lnTo>
                    <a:pt x="3885565" y="0"/>
                  </a:lnTo>
                  <a:lnTo>
                    <a:pt x="3885565" y="9512"/>
                  </a:lnTo>
                  <a:lnTo>
                    <a:pt x="3895090" y="9512"/>
                  </a:lnTo>
                  <a:lnTo>
                    <a:pt x="3895090" y="0"/>
                  </a:lnTo>
                  <a:close/>
                </a:path>
                <a:path w="4009390" h="9525">
                  <a:moveTo>
                    <a:pt x="3952227" y="0"/>
                  </a:moveTo>
                  <a:lnTo>
                    <a:pt x="3942715" y="0"/>
                  </a:lnTo>
                  <a:lnTo>
                    <a:pt x="3942715" y="9512"/>
                  </a:lnTo>
                  <a:lnTo>
                    <a:pt x="3952227" y="9512"/>
                  </a:lnTo>
                  <a:lnTo>
                    <a:pt x="3952227" y="0"/>
                  </a:lnTo>
                  <a:close/>
                </a:path>
                <a:path w="4009390" h="9525">
                  <a:moveTo>
                    <a:pt x="4009377" y="0"/>
                  </a:moveTo>
                  <a:lnTo>
                    <a:pt x="3999852" y="0"/>
                  </a:lnTo>
                  <a:lnTo>
                    <a:pt x="3999852" y="9512"/>
                  </a:lnTo>
                  <a:lnTo>
                    <a:pt x="4009377" y="9512"/>
                  </a:lnTo>
                  <a:lnTo>
                    <a:pt x="400937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742724" y="2138679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12"/>
                  </a:lnTo>
                  <a:lnTo>
                    <a:pt x="66662" y="9512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99" y="0"/>
                  </a:moveTo>
                  <a:lnTo>
                    <a:pt x="114274" y="0"/>
                  </a:lnTo>
                  <a:lnTo>
                    <a:pt x="114274" y="9512"/>
                  </a:lnTo>
                  <a:lnTo>
                    <a:pt x="123799" y="9512"/>
                  </a:lnTo>
                  <a:lnTo>
                    <a:pt x="123799" y="0"/>
                  </a:lnTo>
                  <a:close/>
                </a:path>
                <a:path w="4009390" h="9525">
                  <a:moveTo>
                    <a:pt x="180949" y="0"/>
                  </a:moveTo>
                  <a:lnTo>
                    <a:pt x="171424" y="0"/>
                  </a:lnTo>
                  <a:lnTo>
                    <a:pt x="171424" y="9512"/>
                  </a:lnTo>
                  <a:lnTo>
                    <a:pt x="180949" y="9512"/>
                  </a:lnTo>
                  <a:lnTo>
                    <a:pt x="180949" y="0"/>
                  </a:lnTo>
                  <a:close/>
                </a:path>
                <a:path w="4009390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12"/>
                  </a:lnTo>
                  <a:lnTo>
                    <a:pt x="238086" y="9512"/>
                  </a:lnTo>
                  <a:lnTo>
                    <a:pt x="238086" y="0"/>
                  </a:lnTo>
                  <a:close/>
                </a:path>
                <a:path w="4009390" h="9525">
                  <a:moveTo>
                    <a:pt x="295224" y="0"/>
                  </a:moveTo>
                  <a:lnTo>
                    <a:pt x="285699" y="0"/>
                  </a:lnTo>
                  <a:lnTo>
                    <a:pt x="285699" y="9512"/>
                  </a:lnTo>
                  <a:lnTo>
                    <a:pt x="295224" y="9512"/>
                  </a:lnTo>
                  <a:lnTo>
                    <a:pt x="295224" y="0"/>
                  </a:lnTo>
                  <a:close/>
                </a:path>
                <a:path w="4009390" h="9525">
                  <a:moveTo>
                    <a:pt x="352361" y="0"/>
                  </a:moveTo>
                  <a:lnTo>
                    <a:pt x="342849" y="0"/>
                  </a:lnTo>
                  <a:lnTo>
                    <a:pt x="342849" y="9512"/>
                  </a:lnTo>
                  <a:lnTo>
                    <a:pt x="352361" y="9512"/>
                  </a:lnTo>
                  <a:lnTo>
                    <a:pt x="352361" y="0"/>
                  </a:lnTo>
                  <a:close/>
                </a:path>
                <a:path w="4009390" h="9525">
                  <a:moveTo>
                    <a:pt x="409511" y="0"/>
                  </a:moveTo>
                  <a:lnTo>
                    <a:pt x="399986" y="0"/>
                  </a:lnTo>
                  <a:lnTo>
                    <a:pt x="399986" y="9512"/>
                  </a:lnTo>
                  <a:lnTo>
                    <a:pt x="409511" y="9512"/>
                  </a:lnTo>
                  <a:lnTo>
                    <a:pt x="409511" y="0"/>
                  </a:lnTo>
                  <a:close/>
                </a:path>
                <a:path w="4009390" h="9525">
                  <a:moveTo>
                    <a:pt x="466648" y="0"/>
                  </a:moveTo>
                  <a:lnTo>
                    <a:pt x="457123" y="0"/>
                  </a:lnTo>
                  <a:lnTo>
                    <a:pt x="457123" y="9512"/>
                  </a:lnTo>
                  <a:lnTo>
                    <a:pt x="466648" y="9512"/>
                  </a:lnTo>
                  <a:lnTo>
                    <a:pt x="466648" y="0"/>
                  </a:lnTo>
                  <a:close/>
                </a:path>
                <a:path w="4009390" h="9525">
                  <a:moveTo>
                    <a:pt x="523786" y="0"/>
                  </a:moveTo>
                  <a:lnTo>
                    <a:pt x="514261" y="0"/>
                  </a:lnTo>
                  <a:lnTo>
                    <a:pt x="514261" y="9512"/>
                  </a:lnTo>
                  <a:lnTo>
                    <a:pt x="523786" y="9512"/>
                  </a:lnTo>
                  <a:lnTo>
                    <a:pt x="523786" y="0"/>
                  </a:lnTo>
                  <a:close/>
                </a:path>
                <a:path w="4009390" h="9525">
                  <a:moveTo>
                    <a:pt x="580923" y="0"/>
                  </a:moveTo>
                  <a:lnTo>
                    <a:pt x="571411" y="0"/>
                  </a:lnTo>
                  <a:lnTo>
                    <a:pt x="571411" y="9512"/>
                  </a:lnTo>
                  <a:lnTo>
                    <a:pt x="580923" y="9512"/>
                  </a:lnTo>
                  <a:lnTo>
                    <a:pt x="580923" y="0"/>
                  </a:lnTo>
                  <a:close/>
                </a:path>
                <a:path w="4009390" h="9525">
                  <a:moveTo>
                    <a:pt x="638073" y="0"/>
                  </a:moveTo>
                  <a:lnTo>
                    <a:pt x="628548" y="0"/>
                  </a:lnTo>
                  <a:lnTo>
                    <a:pt x="628548" y="9512"/>
                  </a:lnTo>
                  <a:lnTo>
                    <a:pt x="638073" y="9512"/>
                  </a:lnTo>
                  <a:lnTo>
                    <a:pt x="638073" y="0"/>
                  </a:lnTo>
                  <a:close/>
                </a:path>
                <a:path w="4009390" h="9525">
                  <a:moveTo>
                    <a:pt x="695210" y="0"/>
                  </a:moveTo>
                  <a:lnTo>
                    <a:pt x="685685" y="0"/>
                  </a:lnTo>
                  <a:lnTo>
                    <a:pt x="685685" y="9512"/>
                  </a:lnTo>
                  <a:lnTo>
                    <a:pt x="695210" y="9512"/>
                  </a:lnTo>
                  <a:lnTo>
                    <a:pt x="695210" y="0"/>
                  </a:lnTo>
                  <a:close/>
                </a:path>
                <a:path w="4009390" h="9525">
                  <a:moveTo>
                    <a:pt x="752348" y="0"/>
                  </a:moveTo>
                  <a:lnTo>
                    <a:pt x="742823" y="0"/>
                  </a:lnTo>
                  <a:lnTo>
                    <a:pt x="742823" y="9512"/>
                  </a:lnTo>
                  <a:lnTo>
                    <a:pt x="752348" y="9512"/>
                  </a:lnTo>
                  <a:lnTo>
                    <a:pt x="752348" y="0"/>
                  </a:lnTo>
                  <a:close/>
                </a:path>
                <a:path w="4009390" h="9525">
                  <a:moveTo>
                    <a:pt x="809498" y="0"/>
                  </a:moveTo>
                  <a:lnTo>
                    <a:pt x="799973" y="0"/>
                  </a:lnTo>
                  <a:lnTo>
                    <a:pt x="799973" y="9512"/>
                  </a:lnTo>
                  <a:lnTo>
                    <a:pt x="809498" y="9512"/>
                  </a:lnTo>
                  <a:lnTo>
                    <a:pt x="809498" y="0"/>
                  </a:lnTo>
                  <a:close/>
                </a:path>
                <a:path w="4009390" h="9525">
                  <a:moveTo>
                    <a:pt x="866635" y="0"/>
                  </a:moveTo>
                  <a:lnTo>
                    <a:pt x="857110" y="0"/>
                  </a:lnTo>
                  <a:lnTo>
                    <a:pt x="857110" y="9512"/>
                  </a:lnTo>
                  <a:lnTo>
                    <a:pt x="866635" y="9512"/>
                  </a:lnTo>
                  <a:lnTo>
                    <a:pt x="866635" y="0"/>
                  </a:lnTo>
                  <a:close/>
                </a:path>
                <a:path w="4009390" h="9525">
                  <a:moveTo>
                    <a:pt x="923772" y="0"/>
                  </a:moveTo>
                  <a:lnTo>
                    <a:pt x="914247" y="0"/>
                  </a:lnTo>
                  <a:lnTo>
                    <a:pt x="914247" y="9512"/>
                  </a:lnTo>
                  <a:lnTo>
                    <a:pt x="923772" y="9512"/>
                  </a:lnTo>
                  <a:lnTo>
                    <a:pt x="923772" y="0"/>
                  </a:lnTo>
                  <a:close/>
                </a:path>
                <a:path w="4009390" h="9525">
                  <a:moveTo>
                    <a:pt x="980909" y="0"/>
                  </a:moveTo>
                  <a:lnTo>
                    <a:pt x="971397" y="0"/>
                  </a:lnTo>
                  <a:lnTo>
                    <a:pt x="971397" y="9512"/>
                  </a:lnTo>
                  <a:lnTo>
                    <a:pt x="980909" y="9512"/>
                  </a:lnTo>
                  <a:lnTo>
                    <a:pt x="980909" y="0"/>
                  </a:lnTo>
                  <a:close/>
                </a:path>
                <a:path w="4009390" h="9525">
                  <a:moveTo>
                    <a:pt x="1038059" y="0"/>
                  </a:moveTo>
                  <a:lnTo>
                    <a:pt x="1028534" y="0"/>
                  </a:lnTo>
                  <a:lnTo>
                    <a:pt x="1028534" y="9512"/>
                  </a:lnTo>
                  <a:lnTo>
                    <a:pt x="1038059" y="9512"/>
                  </a:lnTo>
                  <a:lnTo>
                    <a:pt x="1038059" y="0"/>
                  </a:lnTo>
                  <a:close/>
                </a:path>
                <a:path w="4009390" h="9525">
                  <a:moveTo>
                    <a:pt x="1095197" y="0"/>
                  </a:moveTo>
                  <a:lnTo>
                    <a:pt x="1085672" y="0"/>
                  </a:lnTo>
                  <a:lnTo>
                    <a:pt x="1085672" y="9512"/>
                  </a:lnTo>
                  <a:lnTo>
                    <a:pt x="1095197" y="9512"/>
                  </a:lnTo>
                  <a:lnTo>
                    <a:pt x="1095197" y="0"/>
                  </a:lnTo>
                  <a:close/>
                </a:path>
                <a:path w="4009390" h="9525">
                  <a:moveTo>
                    <a:pt x="1152334" y="0"/>
                  </a:moveTo>
                  <a:lnTo>
                    <a:pt x="1142809" y="0"/>
                  </a:lnTo>
                  <a:lnTo>
                    <a:pt x="1142809" y="9512"/>
                  </a:lnTo>
                  <a:lnTo>
                    <a:pt x="1152334" y="9512"/>
                  </a:lnTo>
                  <a:lnTo>
                    <a:pt x="1152334" y="0"/>
                  </a:lnTo>
                  <a:close/>
                </a:path>
                <a:path w="4009390" h="9525">
                  <a:moveTo>
                    <a:pt x="1209484" y="0"/>
                  </a:moveTo>
                  <a:lnTo>
                    <a:pt x="1199959" y="0"/>
                  </a:lnTo>
                  <a:lnTo>
                    <a:pt x="1199959" y="9512"/>
                  </a:lnTo>
                  <a:lnTo>
                    <a:pt x="1209484" y="9512"/>
                  </a:lnTo>
                  <a:lnTo>
                    <a:pt x="1209484" y="0"/>
                  </a:lnTo>
                  <a:close/>
                </a:path>
                <a:path w="4009390" h="9525">
                  <a:moveTo>
                    <a:pt x="1266621" y="0"/>
                  </a:moveTo>
                  <a:lnTo>
                    <a:pt x="1257096" y="0"/>
                  </a:lnTo>
                  <a:lnTo>
                    <a:pt x="1257096" y="9512"/>
                  </a:lnTo>
                  <a:lnTo>
                    <a:pt x="1266621" y="9512"/>
                  </a:lnTo>
                  <a:lnTo>
                    <a:pt x="1266621" y="0"/>
                  </a:lnTo>
                  <a:close/>
                </a:path>
                <a:path w="4009390" h="9525">
                  <a:moveTo>
                    <a:pt x="1323759" y="0"/>
                  </a:moveTo>
                  <a:lnTo>
                    <a:pt x="1314234" y="0"/>
                  </a:lnTo>
                  <a:lnTo>
                    <a:pt x="1314234" y="9512"/>
                  </a:lnTo>
                  <a:lnTo>
                    <a:pt x="1323759" y="9512"/>
                  </a:lnTo>
                  <a:lnTo>
                    <a:pt x="1323759" y="0"/>
                  </a:lnTo>
                  <a:close/>
                </a:path>
                <a:path w="4009390" h="9525">
                  <a:moveTo>
                    <a:pt x="1380896" y="0"/>
                  </a:moveTo>
                  <a:lnTo>
                    <a:pt x="1371371" y="0"/>
                  </a:lnTo>
                  <a:lnTo>
                    <a:pt x="1371371" y="9512"/>
                  </a:lnTo>
                  <a:lnTo>
                    <a:pt x="1380896" y="9512"/>
                  </a:lnTo>
                  <a:lnTo>
                    <a:pt x="1380896" y="0"/>
                  </a:lnTo>
                  <a:close/>
                </a:path>
                <a:path w="4009390" h="9525">
                  <a:moveTo>
                    <a:pt x="1438046" y="0"/>
                  </a:moveTo>
                  <a:lnTo>
                    <a:pt x="1428521" y="0"/>
                  </a:lnTo>
                  <a:lnTo>
                    <a:pt x="1428521" y="9512"/>
                  </a:lnTo>
                  <a:lnTo>
                    <a:pt x="1438046" y="9512"/>
                  </a:lnTo>
                  <a:lnTo>
                    <a:pt x="1438046" y="0"/>
                  </a:lnTo>
                  <a:close/>
                </a:path>
                <a:path w="4009390" h="9525">
                  <a:moveTo>
                    <a:pt x="1495183" y="0"/>
                  </a:moveTo>
                  <a:lnTo>
                    <a:pt x="1485658" y="0"/>
                  </a:lnTo>
                  <a:lnTo>
                    <a:pt x="1485658" y="9512"/>
                  </a:lnTo>
                  <a:lnTo>
                    <a:pt x="1495183" y="9512"/>
                  </a:lnTo>
                  <a:lnTo>
                    <a:pt x="1495183" y="0"/>
                  </a:lnTo>
                  <a:close/>
                </a:path>
                <a:path w="4009390" h="9525">
                  <a:moveTo>
                    <a:pt x="1552321" y="0"/>
                  </a:moveTo>
                  <a:lnTo>
                    <a:pt x="1542796" y="0"/>
                  </a:lnTo>
                  <a:lnTo>
                    <a:pt x="1542796" y="9512"/>
                  </a:lnTo>
                  <a:lnTo>
                    <a:pt x="1552321" y="9512"/>
                  </a:lnTo>
                  <a:lnTo>
                    <a:pt x="1552321" y="0"/>
                  </a:lnTo>
                  <a:close/>
                </a:path>
                <a:path w="4009390" h="9525">
                  <a:moveTo>
                    <a:pt x="1609458" y="0"/>
                  </a:moveTo>
                  <a:lnTo>
                    <a:pt x="1599946" y="0"/>
                  </a:lnTo>
                  <a:lnTo>
                    <a:pt x="1599946" y="9512"/>
                  </a:lnTo>
                  <a:lnTo>
                    <a:pt x="1609458" y="9512"/>
                  </a:lnTo>
                  <a:lnTo>
                    <a:pt x="1609458" y="0"/>
                  </a:lnTo>
                  <a:close/>
                </a:path>
                <a:path w="4009390" h="9525">
                  <a:moveTo>
                    <a:pt x="1666608" y="0"/>
                  </a:moveTo>
                  <a:lnTo>
                    <a:pt x="1657083" y="0"/>
                  </a:lnTo>
                  <a:lnTo>
                    <a:pt x="1657083" y="9512"/>
                  </a:lnTo>
                  <a:lnTo>
                    <a:pt x="1666608" y="9512"/>
                  </a:lnTo>
                  <a:lnTo>
                    <a:pt x="1666608" y="0"/>
                  </a:lnTo>
                  <a:close/>
                </a:path>
                <a:path w="4009390" h="9525">
                  <a:moveTo>
                    <a:pt x="1723745" y="0"/>
                  </a:moveTo>
                  <a:lnTo>
                    <a:pt x="1714220" y="0"/>
                  </a:lnTo>
                  <a:lnTo>
                    <a:pt x="1714220" y="9512"/>
                  </a:lnTo>
                  <a:lnTo>
                    <a:pt x="1723745" y="9512"/>
                  </a:lnTo>
                  <a:lnTo>
                    <a:pt x="1723745" y="0"/>
                  </a:lnTo>
                  <a:close/>
                </a:path>
                <a:path w="4009390" h="9525">
                  <a:moveTo>
                    <a:pt x="1780882" y="0"/>
                  </a:moveTo>
                  <a:lnTo>
                    <a:pt x="1771357" y="0"/>
                  </a:lnTo>
                  <a:lnTo>
                    <a:pt x="1771357" y="9512"/>
                  </a:lnTo>
                  <a:lnTo>
                    <a:pt x="1780882" y="9512"/>
                  </a:lnTo>
                  <a:lnTo>
                    <a:pt x="1780882" y="0"/>
                  </a:lnTo>
                  <a:close/>
                </a:path>
                <a:path w="4009390" h="9525">
                  <a:moveTo>
                    <a:pt x="1838032" y="0"/>
                  </a:moveTo>
                  <a:lnTo>
                    <a:pt x="1828507" y="0"/>
                  </a:lnTo>
                  <a:lnTo>
                    <a:pt x="1828507" y="9512"/>
                  </a:lnTo>
                  <a:lnTo>
                    <a:pt x="1838032" y="9512"/>
                  </a:lnTo>
                  <a:lnTo>
                    <a:pt x="1838032" y="0"/>
                  </a:lnTo>
                  <a:close/>
                </a:path>
                <a:path w="4009390" h="9525">
                  <a:moveTo>
                    <a:pt x="1895170" y="0"/>
                  </a:moveTo>
                  <a:lnTo>
                    <a:pt x="1885645" y="0"/>
                  </a:lnTo>
                  <a:lnTo>
                    <a:pt x="1885645" y="9512"/>
                  </a:lnTo>
                  <a:lnTo>
                    <a:pt x="1895170" y="9512"/>
                  </a:lnTo>
                  <a:lnTo>
                    <a:pt x="1895170" y="0"/>
                  </a:lnTo>
                  <a:close/>
                </a:path>
                <a:path w="4009390" h="9525">
                  <a:moveTo>
                    <a:pt x="1952307" y="0"/>
                  </a:moveTo>
                  <a:lnTo>
                    <a:pt x="1942782" y="0"/>
                  </a:lnTo>
                  <a:lnTo>
                    <a:pt x="1942782" y="9512"/>
                  </a:lnTo>
                  <a:lnTo>
                    <a:pt x="1952307" y="9512"/>
                  </a:lnTo>
                  <a:lnTo>
                    <a:pt x="1952307" y="0"/>
                  </a:lnTo>
                  <a:close/>
                </a:path>
                <a:path w="4009390" h="9525">
                  <a:moveTo>
                    <a:pt x="2009444" y="0"/>
                  </a:moveTo>
                  <a:lnTo>
                    <a:pt x="1999919" y="0"/>
                  </a:lnTo>
                  <a:lnTo>
                    <a:pt x="1999919" y="9512"/>
                  </a:lnTo>
                  <a:lnTo>
                    <a:pt x="2009444" y="9512"/>
                  </a:lnTo>
                  <a:lnTo>
                    <a:pt x="2009444" y="0"/>
                  </a:lnTo>
                  <a:close/>
                </a:path>
                <a:path w="4009390" h="9525">
                  <a:moveTo>
                    <a:pt x="2066594" y="0"/>
                  </a:moveTo>
                  <a:lnTo>
                    <a:pt x="2057069" y="0"/>
                  </a:lnTo>
                  <a:lnTo>
                    <a:pt x="2057069" y="9512"/>
                  </a:lnTo>
                  <a:lnTo>
                    <a:pt x="2066594" y="9512"/>
                  </a:lnTo>
                  <a:lnTo>
                    <a:pt x="2066594" y="0"/>
                  </a:lnTo>
                  <a:close/>
                </a:path>
                <a:path w="4009390" h="9525">
                  <a:moveTo>
                    <a:pt x="2123732" y="0"/>
                  </a:moveTo>
                  <a:lnTo>
                    <a:pt x="2114207" y="0"/>
                  </a:lnTo>
                  <a:lnTo>
                    <a:pt x="2114207" y="9512"/>
                  </a:lnTo>
                  <a:lnTo>
                    <a:pt x="2123732" y="9512"/>
                  </a:lnTo>
                  <a:lnTo>
                    <a:pt x="2123732" y="0"/>
                  </a:lnTo>
                  <a:close/>
                </a:path>
                <a:path w="4009390" h="9525">
                  <a:moveTo>
                    <a:pt x="2180869" y="0"/>
                  </a:moveTo>
                  <a:lnTo>
                    <a:pt x="2171344" y="0"/>
                  </a:lnTo>
                  <a:lnTo>
                    <a:pt x="2171344" y="9512"/>
                  </a:lnTo>
                  <a:lnTo>
                    <a:pt x="2180869" y="9512"/>
                  </a:lnTo>
                  <a:lnTo>
                    <a:pt x="2180869" y="0"/>
                  </a:lnTo>
                  <a:close/>
                </a:path>
                <a:path w="4009390" h="9525">
                  <a:moveTo>
                    <a:pt x="2238006" y="0"/>
                  </a:moveTo>
                  <a:lnTo>
                    <a:pt x="2228494" y="0"/>
                  </a:lnTo>
                  <a:lnTo>
                    <a:pt x="2228494" y="9512"/>
                  </a:lnTo>
                  <a:lnTo>
                    <a:pt x="2238006" y="9512"/>
                  </a:lnTo>
                  <a:lnTo>
                    <a:pt x="2238006" y="0"/>
                  </a:lnTo>
                  <a:close/>
                </a:path>
                <a:path w="4009390" h="9525">
                  <a:moveTo>
                    <a:pt x="2295156" y="0"/>
                  </a:moveTo>
                  <a:lnTo>
                    <a:pt x="2285631" y="0"/>
                  </a:lnTo>
                  <a:lnTo>
                    <a:pt x="2285631" y="9512"/>
                  </a:lnTo>
                  <a:lnTo>
                    <a:pt x="2295156" y="9512"/>
                  </a:lnTo>
                  <a:lnTo>
                    <a:pt x="2295156" y="0"/>
                  </a:lnTo>
                  <a:close/>
                </a:path>
                <a:path w="4009390" h="9525">
                  <a:moveTo>
                    <a:pt x="2352294" y="0"/>
                  </a:moveTo>
                  <a:lnTo>
                    <a:pt x="2342769" y="0"/>
                  </a:lnTo>
                  <a:lnTo>
                    <a:pt x="2342769" y="9512"/>
                  </a:lnTo>
                  <a:lnTo>
                    <a:pt x="2352294" y="9512"/>
                  </a:lnTo>
                  <a:lnTo>
                    <a:pt x="2352294" y="0"/>
                  </a:lnTo>
                  <a:close/>
                </a:path>
                <a:path w="4009390" h="9525">
                  <a:moveTo>
                    <a:pt x="2409431" y="0"/>
                  </a:moveTo>
                  <a:lnTo>
                    <a:pt x="2399906" y="0"/>
                  </a:lnTo>
                  <a:lnTo>
                    <a:pt x="2399906" y="9512"/>
                  </a:lnTo>
                  <a:lnTo>
                    <a:pt x="2409431" y="9512"/>
                  </a:lnTo>
                  <a:lnTo>
                    <a:pt x="2409431" y="0"/>
                  </a:lnTo>
                  <a:close/>
                </a:path>
                <a:path w="4009390" h="9525">
                  <a:moveTo>
                    <a:pt x="2466581" y="0"/>
                  </a:moveTo>
                  <a:lnTo>
                    <a:pt x="2457056" y="0"/>
                  </a:lnTo>
                  <a:lnTo>
                    <a:pt x="2457056" y="9512"/>
                  </a:lnTo>
                  <a:lnTo>
                    <a:pt x="2466581" y="9512"/>
                  </a:lnTo>
                  <a:lnTo>
                    <a:pt x="2466581" y="0"/>
                  </a:lnTo>
                  <a:close/>
                </a:path>
                <a:path w="4009390" h="9525">
                  <a:moveTo>
                    <a:pt x="2523718" y="0"/>
                  </a:moveTo>
                  <a:lnTo>
                    <a:pt x="2514193" y="0"/>
                  </a:lnTo>
                  <a:lnTo>
                    <a:pt x="2514193" y="9512"/>
                  </a:lnTo>
                  <a:lnTo>
                    <a:pt x="2523718" y="9512"/>
                  </a:lnTo>
                  <a:lnTo>
                    <a:pt x="2523718" y="0"/>
                  </a:lnTo>
                  <a:close/>
                </a:path>
                <a:path w="4009390" h="9525">
                  <a:moveTo>
                    <a:pt x="2580856" y="0"/>
                  </a:moveTo>
                  <a:lnTo>
                    <a:pt x="2571331" y="0"/>
                  </a:lnTo>
                  <a:lnTo>
                    <a:pt x="2571331" y="9512"/>
                  </a:lnTo>
                  <a:lnTo>
                    <a:pt x="2580856" y="9512"/>
                  </a:lnTo>
                  <a:lnTo>
                    <a:pt x="2580856" y="0"/>
                  </a:lnTo>
                  <a:close/>
                </a:path>
                <a:path w="4009390" h="9525">
                  <a:moveTo>
                    <a:pt x="2637993" y="0"/>
                  </a:moveTo>
                  <a:lnTo>
                    <a:pt x="2628468" y="0"/>
                  </a:lnTo>
                  <a:lnTo>
                    <a:pt x="2628468" y="9512"/>
                  </a:lnTo>
                  <a:lnTo>
                    <a:pt x="2637993" y="9512"/>
                  </a:lnTo>
                  <a:lnTo>
                    <a:pt x="2637993" y="0"/>
                  </a:lnTo>
                  <a:close/>
                </a:path>
                <a:path w="4009390" h="9525">
                  <a:moveTo>
                    <a:pt x="2695143" y="0"/>
                  </a:moveTo>
                  <a:lnTo>
                    <a:pt x="2685618" y="0"/>
                  </a:lnTo>
                  <a:lnTo>
                    <a:pt x="2685618" y="9512"/>
                  </a:lnTo>
                  <a:lnTo>
                    <a:pt x="2695143" y="9512"/>
                  </a:lnTo>
                  <a:lnTo>
                    <a:pt x="2695143" y="0"/>
                  </a:lnTo>
                  <a:close/>
                </a:path>
                <a:path w="4009390" h="9525">
                  <a:moveTo>
                    <a:pt x="2752280" y="0"/>
                  </a:moveTo>
                  <a:lnTo>
                    <a:pt x="2742755" y="0"/>
                  </a:lnTo>
                  <a:lnTo>
                    <a:pt x="2742755" y="9512"/>
                  </a:lnTo>
                  <a:lnTo>
                    <a:pt x="2752280" y="9512"/>
                  </a:lnTo>
                  <a:lnTo>
                    <a:pt x="2752280" y="0"/>
                  </a:lnTo>
                  <a:close/>
                </a:path>
                <a:path w="4009390" h="9525">
                  <a:moveTo>
                    <a:pt x="2809417" y="0"/>
                  </a:moveTo>
                  <a:lnTo>
                    <a:pt x="2799892" y="0"/>
                  </a:lnTo>
                  <a:lnTo>
                    <a:pt x="2799892" y="9512"/>
                  </a:lnTo>
                  <a:lnTo>
                    <a:pt x="2809417" y="9512"/>
                  </a:lnTo>
                  <a:lnTo>
                    <a:pt x="2809417" y="0"/>
                  </a:lnTo>
                  <a:close/>
                </a:path>
                <a:path w="4009390" h="9525">
                  <a:moveTo>
                    <a:pt x="2866555" y="0"/>
                  </a:moveTo>
                  <a:lnTo>
                    <a:pt x="2857042" y="0"/>
                  </a:lnTo>
                  <a:lnTo>
                    <a:pt x="2857042" y="9512"/>
                  </a:lnTo>
                  <a:lnTo>
                    <a:pt x="2866555" y="9512"/>
                  </a:lnTo>
                  <a:lnTo>
                    <a:pt x="2866555" y="0"/>
                  </a:lnTo>
                  <a:close/>
                </a:path>
                <a:path w="4009390" h="9525">
                  <a:moveTo>
                    <a:pt x="2923705" y="0"/>
                  </a:moveTo>
                  <a:lnTo>
                    <a:pt x="2914180" y="0"/>
                  </a:lnTo>
                  <a:lnTo>
                    <a:pt x="2914180" y="9512"/>
                  </a:lnTo>
                  <a:lnTo>
                    <a:pt x="2923705" y="9512"/>
                  </a:lnTo>
                  <a:lnTo>
                    <a:pt x="2923705" y="0"/>
                  </a:lnTo>
                  <a:close/>
                </a:path>
                <a:path w="4009390" h="9525">
                  <a:moveTo>
                    <a:pt x="2980842" y="0"/>
                  </a:moveTo>
                  <a:lnTo>
                    <a:pt x="2971317" y="0"/>
                  </a:lnTo>
                  <a:lnTo>
                    <a:pt x="2971317" y="9512"/>
                  </a:lnTo>
                  <a:lnTo>
                    <a:pt x="2980842" y="9512"/>
                  </a:lnTo>
                  <a:lnTo>
                    <a:pt x="2980842" y="0"/>
                  </a:lnTo>
                  <a:close/>
                </a:path>
                <a:path w="4009390" h="9525">
                  <a:moveTo>
                    <a:pt x="3037979" y="0"/>
                  </a:moveTo>
                  <a:lnTo>
                    <a:pt x="3028454" y="0"/>
                  </a:lnTo>
                  <a:lnTo>
                    <a:pt x="3028454" y="9512"/>
                  </a:lnTo>
                  <a:lnTo>
                    <a:pt x="3037979" y="9512"/>
                  </a:lnTo>
                  <a:lnTo>
                    <a:pt x="3037979" y="0"/>
                  </a:lnTo>
                  <a:close/>
                </a:path>
                <a:path w="4009390" h="9525">
                  <a:moveTo>
                    <a:pt x="3095129" y="0"/>
                  </a:moveTo>
                  <a:lnTo>
                    <a:pt x="3085604" y="0"/>
                  </a:lnTo>
                  <a:lnTo>
                    <a:pt x="3085604" y="9512"/>
                  </a:lnTo>
                  <a:lnTo>
                    <a:pt x="3095129" y="9512"/>
                  </a:lnTo>
                  <a:lnTo>
                    <a:pt x="3095129" y="0"/>
                  </a:lnTo>
                  <a:close/>
                </a:path>
                <a:path w="4009390" h="9525">
                  <a:moveTo>
                    <a:pt x="3152267" y="0"/>
                  </a:moveTo>
                  <a:lnTo>
                    <a:pt x="3142742" y="0"/>
                  </a:lnTo>
                  <a:lnTo>
                    <a:pt x="3142742" y="9512"/>
                  </a:lnTo>
                  <a:lnTo>
                    <a:pt x="3152267" y="9512"/>
                  </a:lnTo>
                  <a:lnTo>
                    <a:pt x="3152267" y="0"/>
                  </a:lnTo>
                  <a:close/>
                </a:path>
                <a:path w="4009390" h="9525">
                  <a:moveTo>
                    <a:pt x="3209404" y="0"/>
                  </a:moveTo>
                  <a:lnTo>
                    <a:pt x="3199879" y="0"/>
                  </a:lnTo>
                  <a:lnTo>
                    <a:pt x="3199879" y="9512"/>
                  </a:lnTo>
                  <a:lnTo>
                    <a:pt x="3209404" y="9512"/>
                  </a:lnTo>
                  <a:lnTo>
                    <a:pt x="3209404" y="0"/>
                  </a:lnTo>
                  <a:close/>
                </a:path>
                <a:path w="4009390" h="9525">
                  <a:moveTo>
                    <a:pt x="3266541" y="0"/>
                  </a:moveTo>
                  <a:lnTo>
                    <a:pt x="3257029" y="0"/>
                  </a:lnTo>
                  <a:lnTo>
                    <a:pt x="3257029" y="9512"/>
                  </a:lnTo>
                  <a:lnTo>
                    <a:pt x="3266541" y="9512"/>
                  </a:lnTo>
                  <a:lnTo>
                    <a:pt x="3266541" y="0"/>
                  </a:lnTo>
                  <a:close/>
                </a:path>
                <a:path w="4009390" h="9525">
                  <a:moveTo>
                    <a:pt x="3323691" y="0"/>
                  </a:moveTo>
                  <a:lnTo>
                    <a:pt x="3314166" y="0"/>
                  </a:lnTo>
                  <a:lnTo>
                    <a:pt x="3314166" y="9512"/>
                  </a:lnTo>
                  <a:lnTo>
                    <a:pt x="3323691" y="9512"/>
                  </a:lnTo>
                  <a:lnTo>
                    <a:pt x="3323691" y="0"/>
                  </a:lnTo>
                  <a:close/>
                </a:path>
                <a:path w="4009390" h="9525">
                  <a:moveTo>
                    <a:pt x="3380829" y="0"/>
                  </a:moveTo>
                  <a:lnTo>
                    <a:pt x="3371304" y="0"/>
                  </a:lnTo>
                  <a:lnTo>
                    <a:pt x="3371304" y="9512"/>
                  </a:lnTo>
                  <a:lnTo>
                    <a:pt x="3380829" y="9512"/>
                  </a:lnTo>
                  <a:lnTo>
                    <a:pt x="3380829" y="0"/>
                  </a:lnTo>
                  <a:close/>
                </a:path>
                <a:path w="4009390" h="9525">
                  <a:moveTo>
                    <a:pt x="3437966" y="0"/>
                  </a:moveTo>
                  <a:lnTo>
                    <a:pt x="3428441" y="0"/>
                  </a:lnTo>
                  <a:lnTo>
                    <a:pt x="3428441" y="9512"/>
                  </a:lnTo>
                  <a:lnTo>
                    <a:pt x="3437966" y="9512"/>
                  </a:lnTo>
                  <a:lnTo>
                    <a:pt x="3437966" y="0"/>
                  </a:lnTo>
                  <a:close/>
                </a:path>
                <a:path w="4009390" h="9525">
                  <a:moveTo>
                    <a:pt x="3495103" y="0"/>
                  </a:moveTo>
                  <a:lnTo>
                    <a:pt x="3485591" y="0"/>
                  </a:lnTo>
                  <a:lnTo>
                    <a:pt x="3485591" y="9512"/>
                  </a:lnTo>
                  <a:lnTo>
                    <a:pt x="3495103" y="9512"/>
                  </a:lnTo>
                  <a:lnTo>
                    <a:pt x="3495103" y="0"/>
                  </a:lnTo>
                  <a:close/>
                </a:path>
                <a:path w="4009390" h="9525">
                  <a:moveTo>
                    <a:pt x="3552253" y="0"/>
                  </a:moveTo>
                  <a:lnTo>
                    <a:pt x="3542728" y="0"/>
                  </a:lnTo>
                  <a:lnTo>
                    <a:pt x="3542728" y="9512"/>
                  </a:lnTo>
                  <a:lnTo>
                    <a:pt x="3552253" y="9512"/>
                  </a:lnTo>
                  <a:lnTo>
                    <a:pt x="3552253" y="0"/>
                  </a:lnTo>
                  <a:close/>
                </a:path>
                <a:path w="4009390" h="9525">
                  <a:moveTo>
                    <a:pt x="3609390" y="0"/>
                  </a:moveTo>
                  <a:lnTo>
                    <a:pt x="3599865" y="0"/>
                  </a:lnTo>
                  <a:lnTo>
                    <a:pt x="3599865" y="9512"/>
                  </a:lnTo>
                  <a:lnTo>
                    <a:pt x="3609390" y="9512"/>
                  </a:lnTo>
                  <a:lnTo>
                    <a:pt x="3609390" y="0"/>
                  </a:lnTo>
                  <a:close/>
                </a:path>
                <a:path w="4009390" h="9525">
                  <a:moveTo>
                    <a:pt x="3666528" y="0"/>
                  </a:moveTo>
                  <a:lnTo>
                    <a:pt x="3657003" y="0"/>
                  </a:lnTo>
                  <a:lnTo>
                    <a:pt x="3657003" y="9512"/>
                  </a:lnTo>
                  <a:lnTo>
                    <a:pt x="3666528" y="9512"/>
                  </a:lnTo>
                  <a:lnTo>
                    <a:pt x="3666528" y="0"/>
                  </a:lnTo>
                  <a:close/>
                </a:path>
                <a:path w="4009390" h="9525">
                  <a:moveTo>
                    <a:pt x="3723678" y="0"/>
                  </a:moveTo>
                  <a:lnTo>
                    <a:pt x="3714153" y="0"/>
                  </a:lnTo>
                  <a:lnTo>
                    <a:pt x="3714153" y="9512"/>
                  </a:lnTo>
                  <a:lnTo>
                    <a:pt x="3723678" y="9512"/>
                  </a:lnTo>
                  <a:lnTo>
                    <a:pt x="3723678" y="0"/>
                  </a:lnTo>
                  <a:close/>
                </a:path>
                <a:path w="4009390" h="9525">
                  <a:moveTo>
                    <a:pt x="3780815" y="0"/>
                  </a:moveTo>
                  <a:lnTo>
                    <a:pt x="3771290" y="0"/>
                  </a:lnTo>
                  <a:lnTo>
                    <a:pt x="3771290" y="9512"/>
                  </a:lnTo>
                  <a:lnTo>
                    <a:pt x="3780815" y="9512"/>
                  </a:lnTo>
                  <a:lnTo>
                    <a:pt x="3780815" y="0"/>
                  </a:lnTo>
                  <a:close/>
                </a:path>
                <a:path w="4009390" h="9525">
                  <a:moveTo>
                    <a:pt x="3837952" y="0"/>
                  </a:moveTo>
                  <a:lnTo>
                    <a:pt x="3828427" y="0"/>
                  </a:lnTo>
                  <a:lnTo>
                    <a:pt x="3828427" y="9512"/>
                  </a:lnTo>
                  <a:lnTo>
                    <a:pt x="3837952" y="9512"/>
                  </a:lnTo>
                  <a:lnTo>
                    <a:pt x="3837952" y="0"/>
                  </a:lnTo>
                  <a:close/>
                </a:path>
                <a:path w="4009390" h="9525">
                  <a:moveTo>
                    <a:pt x="3895090" y="0"/>
                  </a:moveTo>
                  <a:lnTo>
                    <a:pt x="3885577" y="0"/>
                  </a:lnTo>
                  <a:lnTo>
                    <a:pt x="3885577" y="9512"/>
                  </a:lnTo>
                  <a:lnTo>
                    <a:pt x="3895090" y="9512"/>
                  </a:lnTo>
                  <a:lnTo>
                    <a:pt x="3895090" y="0"/>
                  </a:lnTo>
                  <a:close/>
                </a:path>
                <a:path w="4009390" h="9525">
                  <a:moveTo>
                    <a:pt x="3952240" y="0"/>
                  </a:moveTo>
                  <a:lnTo>
                    <a:pt x="3942715" y="0"/>
                  </a:lnTo>
                  <a:lnTo>
                    <a:pt x="3942715" y="9512"/>
                  </a:lnTo>
                  <a:lnTo>
                    <a:pt x="3952240" y="9512"/>
                  </a:lnTo>
                  <a:lnTo>
                    <a:pt x="3952240" y="0"/>
                  </a:lnTo>
                  <a:close/>
                </a:path>
                <a:path w="4009390" h="9525">
                  <a:moveTo>
                    <a:pt x="4009377" y="0"/>
                  </a:moveTo>
                  <a:lnTo>
                    <a:pt x="3999852" y="0"/>
                  </a:lnTo>
                  <a:lnTo>
                    <a:pt x="3999852" y="9512"/>
                  </a:lnTo>
                  <a:lnTo>
                    <a:pt x="4009377" y="9512"/>
                  </a:lnTo>
                  <a:lnTo>
                    <a:pt x="4009377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742576" y="2138679"/>
              <a:ext cx="2524125" cy="9525"/>
            </a:xfrm>
            <a:custGeom>
              <a:avLst/>
              <a:gdLst/>
              <a:ahLst/>
              <a:cxnLst/>
              <a:rect l="l" t="t" r="r" b="b"/>
              <a:pathLst>
                <a:path w="2524125" h="9525">
                  <a:moveTo>
                    <a:pt x="9525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9525" y="9512"/>
                  </a:lnTo>
                  <a:lnTo>
                    <a:pt x="9525" y="0"/>
                  </a:lnTo>
                  <a:close/>
                </a:path>
                <a:path w="2524125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12"/>
                  </a:lnTo>
                  <a:lnTo>
                    <a:pt x="66662" y="9512"/>
                  </a:lnTo>
                  <a:lnTo>
                    <a:pt x="66662" y="0"/>
                  </a:lnTo>
                  <a:close/>
                </a:path>
                <a:path w="2524125" h="9525">
                  <a:moveTo>
                    <a:pt x="123812" y="0"/>
                  </a:moveTo>
                  <a:lnTo>
                    <a:pt x="114287" y="0"/>
                  </a:lnTo>
                  <a:lnTo>
                    <a:pt x="114287" y="9512"/>
                  </a:lnTo>
                  <a:lnTo>
                    <a:pt x="123812" y="9512"/>
                  </a:lnTo>
                  <a:lnTo>
                    <a:pt x="123812" y="0"/>
                  </a:lnTo>
                  <a:close/>
                </a:path>
                <a:path w="2524125" h="9525">
                  <a:moveTo>
                    <a:pt x="180949" y="0"/>
                  </a:moveTo>
                  <a:lnTo>
                    <a:pt x="171424" y="0"/>
                  </a:lnTo>
                  <a:lnTo>
                    <a:pt x="171424" y="9512"/>
                  </a:lnTo>
                  <a:lnTo>
                    <a:pt x="180949" y="9512"/>
                  </a:lnTo>
                  <a:lnTo>
                    <a:pt x="180949" y="0"/>
                  </a:lnTo>
                  <a:close/>
                </a:path>
                <a:path w="2524125" h="9525">
                  <a:moveTo>
                    <a:pt x="238086" y="0"/>
                  </a:moveTo>
                  <a:lnTo>
                    <a:pt x="228561" y="0"/>
                  </a:lnTo>
                  <a:lnTo>
                    <a:pt x="228561" y="9512"/>
                  </a:lnTo>
                  <a:lnTo>
                    <a:pt x="238086" y="9512"/>
                  </a:lnTo>
                  <a:lnTo>
                    <a:pt x="238086" y="0"/>
                  </a:lnTo>
                  <a:close/>
                </a:path>
                <a:path w="2524125" h="9525">
                  <a:moveTo>
                    <a:pt x="295224" y="0"/>
                  </a:moveTo>
                  <a:lnTo>
                    <a:pt x="285699" y="0"/>
                  </a:lnTo>
                  <a:lnTo>
                    <a:pt x="285699" y="9512"/>
                  </a:lnTo>
                  <a:lnTo>
                    <a:pt x="295224" y="9512"/>
                  </a:lnTo>
                  <a:lnTo>
                    <a:pt x="295224" y="0"/>
                  </a:lnTo>
                  <a:close/>
                </a:path>
                <a:path w="2524125" h="9525">
                  <a:moveTo>
                    <a:pt x="352374" y="0"/>
                  </a:moveTo>
                  <a:lnTo>
                    <a:pt x="342849" y="0"/>
                  </a:lnTo>
                  <a:lnTo>
                    <a:pt x="342849" y="9512"/>
                  </a:lnTo>
                  <a:lnTo>
                    <a:pt x="352374" y="9512"/>
                  </a:lnTo>
                  <a:lnTo>
                    <a:pt x="352374" y="0"/>
                  </a:lnTo>
                  <a:close/>
                </a:path>
                <a:path w="2524125" h="9525">
                  <a:moveTo>
                    <a:pt x="409511" y="0"/>
                  </a:moveTo>
                  <a:lnTo>
                    <a:pt x="399986" y="0"/>
                  </a:lnTo>
                  <a:lnTo>
                    <a:pt x="399986" y="9512"/>
                  </a:lnTo>
                  <a:lnTo>
                    <a:pt x="409511" y="9512"/>
                  </a:lnTo>
                  <a:lnTo>
                    <a:pt x="409511" y="0"/>
                  </a:lnTo>
                  <a:close/>
                </a:path>
                <a:path w="2524125" h="9525">
                  <a:moveTo>
                    <a:pt x="466648" y="0"/>
                  </a:moveTo>
                  <a:lnTo>
                    <a:pt x="457123" y="0"/>
                  </a:lnTo>
                  <a:lnTo>
                    <a:pt x="457123" y="9512"/>
                  </a:lnTo>
                  <a:lnTo>
                    <a:pt x="466648" y="9512"/>
                  </a:lnTo>
                  <a:lnTo>
                    <a:pt x="466648" y="0"/>
                  </a:lnTo>
                  <a:close/>
                </a:path>
                <a:path w="2524125" h="9525">
                  <a:moveTo>
                    <a:pt x="523786" y="0"/>
                  </a:moveTo>
                  <a:lnTo>
                    <a:pt x="514273" y="0"/>
                  </a:lnTo>
                  <a:lnTo>
                    <a:pt x="514273" y="9512"/>
                  </a:lnTo>
                  <a:lnTo>
                    <a:pt x="523786" y="9512"/>
                  </a:lnTo>
                  <a:lnTo>
                    <a:pt x="523786" y="0"/>
                  </a:lnTo>
                  <a:close/>
                </a:path>
                <a:path w="2524125" h="9525">
                  <a:moveTo>
                    <a:pt x="580936" y="0"/>
                  </a:moveTo>
                  <a:lnTo>
                    <a:pt x="571411" y="0"/>
                  </a:lnTo>
                  <a:lnTo>
                    <a:pt x="571411" y="9512"/>
                  </a:lnTo>
                  <a:lnTo>
                    <a:pt x="580936" y="9512"/>
                  </a:lnTo>
                  <a:lnTo>
                    <a:pt x="580936" y="0"/>
                  </a:lnTo>
                  <a:close/>
                </a:path>
                <a:path w="2524125" h="9525">
                  <a:moveTo>
                    <a:pt x="638073" y="0"/>
                  </a:moveTo>
                  <a:lnTo>
                    <a:pt x="628548" y="0"/>
                  </a:lnTo>
                  <a:lnTo>
                    <a:pt x="628548" y="9512"/>
                  </a:lnTo>
                  <a:lnTo>
                    <a:pt x="638073" y="9512"/>
                  </a:lnTo>
                  <a:lnTo>
                    <a:pt x="638073" y="0"/>
                  </a:lnTo>
                  <a:close/>
                </a:path>
                <a:path w="2524125" h="9525">
                  <a:moveTo>
                    <a:pt x="695210" y="0"/>
                  </a:moveTo>
                  <a:lnTo>
                    <a:pt x="685685" y="0"/>
                  </a:lnTo>
                  <a:lnTo>
                    <a:pt x="685685" y="9512"/>
                  </a:lnTo>
                  <a:lnTo>
                    <a:pt x="695210" y="9512"/>
                  </a:lnTo>
                  <a:lnTo>
                    <a:pt x="695210" y="0"/>
                  </a:lnTo>
                  <a:close/>
                </a:path>
                <a:path w="2524125" h="9525">
                  <a:moveTo>
                    <a:pt x="752360" y="0"/>
                  </a:moveTo>
                  <a:lnTo>
                    <a:pt x="742835" y="0"/>
                  </a:lnTo>
                  <a:lnTo>
                    <a:pt x="742835" y="9512"/>
                  </a:lnTo>
                  <a:lnTo>
                    <a:pt x="752360" y="9512"/>
                  </a:lnTo>
                  <a:lnTo>
                    <a:pt x="752360" y="0"/>
                  </a:lnTo>
                  <a:close/>
                </a:path>
                <a:path w="2524125" h="9525">
                  <a:moveTo>
                    <a:pt x="809498" y="0"/>
                  </a:moveTo>
                  <a:lnTo>
                    <a:pt x="799973" y="0"/>
                  </a:lnTo>
                  <a:lnTo>
                    <a:pt x="799973" y="9512"/>
                  </a:lnTo>
                  <a:lnTo>
                    <a:pt x="809498" y="9512"/>
                  </a:lnTo>
                  <a:lnTo>
                    <a:pt x="809498" y="0"/>
                  </a:lnTo>
                  <a:close/>
                </a:path>
                <a:path w="2524125" h="9525">
                  <a:moveTo>
                    <a:pt x="866635" y="0"/>
                  </a:moveTo>
                  <a:lnTo>
                    <a:pt x="857110" y="0"/>
                  </a:lnTo>
                  <a:lnTo>
                    <a:pt x="857110" y="9512"/>
                  </a:lnTo>
                  <a:lnTo>
                    <a:pt x="866635" y="9512"/>
                  </a:lnTo>
                  <a:lnTo>
                    <a:pt x="866635" y="0"/>
                  </a:lnTo>
                  <a:close/>
                </a:path>
                <a:path w="2524125" h="9525">
                  <a:moveTo>
                    <a:pt x="923772" y="0"/>
                  </a:moveTo>
                  <a:lnTo>
                    <a:pt x="914247" y="0"/>
                  </a:lnTo>
                  <a:lnTo>
                    <a:pt x="914247" y="9512"/>
                  </a:lnTo>
                  <a:lnTo>
                    <a:pt x="923772" y="9512"/>
                  </a:lnTo>
                  <a:lnTo>
                    <a:pt x="923772" y="0"/>
                  </a:lnTo>
                  <a:close/>
                </a:path>
                <a:path w="2524125" h="9525">
                  <a:moveTo>
                    <a:pt x="980922" y="0"/>
                  </a:moveTo>
                  <a:lnTo>
                    <a:pt x="971397" y="0"/>
                  </a:lnTo>
                  <a:lnTo>
                    <a:pt x="971397" y="9512"/>
                  </a:lnTo>
                  <a:lnTo>
                    <a:pt x="980922" y="9512"/>
                  </a:lnTo>
                  <a:lnTo>
                    <a:pt x="980922" y="0"/>
                  </a:lnTo>
                  <a:close/>
                </a:path>
                <a:path w="2524125" h="9525">
                  <a:moveTo>
                    <a:pt x="1038059" y="0"/>
                  </a:moveTo>
                  <a:lnTo>
                    <a:pt x="1028534" y="0"/>
                  </a:lnTo>
                  <a:lnTo>
                    <a:pt x="1028534" y="9512"/>
                  </a:lnTo>
                  <a:lnTo>
                    <a:pt x="1038059" y="9512"/>
                  </a:lnTo>
                  <a:lnTo>
                    <a:pt x="1038059" y="0"/>
                  </a:lnTo>
                  <a:close/>
                </a:path>
                <a:path w="2524125" h="9525">
                  <a:moveTo>
                    <a:pt x="1095197" y="0"/>
                  </a:moveTo>
                  <a:lnTo>
                    <a:pt x="1085672" y="0"/>
                  </a:lnTo>
                  <a:lnTo>
                    <a:pt x="1085672" y="9512"/>
                  </a:lnTo>
                  <a:lnTo>
                    <a:pt x="1095197" y="9512"/>
                  </a:lnTo>
                  <a:lnTo>
                    <a:pt x="1095197" y="0"/>
                  </a:lnTo>
                  <a:close/>
                </a:path>
                <a:path w="2524125" h="9525">
                  <a:moveTo>
                    <a:pt x="1152334" y="0"/>
                  </a:moveTo>
                  <a:lnTo>
                    <a:pt x="1142822" y="0"/>
                  </a:lnTo>
                  <a:lnTo>
                    <a:pt x="1142822" y="9512"/>
                  </a:lnTo>
                  <a:lnTo>
                    <a:pt x="1152334" y="9512"/>
                  </a:lnTo>
                  <a:lnTo>
                    <a:pt x="1152334" y="0"/>
                  </a:lnTo>
                  <a:close/>
                </a:path>
                <a:path w="2524125" h="9525">
                  <a:moveTo>
                    <a:pt x="1209484" y="0"/>
                  </a:moveTo>
                  <a:lnTo>
                    <a:pt x="1199959" y="0"/>
                  </a:lnTo>
                  <a:lnTo>
                    <a:pt x="1199959" y="9512"/>
                  </a:lnTo>
                  <a:lnTo>
                    <a:pt x="1209484" y="9512"/>
                  </a:lnTo>
                  <a:lnTo>
                    <a:pt x="1209484" y="0"/>
                  </a:lnTo>
                  <a:close/>
                </a:path>
                <a:path w="2524125" h="9525">
                  <a:moveTo>
                    <a:pt x="1266621" y="0"/>
                  </a:moveTo>
                  <a:lnTo>
                    <a:pt x="1257096" y="0"/>
                  </a:lnTo>
                  <a:lnTo>
                    <a:pt x="1257096" y="9512"/>
                  </a:lnTo>
                  <a:lnTo>
                    <a:pt x="1266621" y="9512"/>
                  </a:lnTo>
                  <a:lnTo>
                    <a:pt x="1266621" y="0"/>
                  </a:lnTo>
                  <a:close/>
                </a:path>
                <a:path w="2524125" h="9525">
                  <a:moveTo>
                    <a:pt x="1323759" y="0"/>
                  </a:moveTo>
                  <a:lnTo>
                    <a:pt x="1314234" y="0"/>
                  </a:lnTo>
                  <a:lnTo>
                    <a:pt x="1314234" y="9512"/>
                  </a:lnTo>
                  <a:lnTo>
                    <a:pt x="1323759" y="9512"/>
                  </a:lnTo>
                  <a:lnTo>
                    <a:pt x="1323759" y="0"/>
                  </a:lnTo>
                  <a:close/>
                </a:path>
                <a:path w="2524125" h="9525">
                  <a:moveTo>
                    <a:pt x="1380909" y="0"/>
                  </a:moveTo>
                  <a:lnTo>
                    <a:pt x="1371384" y="0"/>
                  </a:lnTo>
                  <a:lnTo>
                    <a:pt x="1371384" y="9512"/>
                  </a:lnTo>
                  <a:lnTo>
                    <a:pt x="1380909" y="9512"/>
                  </a:lnTo>
                  <a:lnTo>
                    <a:pt x="1380909" y="0"/>
                  </a:lnTo>
                  <a:close/>
                </a:path>
                <a:path w="2524125" h="9525">
                  <a:moveTo>
                    <a:pt x="1438046" y="0"/>
                  </a:moveTo>
                  <a:lnTo>
                    <a:pt x="1428521" y="0"/>
                  </a:lnTo>
                  <a:lnTo>
                    <a:pt x="1428521" y="9512"/>
                  </a:lnTo>
                  <a:lnTo>
                    <a:pt x="1438046" y="9512"/>
                  </a:lnTo>
                  <a:lnTo>
                    <a:pt x="1438046" y="0"/>
                  </a:lnTo>
                  <a:close/>
                </a:path>
                <a:path w="2524125" h="9525">
                  <a:moveTo>
                    <a:pt x="1495183" y="0"/>
                  </a:moveTo>
                  <a:lnTo>
                    <a:pt x="1485658" y="0"/>
                  </a:lnTo>
                  <a:lnTo>
                    <a:pt x="1485658" y="9512"/>
                  </a:lnTo>
                  <a:lnTo>
                    <a:pt x="1495183" y="9512"/>
                  </a:lnTo>
                  <a:lnTo>
                    <a:pt x="1495183" y="0"/>
                  </a:lnTo>
                  <a:close/>
                </a:path>
                <a:path w="2524125" h="9525">
                  <a:moveTo>
                    <a:pt x="1552321" y="0"/>
                  </a:moveTo>
                  <a:lnTo>
                    <a:pt x="1542796" y="0"/>
                  </a:lnTo>
                  <a:lnTo>
                    <a:pt x="1542796" y="9512"/>
                  </a:lnTo>
                  <a:lnTo>
                    <a:pt x="1552321" y="9512"/>
                  </a:lnTo>
                  <a:lnTo>
                    <a:pt x="1552321" y="0"/>
                  </a:lnTo>
                  <a:close/>
                </a:path>
                <a:path w="2524125" h="9525">
                  <a:moveTo>
                    <a:pt x="1609471" y="0"/>
                  </a:moveTo>
                  <a:lnTo>
                    <a:pt x="1599946" y="0"/>
                  </a:lnTo>
                  <a:lnTo>
                    <a:pt x="1599946" y="9512"/>
                  </a:lnTo>
                  <a:lnTo>
                    <a:pt x="1609471" y="9512"/>
                  </a:lnTo>
                  <a:lnTo>
                    <a:pt x="1609471" y="0"/>
                  </a:lnTo>
                  <a:close/>
                </a:path>
                <a:path w="2524125" h="9525">
                  <a:moveTo>
                    <a:pt x="1666608" y="0"/>
                  </a:moveTo>
                  <a:lnTo>
                    <a:pt x="1657083" y="0"/>
                  </a:lnTo>
                  <a:lnTo>
                    <a:pt x="1657083" y="9512"/>
                  </a:lnTo>
                  <a:lnTo>
                    <a:pt x="1666608" y="9512"/>
                  </a:lnTo>
                  <a:lnTo>
                    <a:pt x="1666608" y="0"/>
                  </a:lnTo>
                  <a:close/>
                </a:path>
                <a:path w="2524125" h="9525">
                  <a:moveTo>
                    <a:pt x="1723745" y="0"/>
                  </a:moveTo>
                  <a:lnTo>
                    <a:pt x="1714220" y="0"/>
                  </a:lnTo>
                  <a:lnTo>
                    <a:pt x="1714220" y="9512"/>
                  </a:lnTo>
                  <a:lnTo>
                    <a:pt x="1723745" y="9512"/>
                  </a:lnTo>
                  <a:lnTo>
                    <a:pt x="1723745" y="0"/>
                  </a:lnTo>
                  <a:close/>
                </a:path>
                <a:path w="2524125" h="9525">
                  <a:moveTo>
                    <a:pt x="1780882" y="0"/>
                  </a:moveTo>
                  <a:lnTo>
                    <a:pt x="1771370" y="0"/>
                  </a:lnTo>
                  <a:lnTo>
                    <a:pt x="1771370" y="9512"/>
                  </a:lnTo>
                  <a:lnTo>
                    <a:pt x="1780882" y="9512"/>
                  </a:lnTo>
                  <a:lnTo>
                    <a:pt x="1780882" y="0"/>
                  </a:lnTo>
                  <a:close/>
                </a:path>
                <a:path w="2524125" h="9525">
                  <a:moveTo>
                    <a:pt x="1838032" y="0"/>
                  </a:moveTo>
                  <a:lnTo>
                    <a:pt x="1828507" y="0"/>
                  </a:lnTo>
                  <a:lnTo>
                    <a:pt x="1828507" y="9512"/>
                  </a:lnTo>
                  <a:lnTo>
                    <a:pt x="1838032" y="9512"/>
                  </a:lnTo>
                  <a:lnTo>
                    <a:pt x="1838032" y="0"/>
                  </a:lnTo>
                  <a:close/>
                </a:path>
                <a:path w="2524125" h="9525">
                  <a:moveTo>
                    <a:pt x="1895170" y="0"/>
                  </a:moveTo>
                  <a:lnTo>
                    <a:pt x="1885645" y="0"/>
                  </a:lnTo>
                  <a:lnTo>
                    <a:pt x="1885645" y="9512"/>
                  </a:lnTo>
                  <a:lnTo>
                    <a:pt x="1895170" y="9512"/>
                  </a:lnTo>
                  <a:lnTo>
                    <a:pt x="1895170" y="0"/>
                  </a:lnTo>
                  <a:close/>
                </a:path>
                <a:path w="2524125" h="9525">
                  <a:moveTo>
                    <a:pt x="1952307" y="0"/>
                  </a:moveTo>
                  <a:lnTo>
                    <a:pt x="1942782" y="0"/>
                  </a:lnTo>
                  <a:lnTo>
                    <a:pt x="1942782" y="9512"/>
                  </a:lnTo>
                  <a:lnTo>
                    <a:pt x="1952307" y="9512"/>
                  </a:lnTo>
                  <a:lnTo>
                    <a:pt x="1952307" y="0"/>
                  </a:lnTo>
                  <a:close/>
                </a:path>
                <a:path w="2524125" h="9525">
                  <a:moveTo>
                    <a:pt x="2009457" y="0"/>
                  </a:moveTo>
                  <a:lnTo>
                    <a:pt x="1999932" y="0"/>
                  </a:lnTo>
                  <a:lnTo>
                    <a:pt x="1999932" y="9512"/>
                  </a:lnTo>
                  <a:lnTo>
                    <a:pt x="2009457" y="9512"/>
                  </a:lnTo>
                  <a:lnTo>
                    <a:pt x="2009457" y="0"/>
                  </a:lnTo>
                  <a:close/>
                </a:path>
                <a:path w="2524125" h="9525">
                  <a:moveTo>
                    <a:pt x="2066594" y="0"/>
                  </a:moveTo>
                  <a:lnTo>
                    <a:pt x="2057069" y="0"/>
                  </a:lnTo>
                  <a:lnTo>
                    <a:pt x="2057069" y="9512"/>
                  </a:lnTo>
                  <a:lnTo>
                    <a:pt x="2066594" y="9512"/>
                  </a:lnTo>
                  <a:lnTo>
                    <a:pt x="2066594" y="0"/>
                  </a:lnTo>
                  <a:close/>
                </a:path>
                <a:path w="2524125" h="9525">
                  <a:moveTo>
                    <a:pt x="2123732" y="0"/>
                  </a:moveTo>
                  <a:lnTo>
                    <a:pt x="2114207" y="0"/>
                  </a:lnTo>
                  <a:lnTo>
                    <a:pt x="2114207" y="9512"/>
                  </a:lnTo>
                  <a:lnTo>
                    <a:pt x="2123732" y="9512"/>
                  </a:lnTo>
                  <a:lnTo>
                    <a:pt x="2123732" y="0"/>
                  </a:lnTo>
                  <a:close/>
                </a:path>
                <a:path w="2524125" h="9525">
                  <a:moveTo>
                    <a:pt x="2180869" y="0"/>
                  </a:moveTo>
                  <a:lnTo>
                    <a:pt x="2171357" y="0"/>
                  </a:lnTo>
                  <a:lnTo>
                    <a:pt x="2171357" y="9512"/>
                  </a:lnTo>
                  <a:lnTo>
                    <a:pt x="2180869" y="9512"/>
                  </a:lnTo>
                  <a:lnTo>
                    <a:pt x="2180869" y="0"/>
                  </a:lnTo>
                  <a:close/>
                </a:path>
                <a:path w="2524125" h="9525">
                  <a:moveTo>
                    <a:pt x="2238019" y="0"/>
                  </a:moveTo>
                  <a:lnTo>
                    <a:pt x="2228494" y="0"/>
                  </a:lnTo>
                  <a:lnTo>
                    <a:pt x="2228494" y="9512"/>
                  </a:lnTo>
                  <a:lnTo>
                    <a:pt x="2238019" y="9512"/>
                  </a:lnTo>
                  <a:lnTo>
                    <a:pt x="2238019" y="0"/>
                  </a:lnTo>
                  <a:close/>
                </a:path>
                <a:path w="2524125" h="9525">
                  <a:moveTo>
                    <a:pt x="2295156" y="0"/>
                  </a:moveTo>
                  <a:lnTo>
                    <a:pt x="2285631" y="0"/>
                  </a:lnTo>
                  <a:lnTo>
                    <a:pt x="2285631" y="9512"/>
                  </a:lnTo>
                  <a:lnTo>
                    <a:pt x="2295156" y="9512"/>
                  </a:lnTo>
                  <a:lnTo>
                    <a:pt x="2295156" y="0"/>
                  </a:lnTo>
                  <a:close/>
                </a:path>
                <a:path w="2524125" h="9525">
                  <a:moveTo>
                    <a:pt x="2352294" y="0"/>
                  </a:moveTo>
                  <a:lnTo>
                    <a:pt x="2342769" y="0"/>
                  </a:lnTo>
                  <a:lnTo>
                    <a:pt x="2342769" y="9512"/>
                  </a:lnTo>
                  <a:lnTo>
                    <a:pt x="2352294" y="9512"/>
                  </a:lnTo>
                  <a:lnTo>
                    <a:pt x="2352294" y="0"/>
                  </a:lnTo>
                  <a:close/>
                </a:path>
                <a:path w="2524125" h="9525">
                  <a:moveTo>
                    <a:pt x="2409431" y="0"/>
                  </a:moveTo>
                  <a:lnTo>
                    <a:pt x="2399919" y="0"/>
                  </a:lnTo>
                  <a:lnTo>
                    <a:pt x="2399919" y="9512"/>
                  </a:lnTo>
                  <a:lnTo>
                    <a:pt x="2409431" y="9512"/>
                  </a:lnTo>
                  <a:lnTo>
                    <a:pt x="2409431" y="0"/>
                  </a:lnTo>
                  <a:close/>
                </a:path>
                <a:path w="2524125" h="9525">
                  <a:moveTo>
                    <a:pt x="2466581" y="0"/>
                  </a:moveTo>
                  <a:lnTo>
                    <a:pt x="2457056" y="0"/>
                  </a:lnTo>
                  <a:lnTo>
                    <a:pt x="2457056" y="9512"/>
                  </a:lnTo>
                  <a:lnTo>
                    <a:pt x="2466581" y="9512"/>
                  </a:lnTo>
                  <a:lnTo>
                    <a:pt x="2466581" y="0"/>
                  </a:lnTo>
                  <a:close/>
                </a:path>
                <a:path w="2524125" h="9525">
                  <a:moveTo>
                    <a:pt x="2523718" y="0"/>
                  </a:moveTo>
                  <a:lnTo>
                    <a:pt x="2514193" y="0"/>
                  </a:lnTo>
                  <a:lnTo>
                    <a:pt x="2514193" y="9512"/>
                  </a:lnTo>
                  <a:lnTo>
                    <a:pt x="2523718" y="9512"/>
                  </a:lnTo>
                  <a:lnTo>
                    <a:pt x="252371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470082" y="2734817"/>
            <a:ext cx="276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0.5M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70082" y="2053104"/>
            <a:ext cx="2762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1.0M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393660" y="3679672"/>
            <a:ext cx="3098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10" dirty="0">
                <a:solidFill>
                  <a:srgbClr val="252423"/>
                </a:solidFill>
                <a:latin typeface="Lucida Sans Unicode"/>
                <a:cs typeface="Lucida Sans Unicode"/>
              </a:rPr>
              <a:t>Month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5950" y="1928426"/>
            <a:ext cx="177800" cy="1594485"/>
          </a:xfrm>
          <a:prstGeom prst="rect">
            <a:avLst/>
          </a:prstGeom>
        </p:spPr>
        <p:txBody>
          <a:bodyPr vert="vert270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5" dirty="0">
                <a:solidFill>
                  <a:srgbClr val="094680"/>
                </a:solidFill>
                <a:latin typeface="Segoe UI Semibold"/>
                <a:cs typeface="Segoe UI Semibold"/>
              </a:rPr>
              <a:t>Revenue,</a:t>
            </a:r>
            <a:r>
              <a:rPr sz="900" spc="-15" dirty="0">
                <a:solidFill>
                  <a:srgbClr val="094680"/>
                </a:solidFill>
                <a:latin typeface="Segoe UI Semibold"/>
                <a:cs typeface="Segoe UI Semibold"/>
              </a:rPr>
              <a:t> </a:t>
            </a:r>
            <a:r>
              <a:rPr sz="900" spc="-5" dirty="0">
                <a:solidFill>
                  <a:srgbClr val="094680"/>
                </a:solidFill>
                <a:latin typeface="Segoe UI Semibold"/>
                <a:cs typeface="Segoe UI Semibold"/>
              </a:rPr>
              <a:t>Last</a:t>
            </a:r>
            <a:r>
              <a:rPr sz="900" spc="-10" dirty="0">
                <a:solidFill>
                  <a:srgbClr val="094680"/>
                </a:solidFill>
                <a:latin typeface="Segoe UI Semibold"/>
                <a:cs typeface="Segoe UI Semibold"/>
              </a:rPr>
              <a:t> </a:t>
            </a:r>
            <a:r>
              <a:rPr sz="900" spc="-25" dirty="0">
                <a:solidFill>
                  <a:srgbClr val="094680"/>
                </a:solidFill>
                <a:latin typeface="Segoe UI Semibold"/>
                <a:cs typeface="Segoe UI Semibold"/>
              </a:rPr>
              <a:t>Year</a:t>
            </a:r>
            <a:r>
              <a:rPr sz="900" spc="-10" dirty="0">
                <a:solidFill>
                  <a:srgbClr val="094680"/>
                </a:solidFill>
                <a:latin typeface="Segoe UI Semibold"/>
                <a:cs typeface="Segoe UI Semibold"/>
              </a:rPr>
              <a:t> </a:t>
            </a:r>
            <a:r>
              <a:rPr sz="900" spc="-5" dirty="0">
                <a:solidFill>
                  <a:srgbClr val="094680"/>
                </a:solidFill>
                <a:latin typeface="Segoe UI Semibold"/>
                <a:cs typeface="Segoe UI Semibold"/>
              </a:rPr>
              <a:t>and</a:t>
            </a:r>
            <a:r>
              <a:rPr sz="900" spc="-10" dirty="0">
                <a:solidFill>
                  <a:srgbClr val="094680"/>
                </a:solidFill>
                <a:latin typeface="Segoe UI Semibold"/>
                <a:cs typeface="Segoe UI Semibold"/>
              </a:rPr>
              <a:t> </a:t>
            </a:r>
            <a:r>
              <a:rPr sz="900" spc="-5" dirty="0">
                <a:solidFill>
                  <a:srgbClr val="094680"/>
                </a:solidFill>
                <a:latin typeface="Segoe UI Semibold"/>
                <a:cs typeface="Segoe UI Semibold"/>
              </a:rPr>
              <a:t>Chan…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689347" y="3527457"/>
            <a:ext cx="40703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990106" y="3527457"/>
            <a:ext cx="4660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February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381487" y="3527457"/>
            <a:ext cx="42900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83665" algn="l"/>
                <a:tab pos="2723515" algn="l"/>
                <a:tab pos="4046854" algn="l"/>
              </a:tabLst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March	April	May	June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767023" y="3527457"/>
            <a:ext cx="2139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012651" y="3527457"/>
            <a:ext cx="3835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August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294704" y="1927466"/>
            <a:ext cx="10482580" cy="1574800"/>
            <a:chOff x="1294704" y="1927466"/>
            <a:chExt cx="10482580" cy="1574800"/>
          </a:xfrm>
        </p:grpSpPr>
        <p:sp>
          <p:nvSpPr>
            <p:cNvPr id="91" name="object 91"/>
            <p:cNvSpPr/>
            <p:nvPr/>
          </p:nvSpPr>
          <p:spPr>
            <a:xfrm>
              <a:off x="1360690" y="2149424"/>
              <a:ext cx="9658350" cy="1353185"/>
            </a:xfrm>
            <a:custGeom>
              <a:avLst/>
              <a:gdLst/>
              <a:ahLst/>
              <a:cxnLst/>
              <a:rect l="l" t="t" r="r" b="b"/>
              <a:pathLst>
                <a:path w="9658350" h="1353185">
                  <a:moveTo>
                    <a:pt x="346659" y="69075"/>
                  </a:moveTo>
                  <a:lnTo>
                    <a:pt x="0" y="69075"/>
                  </a:lnTo>
                  <a:lnTo>
                    <a:pt x="0" y="1352689"/>
                  </a:lnTo>
                  <a:lnTo>
                    <a:pt x="346659" y="1352689"/>
                  </a:lnTo>
                  <a:lnTo>
                    <a:pt x="346659" y="69075"/>
                  </a:lnTo>
                  <a:close/>
                </a:path>
                <a:path w="9658350" h="1353185">
                  <a:moveTo>
                    <a:pt x="1676857" y="211505"/>
                  </a:moveTo>
                  <a:lnTo>
                    <a:pt x="1330198" y="211505"/>
                  </a:lnTo>
                  <a:lnTo>
                    <a:pt x="1330198" y="1352689"/>
                  </a:lnTo>
                  <a:lnTo>
                    <a:pt x="1676857" y="1352689"/>
                  </a:lnTo>
                  <a:lnTo>
                    <a:pt x="1676857" y="211505"/>
                  </a:lnTo>
                  <a:close/>
                </a:path>
                <a:path w="9658350" h="1353185">
                  <a:moveTo>
                    <a:pt x="3007042" y="17792"/>
                  </a:moveTo>
                  <a:lnTo>
                    <a:pt x="2660396" y="17792"/>
                  </a:lnTo>
                  <a:lnTo>
                    <a:pt x="2660396" y="1352689"/>
                  </a:lnTo>
                  <a:lnTo>
                    <a:pt x="3007042" y="1352689"/>
                  </a:lnTo>
                  <a:lnTo>
                    <a:pt x="3007042" y="17792"/>
                  </a:lnTo>
                  <a:close/>
                </a:path>
                <a:path w="9658350" h="1353185">
                  <a:moveTo>
                    <a:pt x="4337240" y="50"/>
                  </a:moveTo>
                  <a:lnTo>
                    <a:pt x="3990581" y="50"/>
                  </a:lnTo>
                  <a:lnTo>
                    <a:pt x="3990581" y="1352689"/>
                  </a:lnTo>
                  <a:lnTo>
                    <a:pt x="4337240" y="1352689"/>
                  </a:lnTo>
                  <a:lnTo>
                    <a:pt x="4337240" y="50"/>
                  </a:lnTo>
                  <a:close/>
                </a:path>
                <a:path w="9658350" h="1353185">
                  <a:moveTo>
                    <a:pt x="5667438" y="0"/>
                  </a:moveTo>
                  <a:lnTo>
                    <a:pt x="5320779" y="0"/>
                  </a:lnTo>
                  <a:lnTo>
                    <a:pt x="5320779" y="1352689"/>
                  </a:lnTo>
                  <a:lnTo>
                    <a:pt x="5667438" y="1352689"/>
                  </a:lnTo>
                  <a:lnTo>
                    <a:pt x="5667438" y="0"/>
                  </a:lnTo>
                  <a:close/>
                </a:path>
                <a:path w="9658350" h="1353185">
                  <a:moveTo>
                    <a:pt x="6997636" y="175691"/>
                  </a:moveTo>
                  <a:lnTo>
                    <a:pt x="6650977" y="175691"/>
                  </a:lnTo>
                  <a:lnTo>
                    <a:pt x="6650977" y="1352689"/>
                  </a:lnTo>
                  <a:lnTo>
                    <a:pt x="6997636" y="1352689"/>
                  </a:lnTo>
                  <a:lnTo>
                    <a:pt x="6997636" y="175691"/>
                  </a:lnTo>
                  <a:close/>
                </a:path>
                <a:path w="9658350" h="1353185">
                  <a:moveTo>
                    <a:pt x="8327822" y="155587"/>
                  </a:moveTo>
                  <a:lnTo>
                    <a:pt x="7981175" y="155587"/>
                  </a:lnTo>
                  <a:lnTo>
                    <a:pt x="7981175" y="1352689"/>
                  </a:lnTo>
                  <a:lnTo>
                    <a:pt x="8327822" y="1352689"/>
                  </a:lnTo>
                  <a:lnTo>
                    <a:pt x="8327822" y="155587"/>
                  </a:lnTo>
                  <a:close/>
                </a:path>
                <a:path w="9658350" h="1353185">
                  <a:moveTo>
                    <a:pt x="9658020" y="195326"/>
                  </a:moveTo>
                  <a:lnTo>
                    <a:pt x="9311361" y="195326"/>
                  </a:lnTo>
                  <a:lnTo>
                    <a:pt x="9311361" y="1352689"/>
                  </a:lnTo>
                  <a:lnTo>
                    <a:pt x="9658020" y="1352689"/>
                  </a:lnTo>
                  <a:lnTo>
                    <a:pt x="9658020" y="19532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07349" y="2733255"/>
              <a:ext cx="9658350" cy="768985"/>
            </a:xfrm>
            <a:custGeom>
              <a:avLst/>
              <a:gdLst/>
              <a:ahLst/>
              <a:cxnLst/>
              <a:rect l="l" t="t" r="r" b="b"/>
              <a:pathLst>
                <a:path w="9658350" h="768985">
                  <a:moveTo>
                    <a:pt x="346659" y="608266"/>
                  </a:moveTo>
                  <a:lnTo>
                    <a:pt x="0" y="608266"/>
                  </a:lnTo>
                  <a:lnTo>
                    <a:pt x="0" y="768858"/>
                  </a:lnTo>
                  <a:lnTo>
                    <a:pt x="346659" y="768858"/>
                  </a:lnTo>
                  <a:lnTo>
                    <a:pt x="346659" y="608266"/>
                  </a:lnTo>
                  <a:close/>
                </a:path>
                <a:path w="9658350" h="768985">
                  <a:moveTo>
                    <a:pt x="1676857" y="442861"/>
                  </a:moveTo>
                  <a:lnTo>
                    <a:pt x="1330198" y="442861"/>
                  </a:lnTo>
                  <a:lnTo>
                    <a:pt x="1330198" y="768858"/>
                  </a:lnTo>
                  <a:lnTo>
                    <a:pt x="1676857" y="768858"/>
                  </a:lnTo>
                  <a:lnTo>
                    <a:pt x="1676857" y="442861"/>
                  </a:lnTo>
                  <a:close/>
                </a:path>
                <a:path w="9658350" h="768985">
                  <a:moveTo>
                    <a:pt x="3007042" y="273113"/>
                  </a:moveTo>
                  <a:lnTo>
                    <a:pt x="2660383" y="273113"/>
                  </a:lnTo>
                  <a:lnTo>
                    <a:pt x="2660383" y="768858"/>
                  </a:lnTo>
                  <a:lnTo>
                    <a:pt x="3007042" y="768858"/>
                  </a:lnTo>
                  <a:lnTo>
                    <a:pt x="3007042" y="273113"/>
                  </a:lnTo>
                  <a:close/>
                </a:path>
                <a:path w="9658350" h="768985">
                  <a:moveTo>
                    <a:pt x="4337240" y="294309"/>
                  </a:moveTo>
                  <a:lnTo>
                    <a:pt x="3990581" y="294309"/>
                  </a:lnTo>
                  <a:lnTo>
                    <a:pt x="3990581" y="768858"/>
                  </a:lnTo>
                  <a:lnTo>
                    <a:pt x="4337240" y="768858"/>
                  </a:lnTo>
                  <a:lnTo>
                    <a:pt x="4337240" y="294309"/>
                  </a:lnTo>
                  <a:close/>
                </a:path>
                <a:path w="9658350" h="768985">
                  <a:moveTo>
                    <a:pt x="5667438" y="87934"/>
                  </a:moveTo>
                  <a:lnTo>
                    <a:pt x="5320779" y="87934"/>
                  </a:lnTo>
                  <a:lnTo>
                    <a:pt x="5320779" y="768858"/>
                  </a:lnTo>
                  <a:lnTo>
                    <a:pt x="5667438" y="768858"/>
                  </a:lnTo>
                  <a:lnTo>
                    <a:pt x="5667438" y="87934"/>
                  </a:lnTo>
                  <a:close/>
                </a:path>
                <a:path w="9658350" h="768985">
                  <a:moveTo>
                    <a:pt x="6997624" y="185851"/>
                  </a:moveTo>
                  <a:lnTo>
                    <a:pt x="6650977" y="185851"/>
                  </a:lnTo>
                  <a:lnTo>
                    <a:pt x="6650977" y="768858"/>
                  </a:lnTo>
                  <a:lnTo>
                    <a:pt x="6997624" y="768858"/>
                  </a:lnTo>
                  <a:lnTo>
                    <a:pt x="6997624" y="185851"/>
                  </a:lnTo>
                  <a:close/>
                </a:path>
                <a:path w="9658350" h="768985">
                  <a:moveTo>
                    <a:pt x="8327822" y="99682"/>
                  </a:moveTo>
                  <a:lnTo>
                    <a:pt x="7981162" y="99682"/>
                  </a:lnTo>
                  <a:lnTo>
                    <a:pt x="7981162" y="768858"/>
                  </a:lnTo>
                  <a:lnTo>
                    <a:pt x="8327822" y="768858"/>
                  </a:lnTo>
                  <a:lnTo>
                    <a:pt x="8327822" y="99682"/>
                  </a:lnTo>
                  <a:close/>
                </a:path>
                <a:path w="9658350" h="768985">
                  <a:moveTo>
                    <a:pt x="9658020" y="0"/>
                  </a:moveTo>
                  <a:lnTo>
                    <a:pt x="9311361" y="0"/>
                  </a:lnTo>
                  <a:lnTo>
                    <a:pt x="9311361" y="768858"/>
                  </a:lnTo>
                  <a:lnTo>
                    <a:pt x="9658020" y="768858"/>
                  </a:lnTo>
                  <a:lnTo>
                    <a:pt x="9658020" y="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054009" y="2379090"/>
              <a:ext cx="9658350" cy="1123315"/>
            </a:xfrm>
            <a:custGeom>
              <a:avLst/>
              <a:gdLst/>
              <a:ahLst/>
              <a:cxnLst/>
              <a:rect l="l" t="t" r="r" b="b"/>
              <a:pathLst>
                <a:path w="9658350" h="1123314">
                  <a:moveTo>
                    <a:pt x="346659" y="0"/>
                  </a:moveTo>
                  <a:lnTo>
                    <a:pt x="0" y="0"/>
                  </a:lnTo>
                  <a:lnTo>
                    <a:pt x="0" y="1123022"/>
                  </a:lnTo>
                  <a:lnTo>
                    <a:pt x="346659" y="1123022"/>
                  </a:lnTo>
                  <a:lnTo>
                    <a:pt x="346659" y="0"/>
                  </a:lnTo>
                  <a:close/>
                </a:path>
                <a:path w="9658350" h="1123314">
                  <a:moveTo>
                    <a:pt x="1676844" y="307835"/>
                  </a:moveTo>
                  <a:lnTo>
                    <a:pt x="1330198" y="307835"/>
                  </a:lnTo>
                  <a:lnTo>
                    <a:pt x="1330198" y="1123022"/>
                  </a:lnTo>
                  <a:lnTo>
                    <a:pt x="1676844" y="1123022"/>
                  </a:lnTo>
                  <a:lnTo>
                    <a:pt x="1676844" y="307835"/>
                  </a:lnTo>
                  <a:close/>
                </a:path>
                <a:path w="9658350" h="1123314">
                  <a:moveTo>
                    <a:pt x="3007042" y="283870"/>
                  </a:moveTo>
                  <a:lnTo>
                    <a:pt x="2660383" y="283870"/>
                  </a:lnTo>
                  <a:lnTo>
                    <a:pt x="2660383" y="1123022"/>
                  </a:lnTo>
                  <a:lnTo>
                    <a:pt x="3007042" y="1123022"/>
                  </a:lnTo>
                  <a:lnTo>
                    <a:pt x="3007042" y="283870"/>
                  </a:lnTo>
                  <a:close/>
                </a:path>
                <a:path w="9658350" h="1123314">
                  <a:moveTo>
                    <a:pt x="4337240" y="244919"/>
                  </a:moveTo>
                  <a:lnTo>
                    <a:pt x="3990581" y="244919"/>
                  </a:lnTo>
                  <a:lnTo>
                    <a:pt x="3990581" y="1123022"/>
                  </a:lnTo>
                  <a:lnTo>
                    <a:pt x="4337240" y="1123022"/>
                  </a:lnTo>
                  <a:lnTo>
                    <a:pt x="4337240" y="244919"/>
                  </a:lnTo>
                  <a:close/>
                </a:path>
                <a:path w="9658350" h="1123314">
                  <a:moveTo>
                    <a:pt x="5667426" y="451243"/>
                  </a:moveTo>
                  <a:lnTo>
                    <a:pt x="5320779" y="451243"/>
                  </a:lnTo>
                  <a:lnTo>
                    <a:pt x="5320779" y="1123022"/>
                  </a:lnTo>
                  <a:lnTo>
                    <a:pt x="5667426" y="1123022"/>
                  </a:lnTo>
                  <a:lnTo>
                    <a:pt x="5667426" y="451243"/>
                  </a:lnTo>
                  <a:close/>
                </a:path>
                <a:path w="9658350" h="1123314">
                  <a:moveTo>
                    <a:pt x="6997624" y="529018"/>
                  </a:moveTo>
                  <a:lnTo>
                    <a:pt x="6650964" y="529018"/>
                  </a:lnTo>
                  <a:lnTo>
                    <a:pt x="6650964" y="1123022"/>
                  </a:lnTo>
                  <a:lnTo>
                    <a:pt x="6997624" y="1123022"/>
                  </a:lnTo>
                  <a:lnTo>
                    <a:pt x="6997624" y="529018"/>
                  </a:lnTo>
                  <a:close/>
                </a:path>
                <a:path w="9658350" h="1123314">
                  <a:moveTo>
                    <a:pt x="8327822" y="595096"/>
                  </a:moveTo>
                  <a:lnTo>
                    <a:pt x="7981162" y="595096"/>
                  </a:lnTo>
                  <a:lnTo>
                    <a:pt x="7981162" y="1123022"/>
                  </a:lnTo>
                  <a:lnTo>
                    <a:pt x="8327822" y="1123022"/>
                  </a:lnTo>
                  <a:lnTo>
                    <a:pt x="8327822" y="595096"/>
                  </a:lnTo>
                  <a:close/>
                </a:path>
                <a:path w="9658350" h="1123314">
                  <a:moveTo>
                    <a:pt x="9658020" y="734517"/>
                  </a:moveTo>
                  <a:lnTo>
                    <a:pt x="9311361" y="734517"/>
                  </a:lnTo>
                  <a:lnTo>
                    <a:pt x="9311361" y="1123022"/>
                  </a:lnTo>
                  <a:lnTo>
                    <a:pt x="9658020" y="1123022"/>
                  </a:lnTo>
                  <a:lnTo>
                    <a:pt x="9658020" y="734517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294701" y="1927466"/>
              <a:ext cx="10481945" cy="1356995"/>
            </a:xfrm>
            <a:custGeom>
              <a:avLst/>
              <a:gdLst/>
              <a:ahLst/>
              <a:cxnLst/>
              <a:rect l="l" t="t" r="r" b="b"/>
              <a:pathLst>
                <a:path w="10481945" h="1356995">
                  <a:moveTo>
                    <a:pt x="478637" y="84302"/>
                  </a:moveTo>
                  <a:lnTo>
                    <a:pt x="450456" y="52260"/>
                  </a:lnTo>
                  <a:lnTo>
                    <a:pt x="445604" y="51295"/>
                  </a:lnTo>
                  <a:lnTo>
                    <a:pt x="38087" y="51295"/>
                  </a:lnTo>
                  <a:lnTo>
                    <a:pt x="33032" y="51295"/>
                  </a:lnTo>
                  <a:lnTo>
                    <a:pt x="965" y="79451"/>
                  </a:lnTo>
                  <a:lnTo>
                    <a:pt x="0" y="84302"/>
                  </a:lnTo>
                  <a:lnTo>
                    <a:pt x="0" y="200939"/>
                  </a:lnTo>
                  <a:lnTo>
                    <a:pt x="28181" y="232981"/>
                  </a:lnTo>
                  <a:lnTo>
                    <a:pt x="33032" y="233946"/>
                  </a:lnTo>
                  <a:lnTo>
                    <a:pt x="445604" y="233946"/>
                  </a:lnTo>
                  <a:lnTo>
                    <a:pt x="477672" y="205803"/>
                  </a:lnTo>
                  <a:lnTo>
                    <a:pt x="478637" y="200939"/>
                  </a:lnTo>
                  <a:lnTo>
                    <a:pt x="478637" y="84302"/>
                  </a:lnTo>
                  <a:close/>
                </a:path>
                <a:path w="10481945" h="1356995">
                  <a:moveTo>
                    <a:pt x="815200" y="1207325"/>
                  </a:moveTo>
                  <a:lnTo>
                    <a:pt x="787019" y="1175283"/>
                  </a:lnTo>
                  <a:lnTo>
                    <a:pt x="782154" y="1174318"/>
                  </a:lnTo>
                  <a:lnTo>
                    <a:pt x="394843" y="1174318"/>
                  </a:lnTo>
                  <a:lnTo>
                    <a:pt x="389801" y="1174318"/>
                  </a:lnTo>
                  <a:lnTo>
                    <a:pt x="357720" y="1202474"/>
                  </a:lnTo>
                  <a:lnTo>
                    <a:pt x="356755" y="1207325"/>
                  </a:lnTo>
                  <a:lnTo>
                    <a:pt x="356755" y="1323975"/>
                  </a:lnTo>
                  <a:lnTo>
                    <a:pt x="384937" y="1356017"/>
                  </a:lnTo>
                  <a:lnTo>
                    <a:pt x="389801" y="1356982"/>
                  </a:lnTo>
                  <a:lnTo>
                    <a:pt x="782154" y="1356982"/>
                  </a:lnTo>
                  <a:lnTo>
                    <a:pt x="814235" y="1328826"/>
                  </a:lnTo>
                  <a:lnTo>
                    <a:pt x="815200" y="1323975"/>
                  </a:lnTo>
                  <a:lnTo>
                    <a:pt x="815200" y="1207325"/>
                  </a:lnTo>
                  <a:close/>
                </a:path>
                <a:path w="10481945" h="1356995">
                  <a:moveTo>
                    <a:pt x="1170584" y="244881"/>
                  </a:moveTo>
                  <a:lnTo>
                    <a:pt x="1142403" y="212839"/>
                  </a:lnTo>
                  <a:lnTo>
                    <a:pt x="1137551" y="211874"/>
                  </a:lnTo>
                  <a:lnTo>
                    <a:pt x="732764" y="211874"/>
                  </a:lnTo>
                  <a:lnTo>
                    <a:pt x="727722" y="211874"/>
                  </a:lnTo>
                  <a:lnTo>
                    <a:pt x="695642" y="240030"/>
                  </a:lnTo>
                  <a:lnTo>
                    <a:pt x="694677" y="244881"/>
                  </a:lnTo>
                  <a:lnTo>
                    <a:pt x="694677" y="361530"/>
                  </a:lnTo>
                  <a:lnTo>
                    <a:pt x="722858" y="393573"/>
                  </a:lnTo>
                  <a:lnTo>
                    <a:pt x="727722" y="394538"/>
                  </a:lnTo>
                  <a:lnTo>
                    <a:pt x="1137551" y="394538"/>
                  </a:lnTo>
                  <a:lnTo>
                    <a:pt x="1169619" y="366382"/>
                  </a:lnTo>
                  <a:lnTo>
                    <a:pt x="1170584" y="361530"/>
                  </a:lnTo>
                  <a:lnTo>
                    <a:pt x="1170584" y="244881"/>
                  </a:lnTo>
                  <a:close/>
                </a:path>
                <a:path w="10481945" h="1356995">
                  <a:moveTo>
                    <a:pt x="1808670" y="226733"/>
                  </a:moveTo>
                  <a:lnTo>
                    <a:pt x="1780489" y="194691"/>
                  </a:lnTo>
                  <a:lnTo>
                    <a:pt x="1775625" y="193725"/>
                  </a:lnTo>
                  <a:lnTo>
                    <a:pt x="1368450" y="193725"/>
                  </a:lnTo>
                  <a:lnTo>
                    <a:pt x="1363395" y="193725"/>
                  </a:lnTo>
                  <a:lnTo>
                    <a:pt x="1331328" y="221881"/>
                  </a:lnTo>
                  <a:lnTo>
                    <a:pt x="1330363" y="226733"/>
                  </a:lnTo>
                  <a:lnTo>
                    <a:pt x="1330363" y="343369"/>
                  </a:lnTo>
                  <a:lnTo>
                    <a:pt x="1358544" y="375412"/>
                  </a:lnTo>
                  <a:lnTo>
                    <a:pt x="1363395" y="376377"/>
                  </a:lnTo>
                  <a:lnTo>
                    <a:pt x="1775625" y="376377"/>
                  </a:lnTo>
                  <a:lnTo>
                    <a:pt x="1807705" y="348234"/>
                  </a:lnTo>
                  <a:lnTo>
                    <a:pt x="1808670" y="343369"/>
                  </a:lnTo>
                  <a:lnTo>
                    <a:pt x="1808670" y="226733"/>
                  </a:lnTo>
                  <a:close/>
                </a:path>
                <a:path w="10481945" h="1356995">
                  <a:moveTo>
                    <a:pt x="2155329" y="1041920"/>
                  </a:moveTo>
                  <a:lnTo>
                    <a:pt x="2127148" y="1009878"/>
                  </a:lnTo>
                  <a:lnTo>
                    <a:pt x="2122284" y="1008913"/>
                  </a:lnTo>
                  <a:lnTo>
                    <a:pt x="1715109" y="1008913"/>
                  </a:lnTo>
                  <a:lnTo>
                    <a:pt x="1710055" y="1008913"/>
                  </a:lnTo>
                  <a:lnTo>
                    <a:pt x="1677974" y="1037069"/>
                  </a:lnTo>
                  <a:lnTo>
                    <a:pt x="1677009" y="1041920"/>
                  </a:lnTo>
                  <a:lnTo>
                    <a:pt x="1677009" y="1158557"/>
                  </a:lnTo>
                  <a:lnTo>
                    <a:pt x="1705203" y="1190599"/>
                  </a:lnTo>
                  <a:lnTo>
                    <a:pt x="1710055" y="1191564"/>
                  </a:lnTo>
                  <a:lnTo>
                    <a:pt x="2122284" y="1191564"/>
                  </a:lnTo>
                  <a:lnTo>
                    <a:pt x="2154364" y="1163421"/>
                  </a:lnTo>
                  <a:lnTo>
                    <a:pt x="2155329" y="1158557"/>
                  </a:lnTo>
                  <a:lnTo>
                    <a:pt x="2155329" y="1041920"/>
                  </a:lnTo>
                  <a:close/>
                </a:path>
                <a:path w="10481945" h="1356995">
                  <a:moveTo>
                    <a:pt x="2500947" y="552729"/>
                  </a:moveTo>
                  <a:lnTo>
                    <a:pt x="2472766" y="520687"/>
                  </a:lnTo>
                  <a:lnTo>
                    <a:pt x="2467914" y="519722"/>
                  </a:lnTo>
                  <a:lnTo>
                    <a:pt x="2062797" y="519722"/>
                  </a:lnTo>
                  <a:lnTo>
                    <a:pt x="2057742" y="519722"/>
                  </a:lnTo>
                  <a:lnTo>
                    <a:pt x="2025675" y="547865"/>
                  </a:lnTo>
                  <a:lnTo>
                    <a:pt x="2024697" y="552729"/>
                  </a:lnTo>
                  <a:lnTo>
                    <a:pt x="2024697" y="669366"/>
                  </a:lnTo>
                  <a:lnTo>
                    <a:pt x="2052891" y="701408"/>
                  </a:lnTo>
                  <a:lnTo>
                    <a:pt x="2057742" y="702373"/>
                  </a:lnTo>
                  <a:lnTo>
                    <a:pt x="2467914" y="702373"/>
                  </a:lnTo>
                  <a:lnTo>
                    <a:pt x="2499982" y="674217"/>
                  </a:lnTo>
                  <a:lnTo>
                    <a:pt x="2500947" y="669366"/>
                  </a:lnTo>
                  <a:lnTo>
                    <a:pt x="2500947" y="552729"/>
                  </a:lnTo>
                  <a:close/>
                </a:path>
                <a:path w="10481945" h="1356995">
                  <a:moveTo>
                    <a:pt x="3137827" y="33007"/>
                  </a:moveTo>
                  <a:lnTo>
                    <a:pt x="3109645" y="977"/>
                  </a:lnTo>
                  <a:lnTo>
                    <a:pt x="3104794" y="0"/>
                  </a:lnTo>
                  <a:lnTo>
                    <a:pt x="2699677" y="0"/>
                  </a:lnTo>
                  <a:lnTo>
                    <a:pt x="2694622" y="0"/>
                  </a:lnTo>
                  <a:lnTo>
                    <a:pt x="2662555" y="28155"/>
                  </a:lnTo>
                  <a:lnTo>
                    <a:pt x="2661589" y="33007"/>
                  </a:lnTo>
                  <a:lnTo>
                    <a:pt x="2661589" y="149656"/>
                  </a:lnTo>
                  <a:lnTo>
                    <a:pt x="2689771" y="181698"/>
                  </a:lnTo>
                  <a:lnTo>
                    <a:pt x="2694622" y="182664"/>
                  </a:lnTo>
                  <a:lnTo>
                    <a:pt x="3104794" y="182664"/>
                  </a:lnTo>
                  <a:lnTo>
                    <a:pt x="3136862" y="154508"/>
                  </a:lnTo>
                  <a:lnTo>
                    <a:pt x="3137827" y="149656"/>
                  </a:lnTo>
                  <a:lnTo>
                    <a:pt x="3137827" y="33007"/>
                  </a:lnTo>
                  <a:close/>
                </a:path>
                <a:path w="10481945" h="1356995">
                  <a:moveTo>
                    <a:pt x="3484486" y="872172"/>
                  </a:moveTo>
                  <a:lnTo>
                    <a:pt x="3456305" y="840130"/>
                  </a:lnTo>
                  <a:lnTo>
                    <a:pt x="3451441" y="839165"/>
                  </a:lnTo>
                  <a:lnTo>
                    <a:pt x="3046336" y="839165"/>
                  </a:lnTo>
                  <a:lnTo>
                    <a:pt x="3041281" y="839165"/>
                  </a:lnTo>
                  <a:lnTo>
                    <a:pt x="3009214" y="867308"/>
                  </a:lnTo>
                  <a:lnTo>
                    <a:pt x="3008236" y="872172"/>
                  </a:lnTo>
                  <a:lnTo>
                    <a:pt x="3008236" y="988809"/>
                  </a:lnTo>
                  <a:lnTo>
                    <a:pt x="3036430" y="1020851"/>
                  </a:lnTo>
                  <a:lnTo>
                    <a:pt x="3041281" y="1021816"/>
                  </a:lnTo>
                  <a:lnTo>
                    <a:pt x="3451441" y="1021816"/>
                  </a:lnTo>
                  <a:lnTo>
                    <a:pt x="3483521" y="993660"/>
                  </a:lnTo>
                  <a:lnTo>
                    <a:pt x="3484486" y="988809"/>
                  </a:lnTo>
                  <a:lnTo>
                    <a:pt x="3484486" y="872172"/>
                  </a:lnTo>
                  <a:close/>
                </a:path>
                <a:path w="10481945" h="1356995">
                  <a:moveTo>
                    <a:pt x="3831145" y="528751"/>
                  </a:moveTo>
                  <a:lnTo>
                    <a:pt x="3802964" y="496709"/>
                  </a:lnTo>
                  <a:lnTo>
                    <a:pt x="3798100" y="495744"/>
                  </a:lnTo>
                  <a:lnTo>
                    <a:pt x="3392995" y="495744"/>
                  </a:lnTo>
                  <a:lnTo>
                    <a:pt x="3387941" y="495744"/>
                  </a:lnTo>
                  <a:lnTo>
                    <a:pt x="3355860" y="523900"/>
                  </a:lnTo>
                  <a:lnTo>
                    <a:pt x="3354895" y="528751"/>
                  </a:lnTo>
                  <a:lnTo>
                    <a:pt x="3354895" y="645401"/>
                  </a:lnTo>
                  <a:lnTo>
                    <a:pt x="3383076" y="677443"/>
                  </a:lnTo>
                  <a:lnTo>
                    <a:pt x="3387941" y="678408"/>
                  </a:lnTo>
                  <a:lnTo>
                    <a:pt x="3798100" y="678408"/>
                  </a:lnTo>
                  <a:lnTo>
                    <a:pt x="3830180" y="650252"/>
                  </a:lnTo>
                  <a:lnTo>
                    <a:pt x="3831145" y="645401"/>
                  </a:lnTo>
                  <a:lnTo>
                    <a:pt x="3831145" y="528751"/>
                  </a:lnTo>
                  <a:close/>
                </a:path>
                <a:path w="10481945" h="1356995">
                  <a:moveTo>
                    <a:pt x="4468190" y="312102"/>
                  </a:moveTo>
                  <a:lnTo>
                    <a:pt x="4440009" y="280060"/>
                  </a:lnTo>
                  <a:lnTo>
                    <a:pt x="4435157" y="279095"/>
                  </a:lnTo>
                  <a:lnTo>
                    <a:pt x="4029710" y="279095"/>
                  </a:lnTo>
                  <a:lnTo>
                    <a:pt x="4024655" y="279095"/>
                  </a:lnTo>
                  <a:lnTo>
                    <a:pt x="3992575" y="307238"/>
                  </a:lnTo>
                  <a:lnTo>
                    <a:pt x="3991610" y="312102"/>
                  </a:lnTo>
                  <a:lnTo>
                    <a:pt x="3991610" y="428739"/>
                  </a:lnTo>
                  <a:lnTo>
                    <a:pt x="4019791" y="460781"/>
                  </a:lnTo>
                  <a:lnTo>
                    <a:pt x="4024655" y="461746"/>
                  </a:lnTo>
                  <a:lnTo>
                    <a:pt x="4435157" y="461746"/>
                  </a:lnTo>
                  <a:lnTo>
                    <a:pt x="4467225" y="433590"/>
                  </a:lnTo>
                  <a:lnTo>
                    <a:pt x="4468190" y="428739"/>
                  </a:lnTo>
                  <a:lnTo>
                    <a:pt x="4468190" y="312102"/>
                  </a:lnTo>
                  <a:close/>
                </a:path>
                <a:path w="10481945" h="1356995">
                  <a:moveTo>
                    <a:pt x="4814519" y="893368"/>
                  </a:moveTo>
                  <a:lnTo>
                    <a:pt x="4786338" y="861326"/>
                  </a:lnTo>
                  <a:lnTo>
                    <a:pt x="4781474" y="860361"/>
                  </a:lnTo>
                  <a:lnTo>
                    <a:pt x="4376699" y="860361"/>
                  </a:lnTo>
                  <a:lnTo>
                    <a:pt x="4371645" y="860361"/>
                  </a:lnTo>
                  <a:lnTo>
                    <a:pt x="4339564" y="888517"/>
                  </a:lnTo>
                  <a:lnTo>
                    <a:pt x="4338599" y="893368"/>
                  </a:lnTo>
                  <a:lnTo>
                    <a:pt x="4338599" y="1010018"/>
                  </a:lnTo>
                  <a:lnTo>
                    <a:pt x="4366780" y="1042060"/>
                  </a:lnTo>
                  <a:lnTo>
                    <a:pt x="4371645" y="1043025"/>
                  </a:lnTo>
                  <a:lnTo>
                    <a:pt x="4781474" y="1043025"/>
                  </a:lnTo>
                  <a:lnTo>
                    <a:pt x="4813554" y="1014869"/>
                  </a:lnTo>
                  <a:lnTo>
                    <a:pt x="4814519" y="1010018"/>
                  </a:lnTo>
                  <a:lnTo>
                    <a:pt x="4814519" y="893368"/>
                  </a:lnTo>
                  <a:close/>
                </a:path>
                <a:path w="10481945" h="1356995">
                  <a:moveTo>
                    <a:pt x="5162537" y="489813"/>
                  </a:moveTo>
                  <a:lnTo>
                    <a:pt x="5134356" y="457771"/>
                  </a:lnTo>
                  <a:lnTo>
                    <a:pt x="5129492" y="456806"/>
                  </a:lnTo>
                  <a:lnTo>
                    <a:pt x="4721987" y="456806"/>
                  </a:lnTo>
                  <a:lnTo>
                    <a:pt x="4716932" y="456806"/>
                  </a:lnTo>
                  <a:lnTo>
                    <a:pt x="4684865" y="484962"/>
                  </a:lnTo>
                  <a:lnTo>
                    <a:pt x="4683887" y="489813"/>
                  </a:lnTo>
                  <a:lnTo>
                    <a:pt x="4683887" y="606463"/>
                  </a:lnTo>
                  <a:lnTo>
                    <a:pt x="4712081" y="638505"/>
                  </a:lnTo>
                  <a:lnTo>
                    <a:pt x="4716932" y="639470"/>
                  </a:lnTo>
                  <a:lnTo>
                    <a:pt x="5129492" y="639470"/>
                  </a:lnTo>
                  <a:lnTo>
                    <a:pt x="5161572" y="611314"/>
                  </a:lnTo>
                  <a:lnTo>
                    <a:pt x="5162537" y="606463"/>
                  </a:lnTo>
                  <a:lnTo>
                    <a:pt x="5162537" y="489813"/>
                  </a:lnTo>
                  <a:close/>
                </a:path>
                <a:path w="10481945" h="1356995">
                  <a:moveTo>
                    <a:pt x="5798388" y="312039"/>
                  </a:moveTo>
                  <a:lnTo>
                    <a:pt x="5770207" y="279996"/>
                  </a:lnTo>
                  <a:lnTo>
                    <a:pt x="5765343" y="279031"/>
                  </a:lnTo>
                  <a:lnTo>
                    <a:pt x="5359895" y="279031"/>
                  </a:lnTo>
                  <a:lnTo>
                    <a:pt x="5354853" y="279031"/>
                  </a:lnTo>
                  <a:lnTo>
                    <a:pt x="5322773" y="307187"/>
                  </a:lnTo>
                  <a:lnTo>
                    <a:pt x="5321808" y="312039"/>
                  </a:lnTo>
                  <a:lnTo>
                    <a:pt x="5321808" y="428688"/>
                  </a:lnTo>
                  <a:lnTo>
                    <a:pt x="5349989" y="460730"/>
                  </a:lnTo>
                  <a:lnTo>
                    <a:pt x="5354853" y="461695"/>
                  </a:lnTo>
                  <a:lnTo>
                    <a:pt x="5765343" y="461695"/>
                  </a:lnTo>
                  <a:lnTo>
                    <a:pt x="5797423" y="433539"/>
                  </a:lnTo>
                  <a:lnTo>
                    <a:pt x="5798388" y="428688"/>
                  </a:lnTo>
                  <a:lnTo>
                    <a:pt x="5798388" y="312039"/>
                  </a:lnTo>
                  <a:close/>
                </a:path>
                <a:path w="10481945" h="1356995">
                  <a:moveTo>
                    <a:pt x="6144704" y="686993"/>
                  </a:moveTo>
                  <a:lnTo>
                    <a:pt x="6116523" y="654951"/>
                  </a:lnTo>
                  <a:lnTo>
                    <a:pt x="6111672" y="653986"/>
                  </a:lnTo>
                  <a:lnTo>
                    <a:pt x="5706897" y="653986"/>
                  </a:lnTo>
                  <a:lnTo>
                    <a:pt x="5701843" y="653986"/>
                  </a:lnTo>
                  <a:lnTo>
                    <a:pt x="5669762" y="682142"/>
                  </a:lnTo>
                  <a:lnTo>
                    <a:pt x="5668797" y="686993"/>
                  </a:lnTo>
                  <a:lnTo>
                    <a:pt x="5668797" y="803630"/>
                  </a:lnTo>
                  <a:lnTo>
                    <a:pt x="5696978" y="835672"/>
                  </a:lnTo>
                  <a:lnTo>
                    <a:pt x="5701843" y="836650"/>
                  </a:lnTo>
                  <a:lnTo>
                    <a:pt x="6111672" y="836650"/>
                  </a:lnTo>
                  <a:lnTo>
                    <a:pt x="6143739" y="808494"/>
                  </a:lnTo>
                  <a:lnTo>
                    <a:pt x="6144704" y="803630"/>
                  </a:lnTo>
                  <a:lnTo>
                    <a:pt x="6144704" y="686993"/>
                  </a:lnTo>
                  <a:close/>
                </a:path>
                <a:path w="10481945" h="1356995">
                  <a:moveTo>
                    <a:pt x="6492735" y="992962"/>
                  </a:moveTo>
                  <a:lnTo>
                    <a:pt x="6464554" y="960920"/>
                  </a:lnTo>
                  <a:lnTo>
                    <a:pt x="6459690" y="959954"/>
                  </a:lnTo>
                  <a:lnTo>
                    <a:pt x="6052185" y="959954"/>
                  </a:lnTo>
                  <a:lnTo>
                    <a:pt x="6047130" y="959954"/>
                  </a:lnTo>
                  <a:lnTo>
                    <a:pt x="6015050" y="988110"/>
                  </a:lnTo>
                  <a:lnTo>
                    <a:pt x="6014085" y="992962"/>
                  </a:lnTo>
                  <a:lnTo>
                    <a:pt x="6014085" y="1109599"/>
                  </a:lnTo>
                  <a:lnTo>
                    <a:pt x="6042266" y="1141641"/>
                  </a:lnTo>
                  <a:lnTo>
                    <a:pt x="6047130" y="1142606"/>
                  </a:lnTo>
                  <a:lnTo>
                    <a:pt x="6459690" y="1142606"/>
                  </a:lnTo>
                  <a:lnTo>
                    <a:pt x="6491770" y="1114450"/>
                  </a:lnTo>
                  <a:lnTo>
                    <a:pt x="6492735" y="1109599"/>
                  </a:lnTo>
                  <a:lnTo>
                    <a:pt x="6492735" y="992962"/>
                  </a:lnTo>
                  <a:close/>
                </a:path>
                <a:path w="10481945" h="1356995">
                  <a:moveTo>
                    <a:pt x="7128421" y="190919"/>
                  </a:moveTo>
                  <a:lnTo>
                    <a:pt x="7100227" y="158877"/>
                  </a:lnTo>
                  <a:lnTo>
                    <a:pt x="7095376" y="157911"/>
                  </a:lnTo>
                  <a:lnTo>
                    <a:pt x="6690258" y="157911"/>
                  </a:lnTo>
                  <a:lnTo>
                    <a:pt x="6685204" y="157911"/>
                  </a:lnTo>
                  <a:lnTo>
                    <a:pt x="6653136" y="186055"/>
                  </a:lnTo>
                  <a:lnTo>
                    <a:pt x="6652171" y="190919"/>
                  </a:lnTo>
                  <a:lnTo>
                    <a:pt x="6652171" y="307555"/>
                  </a:lnTo>
                  <a:lnTo>
                    <a:pt x="6680352" y="339598"/>
                  </a:lnTo>
                  <a:lnTo>
                    <a:pt x="6685204" y="340563"/>
                  </a:lnTo>
                  <a:lnTo>
                    <a:pt x="7095376" y="340563"/>
                  </a:lnTo>
                  <a:lnTo>
                    <a:pt x="7127443" y="312407"/>
                  </a:lnTo>
                  <a:lnTo>
                    <a:pt x="7128421" y="307555"/>
                  </a:lnTo>
                  <a:lnTo>
                    <a:pt x="7128421" y="190919"/>
                  </a:lnTo>
                  <a:close/>
                </a:path>
                <a:path w="10481945" h="1356995">
                  <a:moveTo>
                    <a:pt x="7476109" y="784910"/>
                  </a:moveTo>
                  <a:lnTo>
                    <a:pt x="7447928" y="752868"/>
                  </a:lnTo>
                  <a:lnTo>
                    <a:pt x="7443063" y="751903"/>
                  </a:lnTo>
                  <a:lnTo>
                    <a:pt x="7035889" y="751903"/>
                  </a:lnTo>
                  <a:lnTo>
                    <a:pt x="7030834" y="751903"/>
                  </a:lnTo>
                  <a:lnTo>
                    <a:pt x="6998754" y="780059"/>
                  </a:lnTo>
                  <a:lnTo>
                    <a:pt x="6997789" y="784910"/>
                  </a:lnTo>
                  <a:lnTo>
                    <a:pt x="6997789" y="901547"/>
                  </a:lnTo>
                  <a:lnTo>
                    <a:pt x="7025970" y="933589"/>
                  </a:lnTo>
                  <a:lnTo>
                    <a:pt x="7030834" y="934554"/>
                  </a:lnTo>
                  <a:lnTo>
                    <a:pt x="7443063" y="934554"/>
                  </a:lnTo>
                  <a:lnTo>
                    <a:pt x="7475144" y="906411"/>
                  </a:lnTo>
                  <a:lnTo>
                    <a:pt x="7476109" y="901547"/>
                  </a:lnTo>
                  <a:lnTo>
                    <a:pt x="7476109" y="784910"/>
                  </a:lnTo>
                  <a:close/>
                </a:path>
                <a:path w="10481945" h="1356995">
                  <a:moveTo>
                    <a:pt x="7823962" y="1070737"/>
                  </a:moveTo>
                  <a:lnTo>
                    <a:pt x="7795781" y="1038694"/>
                  </a:lnTo>
                  <a:lnTo>
                    <a:pt x="7790916" y="1037729"/>
                  </a:lnTo>
                  <a:lnTo>
                    <a:pt x="7381341" y="1037729"/>
                  </a:lnTo>
                  <a:lnTo>
                    <a:pt x="7376287" y="1037729"/>
                  </a:lnTo>
                  <a:lnTo>
                    <a:pt x="7344219" y="1065885"/>
                  </a:lnTo>
                  <a:lnTo>
                    <a:pt x="7343254" y="1070737"/>
                  </a:lnTo>
                  <a:lnTo>
                    <a:pt x="7343254" y="1187373"/>
                  </a:lnTo>
                  <a:lnTo>
                    <a:pt x="7371435" y="1219415"/>
                  </a:lnTo>
                  <a:lnTo>
                    <a:pt x="7376287" y="1220381"/>
                  </a:lnTo>
                  <a:lnTo>
                    <a:pt x="7790916" y="1220381"/>
                  </a:lnTo>
                  <a:lnTo>
                    <a:pt x="7822997" y="1192237"/>
                  </a:lnTo>
                  <a:lnTo>
                    <a:pt x="7823962" y="1187373"/>
                  </a:lnTo>
                  <a:lnTo>
                    <a:pt x="7823962" y="1070737"/>
                  </a:lnTo>
                  <a:close/>
                </a:path>
                <a:path w="10481945" h="1356995">
                  <a:moveTo>
                    <a:pt x="8458441" y="170815"/>
                  </a:moveTo>
                  <a:lnTo>
                    <a:pt x="8430260" y="138772"/>
                  </a:lnTo>
                  <a:lnTo>
                    <a:pt x="8425396" y="137807"/>
                  </a:lnTo>
                  <a:lnTo>
                    <a:pt x="8020621" y="137807"/>
                  </a:lnTo>
                  <a:lnTo>
                    <a:pt x="8015567" y="137807"/>
                  </a:lnTo>
                  <a:lnTo>
                    <a:pt x="7983499" y="165963"/>
                  </a:lnTo>
                  <a:lnTo>
                    <a:pt x="7982534" y="170815"/>
                  </a:lnTo>
                  <a:lnTo>
                    <a:pt x="7982534" y="287464"/>
                  </a:lnTo>
                  <a:lnTo>
                    <a:pt x="8010715" y="319506"/>
                  </a:lnTo>
                  <a:lnTo>
                    <a:pt x="8015567" y="320471"/>
                  </a:lnTo>
                  <a:lnTo>
                    <a:pt x="8425396" y="320471"/>
                  </a:lnTo>
                  <a:lnTo>
                    <a:pt x="8457476" y="292315"/>
                  </a:lnTo>
                  <a:lnTo>
                    <a:pt x="8458441" y="287464"/>
                  </a:lnTo>
                  <a:lnTo>
                    <a:pt x="8458441" y="170815"/>
                  </a:lnTo>
                  <a:close/>
                </a:path>
                <a:path w="10481945" h="1356995">
                  <a:moveTo>
                    <a:pt x="8806472" y="698741"/>
                  </a:moveTo>
                  <a:lnTo>
                    <a:pt x="8778278" y="666699"/>
                  </a:lnTo>
                  <a:lnTo>
                    <a:pt x="8773427" y="665734"/>
                  </a:lnTo>
                  <a:lnTo>
                    <a:pt x="8365909" y="665734"/>
                  </a:lnTo>
                  <a:lnTo>
                    <a:pt x="8360867" y="665734"/>
                  </a:lnTo>
                  <a:lnTo>
                    <a:pt x="8328787" y="693889"/>
                  </a:lnTo>
                  <a:lnTo>
                    <a:pt x="8327822" y="698741"/>
                  </a:lnTo>
                  <a:lnTo>
                    <a:pt x="8327822" y="815378"/>
                  </a:lnTo>
                  <a:lnTo>
                    <a:pt x="8356003" y="847420"/>
                  </a:lnTo>
                  <a:lnTo>
                    <a:pt x="8360867" y="848385"/>
                  </a:lnTo>
                  <a:lnTo>
                    <a:pt x="8773427" y="848385"/>
                  </a:lnTo>
                  <a:lnTo>
                    <a:pt x="8805494" y="820242"/>
                  </a:lnTo>
                  <a:lnTo>
                    <a:pt x="8806472" y="815378"/>
                  </a:lnTo>
                  <a:lnTo>
                    <a:pt x="8806472" y="698741"/>
                  </a:lnTo>
                  <a:close/>
                </a:path>
                <a:path w="10481945" h="1356995">
                  <a:moveTo>
                    <a:pt x="9151925" y="1136815"/>
                  </a:moveTo>
                  <a:lnTo>
                    <a:pt x="9123743" y="1104773"/>
                  </a:lnTo>
                  <a:lnTo>
                    <a:pt x="9118879" y="1103807"/>
                  </a:lnTo>
                  <a:lnTo>
                    <a:pt x="8713775" y="1103807"/>
                  </a:lnTo>
                  <a:lnTo>
                    <a:pt x="8708720" y="1103807"/>
                  </a:lnTo>
                  <a:lnTo>
                    <a:pt x="8676640" y="1131951"/>
                  </a:lnTo>
                  <a:lnTo>
                    <a:pt x="8675675" y="1136815"/>
                  </a:lnTo>
                  <a:lnTo>
                    <a:pt x="8675675" y="1253451"/>
                  </a:lnTo>
                  <a:lnTo>
                    <a:pt x="8703856" y="1285494"/>
                  </a:lnTo>
                  <a:lnTo>
                    <a:pt x="8708720" y="1286459"/>
                  </a:lnTo>
                  <a:lnTo>
                    <a:pt x="9118879" y="1286459"/>
                  </a:lnTo>
                  <a:lnTo>
                    <a:pt x="9150960" y="1258303"/>
                  </a:lnTo>
                  <a:lnTo>
                    <a:pt x="9151925" y="1253451"/>
                  </a:lnTo>
                  <a:lnTo>
                    <a:pt x="9151925" y="1136815"/>
                  </a:lnTo>
                  <a:close/>
                </a:path>
                <a:path w="10481945" h="1356995">
                  <a:moveTo>
                    <a:pt x="9788639" y="210553"/>
                  </a:moveTo>
                  <a:lnTo>
                    <a:pt x="9760458" y="178511"/>
                  </a:lnTo>
                  <a:lnTo>
                    <a:pt x="9755594" y="177546"/>
                  </a:lnTo>
                  <a:lnTo>
                    <a:pt x="9350819" y="177546"/>
                  </a:lnTo>
                  <a:lnTo>
                    <a:pt x="9345765" y="177546"/>
                  </a:lnTo>
                  <a:lnTo>
                    <a:pt x="9313685" y="205701"/>
                  </a:lnTo>
                  <a:lnTo>
                    <a:pt x="9312719" y="210553"/>
                  </a:lnTo>
                  <a:lnTo>
                    <a:pt x="9312719" y="327202"/>
                  </a:lnTo>
                  <a:lnTo>
                    <a:pt x="9340901" y="359244"/>
                  </a:lnTo>
                  <a:lnTo>
                    <a:pt x="9345765" y="360210"/>
                  </a:lnTo>
                  <a:lnTo>
                    <a:pt x="9755594" y="360210"/>
                  </a:lnTo>
                  <a:lnTo>
                    <a:pt x="9787674" y="332054"/>
                  </a:lnTo>
                  <a:lnTo>
                    <a:pt x="9788639" y="327202"/>
                  </a:lnTo>
                  <a:lnTo>
                    <a:pt x="9788639" y="210553"/>
                  </a:lnTo>
                  <a:close/>
                </a:path>
                <a:path w="10481945" h="1356995">
                  <a:moveTo>
                    <a:pt x="10135464" y="599059"/>
                  </a:moveTo>
                  <a:lnTo>
                    <a:pt x="10107282" y="567016"/>
                  </a:lnTo>
                  <a:lnTo>
                    <a:pt x="10102418" y="566051"/>
                  </a:lnTo>
                  <a:lnTo>
                    <a:pt x="9697314" y="566051"/>
                  </a:lnTo>
                  <a:lnTo>
                    <a:pt x="9692259" y="566051"/>
                  </a:lnTo>
                  <a:lnTo>
                    <a:pt x="9660179" y="594207"/>
                  </a:lnTo>
                  <a:lnTo>
                    <a:pt x="9659214" y="599059"/>
                  </a:lnTo>
                  <a:lnTo>
                    <a:pt x="9659214" y="715708"/>
                  </a:lnTo>
                  <a:lnTo>
                    <a:pt x="9687395" y="747750"/>
                  </a:lnTo>
                  <a:lnTo>
                    <a:pt x="9692259" y="748715"/>
                  </a:lnTo>
                  <a:lnTo>
                    <a:pt x="10102418" y="748715"/>
                  </a:lnTo>
                  <a:lnTo>
                    <a:pt x="10134498" y="720559"/>
                  </a:lnTo>
                  <a:lnTo>
                    <a:pt x="10135464" y="715708"/>
                  </a:lnTo>
                  <a:lnTo>
                    <a:pt x="10135464" y="599059"/>
                  </a:lnTo>
                  <a:close/>
                </a:path>
                <a:path w="10481945" h="1356995">
                  <a:moveTo>
                    <a:pt x="10481945" y="979411"/>
                  </a:moveTo>
                  <a:lnTo>
                    <a:pt x="10453764" y="947369"/>
                  </a:lnTo>
                  <a:lnTo>
                    <a:pt x="10448912" y="946404"/>
                  </a:lnTo>
                  <a:lnTo>
                    <a:pt x="10044138" y="946404"/>
                  </a:lnTo>
                  <a:lnTo>
                    <a:pt x="10039083" y="946404"/>
                  </a:lnTo>
                  <a:lnTo>
                    <a:pt x="10007003" y="974547"/>
                  </a:lnTo>
                  <a:lnTo>
                    <a:pt x="10006038" y="979411"/>
                  </a:lnTo>
                  <a:lnTo>
                    <a:pt x="10006038" y="1096048"/>
                  </a:lnTo>
                  <a:lnTo>
                    <a:pt x="10034219" y="1128090"/>
                  </a:lnTo>
                  <a:lnTo>
                    <a:pt x="10039083" y="1129055"/>
                  </a:lnTo>
                  <a:lnTo>
                    <a:pt x="10448912" y="1129055"/>
                  </a:lnTo>
                  <a:lnTo>
                    <a:pt x="10480980" y="1100899"/>
                  </a:lnTo>
                  <a:lnTo>
                    <a:pt x="10481945" y="1096048"/>
                  </a:lnTo>
                  <a:lnTo>
                    <a:pt x="10481945" y="979411"/>
                  </a:lnTo>
                  <a:close/>
                </a:path>
              </a:pathLst>
            </a:custGeom>
            <a:solidFill>
              <a:srgbClr val="0D6A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1358191" y="1996495"/>
            <a:ext cx="3517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0.94M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688554" y="2138926"/>
            <a:ext cx="3517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0.84M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019780" y="1945208"/>
            <a:ext cx="3498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0.98M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351283" y="2224291"/>
            <a:ext cx="346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0.99M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681477" y="2224236"/>
            <a:ext cx="346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0.99M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010364" y="2103108"/>
            <a:ext cx="3498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0.86M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340726" y="2083014"/>
            <a:ext cx="3492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0.88M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0670921" y="2122749"/>
            <a:ext cx="3492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0.85M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714948" y="3119521"/>
            <a:ext cx="3314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0.12M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035210" y="2954114"/>
            <a:ext cx="3517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0.24M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366437" y="2784363"/>
            <a:ext cx="3498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0.36M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696799" y="2805567"/>
            <a:ext cx="3492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0.35M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026994" y="2599189"/>
            <a:ext cx="3492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0.50M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8355989" y="2697105"/>
            <a:ext cx="3517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0.43M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686016" y="2610936"/>
            <a:ext cx="3517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0.49M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017410" y="2511255"/>
            <a:ext cx="3498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0.56M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052872" y="2157082"/>
            <a:ext cx="3492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0.82M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382899" y="2464919"/>
            <a:ext cx="3498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0.60M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713094" y="2440953"/>
            <a:ext cx="3498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0.62M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042088" y="2402012"/>
            <a:ext cx="3517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0.64M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028134" y="2905154"/>
            <a:ext cx="6934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0.49M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358329" y="2982930"/>
            <a:ext cx="6934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0.44M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0035180" y="3049006"/>
            <a:ext cx="346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0.39M</a:t>
            </a:r>
            <a:endParaRPr sz="900">
              <a:latin typeface="Segoe UI Semibold"/>
              <a:cs typeface="Segoe UI Semibold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1364235" y="2891601"/>
            <a:ext cx="3492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0.28M</a:t>
            </a:r>
            <a:endParaRPr sz="900">
              <a:latin typeface="Segoe UI Semibold"/>
              <a:cs typeface="Segoe UI Semibold"/>
            </a:endParaRPr>
          </a:p>
        </p:txBody>
      </p:sp>
      <p:pic>
        <p:nvPicPr>
          <p:cNvPr id="119" name="object 1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147" y="1687715"/>
            <a:ext cx="98587" cy="95249"/>
          </a:xfrm>
          <a:prstGeom prst="rect">
            <a:avLst/>
          </a:prstGeom>
        </p:spPr>
      </p:pic>
      <p:sp>
        <p:nvSpPr>
          <p:cNvPr id="120" name="object 120"/>
          <p:cNvSpPr txBox="1"/>
          <p:nvPr/>
        </p:nvSpPr>
        <p:spPr>
          <a:xfrm>
            <a:off x="383515" y="1650631"/>
            <a:ext cx="454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evenue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21" name="object 1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697" y="1687715"/>
            <a:ext cx="98587" cy="95249"/>
          </a:xfrm>
          <a:prstGeom prst="rect">
            <a:avLst/>
          </a:prstGeom>
        </p:spPr>
      </p:pic>
      <p:sp>
        <p:nvSpPr>
          <p:cNvPr id="122" name="object 122"/>
          <p:cNvSpPr txBox="1"/>
          <p:nvPr/>
        </p:nvSpPr>
        <p:spPr>
          <a:xfrm>
            <a:off x="977637" y="1650631"/>
            <a:ext cx="466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Last </a:t>
            </a:r>
            <a:r>
              <a:rPr sz="900" spc="-80" dirty="0">
                <a:solidFill>
                  <a:srgbClr val="605D5C"/>
                </a:solidFill>
                <a:latin typeface="Segoe UI"/>
                <a:cs typeface="Segoe UI"/>
              </a:rPr>
              <a:t>Y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ear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23" name="object 1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4297" y="1687715"/>
            <a:ext cx="98587" cy="95249"/>
          </a:xfrm>
          <a:prstGeom prst="rect">
            <a:avLst/>
          </a:prstGeom>
        </p:spPr>
      </p:pic>
      <p:sp>
        <p:nvSpPr>
          <p:cNvPr id="124" name="object 124"/>
          <p:cNvSpPr txBox="1"/>
          <p:nvPr/>
        </p:nvSpPr>
        <p:spPr>
          <a:xfrm>
            <a:off x="1584707" y="1650631"/>
            <a:ext cx="410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Change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228635" y="728330"/>
            <a:ext cx="12115800" cy="571500"/>
            <a:chOff x="228635" y="728330"/>
            <a:chExt cx="12115800" cy="571500"/>
          </a:xfrm>
        </p:grpSpPr>
        <p:sp>
          <p:nvSpPr>
            <p:cNvPr id="126" name="object 126"/>
            <p:cNvSpPr/>
            <p:nvPr/>
          </p:nvSpPr>
          <p:spPr>
            <a:xfrm>
              <a:off x="228635" y="728330"/>
              <a:ext cx="12115800" cy="571500"/>
            </a:xfrm>
            <a:custGeom>
              <a:avLst/>
              <a:gdLst/>
              <a:ahLst/>
              <a:cxnLst/>
              <a:rect l="l" t="t" r="r" b="b"/>
              <a:pathLst>
                <a:path w="12115800" h="571500">
                  <a:moveTo>
                    <a:pt x="12115800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12115800" y="0"/>
                  </a:lnTo>
                  <a:lnTo>
                    <a:pt x="12115800" y="57150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2220610" y="775955"/>
              <a:ext cx="76200" cy="438150"/>
            </a:xfrm>
            <a:custGeom>
              <a:avLst/>
              <a:gdLst/>
              <a:ahLst/>
              <a:cxnLst/>
              <a:rect l="l" t="t" r="r" b="b"/>
              <a:pathLst>
                <a:path w="76200" h="438150">
                  <a:moveTo>
                    <a:pt x="76200" y="438150"/>
                  </a:moveTo>
                  <a:lnTo>
                    <a:pt x="0" y="43815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43815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263560" y="741652"/>
            <a:ext cx="1139063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Olist had phenomenal sales growth in the beginning of the </a:t>
            </a:r>
            <a:r>
              <a:rPr sz="1400" spc="-30" dirty="0">
                <a:solidFill>
                  <a:srgbClr val="971604"/>
                </a:solidFill>
                <a:latin typeface="Arial Black"/>
                <a:cs typeface="Arial Black"/>
              </a:rPr>
              <a:t>year.</a:t>
            </a:r>
            <a:r>
              <a:rPr sz="1400" spc="-2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10" dirty="0">
                <a:solidFill>
                  <a:srgbClr val="971604"/>
                </a:solidFill>
                <a:latin typeface="Arial Black"/>
                <a:cs typeface="Arial Black"/>
              </a:rPr>
              <a:t>The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percent has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slowed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as the monthly values </a:t>
            </a:r>
            <a:r>
              <a:rPr sz="1400" spc="-20" dirty="0">
                <a:solidFill>
                  <a:srgbClr val="971604"/>
                </a:solidFill>
                <a:latin typeface="Arial Black"/>
                <a:cs typeface="Arial Black"/>
              </a:rPr>
              <a:t>have </a:t>
            </a:r>
            <a:r>
              <a:rPr sz="1400" spc="-45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increased.</a:t>
            </a:r>
            <a:r>
              <a:rPr sz="1400" spc="459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-20" dirty="0">
                <a:solidFill>
                  <a:srgbClr val="971604"/>
                </a:solidFill>
                <a:latin typeface="Arial Black"/>
                <a:cs typeface="Arial Black"/>
              </a:rPr>
              <a:t>However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is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was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still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51%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in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August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2018.</a:t>
            </a:r>
            <a:endParaRPr sz="1400">
              <a:latin typeface="Arial Black"/>
              <a:cs typeface="Arial Black"/>
            </a:endParaRPr>
          </a:p>
          <a:p>
            <a:pPr marL="4160520">
              <a:lnSpc>
                <a:spcPct val="100000"/>
              </a:lnSpc>
              <a:spcBef>
                <a:spcPts val="330"/>
              </a:spcBef>
            </a:pP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Revenue,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Last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spc="-35" dirty="0">
                <a:solidFill>
                  <a:srgbClr val="A1333C"/>
                </a:solidFill>
                <a:latin typeface="Segoe UI"/>
                <a:cs typeface="Segoe UI"/>
              </a:rPr>
              <a:t>Year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and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Change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by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Month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130" name="object 130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7" y="0"/>
                  </a:lnTo>
                  <a:lnTo>
                    <a:pt x="48767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3" y="0"/>
                  </a:lnTo>
                  <a:lnTo>
                    <a:pt x="192023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836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4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35" y="733425"/>
            <a:ext cx="12192000" cy="3654425"/>
            <a:chOff x="228635" y="733425"/>
            <a:chExt cx="12192000" cy="3654425"/>
          </a:xfrm>
        </p:grpSpPr>
        <p:sp>
          <p:nvSpPr>
            <p:cNvPr id="4" name="object 4"/>
            <p:cNvSpPr/>
            <p:nvPr/>
          </p:nvSpPr>
          <p:spPr>
            <a:xfrm>
              <a:off x="12344435" y="733425"/>
              <a:ext cx="76200" cy="558800"/>
            </a:xfrm>
            <a:custGeom>
              <a:avLst/>
              <a:gdLst/>
              <a:ahLst/>
              <a:cxnLst/>
              <a:rect l="l" t="t" r="r" b="b"/>
              <a:pathLst>
                <a:path w="76200" h="558800">
                  <a:moveTo>
                    <a:pt x="0" y="558430"/>
                  </a:moveTo>
                  <a:lnTo>
                    <a:pt x="76164" y="558430"/>
                  </a:lnTo>
                  <a:lnTo>
                    <a:pt x="76164" y="0"/>
                  </a:lnTo>
                  <a:lnTo>
                    <a:pt x="0" y="0"/>
                  </a:lnTo>
                  <a:lnTo>
                    <a:pt x="0" y="558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35" y="1291855"/>
              <a:ext cx="12192000" cy="3095625"/>
            </a:xfrm>
            <a:custGeom>
              <a:avLst/>
              <a:gdLst/>
              <a:ahLst/>
              <a:cxnLst/>
              <a:rect l="l" t="t" r="r" b="b"/>
              <a:pathLst>
                <a:path w="12192000" h="3095625">
                  <a:moveTo>
                    <a:pt x="12192000" y="3095625"/>
                  </a:moveTo>
                  <a:lnTo>
                    <a:pt x="0" y="309562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309562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4709" y="3777640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093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4009390" h="9525">
                  <a:moveTo>
                    <a:pt x="238048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4009390" h="9525">
                  <a:moveTo>
                    <a:pt x="409448" y="0"/>
                  </a:moveTo>
                  <a:lnTo>
                    <a:pt x="399923" y="0"/>
                  </a:lnTo>
                  <a:lnTo>
                    <a:pt x="399923" y="9525"/>
                  </a:lnTo>
                  <a:lnTo>
                    <a:pt x="409448" y="9525"/>
                  </a:lnTo>
                  <a:lnTo>
                    <a:pt x="409448" y="0"/>
                  </a:lnTo>
                  <a:close/>
                </a:path>
                <a:path w="4009390" h="9525">
                  <a:moveTo>
                    <a:pt x="466585" y="0"/>
                  </a:moveTo>
                  <a:lnTo>
                    <a:pt x="457060" y="0"/>
                  </a:lnTo>
                  <a:lnTo>
                    <a:pt x="457060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4009390" h="9525">
                  <a:moveTo>
                    <a:pt x="523709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09" y="9525"/>
                  </a:lnTo>
                  <a:lnTo>
                    <a:pt x="523709" y="0"/>
                  </a:lnTo>
                  <a:close/>
                </a:path>
                <a:path w="4009390" h="9525">
                  <a:moveTo>
                    <a:pt x="580847" y="0"/>
                  </a:moveTo>
                  <a:lnTo>
                    <a:pt x="571322" y="0"/>
                  </a:lnTo>
                  <a:lnTo>
                    <a:pt x="571322" y="9525"/>
                  </a:lnTo>
                  <a:lnTo>
                    <a:pt x="580847" y="9525"/>
                  </a:lnTo>
                  <a:lnTo>
                    <a:pt x="580847" y="0"/>
                  </a:lnTo>
                  <a:close/>
                </a:path>
                <a:path w="4009390" h="9525">
                  <a:moveTo>
                    <a:pt x="637984" y="0"/>
                  </a:moveTo>
                  <a:lnTo>
                    <a:pt x="628459" y="0"/>
                  </a:lnTo>
                  <a:lnTo>
                    <a:pt x="628459" y="9525"/>
                  </a:lnTo>
                  <a:lnTo>
                    <a:pt x="637984" y="9525"/>
                  </a:lnTo>
                  <a:lnTo>
                    <a:pt x="637984" y="0"/>
                  </a:lnTo>
                  <a:close/>
                </a:path>
                <a:path w="4009390" h="9525">
                  <a:moveTo>
                    <a:pt x="695109" y="0"/>
                  </a:moveTo>
                  <a:lnTo>
                    <a:pt x="685596" y="0"/>
                  </a:lnTo>
                  <a:lnTo>
                    <a:pt x="685596" y="9525"/>
                  </a:lnTo>
                  <a:lnTo>
                    <a:pt x="695109" y="9525"/>
                  </a:lnTo>
                  <a:lnTo>
                    <a:pt x="695109" y="0"/>
                  </a:lnTo>
                  <a:close/>
                </a:path>
                <a:path w="4009390" h="9525">
                  <a:moveTo>
                    <a:pt x="752246" y="0"/>
                  </a:moveTo>
                  <a:lnTo>
                    <a:pt x="742721" y="0"/>
                  </a:lnTo>
                  <a:lnTo>
                    <a:pt x="742721" y="9525"/>
                  </a:lnTo>
                  <a:lnTo>
                    <a:pt x="752246" y="9525"/>
                  </a:lnTo>
                  <a:lnTo>
                    <a:pt x="752246" y="0"/>
                  </a:lnTo>
                  <a:close/>
                </a:path>
                <a:path w="4009390" h="9525">
                  <a:moveTo>
                    <a:pt x="809383" y="0"/>
                  </a:moveTo>
                  <a:lnTo>
                    <a:pt x="799858" y="0"/>
                  </a:lnTo>
                  <a:lnTo>
                    <a:pt x="799858" y="9525"/>
                  </a:lnTo>
                  <a:lnTo>
                    <a:pt x="809383" y="9525"/>
                  </a:lnTo>
                  <a:lnTo>
                    <a:pt x="809383" y="0"/>
                  </a:lnTo>
                  <a:close/>
                </a:path>
                <a:path w="4009390" h="9525">
                  <a:moveTo>
                    <a:pt x="866508" y="0"/>
                  </a:moveTo>
                  <a:lnTo>
                    <a:pt x="856983" y="0"/>
                  </a:lnTo>
                  <a:lnTo>
                    <a:pt x="856983" y="9525"/>
                  </a:lnTo>
                  <a:lnTo>
                    <a:pt x="866508" y="9525"/>
                  </a:lnTo>
                  <a:lnTo>
                    <a:pt x="866508" y="0"/>
                  </a:lnTo>
                  <a:close/>
                </a:path>
                <a:path w="4009390" h="9525">
                  <a:moveTo>
                    <a:pt x="923645" y="0"/>
                  </a:moveTo>
                  <a:lnTo>
                    <a:pt x="914120" y="0"/>
                  </a:lnTo>
                  <a:lnTo>
                    <a:pt x="914120" y="9525"/>
                  </a:lnTo>
                  <a:lnTo>
                    <a:pt x="923645" y="9525"/>
                  </a:lnTo>
                  <a:lnTo>
                    <a:pt x="923645" y="0"/>
                  </a:lnTo>
                  <a:close/>
                </a:path>
                <a:path w="4009390" h="9525">
                  <a:moveTo>
                    <a:pt x="980770" y="0"/>
                  </a:moveTo>
                  <a:lnTo>
                    <a:pt x="971257" y="0"/>
                  </a:lnTo>
                  <a:lnTo>
                    <a:pt x="971257" y="9525"/>
                  </a:lnTo>
                  <a:lnTo>
                    <a:pt x="980770" y="9525"/>
                  </a:lnTo>
                  <a:lnTo>
                    <a:pt x="980770" y="0"/>
                  </a:lnTo>
                  <a:close/>
                </a:path>
                <a:path w="4009390" h="9525">
                  <a:moveTo>
                    <a:pt x="1037907" y="0"/>
                  </a:moveTo>
                  <a:lnTo>
                    <a:pt x="1028382" y="0"/>
                  </a:lnTo>
                  <a:lnTo>
                    <a:pt x="1028382" y="9525"/>
                  </a:lnTo>
                  <a:lnTo>
                    <a:pt x="1037907" y="9525"/>
                  </a:lnTo>
                  <a:lnTo>
                    <a:pt x="1037907" y="0"/>
                  </a:lnTo>
                  <a:close/>
                </a:path>
                <a:path w="4009390" h="9525">
                  <a:moveTo>
                    <a:pt x="1095044" y="0"/>
                  </a:moveTo>
                  <a:lnTo>
                    <a:pt x="1085519" y="0"/>
                  </a:lnTo>
                  <a:lnTo>
                    <a:pt x="1085519" y="9525"/>
                  </a:lnTo>
                  <a:lnTo>
                    <a:pt x="1095044" y="9525"/>
                  </a:lnTo>
                  <a:lnTo>
                    <a:pt x="1095044" y="0"/>
                  </a:lnTo>
                  <a:close/>
                </a:path>
                <a:path w="4009390" h="9525">
                  <a:moveTo>
                    <a:pt x="1152169" y="0"/>
                  </a:moveTo>
                  <a:lnTo>
                    <a:pt x="1142657" y="0"/>
                  </a:lnTo>
                  <a:lnTo>
                    <a:pt x="1142657" y="9525"/>
                  </a:lnTo>
                  <a:lnTo>
                    <a:pt x="1152169" y="9525"/>
                  </a:lnTo>
                  <a:lnTo>
                    <a:pt x="1152169" y="0"/>
                  </a:lnTo>
                  <a:close/>
                </a:path>
                <a:path w="4009390" h="9525">
                  <a:moveTo>
                    <a:pt x="1209306" y="0"/>
                  </a:moveTo>
                  <a:lnTo>
                    <a:pt x="1199781" y="0"/>
                  </a:lnTo>
                  <a:lnTo>
                    <a:pt x="1199781" y="9525"/>
                  </a:lnTo>
                  <a:lnTo>
                    <a:pt x="1209306" y="9525"/>
                  </a:lnTo>
                  <a:lnTo>
                    <a:pt x="1209306" y="0"/>
                  </a:lnTo>
                  <a:close/>
                </a:path>
                <a:path w="4009390" h="9525">
                  <a:moveTo>
                    <a:pt x="1266444" y="0"/>
                  </a:moveTo>
                  <a:lnTo>
                    <a:pt x="1256919" y="0"/>
                  </a:lnTo>
                  <a:lnTo>
                    <a:pt x="1256919" y="9525"/>
                  </a:lnTo>
                  <a:lnTo>
                    <a:pt x="1266444" y="9525"/>
                  </a:lnTo>
                  <a:lnTo>
                    <a:pt x="1266444" y="0"/>
                  </a:lnTo>
                  <a:close/>
                </a:path>
                <a:path w="4009390" h="9525">
                  <a:moveTo>
                    <a:pt x="1323568" y="0"/>
                  </a:moveTo>
                  <a:lnTo>
                    <a:pt x="1314043" y="0"/>
                  </a:lnTo>
                  <a:lnTo>
                    <a:pt x="1314043" y="9525"/>
                  </a:lnTo>
                  <a:lnTo>
                    <a:pt x="1323568" y="9525"/>
                  </a:lnTo>
                  <a:lnTo>
                    <a:pt x="1323568" y="0"/>
                  </a:lnTo>
                  <a:close/>
                </a:path>
                <a:path w="4009390" h="9525">
                  <a:moveTo>
                    <a:pt x="1380705" y="0"/>
                  </a:moveTo>
                  <a:lnTo>
                    <a:pt x="1371180" y="0"/>
                  </a:lnTo>
                  <a:lnTo>
                    <a:pt x="1371180" y="9525"/>
                  </a:lnTo>
                  <a:lnTo>
                    <a:pt x="1380705" y="9525"/>
                  </a:lnTo>
                  <a:lnTo>
                    <a:pt x="1380705" y="0"/>
                  </a:lnTo>
                  <a:close/>
                </a:path>
                <a:path w="4009390" h="9525">
                  <a:moveTo>
                    <a:pt x="1437830" y="0"/>
                  </a:moveTo>
                  <a:lnTo>
                    <a:pt x="1428318" y="0"/>
                  </a:lnTo>
                  <a:lnTo>
                    <a:pt x="1428318" y="9525"/>
                  </a:lnTo>
                  <a:lnTo>
                    <a:pt x="1437830" y="9525"/>
                  </a:lnTo>
                  <a:lnTo>
                    <a:pt x="1437830" y="0"/>
                  </a:lnTo>
                  <a:close/>
                </a:path>
                <a:path w="4009390" h="9525">
                  <a:moveTo>
                    <a:pt x="1494967" y="0"/>
                  </a:moveTo>
                  <a:lnTo>
                    <a:pt x="1485442" y="0"/>
                  </a:lnTo>
                  <a:lnTo>
                    <a:pt x="1485442" y="9525"/>
                  </a:lnTo>
                  <a:lnTo>
                    <a:pt x="1494967" y="9525"/>
                  </a:lnTo>
                  <a:lnTo>
                    <a:pt x="1494967" y="0"/>
                  </a:lnTo>
                  <a:close/>
                </a:path>
                <a:path w="4009390" h="9525">
                  <a:moveTo>
                    <a:pt x="1552105" y="0"/>
                  </a:moveTo>
                  <a:lnTo>
                    <a:pt x="1542580" y="0"/>
                  </a:lnTo>
                  <a:lnTo>
                    <a:pt x="1542580" y="9525"/>
                  </a:lnTo>
                  <a:lnTo>
                    <a:pt x="1552105" y="9525"/>
                  </a:lnTo>
                  <a:lnTo>
                    <a:pt x="1552105" y="0"/>
                  </a:lnTo>
                  <a:close/>
                </a:path>
                <a:path w="4009390" h="9525">
                  <a:moveTo>
                    <a:pt x="1609229" y="0"/>
                  </a:moveTo>
                  <a:lnTo>
                    <a:pt x="1599717" y="0"/>
                  </a:lnTo>
                  <a:lnTo>
                    <a:pt x="1599717" y="9525"/>
                  </a:lnTo>
                  <a:lnTo>
                    <a:pt x="1609229" y="9525"/>
                  </a:lnTo>
                  <a:lnTo>
                    <a:pt x="1609229" y="0"/>
                  </a:lnTo>
                  <a:close/>
                </a:path>
                <a:path w="4009390" h="9525">
                  <a:moveTo>
                    <a:pt x="1666367" y="0"/>
                  </a:moveTo>
                  <a:lnTo>
                    <a:pt x="1656842" y="0"/>
                  </a:lnTo>
                  <a:lnTo>
                    <a:pt x="1656842" y="9525"/>
                  </a:lnTo>
                  <a:lnTo>
                    <a:pt x="1666367" y="9525"/>
                  </a:lnTo>
                  <a:lnTo>
                    <a:pt x="1666367" y="0"/>
                  </a:lnTo>
                  <a:close/>
                </a:path>
                <a:path w="4009390" h="9525">
                  <a:moveTo>
                    <a:pt x="1723504" y="0"/>
                  </a:moveTo>
                  <a:lnTo>
                    <a:pt x="1713979" y="0"/>
                  </a:lnTo>
                  <a:lnTo>
                    <a:pt x="1713979" y="9525"/>
                  </a:lnTo>
                  <a:lnTo>
                    <a:pt x="1723504" y="9525"/>
                  </a:lnTo>
                  <a:lnTo>
                    <a:pt x="1723504" y="0"/>
                  </a:lnTo>
                  <a:close/>
                </a:path>
                <a:path w="4009390" h="9525">
                  <a:moveTo>
                    <a:pt x="1780628" y="0"/>
                  </a:moveTo>
                  <a:lnTo>
                    <a:pt x="1771103" y="0"/>
                  </a:lnTo>
                  <a:lnTo>
                    <a:pt x="1771103" y="9525"/>
                  </a:lnTo>
                  <a:lnTo>
                    <a:pt x="1780628" y="9525"/>
                  </a:lnTo>
                  <a:lnTo>
                    <a:pt x="1780628" y="0"/>
                  </a:lnTo>
                  <a:close/>
                </a:path>
                <a:path w="4009390" h="9525">
                  <a:moveTo>
                    <a:pt x="1837766" y="0"/>
                  </a:moveTo>
                  <a:lnTo>
                    <a:pt x="1828241" y="0"/>
                  </a:lnTo>
                  <a:lnTo>
                    <a:pt x="1828241" y="9525"/>
                  </a:lnTo>
                  <a:lnTo>
                    <a:pt x="1837766" y="9525"/>
                  </a:lnTo>
                  <a:lnTo>
                    <a:pt x="1837766" y="0"/>
                  </a:lnTo>
                  <a:close/>
                </a:path>
                <a:path w="4009390" h="9525">
                  <a:moveTo>
                    <a:pt x="1894890" y="0"/>
                  </a:moveTo>
                  <a:lnTo>
                    <a:pt x="1885378" y="0"/>
                  </a:lnTo>
                  <a:lnTo>
                    <a:pt x="1885378" y="9525"/>
                  </a:lnTo>
                  <a:lnTo>
                    <a:pt x="1894890" y="9525"/>
                  </a:lnTo>
                  <a:lnTo>
                    <a:pt x="1894890" y="0"/>
                  </a:lnTo>
                  <a:close/>
                </a:path>
                <a:path w="4009390" h="9525">
                  <a:moveTo>
                    <a:pt x="1952028" y="0"/>
                  </a:moveTo>
                  <a:lnTo>
                    <a:pt x="1942503" y="0"/>
                  </a:lnTo>
                  <a:lnTo>
                    <a:pt x="1942503" y="9525"/>
                  </a:lnTo>
                  <a:lnTo>
                    <a:pt x="1952028" y="9525"/>
                  </a:lnTo>
                  <a:lnTo>
                    <a:pt x="1952028" y="0"/>
                  </a:lnTo>
                  <a:close/>
                </a:path>
                <a:path w="4009390" h="9525">
                  <a:moveTo>
                    <a:pt x="2009165" y="0"/>
                  </a:moveTo>
                  <a:lnTo>
                    <a:pt x="1999640" y="0"/>
                  </a:lnTo>
                  <a:lnTo>
                    <a:pt x="1999640" y="9525"/>
                  </a:lnTo>
                  <a:lnTo>
                    <a:pt x="2009165" y="9525"/>
                  </a:lnTo>
                  <a:lnTo>
                    <a:pt x="2009165" y="0"/>
                  </a:lnTo>
                  <a:close/>
                </a:path>
                <a:path w="4009390" h="9525">
                  <a:moveTo>
                    <a:pt x="2066290" y="0"/>
                  </a:moveTo>
                  <a:lnTo>
                    <a:pt x="2056765" y="0"/>
                  </a:lnTo>
                  <a:lnTo>
                    <a:pt x="2056765" y="9525"/>
                  </a:lnTo>
                  <a:lnTo>
                    <a:pt x="2066290" y="9525"/>
                  </a:lnTo>
                  <a:lnTo>
                    <a:pt x="2066290" y="0"/>
                  </a:lnTo>
                  <a:close/>
                </a:path>
                <a:path w="4009390" h="9525">
                  <a:moveTo>
                    <a:pt x="2123427" y="0"/>
                  </a:moveTo>
                  <a:lnTo>
                    <a:pt x="2113902" y="0"/>
                  </a:lnTo>
                  <a:lnTo>
                    <a:pt x="2113902" y="9525"/>
                  </a:lnTo>
                  <a:lnTo>
                    <a:pt x="2123427" y="9525"/>
                  </a:lnTo>
                  <a:lnTo>
                    <a:pt x="2123427" y="0"/>
                  </a:lnTo>
                  <a:close/>
                </a:path>
                <a:path w="4009390" h="9525">
                  <a:moveTo>
                    <a:pt x="2180564" y="0"/>
                  </a:moveTo>
                  <a:lnTo>
                    <a:pt x="2171039" y="0"/>
                  </a:lnTo>
                  <a:lnTo>
                    <a:pt x="2171039" y="9525"/>
                  </a:lnTo>
                  <a:lnTo>
                    <a:pt x="2180564" y="9525"/>
                  </a:lnTo>
                  <a:lnTo>
                    <a:pt x="2180564" y="0"/>
                  </a:lnTo>
                  <a:close/>
                </a:path>
                <a:path w="4009390" h="9525">
                  <a:moveTo>
                    <a:pt x="2237689" y="0"/>
                  </a:moveTo>
                  <a:lnTo>
                    <a:pt x="2228164" y="0"/>
                  </a:lnTo>
                  <a:lnTo>
                    <a:pt x="2228164" y="9525"/>
                  </a:lnTo>
                  <a:lnTo>
                    <a:pt x="2237689" y="9525"/>
                  </a:lnTo>
                  <a:lnTo>
                    <a:pt x="2237689" y="0"/>
                  </a:lnTo>
                  <a:close/>
                </a:path>
                <a:path w="4009390" h="9525">
                  <a:moveTo>
                    <a:pt x="2294826" y="0"/>
                  </a:moveTo>
                  <a:lnTo>
                    <a:pt x="2285301" y="0"/>
                  </a:lnTo>
                  <a:lnTo>
                    <a:pt x="2285301" y="9525"/>
                  </a:lnTo>
                  <a:lnTo>
                    <a:pt x="2294826" y="9525"/>
                  </a:lnTo>
                  <a:lnTo>
                    <a:pt x="2294826" y="0"/>
                  </a:lnTo>
                  <a:close/>
                </a:path>
                <a:path w="4009390" h="9525">
                  <a:moveTo>
                    <a:pt x="2351951" y="0"/>
                  </a:moveTo>
                  <a:lnTo>
                    <a:pt x="2342438" y="0"/>
                  </a:lnTo>
                  <a:lnTo>
                    <a:pt x="2342438" y="9525"/>
                  </a:lnTo>
                  <a:lnTo>
                    <a:pt x="2351951" y="9525"/>
                  </a:lnTo>
                  <a:lnTo>
                    <a:pt x="2351951" y="0"/>
                  </a:lnTo>
                  <a:close/>
                </a:path>
                <a:path w="4009390" h="9525">
                  <a:moveTo>
                    <a:pt x="2409088" y="0"/>
                  </a:moveTo>
                  <a:lnTo>
                    <a:pt x="2399563" y="0"/>
                  </a:lnTo>
                  <a:lnTo>
                    <a:pt x="2399563" y="9525"/>
                  </a:lnTo>
                  <a:lnTo>
                    <a:pt x="2409088" y="9525"/>
                  </a:lnTo>
                  <a:lnTo>
                    <a:pt x="2409088" y="0"/>
                  </a:lnTo>
                  <a:close/>
                </a:path>
                <a:path w="4009390" h="9525">
                  <a:moveTo>
                    <a:pt x="2466225" y="0"/>
                  </a:moveTo>
                  <a:lnTo>
                    <a:pt x="2456700" y="0"/>
                  </a:lnTo>
                  <a:lnTo>
                    <a:pt x="2456700" y="9525"/>
                  </a:lnTo>
                  <a:lnTo>
                    <a:pt x="2466225" y="9525"/>
                  </a:lnTo>
                  <a:lnTo>
                    <a:pt x="2466225" y="0"/>
                  </a:lnTo>
                  <a:close/>
                </a:path>
                <a:path w="4009390" h="9525">
                  <a:moveTo>
                    <a:pt x="2523350" y="0"/>
                  </a:moveTo>
                  <a:lnTo>
                    <a:pt x="2513825" y="0"/>
                  </a:lnTo>
                  <a:lnTo>
                    <a:pt x="2513825" y="9525"/>
                  </a:lnTo>
                  <a:lnTo>
                    <a:pt x="2523350" y="9525"/>
                  </a:lnTo>
                  <a:lnTo>
                    <a:pt x="2523350" y="0"/>
                  </a:lnTo>
                  <a:close/>
                </a:path>
                <a:path w="4009390" h="9525">
                  <a:moveTo>
                    <a:pt x="2580487" y="0"/>
                  </a:moveTo>
                  <a:lnTo>
                    <a:pt x="2570962" y="0"/>
                  </a:lnTo>
                  <a:lnTo>
                    <a:pt x="2570962" y="9525"/>
                  </a:lnTo>
                  <a:lnTo>
                    <a:pt x="2580487" y="9525"/>
                  </a:lnTo>
                  <a:lnTo>
                    <a:pt x="2580487" y="0"/>
                  </a:lnTo>
                  <a:close/>
                </a:path>
                <a:path w="4009390" h="9525">
                  <a:moveTo>
                    <a:pt x="2637612" y="0"/>
                  </a:moveTo>
                  <a:lnTo>
                    <a:pt x="2628100" y="0"/>
                  </a:lnTo>
                  <a:lnTo>
                    <a:pt x="2628100" y="9525"/>
                  </a:lnTo>
                  <a:lnTo>
                    <a:pt x="2637612" y="9525"/>
                  </a:lnTo>
                  <a:lnTo>
                    <a:pt x="2637612" y="0"/>
                  </a:lnTo>
                  <a:close/>
                </a:path>
                <a:path w="4009390" h="9525">
                  <a:moveTo>
                    <a:pt x="2694749" y="0"/>
                  </a:moveTo>
                  <a:lnTo>
                    <a:pt x="2685224" y="0"/>
                  </a:lnTo>
                  <a:lnTo>
                    <a:pt x="2685224" y="9525"/>
                  </a:lnTo>
                  <a:lnTo>
                    <a:pt x="2694749" y="9525"/>
                  </a:lnTo>
                  <a:lnTo>
                    <a:pt x="2694749" y="0"/>
                  </a:lnTo>
                  <a:close/>
                </a:path>
                <a:path w="4009390" h="9525">
                  <a:moveTo>
                    <a:pt x="2751886" y="0"/>
                  </a:moveTo>
                  <a:lnTo>
                    <a:pt x="2742361" y="0"/>
                  </a:lnTo>
                  <a:lnTo>
                    <a:pt x="2742361" y="9525"/>
                  </a:lnTo>
                  <a:lnTo>
                    <a:pt x="2751886" y="9525"/>
                  </a:lnTo>
                  <a:lnTo>
                    <a:pt x="2751886" y="0"/>
                  </a:lnTo>
                  <a:close/>
                </a:path>
                <a:path w="4009390" h="9525">
                  <a:moveTo>
                    <a:pt x="2809011" y="0"/>
                  </a:moveTo>
                  <a:lnTo>
                    <a:pt x="2799499" y="0"/>
                  </a:lnTo>
                  <a:lnTo>
                    <a:pt x="2799499" y="9525"/>
                  </a:lnTo>
                  <a:lnTo>
                    <a:pt x="2809011" y="9525"/>
                  </a:lnTo>
                  <a:lnTo>
                    <a:pt x="2809011" y="0"/>
                  </a:lnTo>
                  <a:close/>
                </a:path>
                <a:path w="4009390" h="9525">
                  <a:moveTo>
                    <a:pt x="2866148" y="0"/>
                  </a:moveTo>
                  <a:lnTo>
                    <a:pt x="2856623" y="0"/>
                  </a:lnTo>
                  <a:lnTo>
                    <a:pt x="2856623" y="9525"/>
                  </a:lnTo>
                  <a:lnTo>
                    <a:pt x="2866148" y="9525"/>
                  </a:lnTo>
                  <a:lnTo>
                    <a:pt x="2866148" y="0"/>
                  </a:lnTo>
                  <a:close/>
                </a:path>
                <a:path w="4009390" h="9525">
                  <a:moveTo>
                    <a:pt x="2923286" y="0"/>
                  </a:moveTo>
                  <a:lnTo>
                    <a:pt x="2913761" y="0"/>
                  </a:lnTo>
                  <a:lnTo>
                    <a:pt x="2913761" y="9525"/>
                  </a:lnTo>
                  <a:lnTo>
                    <a:pt x="2923286" y="9525"/>
                  </a:lnTo>
                  <a:lnTo>
                    <a:pt x="2923286" y="0"/>
                  </a:lnTo>
                  <a:close/>
                </a:path>
                <a:path w="4009390" h="9525">
                  <a:moveTo>
                    <a:pt x="2980410" y="0"/>
                  </a:moveTo>
                  <a:lnTo>
                    <a:pt x="2970885" y="0"/>
                  </a:lnTo>
                  <a:lnTo>
                    <a:pt x="2970885" y="9525"/>
                  </a:lnTo>
                  <a:lnTo>
                    <a:pt x="2980410" y="9525"/>
                  </a:lnTo>
                  <a:lnTo>
                    <a:pt x="2980410" y="0"/>
                  </a:lnTo>
                  <a:close/>
                </a:path>
                <a:path w="4009390" h="9525">
                  <a:moveTo>
                    <a:pt x="3037548" y="0"/>
                  </a:moveTo>
                  <a:lnTo>
                    <a:pt x="3028023" y="0"/>
                  </a:lnTo>
                  <a:lnTo>
                    <a:pt x="3028023" y="9525"/>
                  </a:lnTo>
                  <a:lnTo>
                    <a:pt x="3037548" y="9525"/>
                  </a:lnTo>
                  <a:lnTo>
                    <a:pt x="3037548" y="0"/>
                  </a:lnTo>
                  <a:close/>
                </a:path>
                <a:path w="4009390" h="9525">
                  <a:moveTo>
                    <a:pt x="3094672" y="0"/>
                  </a:moveTo>
                  <a:lnTo>
                    <a:pt x="3085160" y="0"/>
                  </a:lnTo>
                  <a:lnTo>
                    <a:pt x="3085160" y="9525"/>
                  </a:lnTo>
                  <a:lnTo>
                    <a:pt x="3094672" y="9525"/>
                  </a:lnTo>
                  <a:lnTo>
                    <a:pt x="3094672" y="0"/>
                  </a:lnTo>
                  <a:close/>
                </a:path>
                <a:path w="4009390" h="9525">
                  <a:moveTo>
                    <a:pt x="3151809" y="0"/>
                  </a:moveTo>
                  <a:lnTo>
                    <a:pt x="3142284" y="0"/>
                  </a:lnTo>
                  <a:lnTo>
                    <a:pt x="3142284" y="9525"/>
                  </a:lnTo>
                  <a:lnTo>
                    <a:pt x="3151809" y="9525"/>
                  </a:lnTo>
                  <a:lnTo>
                    <a:pt x="3151809" y="0"/>
                  </a:lnTo>
                  <a:close/>
                </a:path>
                <a:path w="4009390" h="9525">
                  <a:moveTo>
                    <a:pt x="3208947" y="0"/>
                  </a:moveTo>
                  <a:lnTo>
                    <a:pt x="3199422" y="0"/>
                  </a:lnTo>
                  <a:lnTo>
                    <a:pt x="3199422" y="9525"/>
                  </a:lnTo>
                  <a:lnTo>
                    <a:pt x="3208947" y="9525"/>
                  </a:lnTo>
                  <a:lnTo>
                    <a:pt x="3208947" y="0"/>
                  </a:lnTo>
                  <a:close/>
                </a:path>
                <a:path w="4009390" h="9525">
                  <a:moveTo>
                    <a:pt x="3266071" y="0"/>
                  </a:moveTo>
                  <a:lnTo>
                    <a:pt x="3256559" y="0"/>
                  </a:lnTo>
                  <a:lnTo>
                    <a:pt x="3256559" y="9525"/>
                  </a:lnTo>
                  <a:lnTo>
                    <a:pt x="3266071" y="9525"/>
                  </a:lnTo>
                  <a:lnTo>
                    <a:pt x="3266071" y="0"/>
                  </a:lnTo>
                  <a:close/>
                </a:path>
                <a:path w="4009390" h="9525">
                  <a:moveTo>
                    <a:pt x="3323209" y="0"/>
                  </a:moveTo>
                  <a:lnTo>
                    <a:pt x="3313684" y="0"/>
                  </a:lnTo>
                  <a:lnTo>
                    <a:pt x="3313684" y="9525"/>
                  </a:lnTo>
                  <a:lnTo>
                    <a:pt x="3323209" y="9525"/>
                  </a:lnTo>
                  <a:lnTo>
                    <a:pt x="3323209" y="0"/>
                  </a:lnTo>
                  <a:close/>
                </a:path>
                <a:path w="4009390" h="9525">
                  <a:moveTo>
                    <a:pt x="3380346" y="0"/>
                  </a:moveTo>
                  <a:lnTo>
                    <a:pt x="3370821" y="0"/>
                  </a:lnTo>
                  <a:lnTo>
                    <a:pt x="3370821" y="9525"/>
                  </a:lnTo>
                  <a:lnTo>
                    <a:pt x="3380346" y="9525"/>
                  </a:lnTo>
                  <a:lnTo>
                    <a:pt x="3380346" y="0"/>
                  </a:lnTo>
                  <a:close/>
                </a:path>
                <a:path w="4009390" h="9525">
                  <a:moveTo>
                    <a:pt x="3437471" y="0"/>
                  </a:moveTo>
                  <a:lnTo>
                    <a:pt x="3427946" y="0"/>
                  </a:lnTo>
                  <a:lnTo>
                    <a:pt x="3427946" y="9525"/>
                  </a:lnTo>
                  <a:lnTo>
                    <a:pt x="3437471" y="9525"/>
                  </a:lnTo>
                  <a:lnTo>
                    <a:pt x="3437471" y="0"/>
                  </a:lnTo>
                  <a:close/>
                </a:path>
                <a:path w="4009390" h="9525">
                  <a:moveTo>
                    <a:pt x="3494608" y="0"/>
                  </a:moveTo>
                  <a:lnTo>
                    <a:pt x="3485083" y="0"/>
                  </a:lnTo>
                  <a:lnTo>
                    <a:pt x="3485083" y="9525"/>
                  </a:lnTo>
                  <a:lnTo>
                    <a:pt x="3494608" y="9525"/>
                  </a:lnTo>
                  <a:lnTo>
                    <a:pt x="3494608" y="0"/>
                  </a:lnTo>
                  <a:close/>
                </a:path>
                <a:path w="4009390" h="9525">
                  <a:moveTo>
                    <a:pt x="3551732" y="0"/>
                  </a:moveTo>
                  <a:lnTo>
                    <a:pt x="3542220" y="0"/>
                  </a:lnTo>
                  <a:lnTo>
                    <a:pt x="3542220" y="9525"/>
                  </a:lnTo>
                  <a:lnTo>
                    <a:pt x="3551732" y="9525"/>
                  </a:lnTo>
                  <a:lnTo>
                    <a:pt x="3551732" y="0"/>
                  </a:lnTo>
                  <a:close/>
                </a:path>
                <a:path w="4009390" h="9525">
                  <a:moveTo>
                    <a:pt x="3608870" y="0"/>
                  </a:moveTo>
                  <a:lnTo>
                    <a:pt x="3599345" y="0"/>
                  </a:lnTo>
                  <a:lnTo>
                    <a:pt x="3599345" y="9525"/>
                  </a:lnTo>
                  <a:lnTo>
                    <a:pt x="3608870" y="9525"/>
                  </a:lnTo>
                  <a:lnTo>
                    <a:pt x="3608870" y="0"/>
                  </a:lnTo>
                  <a:close/>
                </a:path>
                <a:path w="4009390" h="9525">
                  <a:moveTo>
                    <a:pt x="3666007" y="0"/>
                  </a:moveTo>
                  <a:lnTo>
                    <a:pt x="3656482" y="0"/>
                  </a:lnTo>
                  <a:lnTo>
                    <a:pt x="3656482" y="9525"/>
                  </a:lnTo>
                  <a:lnTo>
                    <a:pt x="3666007" y="9525"/>
                  </a:lnTo>
                  <a:lnTo>
                    <a:pt x="3666007" y="0"/>
                  </a:lnTo>
                  <a:close/>
                </a:path>
                <a:path w="4009390" h="9525">
                  <a:moveTo>
                    <a:pt x="3723132" y="0"/>
                  </a:moveTo>
                  <a:lnTo>
                    <a:pt x="3713619" y="0"/>
                  </a:lnTo>
                  <a:lnTo>
                    <a:pt x="3713619" y="9525"/>
                  </a:lnTo>
                  <a:lnTo>
                    <a:pt x="3723132" y="9525"/>
                  </a:lnTo>
                  <a:lnTo>
                    <a:pt x="3723132" y="0"/>
                  </a:lnTo>
                  <a:close/>
                </a:path>
                <a:path w="4009390" h="9525">
                  <a:moveTo>
                    <a:pt x="3780269" y="0"/>
                  </a:moveTo>
                  <a:lnTo>
                    <a:pt x="3770744" y="0"/>
                  </a:lnTo>
                  <a:lnTo>
                    <a:pt x="3770744" y="9525"/>
                  </a:lnTo>
                  <a:lnTo>
                    <a:pt x="3780269" y="9525"/>
                  </a:lnTo>
                  <a:lnTo>
                    <a:pt x="3780269" y="0"/>
                  </a:lnTo>
                  <a:close/>
                </a:path>
                <a:path w="4009390" h="9525">
                  <a:moveTo>
                    <a:pt x="3837406" y="0"/>
                  </a:moveTo>
                  <a:lnTo>
                    <a:pt x="3827881" y="0"/>
                  </a:lnTo>
                  <a:lnTo>
                    <a:pt x="3827881" y="9525"/>
                  </a:lnTo>
                  <a:lnTo>
                    <a:pt x="3837406" y="9525"/>
                  </a:lnTo>
                  <a:lnTo>
                    <a:pt x="3837406" y="0"/>
                  </a:lnTo>
                  <a:close/>
                </a:path>
                <a:path w="4009390" h="9525">
                  <a:moveTo>
                    <a:pt x="3894531" y="0"/>
                  </a:moveTo>
                  <a:lnTo>
                    <a:pt x="3885006" y="0"/>
                  </a:lnTo>
                  <a:lnTo>
                    <a:pt x="3885006" y="9525"/>
                  </a:lnTo>
                  <a:lnTo>
                    <a:pt x="3894531" y="9525"/>
                  </a:lnTo>
                  <a:lnTo>
                    <a:pt x="3894531" y="0"/>
                  </a:lnTo>
                  <a:close/>
                </a:path>
                <a:path w="4009390" h="9525">
                  <a:moveTo>
                    <a:pt x="3951668" y="0"/>
                  </a:moveTo>
                  <a:lnTo>
                    <a:pt x="3942143" y="0"/>
                  </a:lnTo>
                  <a:lnTo>
                    <a:pt x="3942143" y="9525"/>
                  </a:lnTo>
                  <a:lnTo>
                    <a:pt x="3951668" y="9525"/>
                  </a:lnTo>
                  <a:lnTo>
                    <a:pt x="3951668" y="0"/>
                  </a:lnTo>
                  <a:close/>
                </a:path>
                <a:path w="4009390" h="9525">
                  <a:moveTo>
                    <a:pt x="4008793" y="0"/>
                  </a:moveTo>
                  <a:lnTo>
                    <a:pt x="3999280" y="0"/>
                  </a:lnTo>
                  <a:lnTo>
                    <a:pt x="3999280" y="9525"/>
                  </a:lnTo>
                  <a:lnTo>
                    <a:pt x="4008793" y="9525"/>
                  </a:lnTo>
                  <a:lnTo>
                    <a:pt x="400879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03990" y="3777640"/>
              <a:ext cx="4009390" cy="9525"/>
            </a:xfrm>
            <a:custGeom>
              <a:avLst/>
              <a:gdLst/>
              <a:ahLst/>
              <a:cxnLst/>
              <a:rect l="l" t="t" r="r" b="b"/>
              <a:pathLst>
                <a:path w="4009390" h="9525">
                  <a:moveTo>
                    <a:pt x="9512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12" y="9525"/>
                  </a:lnTo>
                  <a:lnTo>
                    <a:pt x="9512" y="0"/>
                  </a:lnTo>
                  <a:close/>
                </a:path>
                <a:path w="4009390" h="9525">
                  <a:moveTo>
                    <a:pt x="66649" y="0"/>
                  </a:moveTo>
                  <a:lnTo>
                    <a:pt x="57124" y="0"/>
                  </a:lnTo>
                  <a:lnTo>
                    <a:pt x="57124" y="9525"/>
                  </a:lnTo>
                  <a:lnTo>
                    <a:pt x="66649" y="9525"/>
                  </a:lnTo>
                  <a:lnTo>
                    <a:pt x="66649" y="0"/>
                  </a:lnTo>
                  <a:close/>
                </a:path>
                <a:path w="40093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4009390" h="9525">
                  <a:moveTo>
                    <a:pt x="180911" y="0"/>
                  </a:moveTo>
                  <a:lnTo>
                    <a:pt x="171386" y="0"/>
                  </a:lnTo>
                  <a:lnTo>
                    <a:pt x="171386" y="9525"/>
                  </a:lnTo>
                  <a:lnTo>
                    <a:pt x="180911" y="9525"/>
                  </a:lnTo>
                  <a:lnTo>
                    <a:pt x="180911" y="0"/>
                  </a:lnTo>
                  <a:close/>
                </a:path>
                <a:path w="4009390" h="9525">
                  <a:moveTo>
                    <a:pt x="238048" y="0"/>
                  </a:moveTo>
                  <a:lnTo>
                    <a:pt x="228523" y="0"/>
                  </a:lnTo>
                  <a:lnTo>
                    <a:pt x="228523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4009390" h="9525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4009390" h="9525">
                  <a:moveTo>
                    <a:pt x="352310" y="0"/>
                  </a:moveTo>
                  <a:lnTo>
                    <a:pt x="342785" y="0"/>
                  </a:lnTo>
                  <a:lnTo>
                    <a:pt x="342785" y="9525"/>
                  </a:lnTo>
                  <a:lnTo>
                    <a:pt x="352310" y="9525"/>
                  </a:lnTo>
                  <a:lnTo>
                    <a:pt x="352310" y="0"/>
                  </a:lnTo>
                  <a:close/>
                </a:path>
                <a:path w="4009390" h="9525">
                  <a:moveTo>
                    <a:pt x="409448" y="0"/>
                  </a:moveTo>
                  <a:lnTo>
                    <a:pt x="399923" y="0"/>
                  </a:lnTo>
                  <a:lnTo>
                    <a:pt x="399923" y="9525"/>
                  </a:lnTo>
                  <a:lnTo>
                    <a:pt x="409448" y="9525"/>
                  </a:lnTo>
                  <a:lnTo>
                    <a:pt x="409448" y="0"/>
                  </a:lnTo>
                  <a:close/>
                </a:path>
                <a:path w="4009390" h="9525">
                  <a:moveTo>
                    <a:pt x="466572" y="0"/>
                  </a:moveTo>
                  <a:lnTo>
                    <a:pt x="457060" y="0"/>
                  </a:lnTo>
                  <a:lnTo>
                    <a:pt x="457060" y="9525"/>
                  </a:lnTo>
                  <a:lnTo>
                    <a:pt x="466572" y="9525"/>
                  </a:lnTo>
                  <a:lnTo>
                    <a:pt x="466572" y="0"/>
                  </a:lnTo>
                  <a:close/>
                </a:path>
                <a:path w="4009390" h="9525">
                  <a:moveTo>
                    <a:pt x="523709" y="0"/>
                  </a:moveTo>
                  <a:lnTo>
                    <a:pt x="514184" y="0"/>
                  </a:lnTo>
                  <a:lnTo>
                    <a:pt x="514184" y="9525"/>
                  </a:lnTo>
                  <a:lnTo>
                    <a:pt x="523709" y="9525"/>
                  </a:lnTo>
                  <a:lnTo>
                    <a:pt x="523709" y="0"/>
                  </a:lnTo>
                  <a:close/>
                </a:path>
                <a:path w="4009390" h="9525">
                  <a:moveTo>
                    <a:pt x="580847" y="0"/>
                  </a:moveTo>
                  <a:lnTo>
                    <a:pt x="571322" y="0"/>
                  </a:lnTo>
                  <a:lnTo>
                    <a:pt x="571322" y="9525"/>
                  </a:lnTo>
                  <a:lnTo>
                    <a:pt x="580847" y="9525"/>
                  </a:lnTo>
                  <a:lnTo>
                    <a:pt x="580847" y="0"/>
                  </a:lnTo>
                  <a:close/>
                </a:path>
                <a:path w="4009390" h="9525">
                  <a:moveTo>
                    <a:pt x="637971" y="0"/>
                  </a:moveTo>
                  <a:lnTo>
                    <a:pt x="628446" y="0"/>
                  </a:lnTo>
                  <a:lnTo>
                    <a:pt x="628446" y="9525"/>
                  </a:lnTo>
                  <a:lnTo>
                    <a:pt x="637971" y="9525"/>
                  </a:lnTo>
                  <a:lnTo>
                    <a:pt x="637971" y="0"/>
                  </a:lnTo>
                  <a:close/>
                </a:path>
                <a:path w="4009390" h="9525">
                  <a:moveTo>
                    <a:pt x="695109" y="0"/>
                  </a:moveTo>
                  <a:lnTo>
                    <a:pt x="685584" y="0"/>
                  </a:lnTo>
                  <a:lnTo>
                    <a:pt x="685584" y="9525"/>
                  </a:lnTo>
                  <a:lnTo>
                    <a:pt x="695109" y="9525"/>
                  </a:lnTo>
                  <a:lnTo>
                    <a:pt x="695109" y="0"/>
                  </a:lnTo>
                  <a:close/>
                </a:path>
                <a:path w="4009390" h="9525">
                  <a:moveTo>
                    <a:pt x="752233" y="0"/>
                  </a:moveTo>
                  <a:lnTo>
                    <a:pt x="742721" y="0"/>
                  </a:lnTo>
                  <a:lnTo>
                    <a:pt x="742721" y="9525"/>
                  </a:lnTo>
                  <a:lnTo>
                    <a:pt x="752233" y="9525"/>
                  </a:lnTo>
                  <a:lnTo>
                    <a:pt x="752233" y="0"/>
                  </a:lnTo>
                  <a:close/>
                </a:path>
                <a:path w="4009390" h="9525">
                  <a:moveTo>
                    <a:pt x="809371" y="0"/>
                  </a:moveTo>
                  <a:lnTo>
                    <a:pt x="799846" y="0"/>
                  </a:lnTo>
                  <a:lnTo>
                    <a:pt x="799846" y="9525"/>
                  </a:lnTo>
                  <a:lnTo>
                    <a:pt x="809371" y="9525"/>
                  </a:lnTo>
                  <a:lnTo>
                    <a:pt x="809371" y="0"/>
                  </a:lnTo>
                  <a:close/>
                </a:path>
                <a:path w="4009390" h="9525">
                  <a:moveTo>
                    <a:pt x="866508" y="0"/>
                  </a:moveTo>
                  <a:lnTo>
                    <a:pt x="856983" y="0"/>
                  </a:lnTo>
                  <a:lnTo>
                    <a:pt x="856983" y="9525"/>
                  </a:lnTo>
                  <a:lnTo>
                    <a:pt x="866508" y="9525"/>
                  </a:lnTo>
                  <a:lnTo>
                    <a:pt x="866508" y="0"/>
                  </a:lnTo>
                  <a:close/>
                </a:path>
                <a:path w="4009390" h="9525">
                  <a:moveTo>
                    <a:pt x="923632" y="0"/>
                  </a:moveTo>
                  <a:lnTo>
                    <a:pt x="914120" y="0"/>
                  </a:lnTo>
                  <a:lnTo>
                    <a:pt x="914120" y="9525"/>
                  </a:lnTo>
                  <a:lnTo>
                    <a:pt x="923632" y="9525"/>
                  </a:lnTo>
                  <a:lnTo>
                    <a:pt x="923632" y="0"/>
                  </a:lnTo>
                  <a:close/>
                </a:path>
                <a:path w="4009390" h="9525">
                  <a:moveTo>
                    <a:pt x="980770" y="0"/>
                  </a:moveTo>
                  <a:lnTo>
                    <a:pt x="971245" y="0"/>
                  </a:lnTo>
                  <a:lnTo>
                    <a:pt x="971245" y="9525"/>
                  </a:lnTo>
                  <a:lnTo>
                    <a:pt x="980770" y="9525"/>
                  </a:lnTo>
                  <a:lnTo>
                    <a:pt x="980770" y="0"/>
                  </a:lnTo>
                  <a:close/>
                </a:path>
                <a:path w="4009390" h="9525">
                  <a:moveTo>
                    <a:pt x="1037907" y="0"/>
                  </a:moveTo>
                  <a:lnTo>
                    <a:pt x="1028382" y="0"/>
                  </a:lnTo>
                  <a:lnTo>
                    <a:pt x="1028382" y="9525"/>
                  </a:lnTo>
                  <a:lnTo>
                    <a:pt x="1037907" y="9525"/>
                  </a:lnTo>
                  <a:lnTo>
                    <a:pt x="1037907" y="0"/>
                  </a:lnTo>
                  <a:close/>
                </a:path>
                <a:path w="4009390" h="9525">
                  <a:moveTo>
                    <a:pt x="1095032" y="0"/>
                  </a:moveTo>
                  <a:lnTo>
                    <a:pt x="1085507" y="0"/>
                  </a:lnTo>
                  <a:lnTo>
                    <a:pt x="1085507" y="9525"/>
                  </a:lnTo>
                  <a:lnTo>
                    <a:pt x="1095032" y="9525"/>
                  </a:lnTo>
                  <a:lnTo>
                    <a:pt x="1095032" y="0"/>
                  </a:lnTo>
                  <a:close/>
                </a:path>
                <a:path w="4009390" h="9525">
                  <a:moveTo>
                    <a:pt x="1152169" y="0"/>
                  </a:moveTo>
                  <a:lnTo>
                    <a:pt x="1142644" y="0"/>
                  </a:lnTo>
                  <a:lnTo>
                    <a:pt x="1142644" y="9525"/>
                  </a:lnTo>
                  <a:lnTo>
                    <a:pt x="1152169" y="9525"/>
                  </a:lnTo>
                  <a:lnTo>
                    <a:pt x="1152169" y="0"/>
                  </a:lnTo>
                  <a:close/>
                </a:path>
                <a:path w="4009390" h="9525">
                  <a:moveTo>
                    <a:pt x="1209294" y="0"/>
                  </a:moveTo>
                  <a:lnTo>
                    <a:pt x="1199781" y="0"/>
                  </a:lnTo>
                  <a:lnTo>
                    <a:pt x="1199781" y="9525"/>
                  </a:lnTo>
                  <a:lnTo>
                    <a:pt x="1209294" y="9525"/>
                  </a:lnTo>
                  <a:lnTo>
                    <a:pt x="1209294" y="0"/>
                  </a:lnTo>
                  <a:close/>
                </a:path>
                <a:path w="4009390" h="9525">
                  <a:moveTo>
                    <a:pt x="1266431" y="0"/>
                  </a:moveTo>
                  <a:lnTo>
                    <a:pt x="1256906" y="0"/>
                  </a:lnTo>
                  <a:lnTo>
                    <a:pt x="1256906" y="9525"/>
                  </a:lnTo>
                  <a:lnTo>
                    <a:pt x="1266431" y="9525"/>
                  </a:lnTo>
                  <a:lnTo>
                    <a:pt x="1266431" y="0"/>
                  </a:lnTo>
                  <a:close/>
                </a:path>
                <a:path w="4009390" h="9525">
                  <a:moveTo>
                    <a:pt x="1323568" y="0"/>
                  </a:moveTo>
                  <a:lnTo>
                    <a:pt x="1314043" y="0"/>
                  </a:lnTo>
                  <a:lnTo>
                    <a:pt x="1314043" y="9525"/>
                  </a:lnTo>
                  <a:lnTo>
                    <a:pt x="1323568" y="9525"/>
                  </a:lnTo>
                  <a:lnTo>
                    <a:pt x="1323568" y="0"/>
                  </a:lnTo>
                  <a:close/>
                </a:path>
                <a:path w="4009390" h="9525">
                  <a:moveTo>
                    <a:pt x="1380693" y="0"/>
                  </a:moveTo>
                  <a:lnTo>
                    <a:pt x="1371180" y="0"/>
                  </a:lnTo>
                  <a:lnTo>
                    <a:pt x="1371180" y="9525"/>
                  </a:lnTo>
                  <a:lnTo>
                    <a:pt x="1380693" y="9525"/>
                  </a:lnTo>
                  <a:lnTo>
                    <a:pt x="1380693" y="0"/>
                  </a:lnTo>
                  <a:close/>
                </a:path>
                <a:path w="4009390" h="9525">
                  <a:moveTo>
                    <a:pt x="1437830" y="0"/>
                  </a:moveTo>
                  <a:lnTo>
                    <a:pt x="1428305" y="0"/>
                  </a:lnTo>
                  <a:lnTo>
                    <a:pt x="1428305" y="9525"/>
                  </a:lnTo>
                  <a:lnTo>
                    <a:pt x="1437830" y="9525"/>
                  </a:lnTo>
                  <a:lnTo>
                    <a:pt x="1437830" y="0"/>
                  </a:lnTo>
                  <a:close/>
                </a:path>
                <a:path w="4009390" h="9525">
                  <a:moveTo>
                    <a:pt x="1494967" y="0"/>
                  </a:moveTo>
                  <a:lnTo>
                    <a:pt x="1485442" y="0"/>
                  </a:lnTo>
                  <a:lnTo>
                    <a:pt x="1485442" y="9525"/>
                  </a:lnTo>
                  <a:lnTo>
                    <a:pt x="1494967" y="9525"/>
                  </a:lnTo>
                  <a:lnTo>
                    <a:pt x="1494967" y="0"/>
                  </a:lnTo>
                  <a:close/>
                </a:path>
                <a:path w="4009390" h="9525">
                  <a:moveTo>
                    <a:pt x="1552092" y="0"/>
                  </a:moveTo>
                  <a:lnTo>
                    <a:pt x="1542567" y="0"/>
                  </a:lnTo>
                  <a:lnTo>
                    <a:pt x="1542567" y="9525"/>
                  </a:lnTo>
                  <a:lnTo>
                    <a:pt x="1552092" y="9525"/>
                  </a:lnTo>
                  <a:lnTo>
                    <a:pt x="1552092" y="0"/>
                  </a:lnTo>
                  <a:close/>
                </a:path>
                <a:path w="4009390" h="9525">
                  <a:moveTo>
                    <a:pt x="1609229" y="0"/>
                  </a:moveTo>
                  <a:lnTo>
                    <a:pt x="1599704" y="0"/>
                  </a:lnTo>
                  <a:lnTo>
                    <a:pt x="1599704" y="9525"/>
                  </a:lnTo>
                  <a:lnTo>
                    <a:pt x="1609229" y="9525"/>
                  </a:lnTo>
                  <a:lnTo>
                    <a:pt x="1609229" y="0"/>
                  </a:lnTo>
                  <a:close/>
                </a:path>
                <a:path w="4009390" h="9525">
                  <a:moveTo>
                    <a:pt x="1666354" y="0"/>
                  </a:moveTo>
                  <a:lnTo>
                    <a:pt x="1656842" y="0"/>
                  </a:lnTo>
                  <a:lnTo>
                    <a:pt x="1656842" y="9525"/>
                  </a:lnTo>
                  <a:lnTo>
                    <a:pt x="1666354" y="9525"/>
                  </a:lnTo>
                  <a:lnTo>
                    <a:pt x="1666354" y="0"/>
                  </a:lnTo>
                  <a:close/>
                </a:path>
                <a:path w="4009390" h="9525">
                  <a:moveTo>
                    <a:pt x="1723491" y="0"/>
                  </a:moveTo>
                  <a:lnTo>
                    <a:pt x="1713966" y="0"/>
                  </a:lnTo>
                  <a:lnTo>
                    <a:pt x="1713966" y="9525"/>
                  </a:lnTo>
                  <a:lnTo>
                    <a:pt x="1723491" y="9525"/>
                  </a:lnTo>
                  <a:lnTo>
                    <a:pt x="1723491" y="0"/>
                  </a:lnTo>
                  <a:close/>
                </a:path>
                <a:path w="4009390" h="9525">
                  <a:moveTo>
                    <a:pt x="1780628" y="0"/>
                  </a:moveTo>
                  <a:lnTo>
                    <a:pt x="1771103" y="0"/>
                  </a:lnTo>
                  <a:lnTo>
                    <a:pt x="1771103" y="9525"/>
                  </a:lnTo>
                  <a:lnTo>
                    <a:pt x="1780628" y="9525"/>
                  </a:lnTo>
                  <a:lnTo>
                    <a:pt x="1780628" y="0"/>
                  </a:lnTo>
                  <a:close/>
                </a:path>
                <a:path w="4009390" h="9525">
                  <a:moveTo>
                    <a:pt x="1837753" y="0"/>
                  </a:moveTo>
                  <a:lnTo>
                    <a:pt x="1828241" y="0"/>
                  </a:lnTo>
                  <a:lnTo>
                    <a:pt x="1828241" y="9525"/>
                  </a:lnTo>
                  <a:lnTo>
                    <a:pt x="1837753" y="9525"/>
                  </a:lnTo>
                  <a:lnTo>
                    <a:pt x="1837753" y="0"/>
                  </a:lnTo>
                  <a:close/>
                </a:path>
                <a:path w="4009390" h="9525">
                  <a:moveTo>
                    <a:pt x="1894890" y="0"/>
                  </a:moveTo>
                  <a:lnTo>
                    <a:pt x="1885365" y="0"/>
                  </a:lnTo>
                  <a:lnTo>
                    <a:pt x="1885365" y="9525"/>
                  </a:lnTo>
                  <a:lnTo>
                    <a:pt x="1894890" y="9525"/>
                  </a:lnTo>
                  <a:lnTo>
                    <a:pt x="1894890" y="0"/>
                  </a:lnTo>
                  <a:close/>
                </a:path>
                <a:path w="4009390" h="9525">
                  <a:moveTo>
                    <a:pt x="1952028" y="0"/>
                  </a:moveTo>
                  <a:lnTo>
                    <a:pt x="1942503" y="0"/>
                  </a:lnTo>
                  <a:lnTo>
                    <a:pt x="1942503" y="9525"/>
                  </a:lnTo>
                  <a:lnTo>
                    <a:pt x="1952028" y="9525"/>
                  </a:lnTo>
                  <a:lnTo>
                    <a:pt x="1952028" y="0"/>
                  </a:lnTo>
                  <a:close/>
                </a:path>
                <a:path w="4009390" h="9525">
                  <a:moveTo>
                    <a:pt x="2009152" y="0"/>
                  </a:moveTo>
                  <a:lnTo>
                    <a:pt x="1999627" y="0"/>
                  </a:lnTo>
                  <a:lnTo>
                    <a:pt x="1999627" y="9525"/>
                  </a:lnTo>
                  <a:lnTo>
                    <a:pt x="2009152" y="9525"/>
                  </a:lnTo>
                  <a:lnTo>
                    <a:pt x="2009152" y="0"/>
                  </a:lnTo>
                  <a:close/>
                </a:path>
                <a:path w="4009390" h="9525">
                  <a:moveTo>
                    <a:pt x="2066290" y="0"/>
                  </a:moveTo>
                  <a:lnTo>
                    <a:pt x="2056765" y="0"/>
                  </a:lnTo>
                  <a:lnTo>
                    <a:pt x="2056765" y="9525"/>
                  </a:lnTo>
                  <a:lnTo>
                    <a:pt x="2066290" y="9525"/>
                  </a:lnTo>
                  <a:lnTo>
                    <a:pt x="2066290" y="0"/>
                  </a:lnTo>
                  <a:close/>
                </a:path>
                <a:path w="4009390" h="9525">
                  <a:moveTo>
                    <a:pt x="2123414" y="0"/>
                  </a:moveTo>
                  <a:lnTo>
                    <a:pt x="2113902" y="0"/>
                  </a:lnTo>
                  <a:lnTo>
                    <a:pt x="2113902" y="9525"/>
                  </a:lnTo>
                  <a:lnTo>
                    <a:pt x="2123414" y="9525"/>
                  </a:lnTo>
                  <a:lnTo>
                    <a:pt x="2123414" y="0"/>
                  </a:lnTo>
                  <a:close/>
                </a:path>
                <a:path w="4009390" h="9525">
                  <a:moveTo>
                    <a:pt x="2180552" y="0"/>
                  </a:moveTo>
                  <a:lnTo>
                    <a:pt x="2171027" y="0"/>
                  </a:lnTo>
                  <a:lnTo>
                    <a:pt x="2171027" y="9525"/>
                  </a:lnTo>
                  <a:lnTo>
                    <a:pt x="2180552" y="9525"/>
                  </a:lnTo>
                  <a:lnTo>
                    <a:pt x="2180552" y="0"/>
                  </a:lnTo>
                  <a:close/>
                </a:path>
                <a:path w="4009390" h="9525">
                  <a:moveTo>
                    <a:pt x="2237689" y="0"/>
                  </a:moveTo>
                  <a:lnTo>
                    <a:pt x="2228164" y="0"/>
                  </a:lnTo>
                  <a:lnTo>
                    <a:pt x="2228164" y="9525"/>
                  </a:lnTo>
                  <a:lnTo>
                    <a:pt x="2237689" y="9525"/>
                  </a:lnTo>
                  <a:lnTo>
                    <a:pt x="2237689" y="0"/>
                  </a:lnTo>
                  <a:close/>
                </a:path>
                <a:path w="4009390" h="9525">
                  <a:moveTo>
                    <a:pt x="2294813" y="0"/>
                  </a:moveTo>
                  <a:lnTo>
                    <a:pt x="2285288" y="0"/>
                  </a:lnTo>
                  <a:lnTo>
                    <a:pt x="2285288" y="9525"/>
                  </a:lnTo>
                  <a:lnTo>
                    <a:pt x="2294813" y="9525"/>
                  </a:lnTo>
                  <a:lnTo>
                    <a:pt x="2294813" y="0"/>
                  </a:lnTo>
                  <a:close/>
                </a:path>
                <a:path w="4009390" h="9525">
                  <a:moveTo>
                    <a:pt x="2351951" y="0"/>
                  </a:moveTo>
                  <a:lnTo>
                    <a:pt x="2342426" y="0"/>
                  </a:lnTo>
                  <a:lnTo>
                    <a:pt x="2342426" y="9525"/>
                  </a:lnTo>
                  <a:lnTo>
                    <a:pt x="2351951" y="9525"/>
                  </a:lnTo>
                  <a:lnTo>
                    <a:pt x="2351951" y="0"/>
                  </a:lnTo>
                  <a:close/>
                </a:path>
                <a:path w="4009390" h="9525">
                  <a:moveTo>
                    <a:pt x="2409075" y="0"/>
                  </a:moveTo>
                  <a:lnTo>
                    <a:pt x="2399563" y="0"/>
                  </a:lnTo>
                  <a:lnTo>
                    <a:pt x="2399563" y="9525"/>
                  </a:lnTo>
                  <a:lnTo>
                    <a:pt x="2409075" y="9525"/>
                  </a:lnTo>
                  <a:lnTo>
                    <a:pt x="2409075" y="0"/>
                  </a:lnTo>
                  <a:close/>
                </a:path>
                <a:path w="4009390" h="9525">
                  <a:moveTo>
                    <a:pt x="2466213" y="0"/>
                  </a:moveTo>
                  <a:lnTo>
                    <a:pt x="2456688" y="0"/>
                  </a:lnTo>
                  <a:lnTo>
                    <a:pt x="2456688" y="9525"/>
                  </a:lnTo>
                  <a:lnTo>
                    <a:pt x="2466213" y="9525"/>
                  </a:lnTo>
                  <a:lnTo>
                    <a:pt x="2466213" y="0"/>
                  </a:lnTo>
                  <a:close/>
                </a:path>
                <a:path w="4009390" h="9525">
                  <a:moveTo>
                    <a:pt x="2523350" y="0"/>
                  </a:moveTo>
                  <a:lnTo>
                    <a:pt x="2513825" y="0"/>
                  </a:lnTo>
                  <a:lnTo>
                    <a:pt x="2513825" y="9525"/>
                  </a:lnTo>
                  <a:lnTo>
                    <a:pt x="2523350" y="9525"/>
                  </a:lnTo>
                  <a:lnTo>
                    <a:pt x="2523350" y="0"/>
                  </a:lnTo>
                  <a:close/>
                </a:path>
                <a:path w="4009390" h="9525">
                  <a:moveTo>
                    <a:pt x="2580475" y="0"/>
                  </a:moveTo>
                  <a:lnTo>
                    <a:pt x="2570962" y="0"/>
                  </a:lnTo>
                  <a:lnTo>
                    <a:pt x="2570962" y="9525"/>
                  </a:lnTo>
                  <a:lnTo>
                    <a:pt x="2580475" y="9525"/>
                  </a:lnTo>
                  <a:lnTo>
                    <a:pt x="2580475" y="0"/>
                  </a:lnTo>
                  <a:close/>
                </a:path>
                <a:path w="4009390" h="9525">
                  <a:moveTo>
                    <a:pt x="2637612" y="0"/>
                  </a:moveTo>
                  <a:lnTo>
                    <a:pt x="2628087" y="0"/>
                  </a:lnTo>
                  <a:lnTo>
                    <a:pt x="2628087" y="9525"/>
                  </a:lnTo>
                  <a:lnTo>
                    <a:pt x="2637612" y="9525"/>
                  </a:lnTo>
                  <a:lnTo>
                    <a:pt x="2637612" y="0"/>
                  </a:lnTo>
                  <a:close/>
                </a:path>
                <a:path w="4009390" h="9525">
                  <a:moveTo>
                    <a:pt x="2694749" y="0"/>
                  </a:moveTo>
                  <a:lnTo>
                    <a:pt x="2685224" y="0"/>
                  </a:lnTo>
                  <a:lnTo>
                    <a:pt x="2685224" y="9525"/>
                  </a:lnTo>
                  <a:lnTo>
                    <a:pt x="2694749" y="9525"/>
                  </a:lnTo>
                  <a:lnTo>
                    <a:pt x="2694749" y="0"/>
                  </a:lnTo>
                  <a:close/>
                </a:path>
                <a:path w="4009390" h="9525">
                  <a:moveTo>
                    <a:pt x="2751874" y="0"/>
                  </a:moveTo>
                  <a:lnTo>
                    <a:pt x="2742349" y="0"/>
                  </a:lnTo>
                  <a:lnTo>
                    <a:pt x="2742349" y="9525"/>
                  </a:lnTo>
                  <a:lnTo>
                    <a:pt x="2751874" y="9525"/>
                  </a:lnTo>
                  <a:lnTo>
                    <a:pt x="2751874" y="0"/>
                  </a:lnTo>
                  <a:close/>
                </a:path>
                <a:path w="4009390" h="9525">
                  <a:moveTo>
                    <a:pt x="2809011" y="0"/>
                  </a:moveTo>
                  <a:lnTo>
                    <a:pt x="2799486" y="0"/>
                  </a:lnTo>
                  <a:lnTo>
                    <a:pt x="2799486" y="9525"/>
                  </a:lnTo>
                  <a:lnTo>
                    <a:pt x="2809011" y="9525"/>
                  </a:lnTo>
                  <a:lnTo>
                    <a:pt x="2809011" y="0"/>
                  </a:lnTo>
                  <a:close/>
                </a:path>
                <a:path w="4009390" h="9525">
                  <a:moveTo>
                    <a:pt x="2866136" y="0"/>
                  </a:moveTo>
                  <a:lnTo>
                    <a:pt x="2856623" y="0"/>
                  </a:lnTo>
                  <a:lnTo>
                    <a:pt x="2856623" y="9525"/>
                  </a:lnTo>
                  <a:lnTo>
                    <a:pt x="2866136" y="9525"/>
                  </a:lnTo>
                  <a:lnTo>
                    <a:pt x="2866136" y="0"/>
                  </a:lnTo>
                  <a:close/>
                </a:path>
                <a:path w="4009390" h="9525">
                  <a:moveTo>
                    <a:pt x="2923273" y="0"/>
                  </a:moveTo>
                  <a:lnTo>
                    <a:pt x="2913748" y="0"/>
                  </a:lnTo>
                  <a:lnTo>
                    <a:pt x="2913748" y="9525"/>
                  </a:lnTo>
                  <a:lnTo>
                    <a:pt x="2923273" y="9525"/>
                  </a:lnTo>
                  <a:lnTo>
                    <a:pt x="2923273" y="0"/>
                  </a:lnTo>
                  <a:close/>
                </a:path>
                <a:path w="4009390" h="9525">
                  <a:moveTo>
                    <a:pt x="2980410" y="0"/>
                  </a:moveTo>
                  <a:lnTo>
                    <a:pt x="2970885" y="0"/>
                  </a:lnTo>
                  <a:lnTo>
                    <a:pt x="2970885" y="9525"/>
                  </a:lnTo>
                  <a:lnTo>
                    <a:pt x="2980410" y="9525"/>
                  </a:lnTo>
                  <a:lnTo>
                    <a:pt x="2980410" y="0"/>
                  </a:lnTo>
                  <a:close/>
                </a:path>
                <a:path w="4009390" h="9525">
                  <a:moveTo>
                    <a:pt x="3037535" y="0"/>
                  </a:moveTo>
                  <a:lnTo>
                    <a:pt x="3028023" y="0"/>
                  </a:lnTo>
                  <a:lnTo>
                    <a:pt x="3028023" y="9525"/>
                  </a:lnTo>
                  <a:lnTo>
                    <a:pt x="3037535" y="9525"/>
                  </a:lnTo>
                  <a:lnTo>
                    <a:pt x="3037535" y="0"/>
                  </a:lnTo>
                  <a:close/>
                </a:path>
                <a:path w="4009390" h="9525">
                  <a:moveTo>
                    <a:pt x="3094672" y="0"/>
                  </a:moveTo>
                  <a:lnTo>
                    <a:pt x="3085147" y="0"/>
                  </a:lnTo>
                  <a:lnTo>
                    <a:pt x="3085147" y="9525"/>
                  </a:lnTo>
                  <a:lnTo>
                    <a:pt x="3094672" y="9525"/>
                  </a:lnTo>
                  <a:lnTo>
                    <a:pt x="3094672" y="0"/>
                  </a:lnTo>
                  <a:close/>
                </a:path>
                <a:path w="4009390" h="9525">
                  <a:moveTo>
                    <a:pt x="3151809" y="0"/>
                  </a:moveTo>
                  <a:lnTo>
                    <a:pt x="3142284" y="0"/>
                  </a:lnTo>
                  <a:lnTo>
                    <a:pt x="3142284" y="9525"/>
                  </a:lnTo>
                  <a:lnTo>
                    <a:pt x="3151809" y="9525"/>
                  </a:lnTo>
                  <a:lnTo>
                    <a:pt x="3151809" y="0"/>
                  </a:lnTo>
                  <a:close/>
                </a:path>
                <a:path w="4009390" h="9525">
                  <a:moveTo>
                    <a:pt x="3208934" y="0"/>
                  </a:moveTo>
                  <a:lnTo>
                    <a:pt x="3199409" y="0"/>
                  </a:lnTo>
                  <a:lnTo>
                    <a:pt x="3199409" y="9525"/>
                  </a:lnTo>
                  <a:lnTo>
                    <a:pt x="3208934" y="9525"/>
                  </a:lnTo>
                  <a:lnTo>
                    <a:pt x="3208934" y="0"/>
                  </a:lnTo>
                  <a:close/>
                </a:path>
                <a:path w="4009390" h="9525">
                  <a:moveTo>
                    <a:pt x="3266071" y="0"/>
                  </a:moveTo>
                  <a:lnTo>
                    <a:pt x="3256546" y="0"/>
                  </a:lnTo>
                  <a:lnTo>
                    <a:pt x="3256546" y="9525"/>
                  </a:lnTo>
                  <a:lnTo>
                    <a:pt x="3266071" y="9525"/>
                  </a:lnTo>
                  <a:lnTo>
                    <a:pt x="3266071" y="0"/>
                  </a:lnTo>
                  <a:close/>
                </a:path>
                <a:path w="4009390" h="9525">
                  <a:moveTo>
                    <a:pt x="3323196" y="0"/>
                  </a:moveTo>
                  <a:lnTo>
                    <a:pt x="3313684" y="0"/>
                  </a:lnTo>
                  <a:lnTo>
                    <a:pt x="3313684" y="9525"/>
                  </a:lnTo>
                  <a:lnTo>
                    <a:pt x="3323196" y="9525"/>
                  </a:lnTo>
                  <a:lnTo>
                    <a:pt x="3323196" y="0"/>
                  </a:lnTo>
                  <a:close/>
                </a:path>
                <a:path w="4009390" h="9525">
                  <a:moveTo>
                    <a:pt x="3380333" y="0"/>
                  </a:moveTo>
                  <a:lnTo>
                    <a:pt x="3370808" y="0"/>
                  </a:lnTo>
                  <a:lnTo>
                    <a:pt x="3370808" y="9525"/>
                  </a:lnTo>
                  <a:lnTo>
                    <a:pt x="3380333" y="9525"/>
                  </a:lnTo>
                  <a:lnTo>
                    <a:pt x="3380333" y="0"/>
                  </a:lnTo>
                  <a:close/>
                </a:path>
                <a:path w="4009390" h="9525">
                  <a:moveTo>
                    <a:pt x="3437471" y="0"/>
                  </a:moveTo>
                  <a:lnTo>
                    <a:pt x="3427946" y="0"/>
                  </a:lnTo>
                  <a:lnTo>
                    <a:pt x="3427946" y="9525"/>
                  </a:lnTo>
                  <a:lnTo>
                    <a:pt x="3437471" y="9525"/>
                  </a:lnTo>
                  <a:lnTo>
                    <a:pt x="3437471" y="0"/>
                  </a:lnTo>
                  <a:close/>
                </a:path>
                <a:path w="4009390" h="9525">
                  <a:moveTo>
                    <a:pt x="3494595" y="0"/>
                  </a:moveTo>
                  <a:lnTo>
                    <a:pt x="3485083" y="0"/>
                  </a:lnTo>
                  <a:lnTo>
                    <a:pt x="3485083" y="9525"/>
                  </a:lnTo>
                  <a:lnTo>
                    <a:pt x="3494595" y="9525"/>
                  </a:lnTo>
                  <a:lnTo>
                    <a:pt x="3494595" y="0"/>
                  </a:lnTo>
                  <a:close/>
                </a:path>
                <a:path w="4009390" h="9525">
                  <a:moveTo>
                    <a:pt x="3551732" y="0"/>
                  </a:moveTo>
                  <a:lnTo>
                    <a:pt x="3542207" y="0"/>
                  </a:lnTo>
                  <a:lnTo>
                    <a:pt x="3542207" y="9525"/>
                  </a:lnTo>
                  <a:lnTo>
                    <a:pt x="3551732" y="9525"/>
                  </a:lnTo>
                  <a:lnTo>
                    <a:pt x="3551732" y="0"/>
                  </a:lnTo>
                  <a:close/>
                </a:path>
                <a:path w="4009390" h="9525">
                  <a:moveTo>
                    <a:pt x="3608870" y="0"/>
                  </a:moveTo>
                  <a:lnTo>
                    <a:pt x="3599345" y="0"/>
                  </a:lnTo>
                  <a:lnTo>
                    <a:pt x="3599345" y="9525"/>
                  </a:lnTo>
                  <a:lnTo>
                    <a:pt x="3608870" y="9525"/>
                  </a:lnTo>
                  <a:lnTo>
                    <a:pt x="3608870" y="0"/>
                  </a:lnTo>
                  <a:close/>
                </a:path>
                <a:path w="4009390" h="9525">
                  <a:moveTo>
                    <a:pt x="3665994" y="0"/>
                  </a:moveTo>
                  <a:lnTo>
                    <a:pt x="3656469" y="0"/>
                  </a:lnTo>
                  <a:lnTo>
                    <a:pt x="3656469" y="9525"/>
                  </a:lnTo>
                  <a:lnTo>
                    <a:pt x="3665994" y="9525"/>
                  </a:lnTo>
                  <a:lnTo>
                    <a:pt x="3665994" y="0"/>
                  </a:lnTo>
                  <a:close/>
                </a:path>
                <a:path w="4009390" h="9525">
                  <a:moveTo>
                    <a:pt x="3723132" y="0"/>
                  </a:moveTo>
                  <a:lnTo>
                    <a:pt x="3713607" y="0"/>
                  </a:lnTo>
                  <a:lnTo>
                    <a:pt x="3713607" y="9525"/>
                  </a:lnTo>
                  <a:lnTo>
                    <a:pt x="3723132" y="9525"/>
                  </a:lnTo>
                  <a:lnTo>
                    <a:pt x="3723132" y="0"/>
                  </a:lnTo>
                  <a:close/>
                </a:path>
                <a:path w="4009390" h="9525">
                  <a:moveTo>
                    <a:pt x="3780256" y="0"/>
                  </a:moveTo>
                  <a:lnTo>
                    <a:pt x="3770744" y="0"/>
                  </a:lnTo>
                  <a:lnTo>
                    <a:pt x="3770744" y="9525"/>
                  </a:lnTo>
                  <a:lnTo>
                    <a:pt x="3780256" y="9525"/>
                  </a:lnTo>
                  <a:lnTo>
                    <a:pt x="3780256" y="0"/>
                  </a:lnTo>
                  <a:close/>
                </a:path>
                <a:path w="4009390" h="9525">
                  <a:moveTo>
                    <a:pt x="3837394" y="0"/>
                  </a:moveTo>
                  <a:lnTo>
                    <a:pt x="3827869" y="0"/>
                  </a:lnTo>
                  <a:lnTo>
                    <a:pt x="3827869" y="9525"/>
                  </a:lnTo>
                  <a:lnTo>
                    <a:pt x="3837394" y="9525"/>
                  </a:lnTo>
                  <a:lnTo>
                    <a:pt x="3837394" y="0"/>
                  </a:lnTo>
                  <a:close/>
                </a:path>
                <a:path w="4009390" h="9525">
                  <a:moveTo>
                    <a:pt x="3894531" y="0"/>
                  </a:moveTo>
                  <a:lnTo>
                    <a:pt x="3885006" y="0"/>
                  </a:lnTo>
                  <a:lnTo>
                    <a:pt x="3885006" y="9525"/>
                  </a:lnTo>
                  <a:lnTo>
                    <a:pt x="3894531" y="9525"/>
                  </a:lnTo>
                  <a:lnTo>
                    <a:pt x="3894531" y="0"/>
                  </a:lnTo>
                  <a:close/>
                </a:path>
                <a:path w="4009390" h="9525">
                  <a:moveTo>
                    <a:pt x="3951655" y="0"/>
                  </a:moveTo>
                  <a:lnTo>
                    <a:pt x="3942130" y="0"/>
                  </a:lnTo>
                  <a:lnTo>
                    <a:pt x="3942130" y="9525"/>
                  </a:lnTo>
                  <a:lnTo>
                    <a:pt x="3951655" y="9525"/>
                  </a:lnTo>
                  <a:lnTo>
                    <a:pt x="3951655" y="0"/>
                  </a:lnTo>
                  <a:close/>
                </a:path>
                <a:path w="4009390" h="9525">
                  <a:moveTo>
                    <a:pt x="4008793" y="0"/>
                  </a:moveTo>
                  <a:lnTo>
                    <a:pt x="3999268" y="0"/>
                  </a:lnTo>
                  <a:lnTo>
                    <a:pt x="3999268" y="9525"/>
                  </a:lnTo>
                  <a:lnTo>
                    <a:pt x="4008793" y="9525"/>
                  </a:lnTo>
                  <a:lnTo>
                    <a:pt x="400879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3259" y="3777640"/>
              <a:ext cx="2523490" cy="9525"/>
            </a:xfrm>
            <a:custGeom>
              <a:avLst/>
              <a:gdLst/>
              <a:ahLst/>
              <a:cxnLst/>
              <a:rect l="l" t="t" r="r" b="b"/>
              <a:pathLst>
                <a:path w="2523490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523490" h="9525">
                  <a:moveTo>
                    <a:pt x="66662" y="0"/>
                  </a:moveTo>
                  <a:lnTo>
                    <a:pt x="57137" y="0"/>
                  </a:lnTo>
                  <a:lnTo>
                    <a:pt x="57137" y="9525"/>
                  </a:lnTo>
                  <a:lnTo>
                    <a:pt x="66662" y="9525"/>
                  </a:lnTo>
                  <a:lnTo>
                    <a:pt x="66662" y="0"/>
                  </a:lnTo>
                  <a:close/>
                </a:path>
                <a:path w="2523490" h="9525">
                  <a:moveTo>
                    <a:pt x="123786" y="0"/>
                  </a:moveTo>
                  <a:lnTo>
                    <a:pt x="114261" y="0"/>
                  </a:lnTo>
                  <a:lnTo>
                    <a:pt x="114261" y="9525"/>
                  </a:lnTo>
                  <a:lnTo>
                    <a:pt x="123786" y="9525"/>
                  </a:lnTo>
                  <a:lnTo>
                    <a:pt x="123786" y="0"/>
                  </a:lnTo>
                  <a:close/>
                </a:path>
                <a:path w="2523490" h="9525">
                  <a:moveTo>
                    <a:pt x="180924" y="0"/>
                  </a:moveTo>
                  <a:lnTo>
                    <a:pt x="171399" y="0"/>
                  </a:lnTo>
                  <a:lnTo>
                    <a:pt x="171399" y="9525"/>
                  </a:lnTo>
                  <a:lnTo>
                    <a:pt x="180924" y="9525"/>
                  </a:lnTo>
                  <a:lnTo>
                    <a:pt x="180924" y="0"/>
                  </a:lnTo>
                  <a:close/>
                </a:path>
                <a:path w="2523490" h="9525">
                  <a:moveTo>
                    <a:pt x="238048" y="0"/>
                  </a:moveTo>
                  <a:lnTo>
                    <a:pt x="228536" y="0"/>
                  </a:lnTo>
                  <a:lnTo>
                    <a:pt x="228536" y="9525"/>
                  </a:lnTo>
                  <a:lnTo>
                    <a:pt x="238048" y="9525"/>
                  </a:lnTo>
                  <a:lnTo>
                    <a:pt x="238048" y="0"/>
                  </a:lnTo>
                  <a:close/>
                </a:path>
                <a:path w="2523490" h="9525">
                  <a:moveTo>
                    <a:pt x="295186" y="0"/>
                  </a:moveTo>
                  <a:lnTo>
                    <a:pt x="285661" y="0"/>
                  </a:lnTo>
                  <a:lnTo>
                    <a:pt x="285661" y="9525"/>
                  </a:lnTo>
                  <a:lnTo>
                    <a:pt x="295186" y="9525"/>
                  </a:lnTo>
                  <a:lnTo>
                    <a:pt x="295186" y="0"/>
                  </a:lnTo>
                  <a:close/>
                </a:path>
                <a:path w="2523490" h="9525">
                  <a:moveTo>
                    <a:pt x="352323" y="0"/>
                  </a:moveTo>
                  <a:lnTo>
                    <a:pt x="342798" y="0"/>
                  </a:lnTo>
                  <a:lnTo>
                    <a:pt x="342798" y="9525"/>
                  </a:lnTo>
                  <a:lnTo>
                    <a:pt x="352323" y="9525"/>
                  </a:lnTo>
                  <a:lnTo>
                    <a:pt x="352323" y="0"/>
                  </a:lnTo>
                  <a:close/>
                </a:path>
                <a:path w="2523490" h="9525">
                  <a:moveTo>
                    <a:pt x="409448" y="0"/>
                  </a:moveTo>
                  <a:lnTo>
                    <a:pt x="399923" y="0"/>
                  </a:lnTo>
                  <a:lnTo>
                    <a:pt x="399923" y="9525"/>
                  </a:lnTo>
                  <a:lnTo>
                    <a:pt x="409448" y="9525"/>
                  </a:lnTo>
                  <a:lnTo>
                    <a:pt x="409448" y="0"/>
                  </a:lnTo>
                  <a:close/>
                </a:path>
                <a:path w="2523490" h="9525">
                  <a:moveTo>
                    <a:pt x="466585" y="0"/>
                  </a:moveTo>
                  <a:lnTo>
                    <a:pt x="457060" y="0"/>
                  </a:lnTo>
                  <a:lnTo>
                    <a:pt x="457060" y="9525"/>
                  </a:lnTo>
                  <a:lnTo>
                    <a:pt x="466585" y="9525"/>
                  </a:lnTo>
                  <a:lnTo>
                    <a:pt x="466585" y="0"/>
                  </a:lnTo>
                  <a:close/>
                </a:path>
                <a:path w="2523490" h="9525">
                  <a:moveTo>
                    <a:pt x="523709" y="0"/>
                  </a:moveTo>
                  <a:lnTo>
                    <a:pt x="514197" y="0"/>
                  </a:lnTo>
                  <a:lnTo>
                    <a:pt x="514197" y="9525"/>
                  </a:lnTo>
                  <a:lnTo>
                    <a:pt x="523709" y="9525"/>
                  </a:lnTo>
                  <a:lnTo>
                    <a:pt x="523709" y="0"/>
                  </a:lnTo>
                  <a:close/>
                </a:path>
                <a:path w="2523490" h="9525">
                  <a:moveTo>
                    <a:pt x="580847" y="0"/>
                  </a:moveTo>
                  <a:lnTo>
                    <a:pt x="571322" y="0"/>
                  </a:lnTo>
                  <a:lnTo>
                    <a:pt x="571322" y="9525"/>
                  </a:lnTo>
                  <a:lnTo>
                    <a:pt x="580847" y="9525"/>
                  </a:lnTo>
                  <a:lnTo>
                    <a:pt x="580847" y="0"/>
                  </a:lnTo>
                  <a:close/>
                </a:path>
                <a:path w="2523490" h="9525">
                  <a:moveTo>
                    <a:pt x="637984" y="0"/>
                  </a:moveTo>
                  <a:lnTo>
                    <a:pt x="628459" y="0"/>
                  </a:lnTo>
                  <a:lnTo>
                    <a:pt x="628459" y="9525"/>
                  </a:lnTo>
                  <a:lnTo>
                    <a:pt x="637984" y="9525"/>
                  </a:lnTo>
                  <a:lnTo>
                    <a:pt x="637984" y="0"/>
                  </a:lnTo>
                  <a:close/>
                </a:path>
                <a:path w="2523490" h="9525">
                  <a:moveTo>
                    <a:pt x="695109" y="0"/>
                  </a:moveTo>
                  <a:lnTo>
                    <a:pt x="685596" y="0"/>
                  </a:lnTo>
                  <a:lnTo>
                    <a:pt x="685596" y="9525"/>
                  </a:lnTo>
                  <a:lnTo>
                    <a:pt x="695109" y="9525"/>
                  </a:lnTo>
                  <a:lnTo>
                    <a:pt x="695109" y="0"/>
                  </a:lnTo>
                  <a:close/>
                </a:path>
                <a:path w="2523490" h="9525">
                  <a:moveTo>
                    <a:pt x="752246" y="0"/>
                  </a:moveTo>
                  <a:lnTo>
                    <a:pt x="742721" y="0"/>
                  </a:lnTo>
                  <a:lnTo>
                    <a:pt x="742721" y="9525"/>
                  </a:lnTo>
                  <a:lnTo>
                    <a:pt x="752246" y="9525"/>
                  </a:lnTo>
                  <a:lnTo>
                    <a:pt x="752246" y="0"/>
                  </a:lnTo>
                  <a:close/>
                </a:path>
                <a:path w="2523490" h="9525">
                  <a:moveTo>
                    <a:pt x="809383" y="0"/>
                  </a:moveTo>
                  <a:lnTo>
                    <a:pt x="799858" y="0"/>
                  </a:lnTo>
                  <a:lnTo>
                    <a:pt x="799858" y="9525"/>
                  </a:lnTo>
                  <a:lnTo>
                    <a:pt x="809383" y="9525"/>
                  </a:lnTo>
                  <a:lnTo>
                    <a:pt x="809383" y="0"/>
                  </a:lnTo>
                  <a:close/>
                </a:path>
                <a:path w="2523490" h="9525">
                  <a:moveTo>
                    <a:pt x="866508" y="0"/>
                  </a:moveTo>
                  <a:lnTo>
                    <a:pt x="856983" y="0"/>
                  </a:lnTo>
                  <a:lnTo>
                    <a:pt x="856983" y="9525"/>
                  </a:lnTo>
                  <a:lnTo>
                    <a:pt x="866508" y="9525"/>
                  </a:lnTo>
                  <a:lnTo>
                    <a:pt x="866508" y="0"/>
                  </a:lnTo>
                  <a:close/>
                </a:path>
                <a:path w="2523490" h="9525">
                  <a:moveTo>
                    <a:pt x="923645" y="0"/>
                  </a:moveTo>
                  <a:lnTo>
                    <a:pt x="914120" y="0"/>
                  </a:lnTo>
                  <a:lnTo>
                    <a:pt x="914120" y="9525"/>
                  </a:lnTo>
                  <a:lnTo>
                    <a:pt x="923645" y="9525"/>
                  </a:lnTo>
                  <a:lnTo>
                    <a:pt x="923645" y="0"/>
                  </a:lnTo>
                  <a:close/>
                </a:path>
                <a:path w="2523490" h="9525">
                  <a:moveTo>
                    <a:pt x="980770" y="0"/>
                  </a:moveTo>
                  <a:lnTo>
                    <a:pt x="971257" y="0"/>
                  </a:lnTo>
                  <a:lnTo>
                    <a:pt x="971257" y="9525"/>
                  </a:lnTo>
                  <a:lnTo>
                    <a:pt x="980770" y="9525"/>
                  </a:lnTo>
                  <a:lnTo>
                    <a:pt x="980770" y="0"/>
                  </a:lnTo>
                  <a:close/>
                </a:path>
                <a:path w="2523490" h="9525">
                  <a:moveTo>
                    <a:pt x="1037907" y="0"/>
                  </a:moveTo>
                  <a:lnTo>
                    <a:pt x="1028382" y="0"/>
                  </a:lnTo>
                  <a:lnTo>
                    <a:pt x="1028382" y="9525"/>
                  </a:lnTo>
                  <a:lnTo>
                    <a:pt x="1037907" y="9525"/>
                  </a:lnTo>
                  <a:lnTo>
                    <a:pt x="1037907" y="0"/>
                  </a:lnTo>
                  <a:close/>
                </a:path>
                <a:path w="2523490" h="9525">
                  <a:moveTo>
                    <a:pt x="1095044" y="0"/>
                  </a:moveTo>
                  <a:lnTo>
                    <a:pt x="1085519" y="0"/>
                  </a:lnTo>
                  <a:lnTo>
                    <a:pt x="1085519" y="9525"/>
                  </a:lnTo>
                  <a:lnTo>
                    <a:pt x="1095044" y="9525"/>
                  </a:lnTo>
                  <a:lnTo>
                    <a:pt x="1095044" y="0"/>
                  </a:lnTo>
                  <a:close/>
                </a:path>
                <a:path w="2523490" h="9525">
                  <a:moveTo>
                    <a:pt x="1152169" y="0"/>
                  </a:moveTo>
                  <a:lnTo>
                    <a:pt x="1142657" y="0"/>
                  </a:lnTo>
                  <a:lnTo>
                    <a:pt x="1142657" y="9525"/>
                  </a:lnTo>
                  <a:lnTo>
                    <a:pt x="1152169" y="9525"/>
                  </a:lnTo>
                  <a:lnTo>
                    <a:pt x="1152169" y="0"/>
                  </a:lnTo>
                  <a:close/>
                </a:path>
                <a:path w="2523490" h="9525">
                  <a:moveTo>
                    <a:pt x="1209306" y="0"/>
                  </a:moveTo>
                  <a:lnTo>
                    <a:pt x="1199781" y="0"/>
                  </a:lnTo>
                  <a:lnTo>
                    <a:pt x="1199781" y="9525"/>
                  </a:lnTo>
                  <a:lnTo>
                    <a:pt x="1209306" y="9525"/>
                  </a:lnTo>
                  <a:lnTo>
                    <a:pt x="1209306" y="0"/>
                  </a:lnTo>
                  <a:close/>
                </a:path>
                <a:path w="2523490" h="9525">
                  <a:moveTo>
                    <a:pt x="1266444" y="0"/>
                  </a:moveTo>
                  <a:lnTo>
                    <a:pt x="1256919" y="0"/>
                  </a:lnTo>
                  <a:lnTo>
                    <a:pt x="1256919" y="9525"/>
                  </a:lnTo>
                  <a:lnTo>
                    <a:pt x="1266444" y="9525"/>
                  </a:lnTo>
                  <a:lnTo>
                    <a:pt x="1266444" y="0"/>
                  </a:lnTo>
                  <a:close/>
                </a:path>
                <a:path w="2523490" h="9525">
                  <a:moveTo>
                    <a:pt x="1323568" y="0"/>
                  </a:moveTo>
                  <a:lnTo>
                    <a:pt x="1314043" y="0"/>
                  </a:lnTo>
                  <a:lnTo>
                    <a:pt x="1314043" y="9525"/>
                  </a:lnTo>
                  <a:lnTo>
                    <a:pt x="1323568" y="9525"/>
                  </a:lnTo>
                  <a:lnTo>
                    <a:pt x="1323568" y="0"/>
                  </a:lnTo>
                  <a:close/>
                </a:path>
                <a:path w="2523490" h="9525">
                  <a:moveTo>
                    <a:pt x="1380705" y="0"/>
                  </a:moveTo>
                  <a:lnTo>
                    <a:pt x="1371180" y="0"/>
                  </a:lnTo>
                  <a:lnTo>
                    <a:pt x="1371180" y="9525"/>
                  </a:lnTo>
                  <a:lnTo>
                    <a:pt x="1380705" y="9525"/>
                  </a:lnTo>
                  <a:lnTo>
                    <a:pt x="1380705" y="0"/>
                  </a:lnTo>
                  <a:close/>
                </a:path>
                <a:path w="2523490" h="9525">
                  <a:moveTo>
                    <a:pt x="1437830" y="0"/>
                  </a:moveTo>
                  <a:lnTo>
                    <a:pt x="1428318" y="0"/>
                  </a:lnTo>
                  <a:lnTo>
                    <a:pt x="1428318" y="9525"/>
                  </a:lnTo>
                  <a:lnTo>
                    <a:pt x="1437830" y="9525"/>
                  </a:lnTo>
                  <a:lnTo>
                    <a:pt x="1437830" y="0"/>
                  </a:lnTo>
                  <a:close/>
                </a:path>
                <a:path w="2523490" h="9525">
                  <a:moveTo>
                    <a:pt x="1494967" y="0"/>
                  </a:moveTo>
                  <a:lnTo>
                    <a:pt x="1485442" y="0"/>
                  </a:lnTo>
                  <a:lnTo>
                    <a:pt x="1485442" y="9525"/>
                  </a:lnTo>
                  <a:lnTo>
                    <a:pt x="1494967" y="9525"/>
                  </a:lnTo>
                  <a:lnTo>
                    <a:pt x="1494967" y="0"/>
                  </a:lnTo>
                  <a:close/>
                </a:path>
                <a:path w="2523490" h="9525">
                  <a:moveTo>
                    <a:pt x="1552105" y="0"/>
                  </a:moveTo>
                  <a:lnTo>
                    <a:pt x="1542580" y="0"/>
                  </a:lnTo>
                  <a:lnTo>
                    <a:pt x="1542580" y="9525"/>
                  </a:lnTo>
                  <a:lnTo>
                    <a:pt x="1552105" y="9525"/>
                  </a:lnTo>
                  <a:lnTo>
                    <a:pt x="1552105" y="0"/>
                  </a:lnTo>
                  <a:close/>
                </a:path>
                <a:path w="2523490" h="9525">
                  <a:moveTo>
                    <a:pt x="1609229" y="0"/>
                  </a:moveTo>
                  <a:lnTo>
                    <a:pt x="1599717" y="0"/>
                  </a:lnTo>
                  <a:lnTo>
                    <a:pt x="1599717" y="9525"/>
                  </a:lnTo>
                  <a:lnTo>
                    <a:pt x="1609229" y="9525"/>
                  </a:lnTo>
                  <a:lnTo>
                    <a:pt x="1609229" y="0"/>
                  </a:lnTo>
                  <a:close/>
                </a:path>
                <a:path w="2523490" h="9525">
                  <a:moveTo>
                    <a:pt x="1666367" y="0"/>
                  </a:moveTo>
                  <a:lnTo>
                    <a:pt x="1656842" y="0"/>
                  </a:lnTo>
                  <a:lnTo>
                    <a:pt x="1656842" y="9525"/>
                  </a:lnTo>
                  <a:lnTo>
                    <a:pt x="1666367" y="9525"/>
                  </a:lnTo>
                  <a:lnTo>
                    <a:pt x="1666367" y="0"/>
                  </a:lnTo>
                  <a:close/>
                </a:path>
                <a:path w="2523490" h="9525">
                  <a:moveTo>
                    <a:pt x="1723504" y="0"/>
                  </a:moveTo>
                  <a:lnTo>
                    <a:pt x="1713979" y="0"/>
                  </a:lnTo>
                  <a:lnTo>
                    <a:pt x="1713979" y="9525"/>
                  </a:lnTo>
                  <a:lnTo>
                    <a:pt x="1723504" y="9525"/>
                  </a:lnTo>
                  <a:lnTo>
                    <a:pt x="1723504" y="0"/>
                  </a:lnTo>
                  <a:close/>
                </a:path>
                <a:path w="2523490" h="9525">
                  <a:moveTo>
                    <a:pt x="1780628" y="0"/>
                  </a:moveTo>
                  <a:lnTo>
                    <a:pt x="1771103" y="0"/>
                  </a:lnTo>
                  <a:lnTo>
                    <a:pt x="1771103" y="9525"/>
                  </a:lnTo>
                  <a:lnTo>
                    <a:pt x="1780628" y="9525"/>
                  </a:lnTo>
                  <a:lnTo>
                    <a:pt x="1780628" y="0"/>
                  </a:lnTo>
                  <a:close/>
                </a:path>
                <a:path w="2523490" h="9525">
                  <a:moveTo>
                    <a:pt x="1837766" y="0"/>
                  </a:moveTo>
                  <a:lnTo>
                    <a:pt x="1828241" y="0"/>
                  </a:lnTo>
                  <a:lnTo>
                    <a:pt x="1828241" y="9525"/>
                  </a:lnTo>
                  <a:lnTo>
                    <a:pt x="1837766" y="9525"/>
                  </a:lnTo>
                  <a:lnTo>
                    <a:pt x="1837766" y="0"/>
                  </a:lnTo>
                  <a:close/>
                </a:path>
                <a:path w="2523490" h="9525">
                  <a:moveTo>
                    <a:pt x="1894890" y="0"/>
                  </a:moveTo>
                  <a:lnTo>
                    <a:pt x="1885378" y="0"/>
                  </a:lnTo>
                  <a:lnTo>
                    <a:pt x="1885378" y="9525"/>
                  </a:lnTo>
                  <a:lnTo>
                    <a:pt x="1894890" y="9525"/>
                  </a:lnTo>
                  <a:lnTo>
                    <a:pt x="1894890" y="0"/>
                  </a:lnTo>
                  <a:close/>
                </a:path>
                <a:path w="2523490" h="9525">
                  <a:moveTo>
                    <a:pt x="1952028" y="0"/>
                  </a:moveTo>
                  <a:lnTo>
                    <a:pt x="1942503" y="0"/>
                  </a:lnTo>
                  <a:lnTo>
                    <a:pt x="1942503" y="9525"/>
                  </a:lnTo>
                  <a:lnTo>
                    <a:pt x="1952028" y="9525"/>
                  </a:lnTo>
                  <a:lnTo>
                    <a:pt x="1952028" y="0"/>
                  </a:lnTo>
                  <a:close/>
                </a:path>
                <a:path w="2523490" h="9525">
                  <a:moveTo>
                    <a:pt x="2009165" y="0"/>
                  </a:moveTo>
                  <a:lnTo>
                    <a:pt x="1999640" y="0"/>
                  </a:lnTo>
                  <a:lnTo>
                    <a:pt x="1999640" y="9525"/>
                  </a:lnTo>
                  <a:lnTo>
                    <a:pt x="2009165" y="9525"/>
                  </a:lnTo>
                  <a:lnTo>
                    <a:pt x="2009165" y="0"/>
                  </a:lnTo>
                  <a:close/>
                </a:path>
                <a:path w="2523490" h="9525">
                  <a:moveTo>
                    <a:pt x="2066290" y="0"/>
                  </a:moveTo>
                  <a:lnTo>
                    <a:pt x="2056765" y="0"/>
                  </a:lnTo>
                  <a:lnTo>
                    <a:pt x="2056765" y="9525"/>
                  </a:lnTo>
                  <a:lnTo>
                    <a:pt x="2066290" y="9525"/>
                  </a:lnTo>
                  <a:lnTo>
                    <a:pt x="2066290" y="0"/>
                  </a:lnTo>
                  <a:close/>
                </a:path>
                <a:path w="2523490" h="9525">
                  <a:moveTo>
                    <a:pt x="2123427" y="0"/>
                  </a:moveTo>
                  <a:lnTo>
                    <a:pt x="2113902" y="0"/>
                  </a:lnTo>
                  <a:lnTo>
                    <a:pt x="2113902" y="9525"/>
                  </a:lnTo>
                  <a:lnTo>
                    <a:pt x="2123427" y="9525"/>
                  </a:lnTo>
                  <a:lnTo>
                    <a:pt x="2123427" y="0"/>
                  </a:lnTo>
                  <a:close/>
                </a:path>
                <a:path w="2523490" h="9525">
                  <a:moveTo>
                    <a:pt x="2180564" y="0"/>
                  </a:moveTo>
                  <a:lnTo>
                    <a:pt x="2171039" y="0"/>
                  </a:lnTo>
                  <a:lnTo>
                    <a:pt x="2171039" y="9525"/>
                  </a:lnTo>
                  <a:lnTo>
                    <a:pt x="2180564" y="9525"/>
                  </a:lnTo>
                  <a:lnTo>
                    <a:pt x="2180564" y="0"/>
                  </a:lnTo>
                  <a:close/>
                </a:path>
                <a:path w="2523490" h="9525">
                  <a:moveTo>
                    <a:pt x="2237689" y="0"/>
                  </a:moveTo>
                  <a:lnTo>
                    <a:pt x="2228164" y="0"/>
                  </a:lnTo>
                  <a:lnTo>
                    <a:pt x="2228164" y="9525"/>
                  </a:lnTo>
                  <a:lnTo>
                    <a:pt x="2237689" y="9525"/>
                  </a:lnTo>
                  <a:lnTo>
                    <a:pt x="2237689" y="0"/>
                  </a:lnTo>
                  <a:close/>
                </a:path>
                <a:path w="2523490" h="9525">
                  <a:moveTo>
                    <a:pt x="2294826" y="0"/>
                  </a:moveTo>
                  <a:lnTo>
                    <a:pt x="2285301" y="0"/>
                  </a:lnTo>
                  <a:lnTo>
                    <a:pt x="2285301" y="9525"/>
                  </a:lnTo>
                  <a:lnTo>
                    <a:pt x="2294826" y="9525"/>
                  </a:lnTo>
                  <a:lnTo>
                    <a:pt x="2294826" y="0"/>
                  </a:lnTo>
                  <a:close/>
                </a:path>
                <a:path w="2523490" h="9525">
                  <a:moveTo>
                    <a:pt x="2351951" y="0"/>
                  </a:moveTo>
                  <a:lnTo>
                    <a:pt x="2342438" y="0"/>
                  </a:lnTo>
                  <a:lnTo>
                    <a:pt x="2342438" y="9525"/>
                  </a:lnTo>
                  <a:lnTo>
                    <a:pt x="2351951" y="9525"/>
                  </a:lnTo>
                  <a:lnTo>
                    <a:pt x="2351951" y="0"/>
                  </a:lnTo>
                  <a:close/>
                </a:path>
                <a:path w="2523490" h="9525">
                  <a:moveTo>
                    <a:pt x="2409088" y="0"/>
                  </a:moveTo>
                  <a:lnTo>
                    <a:pt x="2399563" y="0"/>
                  </a:lnTo>
                  <a:lnTo>
                    <a:pt x="2399563" y="9525"/>
                  </a:lnTo>
                  <a:lnTo>
                    <a:pt x="2409088" y="9525"/>
                  </a:lnTo>
                  <a:lnTo>
                    <a:pt x="2409088" y="0"/>
                  </a:lnTo>
                  <a:close/>
                </a:path>
                <a:path w="2523490" h="9525">
                  <a:moveTo>
                    <a:pt x="2466225" y="0"/>
                  </a:moveTo>
                  <a:lnTo>
                    <a:pt x="2456700" y="0"/>
                  </a:lnTo>
                  <a:lnTo>
                    <a:pt x="2456700" y="9525"/>
                  </a:lnTo>
                  <a:lnTo>
                    <a:pt x="2466225" y="9525"/>
                  </a:lnTo>
                  <a:lnTo>
                    <a:pt x="2466225" y="0"/>
                  </a:lnTo>
                  <a:close/>
                </a:path>
                <a:path w="2523490" h="9525">
                  <a:moveTo>
                    <a:pt x="2523350" y="0"/>
                  </a:moveTo>
                  <a:lnTo>
                    <a:pt x="2513825" y="0"/>
                  </a:lnTo>
                  <a:lnTo>
                    <a:pt x="2513825" y="9525"/>
                  </a:lnTo>
                  <a:lnTo>
                    <a:pt x="2523350" y="9525"/>
                  </a:lnTo>
                  <a:lnTo>
                    <a:pt x="2523350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41691" y="3691926"/>
            <a:ext cx="1809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0%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4717" y="1682431"/>
            <a:ext cx="10521950" cy="2095500"/>
            <a:chOff x="904717" y="1682431"/>
            <a:chExt cx="10521950" cy="2095500"/>
          </a:xfrm>
        </p:grpSpPr>
        <p:sp>
          <p:nvSpPr>
            <p:cNvPr id="11" name="object 11"/>
            <p:cNvSpPr/>
            <p:nvPr/>
          </p:nvSpPr>
          <p:spPr>
            <a:xfrm>
              <a:off x="904709" y="1682432"/>
              <a:ext cx="10521950" cy="1057275"/>
            </a:xfrm>
            <a:custGeom>
              <a:avLst/>
              <a:gdLst/>
              <a:ahLst/>
              <a:cxnLst/>
              <a:rect l="l" t="t" r="r" b="b"/>
              <a:pathLst>
                <a:path w="10521950" h="1057275">
                  <a:moveTo>
                    <a:pt x="9525" y="1047610"/>
                  </a:moveTo>
                  <a:lnTo>
                    <a:pt x="0" y="1047610"/>
                  </a:lnTo>
                  <a:lnTo>
                    <a:pt x="0" y="1057135"/>
                  </a:lnTo>
                  <a:lnTo>
                    <a:pt x="9525" y="1057135"/>
                  </a:lnTo>
                  <a:lnTo>
                    <a:pt x="9525" y="1047610"/>
                  </a:lnTo>
                  <a:close/>
                </a:path>
                <a:path w="10521950" h="1057275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10521950" h="1057275">
                  <a:moveTo>
                    <a:pt x="66662" y="1047610"/>
                  </a:moveTo>
                  <a:lnTo>
                    <a:pt x="57137" y="1047610"/>
                  </a:lnTo>
                  <a:lnTo>
                    <a:pt x="57137" y="1057135"/>
                  </a:lnTo>
                  <a:lnTo>
                    <a:pt x="66662" y="1057135"/>
                  </a:lnTo>
                  <a:lnTo>
                    <a:pt x="66662" y="1047610"/>
                  </a:lnTo>
                  <a:close/>
                </a:path>
                <a:path w="10521950" h="1057275">
                  <a:moveTo>
                    <a:pt x="66662" y="0"/>
                  </a:moveTo>
                  <a:lnTo>
                    <a:pt x="57137" y="0"/>
                  </a:lnTo>
                  <a:lnTo>
                    <a:pt x="57137" y="9537"/>
                  </a:lnTo>
                  <a:lnTo>
                    <a:pt x="66662" y="9537"/>
                  </a:lnTo>
                  <a:lnTo>
                    <a:pt x="66662" y="0"/>
                  </a:lnTo>
                  <a:close/>
                </a:path>
                <a:path w="10521950" h="1057275">
                  <a:moveTo>
                    <a:pt x="123786" y="1047610"/>
                  </a:moveTo>
                  <a:lnTo>
                    <a:pt x="114261" y="1047610"/>
                  </a:lnTo>
                  <a:lnTo>
                    <a:pt x="114261" y="1057135"/>
                  </a:lnTo>
                  <a:lnTo>
                    <a:pt x="123786" y="1057135"/>
                  </a:lnTo>
                  <a:lnTo>
                    <a:pt x="123786" y="1047610"/>
                  </a:lnTo>
                  <a:close/>
                </a:path>
                <a:path w="10521950" h="1057275">
                  <a:moveTo>
                    <a:pt x="123786" y="0"/>
                  </a:moveTo>
                  <a:lnTo>
                    <a:pt x="114261" y="0"/>
                  </a:lnTo>
                  <a:lnTo>
                    <a:pt x="114261" y="9537"/>
                  </a:lnTo>
                  <a:lnTo>
                    <a:pt x="123786" y="9537"/>
                  </a:lnTo>
                  <a:lnTo>
                    <a:pt x="123786" y="0"/>
                  </a:lnTo>
                  <a:close/>
                </a:path>
                <a:path w="10521950" h="1057275">
                  <a:moveTo>
                    <a:pt x="180924" y="1047610"/>
                  </a:moveTo>
                  <a:lnTo>
                    <a:pt x="171399" y="1047610"/>
                  </a:lnTo>
                  <a:lnTo>
                    <a:pt x="171399" y="1057135"/>
                  </a:lnTo>
                  <a:lnTo>
                    <a:pt x="180924" y="1057135"/>
                  </a:lnTo>
                  <a:lnTo>
                    <a:pt x="180924" y="1047610"/>
                  </a:lnTo>
                  <a:close/>
                </a:path>
                <a:path w="10521950" h="1057275">
                  <a:moveTo>
                    <a:pt x="180924" y="0"/>
                  </a:moveTo>
                  <a:lnTo>
                    <a:pt x="171399" y="0"/>
                  </a:lnTo>
                  <a:lnTo>
                    <a:pt x="171399" y="9537"/>
                  </a:lnTo>
                  <a:lnTo>
                    <a:pt x="180924" y="9537"/>
                  </a:lnTo>
                  <a:lnTo>
                    <a:pt x="180924" y="0"/>
                  </a:lnTo>
                  <a:close/>
                </a:path>
                <a:path w="10521950" h="1057275">
                  <a:moveTo>
                    <a:pt x="637984" y="1047610"/>
                  </a:moveTo>
                  <a:lnTo>
                    <a:pt x="628459" y="1047610"/>
                  </a:lnTo>
                  <a:lnTo>
                    <a:pt x="628459" y="1057135"/>
                  </a:lnTo>
                  <a:lnTo>
                    <a:pt x="637984" y="1057135"/>
                  </a:lnTo>
                  <a:lnTo>
                    <a:pt x="637984" y="1047610"/>
                  </a:lnTo>
                  <a:close/>
                </a:path>
                <a:path w="10521950" h="1057275">
                  <a:moveTo>
                    <a:pt x="637984" y="0"/>
                  </a:moveTo>
                  <a:lnTo>
                    <a:pt x="628459" y="0"/>
                  </a:lnTo>
                  <a:lnTo>
                    <a:pt x="628459" y="9537"/>
                  </a:lnTo>
                  <a:lnTo>
                    <a:pt x="637984" y="9537"/>
                  </a:lnTo>
                  <a:lnTo>
                    <a:pt x="637984" y="0"/>
                  </a:lnTo>
                  <a:close/>
                </a:path>
                <a:path w="10521950" h="1057275">
                  <a:moveTo>
                    <a:pt x="695109" y="1047610"/>
                  </a:moveTo>
                  <a:lnTo>
                    <a:pt x="685596" y="1047610"/>
                  </a:lnTo>
                  <a:lnTo>
                    <a:pt x="685596" y="1057135"/>
                  </a:lnTo>
                  <a:lnTo>
                    <a:pt x="695109" y="1057135"/>
                  </a:lnTo>
                  <a:lnTo>
                    <a:pt x="695109" y="1047610"/>
                  </a:lnTo>
                  <a:close/>
                </a:path>
                <a:path w="10521950" h="1057275">
                  <a:moveTo>
                    <a:pt x="695109" y="0"/>
                  </a:moveTo>
                  <a:lnTo>
                    <a:pt x="685596" y="0"/>
                  </a:lnTo>
                  <a:lnTo>
                    <a:pt x="685596" y="9537"/>
                  </a:lnTo>
                  <a:lnTo>
                    <a:pt x="695109" y="9537"/>
                  </a:lnTo>
                  <a:lnTo>
                    <a:pt x="695109" y="0"/>
                  </a:lnTo>
                  <a:close/>
                </a:path>
                <a:path w="10521950" h="1057275">
                  <a:moveTo>
                    <a:pt x="1152169" y="1047610"/>
                  </a:moveTo>
                  <a:lnTo>
                    <a:pt x="1142657" y="1047610"/>
                  </a:lnTo>
                  <a:lnTo>
                    <a:pt x="1142657" y="1057135"/>
                  </a:lnTo>
                  <a:lnTo>
                    <a:pt x="1152169" y="1057135"/>
                  </a:lnTo>
                  <a:lnTo>
                    <a:pt x="1152169" y="1047610"/>
                  </a:lnTo>
                  <a:close/>
                </a:path>
                <a:path w="10521950" h="1057275">
                  <a:moveTo>
                    <a:pt x="1152169" y="0"/>
                  </a:moveTo>
                  <a:lnTo>
                    <a:pt x="1142657" y="0"/>
                  </a:lnTo>
                  <a:lnTo>
                    <a:pt x="1142657" y="9537"/>
                  </a:lnTo>
                  <a:lnTo>
                    <a:pt x="1152169" y="9537"/>
                  </a:lnTo>
                  <a:lnTo>
                    <a:pt x="1152169" y="0"/>
                  </a:lnTo>
                  <a:close/>
                </a:path>
                <a:path w="10521950" h="1057275">
                  <a:moveTo>
                    <a:pt x="1209306" y="1047610"/>
                  </a:moveTo>
                  <a:lnTo>
                    <a:pt x="1199781" y="1047610"/>
                  </a:lnTo>
                  <a:lnTo>
                    <a:pt x="1199781" y="1057135"/>
                  </a:lnTo>
                  <a:lnTo>
                    <a:pt x="1209306" y="1057135"/>
                  </a:lnTo>
                  <a:lnTo>
                    <a:pt x="1209306" y="1047610"/>
                  </a:lnTo>
                  <a:close/>
                </a:path>
                <a:path w="10521950" h="1057275">
                  <a:moveTo>
                    <a:pt x="1209306" y="0"/>
                  </a:moveTo>
                  <a:lnTo>
                    <a:pt x="1199781" y="0"/>
                  </a:lnTo>
                  <a:lnTo>
                    <a:pt x="1199781" y="9537"/>
                  </a:lnTo>
                  <a:lnTo>
                    <a:pt x="1209306" y="9537"/>
                  </a:lnTo>
                  <a:lnTo>
                    <a:pt x="1209306" y="0"/>
                  </a:lnTo>
                  <a:close/>
                </a:path>
                <a:path w="10521950" h="1057275">
                  <a:moveTo>
                    <a:pt x="1666367" y="1047610"/>
                  </a:moveTo>
                  <a:lnTo>
                    <a:pt x="1656842" y="1047610"/>
                  </a:lnTo>
                  <a:lnTo>
                    <a:pt x="1656842" y="1057135"/>
                  </a:lnTo>
                  <a:lnTo>
                    <a:pt x="1666367" y="1057135"/>
                  </a:lnTo>
                  <a:lnTo>
                    <a:pt x="1666367" y="1047610"/>
                  </a:lnTo>
                  <a:close/>
                </a:path>
                <a:path w="10521950" h="1057275">
                  <a:moveTo>
                    <a:pt x="1666367" y="0"/>
                  </a:moveTo>
                  <a:lnTo>
                    <a:pt x="1656842" y="0"/>
                  </a:lnTo>
                  <a:lnTo>
                    <a:pt x="1656842" y="9537"/>
                  </a:lnTo>
                  <a:lnTo>
                    <a:pt x="1666367" y="9537"/>
                  </a:lnTo>
                  <a:lnTo>
                    <a:pt x="1666367" y="0"/>
                  </a:lnTo>
                  <a:close/>
                </a:path>
                <a:path w="10521950" h="1057275">
                  <a:moveTo>
                    <a:pt x="1723504" y="1047610"/>
                  </a:moveTo>
                  <a:lnTo>
                    <a:pt x="1713979" y="1047610"/>
                  </a:lnTo>
                  <a:lnTo>
                    <a:pt x="1713979" y="1057135"/>
                  </a:lnTo>
                  <a:lnTo>
                    <a:pt x="1723504" y="1057135"/>
                  </a:lnTo>
                  <a:lnTo>
                    <a:pt x="1723504" y="1047610"/>
                  </a:lnTo>
                  <a:close/>
                </a:path>
                <a:path w="10521950" h="1057275">
                  <a:moveTo>
                    <a:pt x="1723504" y="0"/>
                  </a:moveTo>
                  <a:lnTo>
                    <a:pt x="1713979" y="0"/>
                  </a:lnTo>
                  <a:lnTo>
                    <a:pt x="1713979" y="9537"/>
                  </a:lnTo>
                  <a:lnTo>
                    <a:pt x="1723504" y="9537"/>
                  </a:lnTo>
                  <a:lnTo>
                    <a:pt x="1723504" y="0"/>
                  </a:lnTo>
                  <a:close/>
                </a:path>
                <a:path w="10521950" h="1057275">
                  <a:moveTo>
                    <a:pt x="2180564" y="1047610"/>
                  </a:moveTo>
                  <a:lnTo>
                    <a:pt x="2171039" y="1047610"/>
                  </a:lnTo>
                  <a:lnTo>
                    <a:pt x="2171039" y="1057135"/>
                  </a:lnTo>
                  <a:lnTo>
                    <a:pt x="2180564" y="1057135"/>
                  </a:lnTo>
                  <a:lnTo>
                    <a:pt x="2180564" y="1047610"/>
                  </a:lnTo>
                  <a:close/>
                </a:path>
                <a:path w="10521950" h="1057275">
                  <a:moveTo>
                    <a:pt x="2180564" y="0"/>
                  </a:moveTo>
                  <a:lnTo>
                    <a:pt x="2171039" y="0"/>
                  </a:lnTo>
                  <a:lnTo>
                    <a:pt x="2171039" y="9537"/>
                  </a:lnTo>
                  <a:lnTo>
                    <a:pt x="2180564" y="9537"/>
                  </a:lnTo>
                  <a:lnTo>
                    <a:pt x="2180564" y="0"/>
                  </a:lnTo>
                  <a:close/>
                </a:path>
                <a:path w="10521950" h="1057275">
                  <a:moveTo>
                    <a:pt x="2237689" y="1047610"/>
                  </a:moveTo>
                  <a:lnTo>
                    <a:pt x="2228164" y="1047610"/>
                  </a:lnTo>
                  <a:lnTo>
                    <a:pt x="2228164" y="1057135"/>
                  </a:lnTo>
                  <a:lnTo>
                    <a:pt x="2237689" y="1057135"/>
                  </a:lnTo>
                  <a:lnTo>
                    <a:pt x="2237689" y="1047610"/>
                  </a:lnTo>
                  <a:close/>
                </a:path>
                <a:path w="10521950" h="1057275">
                  <a:moveTo>
                    <a:pt x="2237689" y="0"/>
                  </a:moveTo>
                  <a:lnTo>
                    <a:pt x="2228164" y="0"/>
                  </a:lnTo>
                  <a:lnTo>
                    <a:pt x="2228164" y="9537"/>
                  </a:lnTo>
                  <a:lnTo>
                    <a:pt x="2237689" y="9537"/>
                  </a:lnTo>
                  <a:lnTo>
                    <a:pt x="2237689" y="0"/>
                  </a:lnTo>
                  <a:close/>
                </a:path>
                <a:path w="10521950" h="1057275">
                  <a:moveTo>
                    <a:pt x="2694749" y="1047610"/>
                  </a:moveTo>
                  <a:lnTo>
                    <a:pt x="2685224" y="1047610"/>
                  </a:lnTo>
                  <a:lnTo>
                    <a:pt x="2685224" y="1057135"/>
                  </a:lnTo>
                  <a:lnTo>
                    <a:pt x="2694749" y="1057135"/>
                  </a:lnTo>
                  <a:lnTo>
                    <a:pt x="2694749" y="1047610"/>
                  </a:lnTo>
                  <a:close/>
                </a:path>
                <a:path w="10521950" h="1057275">
                  <a:moveTo>
                    <a:pt x="2694749" y="0"/>
                  </a:moveTo>
                  <a:lnTo>
                    <a:pt x="2685224" y="0"/>
                  </a:lnTo>
                  <a:lnTo>
                    <a:pt x="2685224" y="9537"/>
                  </a:lnTo>
                  <a:lnTo>
                    <a:pt x="2694749" y="9537"/>
                  </a:lnTo>
                  <a:lnTo>
                    <a:pt x="2694749" y="0"/>
                  </a:lnTo>
                  <a:close/>
                </a:path>
                <a:path w="10521950" h="1057275">
                  <a:moveTo>
                    <a:pt x="2751886" y="1047610"/>
                  </a:moveTo>
                  <a:lnTo>
                    <a:pt x="2742361" y="1047610"/>
                  </a:lnTo>
                  <a:lnTo>
                    <a:pt x="2742361" y="1057135"/>
                  </a:lnTo>
                  <a:lnTo>
                    <a:pt x="2751886" y="1057135"/>
                  </a:lnTo>
                  <a:lnTo>
                    <a:pt x="2751886" y="1047610"/>
                  </a:lnTo>
                  <a:close/>
                </a:path>
                <a:path w="10521950" h="1057275">
                  <a:moveTo>
                    <a:pt x="2751886" y="0"/>
                  </a:moveTo>
                  <a:lnTo>
                    <a:pt x="2742361" y="0"/>
                  </a:lnTo>
                  <a:lnTo>
                    <a:pt x="2742361" y="9537"/>
                  </a:lnTo>
                  <a:lnTo>
                    <a:pt x="2751886" y="9537"/>
                  </a:lnTo>
                  <a:lnTo>
                    <a:pt x="2751886" y="0"/>
                  </a:lnTo>
                  <a:close/>
                </a:path>
                <a:path w="10521950" h="1057275">
                  <a:moveTo>
                    <a:pt x="3208947" y="1047610"/>
                  </a:moveTo>
                  <a:lnTo>
                    <a:pt x="3199422" y="1047610"/>
                  </a:lnTo>
                  <a:lnTo>
                    <a:pt x="3199422" y="1057135"/>
                  </a:lnTo>
                  <a:lnTo>
                    <a:pt x="3208947" y="1057135"/>
                  </a:lnTo>
                  <a:lnTo>
                    <a:pt x="3208947" y="1047610"/>
                  </a:lnTo>
                  <a:close/>
                </a:path>
                <a:path w="10521950" h="1057275">
                  <a:moveTo>
                    <a:pt x="3208947" y="0"/>
                  </a:moveTo>
                  <a:lnTo>
                    <a:pt x="3199422" y="0"/>
                  </a:lnTo>
                  <a:lnTo>
                    <a:pt x="3199422" y="9537"/>
                  </a:lnTo>
                  <a:lnTo>
                    <a:pt x="3208947" y="9537"/>
                  </a:lnTo>
                  <a:lnTo>
                    <a:pt x="3208947" y="0"/>
                  </a:lnTo>
                  <a:close/>
                </a:path>
                <a:path w="10521950" h="1057275">
                  <a:moveTo>
                    <a:pt x="3266071" y="1047610"/>
                  </a:moveTo>
                  <a:lnTo>
                    <a:pt x="3256559" y="1047610"/>
                  </a:lnTo>
                  <a:lnTo>
                    <a:pt x="3256559" y="1057135"/>
                  </a:lnTo>
                  <a:lnTo>
                    <a:pt x="3266071" y="1057135"/>
                  </a:lnTo>
                  <a:lnTo>
                    <a:pt x="3266071" y="1047610"/>
                  </a:lnTo>
                  <a:close/>
                </a:path>
                <a:path w="10521950" h="1057275">
                  <a:moveTo>
                    <a:pt x="3266071" y="0"/>
                  </a:moveTo>
                  <a:lnTo>
                    <a:pt x="3256559" y="0"/>
                  </a:lnTo>
                  <a:lnTo>
                    <a:pt x="3256559" y="9537"/>
                  </a:lnTo>
                  <a:lnTo>
                    <a:pt x="3266071" y="9537"/>
                  </a:lnTo>
                  <a:lnTo>
                    <a:pt x="3266071" y="0"/>
                  </a:lnTo>
                  <a:close/>
                </a:path>
                <a:path w="10521950" h="1057275">
                  <a:moveTo>
                    <a:pt x="3723132" y="1047610"/>
                  </a:moveTo>
                  <a:lnTo>
                    <a:pt x="3713619" y="1047610"/>
                  </a:lnTo>
                  <a:lnTo>
                    <a:pt x="3713619" y="1057135"/>
                  </a:lnTo>
                  <a:lnTo>
                    <a:pt x="3723132" y="1057135"/>
                  </a:lnTo>
                  <a:lnTo>
                    <a:pt x="3723132" y="1047610"/>
                  </a:lnTo>
                  <a:close/>
                </a:path>
                <a:path w="10521950" h="1057275">
                  <a:moveTo>
                    <a:pt x="3723132" y="0"/>
                  </a:moveTo>
                  <a:lnTo>
                    <a:pt x="3713619" y="0"/>
                  </a:lnTo>
                  <a:lnTo>
                    <a:pt x="3713619" y="9537"/>
                  </a:lnTo>
                  <a:lnTo>
                    <a:pt x="3723132" y="9537"/>
                  </a:lnTo>
                  <a:lnTo>
                    <a:pt x="3723132" y="0"/>
                  </a:lnTo>
                  <a:close/>
                </a:path>
                <a:path w="10521950" h="1057275">
                  <a:moveTo>
                    <a:pt x="3780269" y="1047610"/>
                  </a:moveTo>
                  <a:lnTo>
                    <a:pt x="3770744" y="1047610"/>
                  </a:lnTo>
                  <a:lnTo>
                    <a:pt x="3770744" y="1057135"/>
                  </a:lnTo>
                  <a:lnTo>
                    <a:pt x="3780269" y="1057135"/>
                  </a:lnTo>
                  <a:lnTo>
                    <a:pt x="3780269" y="1047610"/>
                  </a:lnTo>
                  <a:close/>
                </a:path>
                <a:path w="10521950" h="1057275">
                  <a:moveTo>
                    <a:pt x="3780269" y="0"/>
                  </a:moveTo>
                  <a:lnTo>
                    <a:pt x="3770744" y="0"/>
                  </a:lnTo>
                  <a:lnTo>
                    <a:pt x="3770744" y="9537"/>
                  </a:lnTo>
                  <a:lnTo>
                    <a:pt x="3780269" y="9537"/>
                  </a:lnTo>
                  <a:lnTo>
                    <a:pt x="3780269" y="0"/>
                  </a:lnTo>
                  <a:close/>
                </a:path>
                <a:path w="10521950" h="1057275">
                  <a:moveTo>
                    <a:pt x="4237329" y="1047610"/>
                  </a:moveTo>
                  <a:lnTo>
                    <a:pt x="4227804" y="1047610"/>
                  </a:lnTo>
                  <a:lnTo>
                    <a:pt x="4227804" y="1057135"/>
                  </a:lnTo>
                  <a:lnTo>
                    <a:pt x="4237329" y="1057135"/>
                  </a:lnTo>
                  <a:lnTo>
                    <a:pt x="4237329" y="1047610"/>
                  </a:lnTo>
                  <a:close/>
                </a:path>
                <a:path w="10521950" h="1057275">
                  <a:moveTo>
                    <a:pt x="4237329" y="0"/>
                  </a:moveTo>
                  <a:lnTo>
                    <a:pt x="4227804" y="0"/>
                  </a:lnTo>
                  <a:lnTo>
                    <a:pt x="4227804" y="9537"/>
                  </a:lnTo>
                  <a:lnTo>
                    <a:pt x="4237329" y="9537"/>
                  </a:lnTo>
                  <a:lnTo>
                    <a:pt x="4237329" y="0"/>
                  </a:lnTo>
                  <a:close/>
                </a:path>
                <a:path w="10521950" h="1057275">
                  <a:moveTo>
                    <a:pt x="4294467" y="1047610"/>
                  </a:moveTo>
                  <a:lnTo>
                    <a:pt x="4284942" y="1047610"/>
                  </a:lnTo>
                  <a:lnTo>
                    <a:pt x="4284942" y="1057135"/>
                  </a:lnTo>
                  <a:lnTo>
                    <a:pt x="4294467" y="1057135"/>
                  </a:lnTo>
                  <a:lnTo>
                    <a:pt x="4294467" y="1047610"/>
                  </a:lnTo>
                  <a:close/>
                </a:path>
                <a:path w="10521950" h="1057275">
                  <a:moveTo>
                    <a:pt x="4294467" y="0"/>
                  </a:moveTo>
                  <a:lnTo>
                    <a:pt x="4284942" y="0"/>
                  </a:lnTo>
                  <a:lnTo>
                    <a:pt x="4284942" y="9537"/>
                  </a:lnTo>
                  <a:lnTo>
                    <a:pt x="4294467" y="9537"/>
                  </a:lnTo>
                  <a:lnTo>
                    <a:pt x="4294467" y="0"/>
                  </a:lnTo>
                  <a:close/>
                </a:path>
                <a:path w="10521950" h="1057275">
                  <a:moveTo>
                    <a:pt x="4751514" y="1047610"/>
                  </a:moveTo>
                  <a:lnTo>
                    <a:pt x="4742002" y="1047610"/>
                  </a:lnTo>
                  <a:lnTo>
                    <a:pt x="4742002" y="1057135"/>
                  </a:lnTo>
                  <a:lnTo>
                    <a:pt x="4751514" y="1057135"/>
                  </a:lnTo>
                  <a:lnTo>
                    <a:pt x="4751514" y="1047610"/>
                  </a:lnTo>
                  <a:close/>
                </a:path>
                <a:path w="10521950" h="1057275">
                  <a:moveTo>
                    <a:pt x="4751514" y="0"/>
                  </a:moveTo>
                  <a:lnTo>
                    <a:pt x="4742002" y="0"/>
                  </a:lnTo>
                  <a:lnTo>
                    <a:pt x="4742002" y="9537"/>
                  </a:lnTo>
                  <a:lnTo>
                    <a:pt x="4751514" y="9537"/>
                  </a:lnTo>
                  <a:lnTo>
                    <a:pt x="4751514" y="0"/>
                  </a:lnTo>
                  <a:close/>
                </a:path>
                <a:path w="10521950" h="1057275">
                  <a:moveTo>
                    <a:pt x="4808652" y="1047610"/>
                  </a:moveTo>
                  <a:lnTo>
                    <a:pt x="4799127" y="1047610"/>
                  </a:lnTo>
                  <a:lnTo>
                    <a:pt x="4799127" y="1057135"/>
                  </a:lnTo>
                  <a:lnTo>
                    <a:pt x="4808652" y="1057135"/>
                  </a:lnTo>
                  <a:lnTo>
                    <a:pt x="4808652" y="1047610"/>
                  </a:lnTo>
                  <a:close/>
                </a:path>
                <a:path w="10521950" h="1057275">
                  <a:moveTo>
                    <a:pt x="4808652" y="0"/>
                  </a:moveTo>
                  <a:lnTo>
                    <a:pt x="4799127" y="0"/>
                  </a:lnTo>
                  <a:lnTo>
                    <a:pt x="4799127" y="9537"/>
                  </a:lnTo>
                  <a:lnTo>
                    <a:pt x="4808652" y="9537"/>
                  </a:lnTo>
                  <a:lnTo>
                    <a:pt x="4808652" y="0"/>
                  </a:lnTo>
                  <a:close/>
                </a:path>
                <a:path w="10521950" h="1057275">
                  <a:moveTo>
                    <a:pt x="5265712" y="1047610"/>
                  </a:moveTo>
                  <a:lnTo>
                    <a:pt x="5256187" y="1047610"/>
                  </a:lnTo>
                  <a:lnTo>
                    <a:pt x="5256187" y="1057135"/>
                  </a:lnTo>
                  <a:lnTo>
                    <a:pt x="5265712" y="1057135"/>
                  </a:lnTo>
                  <a:lnTo>
                    <a:pt x="5265712" y="1047610"/>
                  </a:lnTo>
                  <a:close/>
                </a:path>
                <a:path w="10521950" h="1057275">
                  <a:moveTo>
                    <a:pt x="5265712" y="0"/>
                  </a:moveTo>
                  <a:lnTo>
                    <a:pt x="5256187" y="0"/>
                  </a:lnTo>
                  <a:lnTo>
                    <a:pt x="5256187" y="9537"/>
                  </a:lnTo>
                  <a:lnTo>
                    <a:pt x="5265712" y="9537"/>
                  </a:lnTo>
                  <a:lnTo>
                    <a:pt x="5265712" y="0"/>
                  </a:lnTo>
                  <a:close/>
                </a:path>
                <a:path w="10521950" h="1057275">
                  <a:moveTo>
                    <a:pt x="5322849" y="1047610"/>
                  </a:moveTo>
                  <a:lnTo>
                    <a:pt x="5313324" y="1047610"/>
                  </a:lnTo>
                  <a:lnTo>
                    <a:pt x="5313324" y="1057135"/>
                  </a:lnTo>
                  <a:lnTo>
                    <a:pt x="5322849" y="1057135"/>
                  </a:lnTo>
                  <a:lnTo>
                    <a:pt x="5322849" y="1047610"/>
                  </a:lnTo>
                  <a:close/>
                </a:path>
                <a:path w="10521950" h="1057275">
                  <a:moveTo>
                    <a:pt x="5322849" y="0"/>
                  </a:moveTo>
                  <a:lnTo>
                    <a:pt x="5313324" y="0"/>
                  </a:lnTo>
                  <a:lnTo>
                    <a:pt x="5313324" y="9537"/>
                  </a:lnTo>
                  <a:lnTo>
                    <a:pt x="5322849" y="9537"/>
                  </a:lnTo>
                  <a:lnTo>
                    <a:pt x="5322849" y="0"/>
                  </a:lnTo>
                  <a:close/>
                </a:path>
                <a:path w="10521950" h="1057275">
                  <a:moveTo>
                    <a:pt x="5779909" y="1047610"/>
                  </a:moveTo>
                  <a:lnTo>
                    <a:pt x="5770384" y="1047610"/>
                  </a:lnTo>
                  <a:lnTo>
                    <a:pt x="5770384" y="1057135"/>
                  </a:lnTo>
                  <a:lnTo>
                    <a:pt x="5779909" y="1057135"/>
                  </a:lnTo>
                  <a:lnTo>
                    <a:pt x="5779909" y="1047610"/>
                  </a:lnTo>
                  <a:close/>
                </a:path>
                <a:path w="10521950" h="1057275">
                  <a:moveTo>
                    <a:pt x="5835307" y="1047610"/>
                  </a:moveTo>
                  <a:lnTo>
                    <a:pt x="5827522" y="1047610"/>
                  </a:lnTo>
                  <a:lnTo>
                    <a:pt x="5827522" y="1057135"/>
                  </a:lnTo>
                  <a:lnTo>
                    <a:pt x="5835307" y="1057135"/>
                  </a:lnTo>
                  <a:lnTo>
                    <a:pt x="5835307" y="1047610"/>
                  </a:lnTo>
                  <a:close/>
                </a:path>
                <a:path w="10521950" h="1057275">
                  <a:moveTo>
                    <a:pt x="6294094" y="1047610"/>
                  </a:moveTo>
                  <a:lnTo>
                    <a:pt x="6284569" y="1047610"/>
                  </a:lnTo>
                  <a:lnTo>
                    <a:pt x="6284569" y="1057135"/>
                  </a:lnTo>
                  <a:lnTo>
                    <a:pt x="6294094" y="1057135"/>
                  </a:lnTo>
                  <a:lnTo>
                    <a:pt x="6294094" y="1047610"/>
                  </a:lnTo>
                  <a:close/>
                </a:path>
                <a:path w="10521950" h="1057275">
                  <a:moveTo>
                    <a:pt x="6347168" y="1047610"/>
                  </a:moveTo>
                  <a:lnTo>
                    <a:pt x="6341707" y="1047610"/>
                  </a:lnTo>
                  <a:lnTo>
                    <a:pt x="6341707" y="1057135"/>
                  </a:lnTo>
                  <a:lnTo>
                    <a:pt x="6347168" y="1057135"/>
                  </a:lnTo>
                  <a:lnTo>
                    <a:pt x="6347168" y="1047610"/>
                  </a:lnTo>
                  <a:close/>
                </a:path>
                <a:path w="10521950" h="1057275">
                  <a:moveTo>
                    <a:pt x="6808292" y="1047610"/>
                  </a:moveTo>
                  <a:lnTo>
                    <a:pt x="6798767" y="1047610"/>
                  </a:lnTo>
                  <a:lnTo>
                    <a:pt x="6798767" y="1057135"/>
                  </a:lnTo>
                  <a:lnTo>
                    <a:pt x="6808292" y="1057135"/>
                  </a:lnTo>
                  <a:lnTo>
                    <a:pt x="6808292" y="1047610"/>
                  </a:lnTo>
                  <a:close/>
                </a:path>
                <a:path w="10521950" h="1057275">
                  <a:moveTo>
                    <a:pt x="6859041" y="1047610"/>
                  </a:moveTo>
                  <a:lnTo>
                    <a:pt x="6855904" y="1047610"/>
                  </a:lnTo>
                  <a:lnTo>
                    <a:pt x="6855904" y="1057135"/>
                  </a:lnTo>
                  <a:lnTo>
                    <a:pt x="6859041" y="1057135"/>
                  </a:lnTo>
                  <a:lnTo>
                    <a:pt x="6859041" y="1047610"/>
                  </a:lnTo>
                  <a:close/>
                </a:path>
                <a:path w="10521950" h="1057275">
                  <a:moveTo>
                    <a:pt x="7265352" y="1047610"/>
                  </a:moveTo>
                  <a:lnTo>
                    <a:pt x="7264590" y="1047610"/>
                  </a:lnTo>
                  <a:lnTo>
                    <a:pt x="7264590" y="1057135"/>
                  </a:lnTo>
                  <a:lnTo>
                    <a:pt x="7265352" y="1057135"/>
                  </a:lnTo>
                  <a:lnTo>
                    <a:pt x="7265352" y="1047610"/>
                  </a:lnTo>
                  <a:close/>
                </a:path>
                <a:path w="10521950" h="1057275">
                  <a:moveTo>
                    <a:pt x="7322477" y="1047610"/>
                  </a:moveTo>
                  <a:lnTo>
                    <a:pt x="7312965" y="1047610"/>
                  </a:lnTo>
                  <a:lnTo>
                    <a:pt x="7312965" y="1057135"/>
                  </a:lnTo>
                  <a:lnTo>
                    <a:pt x="7322477" y="1057135"/>
                  </a:lnTo>
                  <a:lnTo>
                    <a:pt x="7322477" y="1047610"/>
                  </a:lnTo>
                  <a:close/>
                </a:path>
                <a:path w="10521950" h="1057275">
                  <a:moveTo>
                    <a:pt x="7370902" y="1047610"/>
                  </a:moveTo>
                  <a:lnTo>
                    <a:pt x="7370089" y="1047610"/>
                  </a:lnTo>
                  <a:lnTo>
                    <a:pt x="7370089" y="1057135"/>
                  </a:lnTo>
                  <a:lnTo>
                    <a:pt x="7370902" y="1057135"/>
                  </a:lnTo>
                  <a:lnTo>
                    <a:pt x="7370902" y="1047610"/>
                  </a:lnTo>
                  <a:close/>
                </a:path>
                <a:path w="10521950" h="1057275">
                  <a:moveTo>
                    <a:pt x="7779537" y="1047610"/>
                  </a:moveTo>
                  <a:lnTo>
                    <a:pt x="7776464" y="1047610"/>
                  </a:lnTo>
                  <a:lnTo>
                    <a:pt x="7776464" y="1057135"/>
                  </a:lnTo>
                  <a:lnTo>
                    <a:pt x="7779537" y="1057135"/>
                  </a:lnTo>
                  <a:lnTo>
                    <a:pt x="7779537" y="1047610"/>
                  </a:lnTo>
                  <a:close/>
                </a:path>
                <a:path w="10521950" h="1057275">
                  <a:moveTo>
                    <a:pt x="7836675" y="1047610"/>
                  </a:moveTo>
                  <a:lnTo>
                    <a:pt x="7827150" y="1047610"/>
                  </a:lnTo>
                  <a:lnTo>
                    <a:pt x="7827150" y="1057135"/>
                  </a:lnTo>
                  <a:lnTo>
                    <a:pt x="7836675" y="1057135"/>
                  </a:lnTo>
                  <a:lnTo>
                    <a:pt x="7836675" y="1047610"/>
                  </a:lnTo>
                  <a:close/>
                </a:path>
                <a:path w="10521950" h="1057275">
                  <a:moveTo>
                    <a:pt x="8293735" y="1047610"/>
                  </a:moveTo>
                  <a:lnTo>
                    <a:pt x="8288337" y="1047610"/>
                  </a:lnTo>
                  <a:lnTo>
                    <a:pt x="8288337" y="1057135"/>
                  </a:lnTo>
                  <a:lnTo>
                    <a:pt x="8293735" y="1057135"/>
                  </a:lnTo>
                  <a:lnTo>
                    <a:pt x="8293735" y="1047610"/>
                  </a:lnTo>
                  <a:close/>
                </a:path>
                <a:path w="10521950" h="1057275">
                  <a:moveTo>
                    <a:pt x="8350872" y="1047610"/>
                  </a:moveTo>
                  <a:lnTo>
                    <a:pt x="8341347" y="1047610"/>
                  </a:lnTo>
                  <a:lnTo>
                    <a:pt x="8341347" y="1057135"/>
                  </a:lnTo>
                  <a:lnTo>
                    <a:pt x="8350872" y="1057135"/>
                  </a:lnTo>
                  <a:lnTo>
                    <a:pt x="8350872" y="1047610"/>
                  </a:lnTo>
                  <a:close/>
                </a:path>
                <a:path w="10521950" h="1057275">
                  <a:moveTo>
                    <a:pt x="8807933" y="1047610"/>
                  </a:moveTo>
                  <a:lnTo>
                    <a:pt x="8800198" y="1047610"/>
                  </a:lnTo>
                  <a:lnTo>
                    <a:pt x="8800198" y="1057135"/>
                  </a:lnTo>
                  <a:lnTo>
                    <a:pt x="8807933" y="1057135"/>
                  </a:lnTo>
                  <a:lnTo>
                    <a:pt x="8807933" y="1047610"/>
                  </a:lnTo>
                  <a:close/>
                </a:path>
                <a:path w="10521950" h="1057275">
                  <a:moveTo>
                    <a:pt x="8865057" y="1047610"/>
                  </a:moveTo>
                  <a:lnTo>
                    <a:pt x="8855532" y="1047610"/>
                  </a:lnTo>
                  <a:lnTo>
                    <a:pt x="8855532" y="1057135"/>
                  </a:lnTo>
                  <a:lnTo>
                    <a:pt x="8865057" y="1057135"/>
                  </a:lnTo>
                  <a:lnTo>
                    <a:pt x="8865057" y="1047610"/>
                  </a:lnTo>
                  <a:close/>
                </a:path>
                <a:path w="10521950" h="1057275">
                  <a:moveTo>
                    <a:pt x="9322117" y="1047610"/>
                  </a:moveTo>
                  <a:lnTo>
                    <a:pt x="9312592" y="1047610"/>
                  </a:lnTo>
                  <a:lnTo>
                    <a:pt x="9312592" y="1057135"/>
                  </a:lnTo>
                  <a:lnTo>
                    <a:pt x="9322117" y="1057135"/>
                  </a:lnTo>
                  <a:lnTo>
                    <a:pt x="9322117" y="1047610"/>
                  </a:lnTo>
                  <a:close/>
                </a:path>
                <a:path w="10521950" h="1057275">
                  <a:moveTo>
                    <a:pt x="9379255" y="1047610"/>
                  </a:moveTo>
                  <a:lnTo>
                    <a:pt x="9369730" y="1047610"/>
                  </a:lnTo>
                  <a:lnTo>
                    <a:pt x="9369730" y="1057135"/>
                  </a:lnTo>
                  <a:lnTo>
                    <a:pt x="9379255" y="1057135"/>
                  </a:lnTo>
                  <a:lnTo>
                    <a:pt x="9379255" y="1047610"/>
                  </a:lnTo>
                  <a:close/>
                </a:path>
                <a:path w="10521950" h="1057275">
                  <a:moveTo>
                    <a:pt x="9836315" y="1047610"/>
                  </a:moveTo>
                  <a:lnTo>
                    <a:pt x="9826790" y="1047610"/>
                  </a:lnTo>
                  <a:lnTo>
                    <a:pt x="9826790" y="1057135"/>
                  </a:lnTo>
                  <a:lnTo>
                    <a:pt x="9836315" y="1057135"/>
                  </a:lnTo>
                  <a:lnTo>
                    <a:pt x="9836315" y="1047610"/>
                  </a:lnTo>
                  <a:close/>
                </a:path>
                <a:path w="10521950" h="1057275">
                  <a:moveTo>
                    <a:pt x="9893440" y="1047610"/>
                  </a:moveTo>
                  <a:lnTo>
                    <a:pt x="9883927" y="1047610"/>
                  </a:lnTo>
                  <a:lnTo>
                    <a:pt x="9883927" y="1057135"/>
                  </a:lnTo>
                  <a:lnTo>
                    <a:pt x="9893440" y="1057135"/>
                  </a:lnTo>
                  <a:lnTo>
                    <a:pt x="9893440" y="1047610"/>
                  </a:lnTo>
                  <a:close/>
                </a:path>
                <a:path w="10521950" h="1057275">
                  <a:moveTo>
                    <a:pt x="10350500" y="1047610"/>
                  </a:moveTo>
                  <a:lnTo>
                    <a:pt x="10340988" y="1047610"/>
                  </a:lnTo>
                  <a:lnTo>
                    <a:pt x="10340988" y="1057135"/>
                  </a:lnTo>
                  <a:lnTo>
                    <a:pt x="10350500" y="1057135"/>
                  </a:lnTo>
                  <a:lnTo>
                    <a:pt x="10350500" y="1047610"/>
                  </a:lnTo>
                  <a:close/>
                </a:path>
                <a:path w="10521950" h="1057275">
                  <a:moveTo>
                    <a:pt x="10407637" y="1047610"/>
                  </a:moveTo>
                  <a:lnTo>
                    <a:pt x="10398112" y="1047610"/>
                  </a:lnTo>
                  <a:lnTo>
                    <a:pt x="10398112" y="1057135"/>
                  </a:lnTo>
                  <a:lnTo>
                    <a:pt x="10407637" y="1057135"/>
                  </a:lnTo>
                  <a:lnTo>
                    <a:pt x="10407637" y="1047610"/>
                  </a:lnTo>
                  <a:close/>
                </a:path>
                <a:path w="10521950" h="1057275">
                  <a:moveTo>
                    <a:pt x="10464775" y="1047610"/>
                  </a:moveTo>
                  <a:lnTo>
                    <a:pt x="10455250" y="1047610"/>
                  </a:lnTo>
                  <a:lnTo>
                    <a:pt x="10455250" y="1057135"/>
                  </a:lnTo>
                  <a:lnTo>
                    <a:pt x="10464775" y="1057135"/>
                  </a:lnTo>
                  <a:lnTo>
                    <a:pt x="10464775" y="1047610"/>
                  </a:lnTo>
                  <a:close/>
                </a:path>
                <a:path w="10521950" h="1057275">
                  <a:moveTo>
                    <a:pt x="10521899" y="1047610"/>
                  </a:moveTo>
                  <a:lnTo>
                    <a:pt x="10512374" y="1047610"/>
                  </a:lnTo>
                  <a:lnTo>
                    <a:pt x="10512374" y="1057135"/>
                  </a:lnTo>
                  <a:lnTo>
                    <a:pt x="10521899" y="1057135"/>
                  </a:lnTo>
                  <a:lnTo>
                    <a:pt x="10521899" y="104761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18034" y="1682432"/>
              <a:ext cx="5208905" cy="10160"/>
            </a:xfrm>
            <a:custGeom>
              <a:avLst/>
              <a:gdLst/>
              <a:ahLst/>
              <a:cxnLst/>
              <a:rect l="l" t="t" r="r" b="b"/>
              <a:pathLst>
                <a:path w="5208905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5208905" h="10160">
                  <a:moveTo>
                    <a:pt x="466585" y="0"/>
                  </a:moveTo>
                  <a:lnTo>
                    <a:pt x="457060" y="0"/>
                  </a:lnTo>
                  <a:lnTo>
                    <a:pt x="457060" y="9537"/>
                  </a:lnTo>
                  <a:lnTo>
                    <a:pt x="466585" y="9537"/>
                  </a:lnTo>
                  <a:lnTo>
                    <a:pt x="466585" y="0"/>
                  </a:lnTo>
                  <a:close/>
                </a:path>
                <a:path w="5208905" h="10160">
                  <a:moveTo>
                    <a:pt x="521982" y="0"/>
                  </a:moveTo>
                  <a:lnTo>
                    <a:pt x="514197" y="0"/>
                  </a:lnTo>
                  <a:lnTo>
                    <a:pt x="514197" y="9537"/>
                  </a:lnTo>
                  <a:lnTo>
                    <a:pt x="521982" y="9537"/>
                  </a:lnTo>
                  <a:lnTo>
                    <a:pt x="521982" y="0"/>
                  </a:lnTo>
                  <a:close/>
                </a:path>
                <a:path w="5208905" h="10160">
                  <a:moveTo>
                    <a:pt x="980770" y="0"/>
                  </a:moveTo>
                  <a:lnTo>
                    <a:pt x="971245" y="0"/>
                  </a:lnTo>
                  <a:lnTo>
                    <a:pt x="971245" y="9537"/>
                  </a:lnTo>
                  <a:lnTo>
                    <a:pt x="980770" y="9537"/>
                  </a:lnTo>
                  <a:lnTo>
                    <a:pt x="980770" y="0"/>
                  </a:lnTo>
                  <a:close/>
                </a:path>
                <a:path w="5208905" h="10160">
                  <a:moveTo>
                    <a:pt x="1033843" y="0"/>
                  </a:moveTo>
                  <a:lnTo>
                    <a:pt x="1028382" y="0"/>
                  </a:lnTo>
                  <a:lnTo>
                    <a:pt x="1028382" y="9537"/>
                  </a:lnTo>
                  <a:lnTo>
                    <a:pt x="1033843" y="9537"/>
                  </a:lnTo>
                  <a:lnTo>
                    <a:pt x="1033843" y="0"/>
                  </a:lnTo>
                  <a:close/>
                </a:path>
                <a:path w="5208905" h="10160">
                  <a:moveTo>
                    <a:pt x="1494967" y="0"/>
                  </a:moveTo>
                  <a:lnTo>
                    <a:pt x="1485442" y="0"/>
                  </a:lnTo>
                  <a:lnTo>
                    <a:pt x="1485442" y="9537"/>
                  </a:lnTo>
                  <a:lnTo>
                    <a:pt x="1494967" y="9537"/>
                  </a:lnTo>
                  <a:lnTo>
                    <a:pt x="1494967" y="0"/>
                  </a:lnTo>
                  <a:close/>
                </a:path>
                <a:path w="5208905" h="10160">
                  <a:moveTo>
                    <a:pt x="1545717" y="0"/>
                  </a:moveTo>
                  <a:lnTo>
                    <a:pt x="1542580" y="0"/>
                  </a:lnTo>
                  <a:lnTo>
                    <a:pt x="1542580" y="9537"/>
                  </a:lnTo>
                  <a:lnTo>
                    <a:pt x="1545717" y="9537"/>
                  </a:lnTo>
                  <a:lnTo>
                    <a:pt x="1545717" y="0"/>
                  </a:lnTo>
                  <a:close/>
                </a:path>
                <a:path w="5208905" h="10160">
                  <a:moveTo>
                    <a:pt x="1952028" y="0"/>
                  </a:moveTo>
                  <a:lnTo>
                    <a:pt x="1951266" y="0"/>
                  </a:lnTo>
                  <a:lnTo>
                    <a:pt x="1951266" y="9537"/>
                  </a:lnTo>
                  <a:lnTo>
                    <a:pt x="1952028" y="9537"/>
                  </a:lnTo>
                  <a:lnTo>
                    <a:pt x="1952028" y="0"/>
                  </a:lnTo>
                  <a:close/>
                </a:path>
                <a:path w="5208905" h="10160">
                  <a:moveTo>
                    <a:pt x="2009152" y="0"/>
                  </a:moveTo>
                  <a:lnTo>
                    <a:pt x="1999640" y="0"/>
                  </a:lnTo>
                  <a:lnTo>
                    <a:pt x="1999640" y="9537"/>
                  </a:lnTo>
                  <a:lnTo>
                    <a:pt x="2009152" y="9537"/>
                  </a:lnTo>
                  <a:lnTo>
                    <a:pt x="2009152" y="0"/>
                  </a:lnTo>
                  <a:close/>
                </a:path>
                <a:path w="5208905" h="10160">
                  <a:moveTo>
                    <a:pt x="2057577" y="0"/>
                  </a:moveTo>
                  <a:lnTo>
                    <a:pt x="2056765" y="0"/>
                  </a:lnTo>
                  <a:lnTo>
                    <a:pt x="2056765" y="9537"/>
                  </a:lnTo>
                  <a:lnTo>
                    <a:pt x="2057577" y="9537"/>
                  </a:lnTo>
                  <a:lnTo>
                    <a:pt x="2057577" y="0"/>
                  </a:lnTo>
                  <a:close/>
                </a:path>
                <a:path w="5208905" h="10160">
                  <a:moveTo>
                    <a:pt x="2466213" y="0"/>
                  </a:moveTo>
                  <a:lnTo>
                    <a:pt x="2463139" y="0"/>
                  </a:lnTo>
                  <a:lnTo>
                    <a:pt x="2463139" y="9537"/>
                  </a:lnTo>
                  <a:lnTo>
                    <a:pt x="2466213" y="9537"/>
                  </a:lnTo>
                  <a:lnTo>
                    <a:pt x="2466213" y="0"/>
                  </a:lnTo>
                  <a:close/>
                </a:path>
                <a:path w="5208905" h="10160">
                  <a:moveTo>
                    <a:pt x="2523350" y="0"/>
                  </a:moveTo>
                  <a:lnTo>
                    <a:pt x="2513825" y="0"/>
                  </a:lnTo>
                  <a:lnTo>
                    <a:pt x="2513825" y="9537"/>
                  </a:lnTo>
                  <a:lnTo>
                    <a:pt x="2523350" y="9537"/>
                  </a:lnTo>
                  <a:lnTo>
                    <a:pt x="2523350" y="0"/>
                  </a:lnTo>
                  <a:close/>
                </a:path>
                <a:path w="5208905" h="10160">
                  <a:moveTo>
                    <a:pt x="2980410" y="0"/>
                  </a:moveTo>
                  <a:lnTo>
                    <a:pt x="2975013" y="0"/>
                  </a:lnTo>
                  <a:lnTo>
                    <a:pt x="2975013" y="9537"/>
                  </a:lnTo>
                  <a:lnTo>
                    <a:pt x="2980410" y="9537"/>
                  </a:lnTo>
                  <a:lnTo>
                    <a:pt x="2980410" y="0"/>
                  </a:lnTo>
                  <a:close/>
                </a:path>
                <a:path w="5208905" h="10160">
                  <a:moveTo>
                    <a:pt x="3037548" y="0"/>
                  </a:moveTo>
                  <a:lnTo>
                    <a:pt x="3028023" y="0"/>
                  </a:lnTo>
                  <a:lnTo>
                    <a:pt x="3028023" y="9537"/>
                  </a:lnTo>
                  <a:lnTo>
                    <a:pt x="3037548" y="9537"/>
                  </a:lnTo>
                  <a:lnTo>
                    <a:pt x="3037548" y="0"/>
                  </a:lnTo>
                  <a:close/>
                </a:path>
                <a:path w="5208905" h="10160">
                  <a:moveTo>
                    <a:pt x="3494608" y="0"/>
                  </a:moveTo>
                  <a:lnTo>
                    <a:pt x="3486874" y="0"/>
                  </a:lnTo>
                  <a:lnTo>
                    <a:pt x="3486874" y="9537"/>
                  </a:lnTo>
                  <a:lnTo>
                    <a:pt x="3494608" y="9537"/>
                  </a:lnTo>
                  <a:lnTo>
                    <a:pt x="3494608" y="0"/>
                  </a:lnTo>
                  <a:close/>
                </a:path>
                <a:path w="5208905" h="10160">
                  <a:moveTo>
                    <a:pt x="3551732" y="0"/>
                  </a:moveTo>
                  <a:lnTo>
                    <a:pt x="3542207" y="0"/>
                  </a:lnTo>
                  <a:lnTo>
                    <a:pt x="3542207" y="9537"/>
                  </a:lnTo>
                  <a:lnTo>
                    <a:pt x="3551732" y="9537"/>
                  </a:lnTo>
                  <a:lnTo>
                    <a:pt x="3551732" y="0"/>
                  </a:lnTo>
                  <a:close/>
                </a:path>
                <a:path w="5208905" h="10160">
                  <a:moveTo>
                    <a:pt x="4008793" y="0"/>
                  </a:moveTo>
                  <a:lnTo>
                    <a:pt x="3999268" y="0"/>
                  </a:lnTo>
                  <a:lnTo>
                    <a:pt x="3999268" y="9537"/>
                  </a:lnTo>
                  <a:lnTo>
                    <a:pt x="4008793" y="9537"/>
                  </a:lnTo>
                  <a:lnTo>
                    <a:pt x="4008793" y="0"/>
                  </a:lnTo>
                  <a:close/>
                </a:path>
                <a:path w="5208905" h="10160">
                  <a:moveTo>
                    <a:pt x="4065930" y="0"/>
                  </a:moveTo>
                  <a:lnTo>
                    <a:pt x="4056405" y="0"/>
                  </a:lnTo>
                  <a:lnTo>
                    <a:pt x="4056405" y="9537"/>
                  </a:lnTo>
                  <a:lnTo>
                    <a:pt x="4065930" y="9537"/>
                  </a:lnTo>
                  <a:lnTo>
                    <a:pt x="4065930" y="0"/>
                  </a:lnTo>
                  <a:close/>
                </a:path>
                <a:path w="5208905" h="10160">
                  <a:moveTo>
                    <a:pt x="4522990" y="0"/>
                  </a:moveTo>
                  <a:lnTo>
                    <a:pt x="4513465" y="0"/>
                  </a:lnTo>
                  <a:lnTo>
                    <a:pt x="4513465" y="9537"/>
                  </a:lnTo>
                  <a:lnTo>
                    <a:pt x="4522990" y="9537"/>
                  </a:lnTo>
                  <a:lnTo>
                    <a:pt x="4522990" y="0"/>
                  </a:lnTo>
                  <a:close/>
                </a:path>
                <a:path w="5208905" h="10160">
                  <a:moveTo>
                    <a:pt x="4580115" y="0"/>
                  </a:moveTo>
                  <a:lnTo>
                    <a:pt x="4570603" y="0"/>
                  </a:lnTo>
                  <a:lnTo>
                    <a:pt x="4570603" y="9537"/>
                  </a:lnTo>
                  <a:lnTo>
                    <a:pt x="4580115" y="9537"/>
                  </a:lnTo>
                  <a:lnTo>
                    <a:pt x="4580115" y="0"/>
                  </a:lnTo>
                  <a:close/>
                </a:path>
                <a:path w="5208905" h="10160">
                  <a:moveTo>
                    <a:pt x="5037175" y="0"/>
                  </a:moveTo>
                  <a:lnTo>
                    <a:pt x="5027663" y="0"/>
                  </a:lnTo>
                  <a:lnTo>
                    <a:pt x="5027663" y="9537"/>
                  </a:lnTo>
                  <a:lnTo>
                    <a:pt x="5037175" y="9537"/>
                  </a:lnTo>
                  <a:lnTo>
                    <a:pt x="5037175" y="0"/>
                  </a:lnTo>
                  <a:close/>
                </a:path>
                <a:path w="5208905" h="10160">
                  <a:moveTo>
                    <a:pt x="5094313" y="0"/>
                  </a:moveTo>
                  <a:lnTo>
                    <a:pt x="5084788" y="0"/>
                  </a:lnTo>
                  <a:lnTo>
                    <a:pt x="5084788" y="9537"/>
                  </a:lnTo>
                  <a:lnTo>
                    <a:pt x="5094313" y="9537"/>
                  </a:lnTo>
                  <a:lnTo>
                    <a:pt x="5094313" y="0"/>
                  </a:lnTo>
                  <a:close/>
                </a:path>
                <a:path w="5208905" h="10160">
                  <a:moveTo>
                    <a:pt x="5151450" y="0"/>
                  </a:moveTo>
                  <a:lnTo>
                    <a:pt x="5141925" y="0"/>
                  </a:lnTo>
                  <a:lnTo>
                    <a:pt x="5141925" y="9537"/>
                  </a:lnTo>
                  <a:lnTo>
                    <a:pt x="5151450" y="9537"/>
                  </a:lnTo>
                  <a:lnTo>
                    <a:pt x="5151450" y="0"/>
                  </a:lnTo>
                  <a:close/>
                </a:path>
                <a:path w="5208905" h="10160">
                  <a:moveTo>
                    <a:pt x="5208575" y="0"/>
                  </a:moveTo>
                  <a:lnTo>
                    <a:pt x="5199050" y="0"/>
                  </a:lnTo>
                  <a:lnTo>
                    <a:pt x="5199050" y="9537"/>
                  </a:lnTo>
                  <a:lnTo>
                    <a:pt x="5208575" y="9537"/>
                  </a:lnTo>
                  <a:lnTo>
                    <a:pt x="52085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9459" y="3387750"/>
              <a:ext cx="10131425" cy="389890"/>
            </a:xfrm>
            <a:custGeom>
              <a:avLst/>
              <a:gdLst/>
              <a:ahLst/>
              <a:cxnLst/>
              <a:rect l="l" t="t" r="r" b="b"/>
              <a:pathLst>
                <a:path w="10131425" h="389889">
                  <a:moveTo>
                    <a:pt x="405561" y="171234"/>
                  </a:moveTo>
                  <a:lnTo>
                    <a:pt x="0" y="171234"/>
                  </a:lnTo>
                  <a:lnTo>
                    <a:pt x="0" y="389890"/>
                  </a:lnTo>
                  <a:lnTo>
                    <a:pt x="405561" y="389890"/>
                  </a:lnTo>
                  <a:lnTo>
                    <a:pt x="405561" y="171234"/>
                  </a:lnTo>
                  <a:close/>
                </a:path>
                <a:path w="10131425" h="389889">
                  <a:moveTo>
                    <a:pt x="917422" y="210591"/>
                  </a:moveTo>
                  <a:lnTo>
                    <a:pt x="511873" y="210591"/>
                  </a:lnTo>
                  <a:lnTo>
                    <a:pt x="511873" y="389890"/>
                  </a:lnTo>
                  <a:lnTo>
                    <a:pt x="917422" y="389890"/>
                  </a:lnTo>
                  <a:lnTo>
                    <a:pt x="917422" y="210591"/>
                  </a:lnTo>
                  <a:close/>
                </a:path>
                <a:path w="10131425" h="389889">
                  <a:moveTo>
                    <a:pt x="1429296" y="195478"/>
                  </a:moveTo>
                  <a:lnTo>
                    <a:pt x="1023734" y="195478"/>
                  </a:lnTo>
                  <a:lnTo>
                    <a:pt x="1023734" y="389890"/>
                  </a:lnTo>
                  <a:lnTo>
                    <a:pt x="1429296" y="389890"/>
                  </a:lnTo>
                  <a:lnTo>
                    <a:pt x="1429296" y="195478"/>
                  </a:lnTo>
                  <a:close/>
                </a:path>
                <a:path w="10131425" h="389889">
                  <a:moveTo>
                    <a:pt x="1941156" y="173113"/>
                  </a:moveTo>
                  <a:lnTo>
                    <a:pt x="1535607" y="173113"/>
                  </a:lnTo>
                  <a:lnTo>
                    <a:pt x="1535607" y="389890"/>
                  </a:lnTo>
                  <a:lnTo>
                    <a:pt x="1941156" y="389890"/>
                  </a:lnTo>
                  <a:lnTo>
                    <a:pt x="1941156" y="173113"/>
                  </a:lnTo>
                  <a:close/>
                </a:path>
                <a:path w="10131425" h="389889">
                  <a:moveTo>
                    <a:pt x="2453030" y="214706"/>
                  </a:moveTo>
                  <a:lnTo>
                    <a:pt x="2047468" y="214706"/>
                  </a:lnTo>
                  <a:lnTo>
                    <a:pt x="2047468" y="389890"/>
                  </a:lnTo>
                  <a:lnTo>
                    <a:pt x="2453030" y="389890"/>
                  </a:lnTo>
                  <a:lnTo>
                    <a:pt x="2453030" y="214706"/>
                  </a:lnTo>
                  <a:close/>
                </a:path>
                <a:path w="10131425" h="389889">
                  <a:moveTo>
                    <a:pt x="2964904" y="205447"/>
                  </a:moveTo>
                  <a:lnTo>
                    <a:pt x="2559342" y="205447"/>
                  </a:lnTo>
                  <a:lnTo>
                    <a:pt x="2559342" y="389890"/>
                  </a:lnTo>
                  <a:lnTo>
                    <a:pt x="2964904" y="389890"/>
                  </a:lnTo>
                  <a:lnTo>
                    <a:pt x="2964904" y="205447"/>
                  </a:lnTo>
                  <a:close/>
                </a:path>
                <a:path w="10131425" h="389889">
                  <a:moveTo>
                    <a:pt x="3476764" y="234734"/>
                  </a:moveTo>
                  <a:lnTo>
                    <a:pt x="3071215" y="234734"/>
                  </a:lnTo>
                  <a:lnTo>
                    <a:pt x="3071215" y="389890"/>
                  </a:lnTo>
                  <a:lnTo>
                    <a:pt x="3476764" y="389890"/>
                  </a:lnTo>
                  <a:lnTo>
                    <a:pt x="3476764" y="234734"/>
                  </a:lnTo>
                  <a:close/>
                </a:path>
                <a:path w="10131425" h="389889">
                  <a:moveTo>
                    <a:pt x="3988638" y="235115"/>
                  </a:moveTo>
                  <a:lnTo>
                    <a:pt x="3583076" y="235115"/>
                  </a:lnTo>
                  <a:lnTo>
                    <a:pt x="3583076" y="389890"/>
                  </a:lnTo>
                  <a:lnTo>
                    <a:pt x="3988638" y="389890"/>
                  </a:lnTo>
                  <a:lnTo>
                    <a:pt x="3988638" y="235115"/>
                  </a:lnTo>
                  <a:close/>
                </a:path>
                <a:path w="10131425" h="389889">
                  <a:moveTo>
                    <a:pt x="4500499" y="223304"/>
                  </a:moveTo>
                  <a:lnTo>
                    <a:pt x="4094950" y="223304"/>
                  </a:lnTo>
                  <a:lnTo>
                    <a:pt x="4094950" y="389890"/>
                  </a:lnTo>
                  <a:lnTo>
                    <a:pt x="4500499" y="389890"/>
                  </a:lnTo>
                  <a:lnTo>
                    <a:pt x="4500499" y="223304"/>
                  </a:lnTo>
                  <a:close/>
                </a:path>
                <a:path w="10131425" h="389889">
                  <a:moveTo>
                    <a:pt x="5012372" y="200609"/>
                  </a:moveTo>
                  <a:lnTo>
                    <a:pt x="4606810" y="200609"/>
                  </a:lnTo>
                  <a:lnTo>
                    <a:pt x="4606810" y="389890"/>
                  </a:lnTo>
                  <a:lnTo>
                    <a:pt x="5012372" y="389890"/>
                  </a:lnTo>
                  <a:lnTo>
                    <a:pt x="5012372" y="200609"/>
                  </a:lnTo>
                  <a:close/>
                </a:path>
                <a:path w="10131425" h="389889">
                  <a:moveTo>
                    <a:pt x="5524246" y="99314"/>
                  </a:moveTo>
                  <a:lnTo>
                    <a:pt x="5118684" y="99314"/>
                  </a:lnTo>
                  <a:lnTo>
                    <a:pt x="5118684" y="389890"/>
                  </a:lnTo>
                  <a:lnTo>
                    <a:pt x="5524246" y="389890"/>
                  </a:lnTo>
                  <a:lnTo>
                    <a:pt x="5524246" y="99314"/>
                  </a:lnTo>
                  <a:close/>
                </a:path>
                <a:path w="10131425" h="389889">
                  <a:moveTo>
                    <a:pt x="6036107" y="147218"/>
                  </a:moveTo>
                  <a:lnTo>
                    <a:pt x="5630557" y="147218"/>
                  </a:lnTo>
                  <a:lnTo>
                    <a:pt x="5630557" y="389890"/>
                  </a:lnTo>
                  <a:lnTo>
                    <a:pt x="6036107" y="389890"/>
                  </a:lnTo>
                  <a:lnTo>
                    <a:pt x="6036107" y="147218"/>
                  </a:lnTo>
                  <a:close/>
                </a:path>
                <a:path w="10131425" h="389889">
                  <a:moveTo>
                    <a:pt x="6547980" y="156959"/>
                  </a:moveTo>
                  <a:lnTo>
                    <a:pt x="6142418" y="156959"/>
                  </a:lnTo>
                  <a:lnTo>
                    <a:pt x="6142418" y="389890"/>
                  </a:lnTo>
                  <a:lnTo>
                    <a:pt x="6547980" y="389890"/>
                  </a:lnTo>
                  <a:lnTo>
                    <a:pt x="6547980" y="156959"/>
                  </a:lnTo>
                  <a:close/>
                </a:path>
                <a:path w="10131425" h="389889">
                  <a:moveTo>
                    <a:pt x="7059841" y="54102"/>
                  </a:moveTo>
                  <a:lnTo>
                    <a:pt x="6654292" y="54102"/>
                  </a:lnTo>
                  <a:lnTo>
                    <a:pt x="6654292" y="389890"/>
                  </a:lnTo>
                  <a:lnTo>
                    <a:pt x="7059841" y="389890"/>
                  </a:lnTo>
                  <a:lnTo>
                    <a:pt x="7059841" y="54102"/>
                  </a:lnTo>
                  <a:close/>
                </a:path>
                <a:path w="10131425" h="389889">
                  <a:moveTo>
                    <a:pt x="7571714" y="0"/>
                  </a:moveTo>
                  <a:lnTo>
                    <a:pt x="7166153" y="0"/>
                  </a:lnTo>
                  <a:lnTo>
                    <a:pt x="7166153" y="389890"/>
                  </a:lnTo>
                  <a:lnTo>
                    <a:pt x="7571714" y="389890"/>
                  </a:lnTo>
                  <a:lnTo>
                    <a:pt x="7571714" y="0"/>
                  </a:lnTo>
                  <a:close/>
                </a:path>
                <a:path w="10131425" h="389889">
                  <a:moveTo>
                    <a:pt x="8083588" y="191223"/>
                  </a:moveTo>
                  <a:lnTo>
                    <a:pt x="7678026" y="191223"/>
                  </a:lnTo>
                  <a:lnTo>
                    <a:pt x="7678026" y="389890"/>
                  </a:lnTo>
                  <a:lnTo>
                    <a:pt x="8083588" y="389890"/>
                  </a:lnTo>
                  <a:lnTo>
                    <a:pt x="8083588" y="191223"/>
                  </a:lnTo>
                  <a:close/>
                </a:path>
                <a:path w="10131425" h="389889">
                  <a:moveTo>
                    <a:pt x="8595449" y="203288"/>
                  </a:moveTo>
                  <a:lnTo>
                    <a:pt x="8189900" y="203288"/>
                  </a:lnTo>
                  <a:lnTo>
                    <a:pt x="8189900" y="389890"/>
                  </a:lnTo>
                  <a:lnTo>
                    <a:pt x="8595449" y="389890"/>
                  </a:lnTo>
                  <a:lnTo>
                    <a:pt x="8595449" y="203288"/>
                  </a:lnTo>
                  <a:close/>
                </a:path>
                <a:path w="10131425" h="389889">
                  <a:moveTo>
                    <a:pt x="9107322" y="230454"/>
                  </a:moveTo>
                  <a:lnTo>
                    <a:pt x="8701761" y="230454"/>
                  </a:lnTo>
                  <a:lnTo>
                    <a:pt x="8701761" y="389890"/>
                  </a:lnTo>
                  <a:lnTo>
                    <a:pt x="9107322" y="389890"/>
                  </a:lnTo>
                  <a:lnTo>
                    <a:pt x="9107322" y="230454"/>
                  </a:lnTo>
                  <a:close/>
                </a:path>
                <a:path w="10131425" h="389889">
                  <a:moveTo>
                    <a:pt x="9619183" y="223189"/>
                  </a:moveTo>
                  <a:lnTo>
                    <a:pt x="9213634" y="223189"/>
                  </a:lnTo>
                  <a:lnTo>
                    <a:pt x="9213634" y="389890"/>
                  </a:lnTo>
                  <a:lnTo>
                    <a:pt x="9619183" y="389890"/>
                  </a:lnTo>
                  <a:lnTo>
                    <a:pt x="9619183" y="223189"/>
                  </a:lnTo>
                  <a:close/>
                </a:path>
                <a:path w="10131425" h="389889">
                  <a:moveTo>
                    <a:pt x="10131057" y="231914"/>
                  </a:moveTo>
                  <a:lnTo>
                    <a:pt x="9725495" y="231914"/>
                  </a:lnTo>
                  <a:lnTo>
                    <a:pt x="9725495" y="389890"/>
                  </a:lnTo>
                  <a:lnTo>
                    <a:pt x="10131057" y="389890"/>
                  </a:lnTo>
                  <a:lnTo>
                    <a:pt x="10131057" y="23191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9459" y="3309111"/>
              <a:ext cx="10131425" cy="314325"/>
            </a:xfrm>
            <a:custGeom>
              <a:avLst/>
              <a:gdLst/>
              <a:ahLst/>
              <a:cxnLst/>
              <a:rect l="l" t="t" r="r" b="b"/>
              <a:pathLst>
                <a:path w="10131425" h="314325">
                  <a:moveTo>
                    <a:pt x="405561" y="183451"/>
                  </a:moveTo>
                  <a:lnTo>
                    <a:pt x="0" y="183451"/>
                  </a:lnTo>
                  <a:lnTo>
                    <a:pt x="0" y="249872"/>
                  </a:lnTo>
                  <a:lnTo>
                    <a:pt x="405561" y="249872"/>
                  </a:lnTo>
                  <a:lnTo>
                    <a:pt x="405561" y="183451"/>
                  </a:lnTo>
                  <a:close/>
                </a:path>
                <a:path w="10131425" h="314325">
                  <a:moveTo>
                    <a:pt x="917422" y="215252"/>
                  </a:moveTo>
                  <a:lnTo>
                    <a:pt x="511873" y="215252"/>
                  </a:lnTo>
                  <a:lnTo>
                    <a:pt x="511873" y="289229"/>
                  </a:lnTo>
                  <a:lnTo>
                    <a:pt x="917422" y="289229"/>
                  </a:lnTo>
                  <a:lnTo>
                    <a:pt x="917422" y="215252"/>
                  </a:lnTo>
                  <a:close/>
                </a:path>
                <a:path w="10131425" h="314325">
                  <a:moveTo>
                    <a:pt x="1429296" y="219392"/>
                  </a:moveTo>
                  <a:lnTo>
                    <a:pt x="1023734" y="219392"/>
                  </a:lnTo>
                  <a:lnTo>
                    <a:pt x="1023734" y="274116"/>
                  </a:lnTo>
                  <a:lnTo>
                    <a:pt x="1429296" y="274116"/>
                  </a:lnTo>
                  <a:lnTo>
                    <a:pt x="1429296" y="219392"/>
                  </a:lnTo>
                  <a:close/>
                </a:path>
                <a:path w="10131425" h="314325">
                  <a:moveTo>
                    <a:pt x="1941156" y="164858"/>
                  </a:moveTo>
                  <a:lnTo>
                    <a:pt x="1535607" y="164858"/>
                  </a:lnTo>
                  <a:lnTo>
                    <a:pt x="1535607" y="251752"/>
                  </a:lnTo>
                  <a:lnTo>
                    <a:pt x="1941156" y="251752"/>
                  </a:lnTo>
                  <a:lnTo>
                    <a:pt x="1941156" y="164858"/>
                  </a:lnTo>
                  <a:close/>
                </a:path>
                <a:path w="10131425" h="314325">
                  <a:moveTo>
                    <a:pt x="2453030" y="234746"/>
                  </a:moveTo>
                  <a:lnTo>
                    <a:pt x="2047468" y="234746"/>
                  </a:lnTo>
                  <a:lnTo>
                    <a:pt x="2047468" y="293344"/>
                  </a:lnTo>
                  <a:lnTo>
                    <a:pt x="2453030" y="293344"/>
                  </a:lnTo>
                  <a:lnTo>
                    <a:pt x="2453030" y="234746"/>
                  </a:lnTo>
                  <a:close/>
                </a:path>
                <a:path w="10131425" h="314325">
                  <a:moveTo>
                    <a:pt x="2964904" y="225704"/>
                  </a:moveTo>
                  <a:lnTo>
                    <a:pt x="2559342" y="225704"/>
                  </a:lnTo>
                  <a:lnTo>
                    <a:pt x="2559342" y="284086"/>
                  </a:lnTo>
                  <a:lnTo>
                    <a:pt x="2964904" y="284086"/>
                  </a:lnTo>
                  <a:lnTo>
                    <a:pt x="2964904" y="225704"/>
                  </a:lnTo>
                  <a:close/>
                </a:path>
                <a:path w="10131425" h="314325">
                  <a:moveTo>
                    <a:pt x="3476764" y="243865"/>
                  </a:moveTo>
                  <a:lnTo>
                    <a:pt x="3071215" y="243865"/>
                  </a:lnTo>
                  <a:lnTo>
                    <a:pt x="3071215" y="313372"/>
                  </a:lnTo>
                  <a:lnTo>
                    <a:pt x="3476764" y="313372"/>
                  </a:lnTo>
                  <a:lnTo>
                    <a:pt x="3476764" y="243865"/>
                  </a:lnTo>
                  <a:close/>
                </a:path>
                <a:path w="10131425" h="314325">
                  <a:moveTo>
                    <a:pt x="3988638" y="254025"/>
                  </a:moveTo>
                  <a:lnTo>
                    <a:pt x="3583076" y="254025"/>
                  </a:lnTo>
                  <a:lnTo>
                    <a:pt x="3583076" y="313753"/>
                  </a:lnTo>
                  <a:lnTo>
                    <a:pt x="3988638" y="313753"/>
                  </a:lnTo>
                  <a:lnTo>
                    <a:pt x="3988638" y="254025"/>
                  </a:lnTo>
                  <a:close/>
                </a:path>
                <a:path w="10131425" h="314325">
                  <a:moveTo>
                    <a:pt x="4500499" y="236512"/>
                  </a:moveTo>
                  <a:lnTo>
                    <a:pt x="4094950" y="236512"/>
                  </a:lnTo>
                  <a:lnTo>
                    <a:pt x="4094950" y="301942"/>
                  </a:lnTo>
                  <a:lnTo>
                    <a:pt x="4500499" y="301942"/>
                  </a:lnTo>
                  <a:lnTo>
                    <a:pt x="4500499" y="236512"/>
                  </a:lnTo>
                  <a:close/>
                </a:path>
                <a:path w="10131425" h="314325">
                  <a:moveTo>
                    <a:pt x="5012372" y="226898"/>
                  </a:moveTo>
                  <a:lnTo>
                    <a:pt x="4606810" y="226898"/>
                  </a:lnTo>
                  <a:lnTo>
                    <a:pt x="4606810" y="279247"/>
                  </a:lnTo>
                  <a:lnTo>
                    <a:pt x="5012372" y="279247"/>
                  </a:lnTo>
                  <a:lnTo>
                    <a:pt x="5012372" y="226898"/>
                  </a:lnTo>
                  <a:close/>
                </a:path>
                <a:path w="10131425" h="314325">
                  <a:moveTo>
                    <a:pt x="5524246" y="103022"/>
                  </a:moveTo>
                  <a:lnTo>
                    <a:pt x="5118684" y="103022"/>
                  </a:lnTo>
                  <a:lnTo>
                    <a:pt x="5118684" y="177952"/>
                  </a:lnTo>
                  <a:lnTo>
                    <a:pt x="5524246" y="177952"/>
                  </a:lnTo>
                  <a:lnTo>
                    <a:pt x="5524246" y="103022"/>
                  </a:lnTo>
                  <a:close/>
                </a:path>
                <a:path w="10131425" h="314325">
                  <a:moveTo>
                    <a:pt x="6036107" y="150660"/>
                  </a:moveTo>
                  <a:lnTo>
                    <a:pt x="5630557" y="150660"/>
                  </a:lnTo>
                  <a:lnTo>
                    <a:pt x="5630557" y="225856"/>
                  </a:lnTo>
                  <a:lnTo>
                    <a:pt x="6036107" y="225856"/>
                  </a:lnTo>
                  <a:lnTo>
                    <a:pt x="6036107" y="150660"/>
                  </a:lnTo>
                  <a:close/>
                </a:path>
                <a:path w="10131425" h="314325">
                  <a:moveTo>
                    <a:pt x="6547980" y="165239"/>
                  </a:moveTo>
                  <a:lnTo>
                    <a:pt x="6142418" y="165239"/>
                  </a:lnTo>
                  <a:lnTo>
                    <a:pt x="6142418" y="235597"/>
                  </a:lnTo>
                  <a:lnTo>
                    <a:pt x="6547980" y="235597"/>
                  </a:lnTo>
                  <a:lnTo>
                    <a:pt x="6547980" y="165239"/>
                  </a:lnTo>
                  <a:close/>
                </a:path>
                <a:path w="10131425" h="314325">
                  <a:moveTo>
                    <a:pt x="7059841" y="55448"/>
                  </a:moveTo>
                  <a:lnTo>
                    <a:pt x="6654292" y="55448"/>
                  </a:lnTo>
                  <a:lnTo>
                    <a:pt x="6654292" y="132740"/>
                  </a:lnTo>
                  <a:lnTo>
                    <a:pt x="7059841" y="132740"/>
                  </a:lnTo>
                  <a:lnTo>
                    <a:pt x="7059841" y="55448"/>
                  </a:lnTo>
                  <a:close/>
                </a:path>
                <a:path w="10131425" h="314325">
                  <a:moveTo>
                    <a:pt x="7571714" y="0"/>
                  </a:moveTo>
                  <a:lnTo>
                    <a:pt x="7166153" y="0"/>
                  </a:lnTo>
                  <a:lnTo>
                    <a:pt x="7166153" y="78638"/>
                  </a:lnTo>
                  <a:lnTo>
                    <a:pt x="7571714" y="78638"/>
                  </a:lnTo>
                  <a:lnTo>
                    <a:pt x="7571714" y="0"/>
                  </a:lnTo>
                  <a:close/>
                </a:path>
                <a:path w="10131425" h="314325">
                  <a:moveTo>
                    <a:pt x="8083588" y="203225"/>
                  </a:moveTo>
                  <a:lnTo>
                    <a:pt x="7678026" y="203225"/>
                  </a:lnTo>
                  <a:lnTo>
                    <a:pt x="7678026" y="269862"/>
                  </a:lnTo>
                  <a:lnTo>
                    <a:pt x="8083588" y="269862"/>
                  </a:lnTo>
                  <a:lnTo>
                    <a:pt x="8083588" y="203225"/>
                  </a:lnTo>
                  <a:close/>
                </a:path>
                <a:path w="10131425" h="314325">
                  <a:moveTo>
                    <a:pt x="8595449" y="229489"/>
                  </a:moveTo>
                  <a:lnTo>
                    <a:pt x="8189900" y="229489"/>
                  </a:lnTo>
                  <a:lnTo>
                    <a:pt x="8189900" y="281927"/>
                  </a:lnTo>
                  <a:lnTo>
                    <a:pt x="8595449" y="281927"/>
                  </a:lnTo>
                  <a:lnTo>
                    <a:pt x="8595449" y="229489"/>
                  </a:lnTo>
                  <a:close/>
                </a:path>
                <a:path w="10131425" h="314325">
                  <a:moveTo>
                    <a:pt x="9107322" y="248412"/>
                  </a:moveTo>
                  <a:lnTo>
                    <a:pt x="8701761" y="248412"/>
                  </a:lnTo>
                  <a:lnTo>
                    <a:pt x="8701761" y="309092"/>
                  </a:lnTo>
                  <a:lnTo>
                    <a:pt x="9107322" y="309092"/>
                  </a:lnTo>
                  <a:lnTo>
                    <a:pt x="9107322" y="248412"/>
                  </a:lnTo>
                  <a:close/>
                </a:path>
                <a:path w="10131425" h="314325">
                  <a:moveTo>
                    <a:pt x="9619183" y="251015"/>
                  </a:moveTo>
                  <a:lnTo>
                    <a:pt x="9213634" y="251015"/>
                  </a:lnTo>
                  <a:lnTo>
                    <a:pt x="9213634" y="301828"/>
                  </a:lnTo>
                  <a:lnTo>
                    <a:pt x="9619183" y="301828"/>
                  </a:lnTo>
                  <a:lnTo>
                    <a:pt x="9619183" y="251015"/>
                  </a:lnTo>
                  <a:close/>
                </a:path>
                <a:path w="10131425" h="314325">
                  <a:moveTo>
                    <a:pt x="10131057" y="256806"/>
                  </a:moveTo>
                  <a:lnTo>
                    <a:pt x="9725495" y="256806"/>
                  </a:lnTo>
                  <a:lnTo>
                    <a:pt x="9725495" y="310553"/>
                  </a:lnTo>
                  <a:lnTo>
                    <a:pt x="10131057" y="310553"/>
                  </a:lnTo>
                  <a:lnTo>
                    <a:pt x="10131057" y="256806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9459" y="3116084"/>
              <a:ext cx="10131425" cy="450215"/>
            </a:xfrm>
            <a:custGeom>
              <a:avLst/>
              <a:gdLst/>
              <a:ahLst/>
              <a:cxnLst/>
              <a:rect l="l" t="t" r="r" b="b"/>
              <a:pathLst>
                <a:path w="10131425" h="450214">
                  <a:moveTo>
                    <a:pt x="405561" y="202107"/>
                  </a:moveTo>
                  <a:lnTo>
                    <a:pt x="0" y="202107"/>
                  </a:lnTo>
                  <a:lnTo>
                    <a:pt x="0" y="376478"/>
                  </a:lnTo>
                  <a:lnTo>
                    <a:pt x="405561" y="376478"/>
                  </a:lnTo>
                  <a:lnTo>
                    <a:pt x="405561" y="202107"/>
                  </a:lnTo>
                  <a:close/>
                </a:path>
                <a:path w="10131425" h="450214">
                  <a:moveTo>
                    <a:pt x="917422" y="205143"/>
                  </a:moveTo>
                  <a:lnTo>
                    <a:pt x="511873" y="205143"/>
                  </a:lnTo>
                  <a:lnTo>
                    <a:pt x="511873" y="408279"/>
                  </a:lnTo>
                  <a:lnTo>
                    <a:pt x="917422" y="408279"/>
                  </a:lnTo>
                  <a:lnTo>
                    <a:pt x="917422" y="205143"/>
                  </a:lnTo>
                  <a:close/>
                </a:path>
                <a:path w="10131425" h="450214">
                  <a:moveTo>
                    <a:pt x="1429296" y="224548"/>
                  </a:moveTo>
                  <a:lnTo>
                    <a:pt x="1023734" y="224548"/>
                  </a:lnTo>
                  <a:lnTo>
                    <a:pt x="1023734" y="412419"/>
                  </a:lnTo>
                  <a:lnTo>
                    <a:pt x="1429296" y="412419"/>
                  </a:lnTo>
                  <a:lnTo>
                    <a:pt x="1429296" y="224548"/>
                  </a:lnTo>
                  <a:close/>
                </a:path>
                <a:path w="10131425" h="450214">
                  <a:moveTo>
                    <a:pt x="1941156" y="169773"/>
                  </a:moveTo>
                  <a:lnTo>
                    <a:pt x="1535607" y="169773"/>
                  </a:lnTo>
                  <a:lnTo>
                    <a:pt x="1535607" y="357886"/>
                  </a:lnTo>
                  <a:lnTo>
                    <a:pt x="1941156" y="357886"/>
                  </a:lnTo>
                  <a:lnTo>
                    <a:pt x="1941156" y="169773"/>
                  </a:lnTo>
                  <a:close/>
                </a:path>
                <a:path w="10131425" h="450214">
                  <a:moveTo>
                    <a:pt x="2453030" y="239699"/>
                  </a:moveTo>
                  <a:lnTo>
                    <a:pt x="2047468" y="239699"/>
                  </a:lnTo>
                  <a:lnTo>
                    <a:pt x="2047468" y="427774"/>
                  </a:lnTo>
                  <a:lnTo>
                    <a:pt x="2453030" y="427774"/>
                  </a:lnTo>
                  <a:lnTo>
                    <a:pt x="2453030" y="239699"/>
                  </a:lnTo>
                  <a:close/>
                </a:path>
                <a:path w="10131425" h="450214">
                  <a:moveTo>
                    <a:pt x="2964904" y="236283"/>
                  </a:moveTo>
                  <a:lnTo>
                    <a:pt x="2559342" y="236283"/>
                  </a:lnTo>
                  <a:lnTo>
                    <a:pt x="2559342" y="418731"/>
                  </a:lnTo>
                  <a:lnTo>
                    <a:pt x="2964904" y="418731"/>
                  </a:lnTo>
                  <a:lnTo>
                    <a:pt x="2964904" y="236283"/>
                  </a:lnTo>
                  <a:close/>
                </a:path>
                <a:path w="10131425" h="450214">
                  <a:moveTo>
                    <a:pt x="3476764" y="256946"/>
                  </a:moveTo>
                  <a:lnTo>
                    <a:pt x="3071215" y="256946"/>
                  </a:lnTo>
                  <a:lnTo>
                    <a:pt x="3071215" y="436892"/>
                  </a:lnTo>
                  <a:lnTo>
                    <a:pt x="3476764" y="436892"/>
                  </a:lnTo>
                  <a:lnTo>
                    <a:pt x="3476764" y="256946"/>
                  </a:lnTo>
                  <a:close/>
                </a:path>
                <a:path w="10131425" h="450214">
                  <a:moveTo>
                    <a:pt x="3988638" y="303225"/>
                  </a:moveTo>
                  <a:lnTo>
                    <a:pt x="3583076" y="303225"/>
                  </a:lnTo>
                  <a:lnTo>
                    <a:pt x="3583076" y="447052"/>
                  </a:lnTo>
                  <a:lnTo>
                    <a:pt x="3988638" y="447052"/>
                  </a:lnTo>
                  <a:lnTo>
                    <a:pt x="3988638" y="303225"/>
                  </a:lnTo>
                  <a:close/>
                </a:path>
                <a:path w="10131425" h="450214">
                  <a:moveTo>
                    <a:pt x="4500499" y="272503"/>
                  </a:moveTo>
                  <a:lnTo>
                    <a:pt x="4094950" y="272503"/>
                  </a:lnTo>
                  <a:lnTo>
                    <a:pt x="4094950" y="429539"/>
                  </a:lnTo>
                  <a:lnTo>
                    <a:pt x="4500499" y="429539"/>
                  </a:lnTo>
                  <a:lnTo>
                    <a:pt x="4500499" y="272503"/>
                  </a:lnTo>
                  <a:close/>
                </a:path>
                <a:path w="10131425" h="450214">
                  <a:moveTo>
                    <a:pt x="5012372" y="241858"/>
                  </a:moveTo>
                  <a:lnTo>
                    <a:pt x="4606810" y="241858"/>
                  </a:lnTo>
                  <a:lnTo>
                    <a:pt x="4606810" y="419925"/>
                  </a:lnTo>
                  <a:lnTo>
                    <a:pt x="5012372" y="419925"/>
                  </a:lnTo>
                  <a:lnTo>
                    <a:pt x="5012372" y="241858"/>
                  </a:lnTo>
                  <a:close/>
                </a:path>
                <a:path w="10131425" h="450214">
                  <a:moveTo>
                    <a:pt x="5524246" y="102438"/>
                  </a:moveTo>
                  <a:lnTo>
                    <a:pt x="5118684" y="102438"/>
                  </a:lnTo>
                  <a:lnTo>
                    <a:pt x="5118684" y="296049"/>
                  </a:lnTo>
                  <a:lnTo>
                    <a:pt x="5524246" y="296049"/>
                  </a:lnTo>
                  <a:lnTo>
                    <a:pt x="5524246" y="102438"/>
                  </a:lnTo>
                  <a:close/>
                </a:path>
                <a:path w="10131425" h="450214">
                  <a:moveTo>
                    <a:pt x="6036107" y="171272"/>
                  </a:moveTo>
                  <a:lnTo>
                    <a:pt x="5630557" y="171272"/>
                  </a:lnTo>
                  <a:lnTo>
                    <a:pt x="5630557" y="343687"/>
                  </a:lnTo>
                  <a:lnTo>
                    <a:pt x="6036107" y="343687"/>
                  </a:lnTo>
                  <a:lnTo>
                    <a:pt x="6036107" y="171272"/>
                  </a:lnTo>
                  <a:close/>
                </a:path>
                <a:path w="10131425" h="450214">
                  <a:moveTo>
                    <a:pt x="6547980" y="164058"/>
                  </a:moveTo>
                  <a:lnTo>
                    <a:pt x="6142418" y="164058"/>
                  </a:lnTo>
                  <a:lnTo>
                    <a:pt x="6142418" y="358267"/>
                  </a:lnTo>
                  <a:lnTo>
                    <a:pt x="6547980" y="358267"/>
                  </a:lnTo>
                  <a:lnTo>
                    <a:pt x="6547980" y="164058"/>
                  </a:lnTo>
                  <a:close/>
                </a:path>
                <a:path w="10131425" h="450214">
                  <a:moveTo>
                    <a:pt x="7059841" y="49314"/>
                  </a:moveTo>
                  <a:lnTo>
                    <a:pt x="6654292" y="49314"/>
                  </a:lnTo>
                  <a:lnTo>
                    <a:pt x="6654292" y="248475"/>
                  </a:lnTo>
                  <a:lnTo>
                    <a:pt x="7059841" y="248475"/>
                  </a:lnTo>
                  <a:lnTo>
                    <a:pt x="7059841" y="49314"/>
                  </a:lnTo>
                  <a:close/>
                </a:path>
                <a:path w="10131425" h="450214">
                  <a:moveTo>
                    <a:pt x="7571714" y="0"/>
                  </a:moveTo>
                  <a:lnTo>
                    <a:pt x="7166153" y="0"/>
                  </a:lnTo>
                  <a:lnTo>
                    <a:pt x="7166153" y="193027"/>
                  </a:lnTo>
                  <a:lnTo>
                    <a:pt x="7571714" y="193027"/>
                  </a:lnTo>
                  <a:lnTo>
                    <a:pt x="7571714" y="0"/>
                  </a:lnTo>
                  <a:close/>
                </a:path>
                <a:path w="10131425" h="450214">
                  <a:moveTo>
                    <a:pt x="8083588" y="238848"/>
                  </a:moveTo>
                  <a:lnTo>
                    <a:pt x="7678026" y="238848"/>
                  </a:lnTo>
                  <a:lnTo>
                    <a:pt x="7678026" y="396252"/>
                  </a:lnTo>
                  <a:lnTo>
                    <a:pt x="8083588" y="396252"/>
                  </a:lnTo>
                  <a:lnTo>
                    <a:pt x="8083588" y="238848"/>
                  </a:lnTo>
                  <a:close/>
                </a:path>
                <a:path w="10131425" h="450214">
                  <a:moveTo>
                    <a:pt x="8595449" y="253187"/>
                  </a:moveTo>
                  <a:lnTo>
                    <a:pt x="8189900" y="253187"/>
                  </a:lnTo>
                  <a:lnTo>
                    <a:pt x="8189900" y="422516"/>
                  </a:lnTo>
                  <a:lnTo>
                    <a:pt x="8595449" y="422516"/>
                  </a:lnTo>
                  <a:lnTo>
                    <a:pt x="8595449" y="253187"/>
                  </a:lnTo>
                  <a:close/>
                </a:path>
                <a:path w="10131425" h="450214">
                  <a:moveTo>
                    <a:pt x="9107322" y="300177"/>
                  </a:moveTo>
                  <a:lnTo>
                    <a:pt x="8701761" y="300177"/>
                  </a:lnTo>
                  <a:lnTo>
                    <a:pt x="8701761" y="441439"/>
                  </a:lnTo>
                  <a:lnTo>
                    <a:pt x="9107322" y="441439"/>
                  </a:lnTo>
                  <a:lnTo>
                    <a:pt x="9107322" y="300177"/>
                  </a:lnTo>
                  <a:close/>
                </a:path>
                <a:path w="10131425" h="450214">
                  <a:moveTo>
                    <a:pt x="9619183" y="298691"/>
                  </a:moveTo>
                  <a:lnTo>
                    <a:pt x="9213634" y="298691"/>
                  </a:lnTo>
                  <a:lnTo>
                    <a:pt x="9213634" y="444042"/>
                  </a:lnTo>
                  <a:lnTo>
                    <a:pt x="9619183" y="444042"/>
                  </a:lnTo>
                  <a:lnTo>
                    <a:pt x="9619183" y="298691"/>
                  </a:lnTo>
                  <a:close/>
                </a:path>
                <a:path w="10131425" h="450214">
                  <a:moveTo>
                    <a:pt x="10131057" y="302691"/>
                  </a:moveTo>
                  <a:lnTo>
                    <a:pt x="9725495" y="302691"/>
                  </a:lnTo>
                  <a:lnTo>
                    <a:pt x="9725495" y="449834"/>
                  </a:lnTo>
                  <a:lnTo>
                    <a:pt x="10131057" y="449834"/>
                  </a:lnTo>
                  <a:lnTo>
                    <a:pt x="10131057" y="302691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9459" y="2716440"/>
              <a:ext cx="10131425" cy="702945"/>
            </a:xfrm>
            <a:custGeom>
              <a:avLst/>
              <a:gdLst/>
              <a:ahLst/>
              <a:cxnLst/>
              <a:rect l="l" t="t" r="r" b="b"/>
              <a:pathLst>
                <a:path w="10131425" h="702945">
                  <a:moveTo>
                    <a:pt x="405561" y="217030"/>
                  </a:moveTo>
                  <a:lnTo>
                    <a:pt x="0" y="217030"/>
                  </a:lnTo>
                  <a:lnTo>
                    <a:pt x="0" y="601751"/>
                  </a:lnTo>
                  <a:lnTo>
                    <a:pt x="405561" y="601751"/>
                  </a:lnTo>
                  <a:lnTo>
                    <a:pt x="405561" y="217030"/>
                  </a:lnTo>
                  <a:close/>
                </a:path>
                <a:path w="10131425" h="702945">
                  <a:moveTo>
                    <a:pt x="917422" y="199796"/>
                  </a:moveTo>
                  <a:lnTo>
                    <a:pt x="511873" y="199796"/>
                  </a:lnTo>
                  <a:lnTo>
                    <a:pt x="511873" y="604786"/>
                  </a:lnTo>
                  <a:lnTo>
                    <a:pt x="917422" y="604786"/>
                  </a:lnTo>
                  <a:lnTo>
                    <a:pt x="917422" y="199796"/>
                  </a:lnTo>
                  <a:close/>
                </a:path>
                <a:path w="10131425" h="702945">
                  <a:moveTo>
                    <a:pt x="1429296" y="189623"/>
                  </a:moveTo>
                  <a:lnTo>
                    <a:pt x="1023734" y="189623"/>
                  </a:lnTo>
                  <a:lnTo>
                    <a:pt x="1023734" y="624192"/>
                  </a:lnTo>
                  <a:lnTo>
                    <a:pt x="1429296" y="624192"/>
                  </a:lnTo>
                  <a:lnTo>
                    <a:pt x="1429296" y="189623"/>
                  </a:lnTo>
                  <a:close/>
                </a:path>
                <a:path w="10131425" h="702945">
                  <a:moveTo>
                    <a:pt x="1941156" y="141249"/>
                  </a:moveTo>
                  <a:lnTo>
                    <a:pt x="1535607" y="141249"/>
                  </a:lnTo>
                  <a:lnTo>
                    <a:pt x="1535607" y="569417"/>
                  </a:lnTo>
                  <a:lnTo>
                    <a:pt x="1941156" y="569417"/>
                  </a:lnTo>
                  <a:lnTo>
                    <a:pt x="1941156" y="141249"/>
                  </a:lnTo>
                  <a:close/>
                </a:path>
                <a:path w="10131425" h="702945">
                  <a:moveTo>
                    <a:pt x="2453030" y="211632"/>
                  </a:moveTo>
                  <a:lnTo>
                    <a:pt x="2047468" y="211632"/>
                  </a:lnTo>
                  <a:lnTo>
                    <a:pt x="2047468" y="639343"/>
                  </a:lnTo>
                  <a:lnTo>
                    <a:pt x="2453030" y="639343"/>
                  </a:lnTo>
                  <a:lnTo>
                    <a:pt x="2453030" y="211632"/>
                  </a:lnTo>
                  <a:close/>
                </a:path>
                <a:path w="10131425" h="702945">
                  <a:moveTo>
                    <a:pt x="2964904" y="215290"/>
                  </a:moveTo>
                  <a:lnTo>
                    <a:pt x="2559342" y="215290"/>
                  </a:lnTo>
                  <a:lnTo>
                    <a:pt x="2559342" y="635927"/>
                  </a:lnTo>
                  <a:lnTo>
                    <a:pt x="2964904" y="635927"/>
                  </a:lnTo>
                  <a:lnTo>
                    <a:pt x="2964904" y="215290"/>
                  </a:lnTo>
                  <a:close/>
                </a:path>
                <a:path w="10131425" h="702945">
                  <a:moveTo>
                    <a:pt x="3476764" y="235826"/>
                  </a:moveTo>
                  <a:lnTo>
                    <a:pt x="3071215" y="235826"/>
                  </a:lnTo>
                  <a:lnTo>
                    <a:pt x="3071215" y="656590"/>
                  </a:lnTo>
                  <a:lnTo>
                    <a:pt x="3476764" y="656590"/>
                  </a:lnTo>
                  <a:lnTo>
                    <a:pt x="3476764" y="235826"/>
                  </a:lnTo>
                  <a:close/>
                </a:path>
                <a:path w="10131425" h="702945">
                  <a:moveTo>
                    <a:pt x="3988638" y="283832"/>
                  </a:moveTo>
                  <a:lnTo>
                    <a:pt x="3583076" y="283832"/>
                  </a:lnTo>
                  <a:lnTo>
                    <a:pt x="3583076" y="702868"/>
                  </a:lnTo>
                  <a:lnTo>
                    <a:pt x="3988638" y="702868"/>
                  </a:lnTo>
                  <a:lnTo>
                    <a:pt x="3988638" y="283832"/>
                  </a:lnTo>
                  <a:close/>
                </a:path>
                <a:path w="10131425" h="702945">
                  <a:moveTo>
                    <a:pt x="4500499" y="250393"/>
                  </a:moveTo>
                  <a:lnTo>
                    <a:pt x="4094950" y="250393"/>
                  </a:lnTo>
                  <a:lnTo>
                    <a:pt x="4094950" y="672147"/>
                  </a:lnTo>
                  <a:lnTo>
                    <a:pt x="4500499" y="672147"/>
                  </a:lnTo>
                  <a:lnTo>
                    <a:pt x="4500499" y="250393"/>
                  </a:lnTo>
                  <a:close/>
                </a:path>
                <a:path w="10131425" h="702945">
                  <a:moveTo>
                    <a:pt x="5012372" y="204050"/>
                  </a:moveTo>
                  <a:lnTo>
                    <a:pt x="4606810" y="204050"/>
                  </a:lnTo>
                  <a:lnTo>
                    <a:pt x="4606810" y="641502"/>
                  </a:lnTo>
                  <a:lnTo>
                    <a:pt x="5012372" y="641502"/>
                  </a:lnTo>
                  <a:lnTo>
                    <a:pt x="5012372" y="204050"/>
                  </a:lnTo>
                  <a:close/>
                </a:path>
                <a:path w="10131425" h="702945">
                  <a:moveTo>
                    <a:pt x="5524246" y="93967"/>
                  </a:moveTo>
                  <a:lnTo>
                    <a:pt x="5118684" y="93967"/>
                  </a:lnTo>
                  <a:lnTo>
                    <a:pt x="5118684" y="502081"/>
                  </a:lnTo>
                  <a:lnTo>
                    <a:pt x="5524246" y="502081"/>
                  </a:lnTo>
                  <a:lnTo>
                    <a:pt x="5524246" y="93967"/>
                  </a:lnTo>
                  <a:close/>
                </a:path>
                <a:path w="10131425" h="702945">
                  <a:moveTo>
                    <a:pt x="6036107" y="146710"/>
                  </a:moveTo>
                  <a:lnTo>
                    <a:pt x="5630557" y="146710"/>
                  </a:lnTo>
                  <a:lnTo>
                    <a:pt x="5630557" y="570915"/>
                  </a:lnTo>
                  <a:lnTo>
                    <a:pt x="6036107" y="570915"/>
                  </a:lnTo>
                  <a:lnTo>
                    <a:pt x="6036107" y="146710"/>
                  </a:lnTo>
                  <a:close/>
                </a:path>
                <a:path w="10131425" h="702945">
                  <a:moveTo>
                    <a:pt x="6547980" y="166420"/>
                  </a:moveTo>
                  <a:lnTo>
                    <a:pt x="6142418" y="166420"/>
                  </a:lnTo>
                  <a:lnTo>
                    <a:pt x="6142418" y="563702"/>
                  </a:lnTo>
                  <a:lnTo>
                    <a:pt x="6547980" y="563702"/>
                  </a:lnTo>
                  <a:lnTo>
                    <a:pt x="6547980" y="166420"/>
                  </a:lnTo>
                  <a:close/>
                </a:path>
                <a:path w="10131425" h="702945">
                  <a:moveTo>
                    <a:pt x="7059841" y="46151"/>
                  </a:moveTo>
                  <a:lnTo>
                    <a:pt x="6654292" y="46151"/>
                  </a:lnTo>
                  <a:lnTo>
                    <a:pt x="6654292" y="448957"/>
                  </a:lnTo>
                  <a:lnTo>
                    <a:pt x="7059841" y="448957"/>
                  </a:lnTo>
                  <a:lnTo>
                    <a:pt x="7059841" y="46151"/>
                  </a:lnTo>
                  <a:close/>
                </a:path>
                <a:path w="10131425" h="702945">
                  <a:moveTo>
                    <a:pt x="7571714" y="0"/>
                  </a:moveTo>
                  <a:lnTo>
                    <a:pt x="7166153" y="0"/>
                  </a:lnTo>
                  <a:lnTo>
                    <a:pt x="7166153" y="399643"/>
                  </a:lnTo>
                  <a:lnTo>
                    <a:pt x="7571714" y="399643"/>
                  </a:lnTo>
                  <a:lnTo>
                    <a:pt x="7571714" y="0"/>
                  </a:lnTo>
                  <a:close/>
                </a:path>
                <a:path w="10131425" h="702945">
                  <a:moveTo>
                    <a:pt x="8083588" y="216395"/>
                  </a:moveTo>
                  <a:lnTo>
                    <a:pt x="7678026" y="216395"/>
                  </a:lnTo>
                  <a:lnTo>
                    <a:pt x="7678026" y="638492"/>
                  </a:lnTo>
                  <a:lnTo>
                    <a:pt x="8083588" y="638492"/>
                  </a:lnTo>
                  <a:lnTo>
                    <a:pt x="8083588" y="216395"/>
                  </a:lnTo>
                  <a:close/>
                </a:path>
                <a:path w="10131425" h="702945">
                  <a:moveTo>
                    <a:pt x="8595449" y="245389"/>
                  </a:moveTo>
                  <a:lnTo>
                    <a:pt x="8189900" y="245389"/>
                  </a:lnTo>
                  <a:lnTo>
                    <a:pt x="8189900" y="652830"/>
                  </a:lnTo>
                  <a:lnTo>
                    <a:pt x="8595449" y="652830"/>
                  </a:lnTo>
                  <a:lnTo>
                    <a:pt x="8595449" y="245389"/>
                  </a:lnTo>
                  <a:close/>
                </a:path>
                <a:path w="10131425" h="702945">
                  <a:moveTo>
                    <a:pt x="9107322" y="310337"/>
                  </a:moveTo>
                  <a:lnTo>
                    <a:pt x="8701761" y="310337"/>
                  </a:lnTo>
                  <a:lnTo>
                    <a:pt x="8701761" y="699820"/>
                  </a:lnTo>
                  <a:lnTo>
                    <a:pt x="9107322" y="699820"/>
                  </a:lnTo>
                  <a:lnTo>
                    <a:pt x="9107322" y="310337"/>
                  </a:lnTo>
                  <a:close/>
                </a:path>
                <a:path w="10131425" h="702945">
                  <a:moveTo>
                    <a:pt x="9619183" y="320217"/>
                  </a:moveTo>
                  <a:lnTo>
                    <a:pt x="9213634" y="320217"/>
                  </a:lnTo>
                  <a:lnTo>
                    <a:pt x="9213634" y="698334"/>
                  </a:lnTo>
                  <a:lnTo>
                    <a:pt x="9619183" y="698334"/>
                  </a:lnTo>
                  <a:lnTo>
                    <a:pt x="9619183" y="320217"/>
                  </a:lnTo>
                  <a:close/>
                </a:path>
                <a:path w="10131425" h="702945">
                  <a:moveTo>
                    <a:pt x="10131057" y="299542"/>
                  </a:moveTo>
                  <a:lnTo>
                    <a:pt x="9725495" y="299542"/>
                  </a:lnTo>
                  <a:lnTo>
                    <a:pt x="9725495" y="702335"/>
                  </a:lnTo>
                  <a:lnTo>
                    <a:pt x="10131057" y="702335"/>
                  </a:lnTo>
                  <a:lnTo>
                    <a:pt x="10131057" y="299542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9459" y="1682432"/>
              <a:ext cx="10131425" cy="1354455"/>
            </a:xfrm>
            <a:custGeom>
              <a:avLst/>
              <a:gdLst/>
              <a:ahLst/>
              <a:cxnLst/>
              <a:rect l="l" t="t" r="r" b="b"/>
              <a:pathLst>
                <a:path w="10131425" h="1354455">
                  <a:moveTo>
                    <a:pt x="405561" y="0"/>
                  </a:moveTo>
                  <a:lnTo>
                    <a:pt x="0" y="0"/>
                  </a:lnTo>
                  <a:lnTo>
                    <a:pt x="0" y="1251038"/>
                  </a:lnTo>
                  <a:lnTo>
                    <a:pt x="405561" y="1251038"/>
                  </a:lnTo>
                  <a:lnTo>
                    <a:pt x="405561" y="0"/>
                  </a:lnTo>
                  <a:close/>
                </a:path>
                <a:path w="10131425" h="1354455">
                  <a:moveTo>
                    <a:pt x="917422" y="0"/>
                  </a:moveTo>
                  <a:lnTo>
                    <a:pt x="511873" y="0"/>
                  </a:lnTo>
                  <a:lnTo>
                    <a:pt x="511873" y="1233805"/>
                  </a:lnTo>
                  <a:lnTo>
                    <a:pt x="917422" y="1233805"/>
                  </a:lnTo>
                  <a:lnTo>
                    <a:pt x="917422" y="0"/>
                  </a:lnTo>
                  <a:close/>
                </a:path>
                <a:path w="10131425" h="1354455">
                  <a:moveTo>
                    <a:pt x="1429296" y="0"/>
                  </a:moveTo>
                  <a:lnTo>
                    <a:pt x="1023734" y="0"/>
                  </a:lnTo>
                  <a:lnTo>
                    <a:pt x="1023734" y="1223632"/>
                  </a:lnTo>
                  <a:lnTo>
                    <a:pt x="1429296" y="1223632"/>
                  </a:lnTo>
                  <a:lnTo>
                    <a:pt x="1429296" y="0"/>
                  </a:lnTo>
                  <a:close/>
                </a:path>
                <a:path w="10131425" h="1354455">
                  <a:moveTo>
                    <a:pt x="1941156" y="0"/>
                  </a:moveTo>
                  <a:lnTo>
                    <a:pt x="1535607" y="0"/>
                  </a:lnTo>
                  <a:lnTo>
                    <a:pt x="1535607" y="1175258"/>
                  </a:lnTo>
                  <a:lnTo>
                    <a:pt x="1941156" y="1175258"/>
                  </a:lnTo>
                  <a:lnTo>
                    <a:pt x="1941156" y="0"/>
                  </a:lnTo>
                  <a:close/>
                </a:path>
                <a:path w="10131425" h="1354455">
                  <a:moveTo>
                    <a:pt x="2453030" y="0"/>
                  </a:moveTo>
                  <a:lnTo>
                    <a:pt x="2047468" y="0"/>
                  </a:lnTo>
                  <a:lnTo>
                    <a:pt x="2047468" y="1245641"/>
                  </a:lnTo>
                  <a:lnTo>
                    <a:pt x="2453030" y="1245641"/>
                  </a:lnTo>
                  <a:lnTo>
                    <a:pt x="2453030" y="0"/>
                  </a:lnTo>
                  <a:close/>
                </a:path>
                <a:path w="10131425" h="1354455">
                  <a:moveTo>
                    <a:pt x="2964904" y="0"/>
                  </a:moveTo>
                  <a:lnTo>
                    <a:pt x="2559342" y="0"/>
                  </a:lnTo>
                  <a:lnTo>
                    <a:pt x="2559342" y="1249299"/>
                  </a:lnTo>
                  <a:lnTo>
                    <a:pt x="2964904" y="1249299"/>
                  </a:lnTo>
                  <a:lnTo>
                    <a:pt x="2964904" y="0"/>
                  </a:lnTo>
                  <a:close/>
                </a:path>
                <a:path w="10131425" h="1354455">
                  <a:moveTo>
                    <a:pt x="3476764" y="0"/>
                  </a:moveTo>
                  <a:lnTo>
                    <a:pt x="3071215" y="0"/>
                  </a:lnTo>
                  <a:lnTo>
                    <a:pt x="3071215" y="1269834"/>
                  </a:lnTo>
                  <a:lnTo>
                    <a:pt x="3476764" y="1269834"/>
                  </a:lnTo>
                  <a:lnTo>
                    <a:pt x="3476764" y="0"/>
                  </a:lnTo>
                  <a:close/>
                </a:path>
                <a:path w="10131425" h="1354455">
                  <a:moveTo>
                    <a:pt x="3988638" y="0"/>
                  </a:moveTo>
                  <a:lnTo>
                    <a:pt x="3583076" y="0"/>
                  </a:lnTo>
                  <a:lnTo>
                    <a:pt x="3583076" y="1317840"/>
                  </a:lnTo>
                  <a:lnTo>
                    <a:pt x="3988638" y="1317840"/>
                  </a:lnTo>
                  <a:lnTo>
                    <a:pt x="3988638" y="0"/>
                  </a:lnTo>
                  <a:close/>
                </a:path>
                <a:path w="10131425" h="1354455">
                  <a:moveTo>
                    <a:pt x="4500499" y="0"/>
                  </a:moveTo>
                  <a:lnTo>
                    <a:pt x="4094950" y="0"/>
                  </a:lnTo>
                  <a:lnTo>
                    <a:pt x="4094950" y="1284401"/>
                  </a:lnTo>
                  <a:lnTo>
                    <a:pt x="4500499" y="1284401"/>
                  </a:lnTo>
                  <a:lnTo>
                    <a:pt x="4500499" y="0"/>
                  </a:lnTo>
                  <a:close/>
                </a:path>
                <a:path w="10131425" h="1354455">
                  <a:moveTo>
                    <a:pt x="5012372" y="0"/>
                  </a:moveTo>
                  <a:lnTo>
                    <a:pt x="4606810" y="0"/>
                  </a:lnTo>
                  <a:lnTo>
                    <a:pt x="4606810" y="1238059"/>
                  </a:lnTo>
                  <a:lnTo>
                    <a:pt x="5012372" y="1238059"/>
                  </a:lnTo>
                  <a:lnTo>
                    <a:pt x="5012372" y="0"/>
                  </a:lnTo>
                  <a:close/>
                </a:path>
                <a:path w="10131425" h="1354455">
                  <a:moveTo>
                    <a:pt x="5524246" y="0"/>
                  </a:moveTo>
                  <a:lnTo>
                    <a:pt x="5118684" y="0"/>
                  </a:lnTo>
                  <a:lnTo>
                    <a:pt x="5118684" y="1127975"/>
                  </a:lnTo>
                  <a:lnTo>
                    <a:pt x="5524246" y="1127975"/>
                  </a:lnTo>
                  <a:lnTo>
                    <a:pt x="5524246" y="0"/>
                  </a:lnTo>
                  <a:close/>
                </a:path>
                <a:path w="10131425" h="1354455">
                  <a:moveTo>
                    <a:pt x="6036107" y="0"/>
                  </a:moveTo>
                  <a:lnTo>
                    <a:pt x="5630557" y="0"/>
                  </a:lnTo>
                  <a:lnTo>
                    <a:pt x="5630557" y="1180719"/>
                  </a:lnTo>
                  <a:lnTo>
                    <a:pt x="6036107" y="1180719"/>
                  </a:lnTo>
                  <a:lnTo>
                    <a:pt x="6036107" y="0"/>
                  </a:lnTo>
                  <a:close/>
                </a:path>
                <a:path w="10131425" h="1354455">
                  <a:moveTo>
                    <a:pt x="6547980" y="0"/>
                  </a:moveTo>
                  <a:lnTo>
                    <a:pt x="6142418" y="0"/>
                  </a:lnTo>
                  <a:lnTo>
                    <a:pt x="6142418" y="1200429"/>
                  </a:lnTo>
                  <a:lnTo>
                    <a:pt x="6547980" y="1200429"/>
                  </a:lnTo>
                  <a:lnTo>
                    <a:pt x="6547980" y="0"/>
                  </a:lnTo>
                  <a:close/>
                </a:path>
                <a:path w="10131425" h="1354455">
                  <a:moveTo>
                    <a:pt x="7059841" y="0"/>
                  </a:moveTo>
                  <a:lnTo>
                    <a:pt x="6654292" y="0"/>
                  </a:lnTo>
                  <a:lnTo>
                    <a:pt x="6654292" y="1080160"/>
                  </a:lnTo>
                  <a:lnTo>
                    <a:pt x="7059841" y="1080160"/>
                  </a:lnTo>
                  <a:lnTo>
                    <a:pt x="7059841" y="0"/>
                  </a:lnTo>
                  <a:close/>
                </a:path>
                <a:path w="10131425" h="1354455">
                  <a:moveTo>
                    <a:pt x="7571714" y="0"/>
                  </a:moveTo>
                  <a:lnTo>
                    <a:pt x="7166153" y="0"/>
                  </a:lnTo>
                  <a:lnTo>
                    <a:pt x="7166153" y="1034008"/>
                  </a:lnTo>
                  <a:lnTo>
                    <a:pt x="7571714" y="1034008"/>
                  </a:lnTo>
                  <a:lnTo>
                    <a:pt x="7571714" y="0"/>
                  </a:lnTo>
                  <a:close/>
                </a:path>
                <a:path w="10131425" h="1354455">
                  <a:moveTo>
                    <a:pt x="8083588" y="0"/>
                  </a:moveTo>
                  <a:lnTo>
                    <a:pt x="7678026" y="0"/>
                  </a:lnTo>
                  <a:lnTo>
                    <a:pt x="7678026" y="1250403"/>
                  </a:lnTo>
                  <a:lnTo>
                    <a:pt x="8083588" y="1250403"/>
                  </a:lnTo>
                  <a:lnTo>
                    <a:pt x="8083588" y="0"/>
                  </a:lnTo>
                  <a:close/>
                </a:path>
                <a:path w="10131425" h="1354455">
                  <a:moveTo>
                    <a:pt x="8595449" y="0"/>
                  </a:moveTo>
                  <a:lnTo>
                    <a:pt x="8189900" y="0"/>
                  </a:lnTo>
                  <a:lnTo>
                    <a:pt x="8189900" y="1279398"/>
                  </a:lnTo>
                  <a:lnTo>
                    <a:pt x="8595449" y="1279398"/>
                  </a:lnTo>
                  <a:lnTo>
                    <a:pt x="8595449" y="0"/>
                  </a:lnTo>
                  <a:close/>
                </a:path>
                <a:path w="10131425" h="1354455">
                  <a:moveTo>
                    <a:pt x="9107322" y="0"/>
                  </a:moveTo>
                  <a:lnTo>
                    <a:pt x="8701761" y="0"/>
                  </a:lnTo>
                  <a:lnTo>
                    <a:pt x="8701761" y="1344345"/>
                  </a:lnTo>
                  <a:lnTo>
                    <a:pt x="9107322" y="1344345"/>
                  </a:lnTo>
                  <a:lnTo>
                    <a:pt x="9107322" y="0"/>
                  </a:lnTo>
                  <a:close/>
                </a:path>
                <a:path w="10131425" h="1354455">
                  <a:moveTo>
                    <a:pt x="9619183" y="0"/>
                  </a:moveTo>
                  <a:lnTo>
                    <a:pt x="9213634" y="0"/>
                  </a:lnTo>
                  <a:lnTo>
                    <a:pt x="9213634" y="1354226"/>
                  </a:lnTo>
                  <a:lnTo>
                    <a:pt x="9619183" y="1354226"/>
                  </a:lnTo>
                  <a:lnTo>
                    <a:pt x="9619183" y="0"/>
                  </a:lnTo>
                  <a:close/>
                </a:path>
                <a:path w="10131425" h="1354455">
                  <a:moveTo>
                    <a:pt x="10131057" y="0"/>
                  </a:moveTo>
                  <a:lnTo>
                    <a:pt x="9725495" y="0"/>
                  </a:lnTo>
                  <a:lnTo>
                    <a:pt x="9725495" y="1333550"/>
                  </a:lnTo>
                  <a:lnTo>
                    <a:pt x="10131057" y="1333550"/>
                  </a:lnTo>
                  <a:lnTo>
                    <a:pt x="10131057" y="0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0095" y="2644326"/>
            <a:ext cx="2425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50%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499" y="1596726"/>
            <a:ext cx="3041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100%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981" y="2265288"/>
            <a:ext cx="228600" cy="929640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35" dirty="0">
                <a:solidFill>
                  <a:srgbClr val="094680"/>
                </a:solidFill>
                <a:latin typeface="Segoe UI Semibold"/>
                <a:cs typeface="Segoe UI Semibold"/>
              </a:rPr>
              <a:t>R</a:t>
            </a:r>
            <a:r>
              <a:rPr sz="1200" dirty="0">
                <a:solidFill>
                  <a:srgbClr val="094680"/>
                </a:solidFill>
                <a:latin typeface="Segoe UI Semibold"/>
                <a:cs typeface="Segoe UI Semibold"/>
              </a:rPr>
              <a:t>eviewCount</a:t>
            </a:r>
            <a:endParaRPr sz="1200">
              <a:latin typeface="Segoe UI Semibold"/>
              <a:cs typeface="Segoe UI Semi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0810" y="3864051"/>
            <a:ext cx="407034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93247" y="3864051"/>
            <a:ext cx="466090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February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66293" y="3864051"/>
            <a:ext cx="343535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March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3925" y="3864051"/>
            <a:ext cx="271780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  <a:p>
            <a:pPr marL="1778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April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25793" y="3864051"/>
            <a:ext cx="271780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  <a:p>
            <a:pPr marL="27305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7662" y="3864051"/>
            <a:ext cx="894080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414020" algn="l"/>
              </a:tabLst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	2017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July</a:t>
            </a:r>
            <a:endParaRPr sz="900">
              <a:latin typeface="Segoe UI"/>
              <a:cs typeface="Segoe UI"/>
            </a:endParaRPr>
          </a:p>
          <a:p>
            <a:pPr marL="20955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05829" y="3864051"/>
            <a:ext cx="383540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August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35668" y="3864051"/>
            <a:ext cx="466090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February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08714" y="3864051"/>
            <a:ext cx="343535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March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56346" y="3864051"/>
            <a:ext cx="271780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  <a:p>
            <a:pPr marL="1778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April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68214" y="3864051"/>
            <a:ext cx="271780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  <a:p>
            <a:pPr marL="27305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May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80082" y="3864051"/>
            <a:ext cx="894080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414020" algn="l"/>
              </a:tabLst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	2018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July</a:t>
            </a:r>
            <a:endParaRPr sz="900">
              <a:latin typeface="Segoe UI"/>
              <a:cs typeface="Segoe UI"/>
            </a:endParaRPr>
          </a:p>
          <a:p>
            <a:pPr marL="20955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June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848249" y="3864051"/>
            <a:ext cx="383540" cy="3308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2018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August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08204" y="3598656"/>
            <a:ext cx="3879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8.91%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79185" y="3357907"/>
            <a:ext cx="3848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8.71%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72599" y="3179302"/>
            <a:ext cx="3879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9.51%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84467" y="3126921"/>
            <a:ext cx="3879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9.21%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439808" y="1590337"/>
            <a:ext cx="784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review_score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1459141" y="1835423"/>
            <a:ext cx="94615" cy="1062990"/>
            <a:chOff x="11459141" y="1835423"/>
            <a:chExt cx="94615" cy="1062990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59141" y="1835423"/>
              <a:ext cx="94268" cy="9401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9141" y="2076622"/>
              <a:ext cx="94268" cy="9777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9141" y="2321198"/>
              <a:ext cx="94268" cy="9401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9141" y="2559323"/>
              <a:ext cx="94268" cy="9401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59141" y="2800521"/>
              <a:ext cx="94268" cy="97776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1564824" y="1704599"/>
            <a:ext cx="93980" cy="12255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3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endParaRPr sz="1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28635" y="4385930"/>
            <a:ext cx="12192000" cy="2701290"/>
          </a:xfrm>
          <a:custGeom>
            <a:avLst/>
            <a:gdLst/>
            <a:ahLst/>
            <a:cxnLst/>
            <a:rect l="l" t="t" r="r" b="b"/>
            <a:pathLst>
              <a:path w="12192000" h="2701290">
                <a:moveTo>
                  <a:pt x="0" y="0"/>
                </a:moveTo>
                <a:lnTo>
                  <a:pt x="12191965" y="0"/>
                </a:lnTo>
                <a:lnTo>
                  <a:pt x="12191965" y="2700670"/>
                </a:lnTo>
                <a:lnTo>
                  <a:pt x="0" y="270067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148248" y="3864051"/>
            <a:ext cx="2512060" cy="7823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220"/>
              </a:spcBef>
              <a:tabLst>
                <a:tab pos="568960" algn="l"/>
                <a:tab pos="1080770" algn="l"/>
                <a:tab pos="1592580" algn="l"/>
                <a:tab pos="2104390" algn="l"/>
              </a:tabLst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2017	2017	2017	2017	2018</a:t>
            </a:r>
            <a:endParaRPr sz="900">
              <a:latin typeface="Segoe UI"/>
              <a:cs typeface="Segoe UI"/>
            </a:endParaRPr>
          </a:p>
          <a:p>
            <a:pPr marL="13970" algn="ctr">
              <a:lnSpc>
                <a:spcPts val="990"/>
              </a:lnSpc>
              <a:spcBef>
                <a:spcPts val="12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Septem…</a:t>
            </a:r>
            <a:r>
              <a:rPr sz="900" spc="3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October</a:t>
            </a:r>
            <a:r>
              <a:rPr sz="900" spc="40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Novem…</a:t>
            </a:r>
            <a:r>
              <a:rPr sz="900" spc="31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Decem…</a:t>
            </a:r>
            <a:r>
              <a:rPr sz="900" spc="58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January</a:t>
            </a:r>
            <a:endParaRPr sz="900">
              <a:latin typeface="Segoe UI"/>
              <a:cs typeface="Segoe UI"/>
            </a:endParaRPr>
          </a:p>
          <a:p>
            <a:pPr marL="488315">
              <a:lnSpc>
                <a:spcPts val="1350"/>
              </a:lnSpc>
            </a:pPr>
            <a:r>
              <a:rPr sz="1200" spc="-100" dirty="0">
                <a:solidFill>
                  <a:srgbClr val="252423"/>
                </a:solidFill>
                <a:latin typeface="Lucida Sans Unicode"/>
                <a:cs typeface="Lucida Sans Unicode"/>
              </a:rPr>
              <a:t>or</a:t>
            </a:r>
            <a:r>
              <a:rPr sz="1200" spc="-175" dirty="0">
                <a:solidFill>
                  <a:srgbClr val="252423"/>
                </a:solidFill>
                <a:latin typeface="Lucida Sans Unicode"/>
                <a:cs typeface="Lucida Sans Unicode"/>
              </a:rPr>
              <a:t>d</a:t>
            </a:r>
            <a:r>
              <a:rPr sz="1200" spc="-65" dirty="0">
                <a:solidFill>
                  <a:srgbClr val="252423"/>
                </a:solidFill>
                <a:latin typeface="Lucida Sans Unicode"/>
                <a:cs typeface="Lucida Sans Unicode"/>
              </a:rPr>
              <a:t>er</a:t>
            </a:r>
            <a:r>
              <a:rPr sz="1200" spc="-140" dirty="0">
                <a:solidFill>
                  <a:srgbClr val="252423"/>
                </a:solidFill>
                <a:latin typeface="Lucida Sans Unicode"/>
                <a:cs typeface="Lucida Sans Unicode"/>
              </a:rPr>
              <a:t>_d</a:t>
            </a:r>
            <a:r>
              <a:rPr sz="1200" spc="-105" dirty="0">
                <a:solidFill>
                  <a:srgbClr val="252423"/>
                </a:solidFill>
                <a:latin typeface="Lucida Sans Unicode"/>
                <a:cs typeface="Lucida Sans Unicode"/>
              </a:rPr>
              <a:t>a</a:t>
            </a:r>
            <a:r>
              <a:rPr sz="1200" spc="-85" dirty="0">
                <a:solidFill>
                  <a:srgbClr val="252423"/>
                </a:solidFill>
                <a:latin typeface="Lucida Sans Unicode"/>
                <a:cs typeface="Lucida Sans Unicode"/>
              </a:rPr>
              <a:t>te</a:t>
            </a:r>
            <a:r>
              <a:rPr sz="1200" spc="-105" dirty="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sz="1200" spc="-150" dirty="0">
                <a:solidFill>
                  <a:srgbClr val="252423"/>
                </a:solidFill>
                <a:latin typeface="Lucida Sans Unicode"/>
                <a:cs typeface="Lucida Sans Unicode"/>
              </a:rPr>
              <a:t>Month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Review</a:t>
            </a:r>
            <a:r>
              <a:rPr sz="1500" b="1" spc="-1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A1333C"/>
                </a:solidFill>
                <a:latin typeface="Segoe UI"/>
                <a:cs typeface="Segoe UI"/>
              </a:rPr>
              <a:t>Score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%</a:t>
            </a:r>
            <a:r>
              <a:rPr sz="1500" b="1" spc="-1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By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Month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283787" y="648039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885673" y="4893192"/>
            <a:ext cx="10521950" cy="1597025"/>
            <a:chOff x="885673" y="4893192"/>
            <a:chExt cx="10521950" cy="1597025"/>
          </a:xfrm>
        </p:grpSpPr>
        <p:sp>
          <p:nvSpPr>
            <p:cNvPr id="50" name="object 50"/>
            <p:cNvSpPr/>
            <p:nvPr/>
          </p:nvSpPr>
          <p:spPr>
            <a:xfrm>
              <a:off x="885672" y="6480403"/>
              <a:ext cx="4009390" cy="10160"/>
            </a:xfrm>
            <a:custGeom>
              <a:avLst/>
              <a:gdLst/>
              <a:ahLst/>
              <a:cxnLst/>
              <a:rect l="l" t="t" r="r" b="b"/>
              <a:pathLst>
                <a:path w="4009390" h="10160">
                  <a:moveTo>
                    <a:pt x="9512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12" y="9537"/>
                  </a:lnTo>
                  <a:lnTo>
                    <a:pt x="9512" y="0"/>
                  </a:lnTo>
                  <a:close/>
                </a:path>
                <a:path w="4009390" h="10160">
                  <a:moveTo>
                    <a:pt x="66649" y="0"/>
                  </a:moveTo>
                  <a:lnTo>
                    <a:pt x="57124" y="0"/>
                  </a:lnTo>
                  <a:lnTo>
                    <a:pt x="57124" y="9537"/>
                  </a:lnTo>
                  <a:lnTo>
                    <a:pt x="66649" y="9537"/>
                  </a:lnTo>
                  <a:lnTo>
                    <a:pt x="66649" y="0"/>
                  </a:lnTo>
                  <a:close/>
                </a:path>
                <a:path w="4009390" h="10160">
                  <a:moveTo>
                    <a:pt x="123786" y="0"/>
                  </a:moveTo>
                  <a:lnTo>
                    <a:pt x="114261" y="0"/>
                  </a:lnTo>
                  <a:lnTo>
                    <a:pt x="114261" y="9537"/>
                  </a:lnTo>
                  <a:lnTo>
                    <a:pt x="123786" y="9537"/>
                  </a:lnTo>
                  <a:lnTo>
                    <a:pt x="123786" y="0"/>
                  </a:lnTo>
                  <a:close/>
                </a:path>
                <a:path w="4009390" h="10160">
                  <a:moveTo>
                    <a:pt x="180911" y="0"/>
                  </a:moveTo>
                  <a:lnTo>
                    <a:pt x="171386" y="0"/>
                  </a:lnTo>
                  <a:lnTo>
                    <a:pt x="171386" y="9537"/>
                  </a:lnTo>
                  <a:lnTo>
                    <a:pt x="180911" y="9537"/>
                  </a:lnTo>
                  <a:lnTo>
                    <a:pt x="180911" y="0"/>
                  </a:lnTo>
                  <a:close/>
                </a:path>
                <a:path w="4009390" h="10160">
                  <a:moveTo>
                    <a:pt x="238048" y="0"/>
                  </a:moveTo>
                  <a:lnTo>
                    <a:pt x="228523" y="0"/>
                  </a:lnTo>
                  <a:lnTo>
                    <a:pt x="228523" y="9537"/>
                  </a:lnTo>
                  <a:lnTo>
                    <a:pt x="238048" y="9537"/>
                  </a:lnTo>
                  <a:lnTo>
                    <a:pt x="238048" y="0"/>
                  </a:lnTo>
                  <a:close/>
                </a:path>
                <a:path w="4009390" h="10160">
                  <a:moveTo>
                    <a:pt x="295173" y="0"/>
                  </a:moveTo>
                  <a:lnTo>
                    <a:pt x="285661" y="0"/>
                  </a:lnTo>
                  <a:lnTo>
                    <a:pt x="285661" y="9537"/>
                  </a:lnTo>
                  <a:lnTo>
                    <a:pt x="295173" y="9537"/>
                  </a:lnTo>
                  <a:lnTo>
                    <a:pt x="295173" y="0"/>
                  </a:lnTo>
                  <a:close/>
                </a:path>
                <a:path w="4009390" h="10160">
                  <a:moveTo>
                    <a:pt x="352310" y="0"/>
                  </a:moveTo>
                  <a:lnTo>
                    <a:pt x="342785" y="0"/>
                  </a:lnTo>
                  <a:lnTo>
                    <a:pt x="342785" y="9537"/>
                  </a:lnTo>
                  <a:lnTo>
                    <a:pt x="352310" y="9537"/>
                  </a:lnTo>
                  <a:lnTo>
                    <a:pt x="352310" y="0"/>
                  </a:lnTo>
                  <a:close/>
                </a:path>
                <a:path w="4009390" h="10160">
                  <a:moveTo>
                    <a:pt x="409448" y="0"/>
                  </a:moveTo>
                  <a:lnTo>
                    <a:pt x="399923" y="0"/>
                  </a:lnTo>
                  <a:lnTo>
                    <a:pt x="399923" y="9537"/>
                  </a:lnTo>
                  <a:lnTo>
                    <a:pt x="409448" y="9537"/>
                  </a:lnTo>
                  <a:lnTo>
                    <a:pt x="409448" y="0"/>
                  </a:lnTo>
                  <a:close/>
                </a:path>
                <a:path w="4009390" h="10160">
                  <a:moveTo>
                    <a:pt x="466572" y="0"/>
                  </a:moveTo>
                  <a:lnTo>
                    <a:pt x="457060" y="0"/>
                  </a:lnTo>
                  <a:lnTo>
                    <a:pt x="457060" y="9537"/>
                  </a:lnTo>
                  <a:lnTo>
                    <a:pt x="466572" y="9537"/>
                  </a:lnTo>
                  <a:lnTo>
                    <a:pt x="466572" y="0"/>
                  </a:lnTo>
                  <a:close/>
                </a:path>
                <a:path w="4009390" h="10160">
                  <a:moveTo>
                    <a:pt x="523709" y="0"/>
                  </a:moveTo>
                  <a:lnTo>
                    <a:pt x="514184" y="0"/>
                  </a:lnTo>
                  <a:lnTo>
                    <a:pt x="514184" y="9537"/>
                  </a:lnTo>
                  <a:lnTo>
                    <a:pt x="523709" y="9537"/>
                  </a:lnTo>
                  <a:lnTo>
                    <a:pt x="523709" y="0"/>
                  </a:lnTo>
                  <a:close/>
                </a:path>
                <a:path w="4009390" h="10160">
                  <a:moveTo>
                    <a:pt x="580847" y="0"/>
                  </a:moveTo>
                  <a:lnTo>
                    <a:pt x="571322" y="0"/>
                  </a:lnTo>
                  <a:lnTo>
                    <a:pt x="571322" y="9537"/>
                  </a:lnTo>
                  <a:lnTo>
                    <a:pt x="580847" y="9537"/>
                  </a:lnTo>
                  <a:lnTo>
                    <a:pt x="580847" y="0"/>
                  </a:lnTo>
                  <a:close/>
                </a:path>
                <a:path w="4009390" h="10160">
                  <a:moveTo>
                    <a:pt x="637971" y="0"/>
                  </a:moveTo>
                  <a:lnTo>
                    <a:pt x="628446" y="0"/>
                  </a:lnTo>
                  <a:lnTo>
                    <a:pt x="628446" y="9537"/>
                  </a:lnTo>
                  <a:lnTo>
                    <a:pt x="637971" y="9537"/>
                  </a:lnTo>
                  <a:lnTo>
                    <a:pt x="637971" y="0"/>
                  </a:lnTo>
                  <a:close/>
                </a:path>
                <a:path w="4009390" h="10160">
                  <a:moveTo>
                    <a:pt x="695109" y="0"/>
                  </a:moveTo>
                  <a:lnTo>
                    <a:pt x="685584" y="0"/>
                  </a:lnTo>
                  <a:lnTo>
                    <a:pt x="685584" y="9537"/>
                  </a:lnTo>
                  <a:lnTo>
                    <a:pt x="695109" y="9537"/>
                  </a:lnTo>
                  <a:lnTo>
                    <a:pt x="695109" y="0"/>
                  </a:lnTo>
                  <a:close/>
                </a:path>
                <a:path w="4009390" h="10160">
                  <a:moveTo>
                    <a:pt x="752233" y="0"/>
                  </a:moveTo>
                  <a:lnTo>
                    <a:pt x="742721" y="0"/>
                  </a:lnTo>
                  <a:lnTo>
                    <a:pt x="742721" y="9537"/>
                  </a:lnTo>
                  <a:lnTo>
                    <a:pt x="752233" y="9537"/>
                  </a:lnTo>
                  <a:lnTo>
                    <a:pt x="752233" y="0"/>
                  </a:lnTo>
                  <a:close/>
                </a:path>
                <a:path w="4009390" h="10160">
                  <a:moveTo>
                    <a:pt x="809371" y="0"/>
                  </a:moveTo>
                  <a:lnTo>
                    <a:pt x="799846" y="0"/>
                  </a:lnTo>
                  <a:lnTo>
                    <a:pt x="799846" y="9537"/>
                  </a:lnTo>
                  <a:lnTo>
                    <a:pt x="809371" y="9537"/>
                  </a:lnTo>
                  <a:lnTo>
                    <a:pt x="809371" y="0"/>
                  </a:lnTo>
                  <a:close/>
                </a:path>
                <a:path w="4009390" h="10160">
                  <a:moveTo>
                    <a:pt x="866508" y="0"/>
                  </a:moveTo>
                  <a:lnTo>
                    <a:pt x="856983" y="0"/>
                  </a:lnTo>
                  <a:lnTo>
                    <a:pt x="856983" y="9537"/>
                  </a:lnTo>
                  <a:lnTo>
                    <a:pt x="866508" y="9537"/>
                  </a:lnTo>
                  <a:lnTo>
                    <a:pt x="866508" y="0"/>
                  </a:lnTo>
                  <a:close/>
                </a:path>
                <a:path w="4009390" h="10160">
                  <a:moveTo>
                    <a:pt x="923632" y="0"/>
                  </a:moveTo>
                  <a:lnTo>
                    <a:pt x="914120" y="0"/>
                  </a:lnTo>
                  <a:lnTo>
                    <a:pt x="914120" y="9537"/>
                  </a:lnTo>
                  <a:lnTo>
                    <a:pt x="923632" y="9537"/>
                  </a:lnTo>
                  <a:lnTo>
                    <a:pt x="923632" y="0"/>
                  </a:lnTo>
                  <a:close/>
                </a:path>
                <a:path w="4009390" h="10160">
                  <a:moveTo>
                    <a:pt x="980770" y="0"/>
                  </a:moveTo>
                  <a:lnTo>
                    <a:pt x="971245" y="0"/>
                  </a:lnTo>
                  <a:lnTo>
                    <a:pt x="971245" y="9537"/>
                  </a:lnTo>
                  <a:lnTo>
                    <a:pt x="980770" y="9537"/>
                  </a:lnTo>
                  <a:lnTo>
                    <a:pt x="980770" y="0"/>
                  </a:lnTo>
                  <a:close/>
                </a:path>
                <a:path w="4009390" h="10160">
                  <a:moveTo>
                    <a:pt x="1037907" y="0"/>
                  </a:moveTo>
                  <a:lnTo>
                    <a:pt x="1028382" y="0"/>
                  </a:lnTo>
                  <a:lnTo>
                    <a:pt x="1028382" y="9537"/>
                  </a:lnTo>
                  <a:lnTo>
                    <a:pt x="1037907" y="9537"/>
                  </a:lnTo>
                  <a:lnTo>
                    <a:pt x="1037907" y="0"/>
                  </a:lnTo>
                  <a:close/>
                </a:path>
                <a:path w="4009390" h="10160">
                  <a:moveTo>
                    <a:pt x="1095032" y="0"/>
                  </a:moveTo>
                  <a:lnTo>
                    <a:pt x="1085507" y="0"/>
                  </a:lnTo>
                  <a:lnTo>
                    <a:pt x="1085507" y="9537"/>
                  </a:lnTo>
                  <a:lnTo>
                    <a:pt x="1095032" y="9537"/>
                  </a:lnTo>
                  <a:lnTo>
                    <a:pt x="1095032" y="0"/>
                  </a:lnTo>
                  <a:close/>
                </a:path>
                <a:path w="4009390" h="10160">
                  <a:moveTo>
                    <a:pt x="1152169" y="0"/>
                  </a:moveTo>
                  <a:lnTo>
                    <a:pt x="1142644" y="0"/>
                  </a:lnTo>
                  <a:lnTo>
                    <a:pt x="1142644" y="9537"/>
                  </a:lnTo>
                  <a:lnTo>
                    <a:pt x="1152169" y="9537"/>
                  </a:lnTo>
                  <a:lnTo>
                    <a:pt x="1152169" y="0"/>
                  </a:lnTo>
                  <a:close/>
                </a:path>
                <a:path w="4009390" h="10160">
                  <a:moveTo>
                    <a:pt x="1209294" y="0"/>
                  </a:moveTo>
                  <a:lnTo>
                    <a:pt x="1199781" y="0"/>
                  </a:lnTo>
                  <a:lnTo>
                    <a:pt x="1199781" y="9537"/>
                  </a:lnTo>
                  <a:lnTo>
                    <a:pt x="1209294" y="9537"/>
                  </a:lnTo>
                  <a:lnTo>
                    <a:pt x="1209294" y="0"/>
                  </a:lnTo>
                  <a:close/>
                </a:path>
                <a:path w="4009390" h="10160">
                  <a:moveTo>
                    <a:pt x="1266431" y="0"/>
                  </a:moveTo>
                  <a:lnTo>
                    <a:pt x="1256906" y="0"/>
                  </a:lnTo>
                  <a:lnTo>
                    <a:pt x="1256906" y="9537"/>
                  </a:lnTo>
                  <a:lnTo>
                    <a:pt x="1266431" y="9537"/>
                  </a:lnTo>
                  <a:lnTo>
                    <a:pt x="1266431" y="0"/>
                  </a:lnTo>
                  <a:close/>
                </a:path>
                <a:path w="4009390" h="10160">
                  <a:moveTo>
                    <a:pt x="1323568" y="0"/>
                  </a:moveTo>
                  <a:lnTo>
                    <a:pt x="1314043" y="0"/>
                  </a:lnTo>
                  <a:lnTo>
                    <a:pt x="1314043" y="9537"/>
                  </a:lnTo>
                  <a:lnTo>
                    <a:pt x="1323568" y="9537"/>
                  </a:lnTo>
                  <a:lnTo>
                    <a:pt x="1323568" y="0"/>
                  </a:lnTo>
                  <a:close/>
                </a:path>
                <a:path w="4009390" h="10160">
                  <a:moveTo>
                    <a:pt x="1380693" y="0"/>
                  </a:moveTo>
                  <a:lnTo>
                    <a:pt x="1371180" y="0"/>
                  </a:lnTo>
                  <a:lnTo>
                    <a:pt x="1371180" y="9537"/>
                  </a:lnTo>
                  <a:lnTo>
                    <a:pt x="1380693" y="9537"/>
                  </a:lnTo>
                  <a:lnTo>
                    <a:pt x="1380693" y="0"/>
                  </a:lnTo>
                  <a:close/>
                </a:path>
                <a:path w="4009390" h="10160">
                  <a:moveTo>
                    <a:pt x="1437830" y="0"/>
                  </a:moveTo>
                  <a:lnTo>
                    <a:pt x="1428305" y="0"/>
                  </a:lnTo>
                  <a:lnTo>
                    <a:pt x="1428305" y="9537"/>
                  </a:lnTo>
                  <a:lnTo>
                    <a:pt x="1437830" y="9537"/>
                  </a:lnTo>
                  <a:lnTo>
                    <a:pt x="1437830" y="0"/>
                  </a:lnTo>
                  <a:close/>
                </a:path>
                <a:path w="4009390" h="10160">
                  <a:moveTo>
                    <a:pt x="1494967" y="0"/>
                  </a:moveTo>
                  <a:lnTo>
                    <a:pt x="1485442" y="0"/>
                  </a:lnTo>
                  <a:lnTo>
                    <a:pt x="1485442" y="9537"/>
                  </a:lnTo>
                  <a:lnTo>
                    <a:pt x="1494967" y="9537"/>
                  </a:lnTo>
                  <a:lnTo>
                    <a:pt x="1494967" y="0"/>
                  </a:lnTo>
                  <a:close/>
                </a:path>
                <a:path w="4009390" h="10160">
                  <a:moveTo>
                    <a:pt x="1552092" y="0"/>
                  </a:moveTo>
                  <a:lnTo>
                    <a:pt x="1542567" y="0"/>
                  </a:lnTo>
                  <a:lnTo>
                    <a:pt x="1542567" y="9537"/>
                  </a:lnTo>
                  <a:lnTo>
                    <a:pt x="1552092" y="9537"/>
                  </a:lnTo>
                  <a:lnTo>
                    <a:pt x="1552092" y="0"/>
                  </a:lnTo>
                  <a:close/>
                </a:path>
                <a:path w="4009390" h="10160">
                  <a:moveTo>
                    <a:pt x="1609229" y="0"/>
                  </a:moveTo>
                  <a:lnTo>
                    <a:pt x="1599704" y="0"/>
                  </a:lnTo>
                  <a:lnTo>
                    <a:pt x="1599704" y="9537"/>
                  </a:lnTo>
                  <a:lnTo>
                    <a:pt x="1609229" y="9537"/>
                  </a:lnTo>
                  <a:lnTo>
                    <a:pt x="1609229" y="0"/>
                  </a:lnTo>
                  <a:close/>
                </a:path>
                <a:path w="4009390" h="10160">
                  <a:moveTo>
                    <a:pt x="1666354" y="0"/>
                  </a:moveTo>
                  <a:lnTo>
                    <a:pt x="1656842" y="0"/>
                  </a:lnTo>
                  <a:lnTo>
                    <a:pt x="1656842" y="9537"/>
                  </a:lnTo>
                  <a:lnTo>
                    <a:pt x="1666354" y="9537"/>
                  </a:lnTo>
                  <a:lnTo>
                    <a:pt x="1666354" y="0"/>
                  </a:lnTo>
                  <a:close/>
                </a:path>
                <a:path w="4009390" h="10160">
                  <a:moveTo>
                    <a:pt x="1723491" y="0"/>
                  </a:moveTo>
                  <a:lnTo>
                    <a:pt x="1713966" y="0"/>
                  </a:lnTo>
                  <a:lnTo>
                    <a:pt x="1713966" y="9537"/>
                  </a:lnTo>
                  <a:lnTo>
                    <a:pt x="1723491" y="9537"/>
                  </a:lnTo>
                  <a:lnTo>
                    <a:pt x="1723491" y="0"/>
                  </a:lnTo>
                  <a:close/>
                </a:path>
                <a:path w="4009390" h="10160">
                  <a:moveTo>
                    <a:pt x="1780628" y="0"/>
                  </a:moveTo>
                  <a:lnTo>
                    <a:pt x="1771103" y="0"/>
                  </a:lnTo>
                  <a:lnTo>
                    <a:pt x="1771103" y="9537"/>
                  </a:lnTo>
                  <a:lnTo>
                    <a:pt x="1780628" y="9537"/>
                  </a:lnTo>
                  <a:lnTo>
                    <a:pt x="1780628" y="0"/>
                  </a:lnTo>
                  <a:close/>
                </a:path>
                <a:path w="4009390" h="10160">
                  <a:moveTo>
                    <a:pt x="1837753" y="0"/>
                  </a:moveTo>
                  <a:lnTo>
                    <a:pt x="1828228" y="0"/>
                  </a:lnTo>
                  <a:lnTo>
                    <a:pt x="1828228" y="9537"/>
                  </a:lnTo>
                  <a:lnTo>
                    <a:pt x="1837753" y="9537"/>
                  </a:lnTo>
                  <a:lnTo>
                    <a:pt x="1837753" y="0"/>
                  </a:lnTo>
                  <a:close/>
                </a:path>
                <a:path w="4009390" h="10160">
                  <a:moveTo>
                    <a:pt x="1894890" y="0"/>
                  </a:moveTo>
                  <a:lnTo>
                    <a:pt x="1885365" y="0"/>
                  </a:lnTo>
                  <a:lnTo>
                    <a:pt x="1885365" y="9537"/>
                  </a:lnTo>
                  <a:lnTo>
                    <a:pt x="1894890" y="9537"/>
                  </a:lnTo>
                  <a:lnTo>
                    <a:pt x="1894890" y="0"/>
                  </a:lnTo>
                  <a:close/>
                </a:path>
                <a:path w="4009390" h="10160">
                  <a:moveTo>
                    <a:pt x="1952015" y="0"/>
                  </a:moveTo>
                  <a:lnTo>
                    <a:pt x="1942503" y="0"/>
                  </a:lnTo>
                  <a:lnTo>
                    <a:pt x="1942503" y="9537"/>
                  </a:lnTo>
                  <a:lnTo>
                    <a:pt x="1952015" y="9537"/>
                  </a:lnTo>
                  <a:lnTo>
                    <a:pt x="1952015" y="0"/>
                  </a:lnTo>
                  <a:close/>
                </a:path>
                <a:path w="4009390" h="10160">
                  <a:moveTo>
                    <a:pt x="2009152" y="0"/>
                  </a:moveTo>
                  <a:lnTo>
                    <a:pt x="1999627" y="0"/>
                  </a:lnTo>
                  <a:lnTo>
                    <a:pt x="1999627" y="9537"/>
                  </a:lnTo>
                  <a:lnTo>
                    <a:pt x="2009152" y="9537"/>
                  </a:lnTo>
                  <a:lnTo>
                    <a:pt x="2009152" y="0"/>
                  </a:lnTo>
                  <a:close/>
                </a:path>
                <a:path w="4009390" h="10160">
                  <a:moveTo>
                    <a:pt x="2066290" y="0"/>
                  </a:moveTo>
                  <a:lnTo>
                    <a:pt x="2056765" y="0"/>
                  </a:lnTo>
                  <a:lnTo>
                    <a:pt x="2056765" y="9537"/>
                  </a:lnTo>
                  <a:lnTo>
                    <a:pt x="2066290" y="9537"/>
                  </a:lnTo>
                  <a:lnTo>
                    <a:pt x="2066290" y="0"/>
                  </a:lnTo>
                  <a:close/>
                </a:path>
                <a:path w="4009390" h="10160">
                  <a:moveTo>
                    <a:pt x="2123414" y="0"/>
                  </a:moveTo>
                  <a:lnTo>
                    <a:pt x="2113902" y="0"/>
                  </a:lnTo>
                  <a:lnTo>
                    <a:pt x="2113902" y="9537"/>
                  </a:lnTo>
                  <a:lnTo>
                    <a:pt x="2123414" y="9537"/>
                  </a:lnTo>
                  <a:lnTo>
                    <a:pt x="2123414" y="0"/>
                  </a:lnTo>
                  <a:close/>
                </a:path>
                <a:path w="4009390" h="10160">
                  <a:moveTo>
                    <a:pt x="2180552" y="0"/>
                  </a:moveTo>
                  <a:lnTo>
                    <a:pt x="2171027" y="0"/>
                  </a:lnTo>
                  <a:lnTo>
                    <a:pt x="2171027" y="9537"/>
                  </a:lnTo>
                  <a:lnTo>
                    <a:pt x="2180552" y="9537"/>
                  </a:lnTo>
                  <a:lnTo>
                    <a:pt x="2180552" y="0"/>
                  </a:lnTo>
                  <a:close/>
                </a:path>
                <a:path w="4009390" h="10160">
                  <a:moveTo>
                    <a:pt x="2237689" y="0"/>
                  </a:moveTo>
                  <a:lnTo>
                    <a:pt x="2228164" y="0"/>
                  </a:lnTo>
                  <a:lnTo>
                    <a:pt x="2228164" y="9537"/>
                  </a:lnTo>
                  <a:lnTo>
                    <a:pt x="2237689" y="9537"/>
                  </a:lnTo>
                  <a:lnTo>
                    <a:pt x="2237689" y="0"/>
                  </a:lnTo>
                  <a:close/>
                </a:path>
                <a:path w="4009390" h="10160">
                  <a:moveTo>
                    <a:pt x="2294813" y="0"/>
                  </a:moveTo>
                  <a:lnTo>
                    <a:pt x="2285288" y="0"/>
                  </a:lnTo>
                  <a:lnTo>
                    <a:pt x="2285288" y="9537"/>
                  </a:lnTo>
                  <a:lnTo>
                    <a:pt x="2294813" y="9537"/>
                  </a:lnTo>
                  <a:lnTo>
                    <a:pt x="2294813" y="0"/>
                  </a:lnTo>
                  <a:close/>
                </a:path>
                <a:path w="4009390" h="10160">
                  <a:moveTo>
                    <a:pt x="2351951" y="0"/>
                  </a:moveTo>
                  <a:lnTo>
                    <a:pt x="2342426" y="0"/>
                  </a:lnTo>
                  <a:lnTo>
                    <a:pt x="2342426" y="9537"/>
                  </a:lnTo>
                  <a:lnTo>
                    <a:pt x="2351951" y="9537"/>
                  </a:lnTo>
                  <a:lnTo>
                    <a:pt x="2351951" y="0"/>
                  </a:lnTo>
                  <a:close/>
                </a:path>
                <a:path w="4009390" h="10160">
                  <a:moveTo>
                    <a:pt x="2409075" y="0"/>
                  </a:moveTo>
                  <a:lnTo>
                    <a:pt x="2399563" y="0"/>
                  </a:lnTo>
                  <a:lnTo>
                    <a:pt x="2399563" y="9537"/>
                  </a:lnTo>
                  <a:lnTo>
                    <a:pt x="2409075" y="9537"/>
                  </a:lnTo>
                  <a:lnTo>
                    <a:pt x="2409075" y="0"/>
                  </a:lnTo>
                  <a:close/>
                </a:path>
                <a:path w="4009390" h="10160">
                  <a:moveTo>
                    <a:pt x="2466213" y="0"/>
                  </a:moveTo>
                  <a:lnTo>
                    <a:pt x="2456688" y="0"/>
                  </a:lnTo>
                  <a:lnTo>
                    <a:pt x="2456688" y="9537"/>
                  </a:lnTo>
                  <a:lnTo>
                    <a:pt x="2466213" y="9537"/>
                  </a:lnTo>
                  <a:lnTo>
                    <a:pt x="2466213" y="0"/>
                  </a:lnTo>
                  <a:close/>
                </a:path>
                <a:path w="4009390" h="10160">
                  <a:moveTo>
                    <a:pt x="2523350" y="0"/>
                  </a:moveTo>
                  <a:lnTo>
                    <a:pt x="2513825" y="0"/>
                  </a:lnTo>
                  <a:lnTo>
                    <a:pt x="2513825" y="9537"/>
                  </a:lnTo>
                  <a:lnTo>
                    <a:pt x="2523350" y="9537"/>
                  </a:lnTo>
                  <a:lnTo>
                    <a:pt x="2523350" y="0"/>
                  </a:lnTo>
                  <a:close/>
                </a:path>
                <a:path w="4009390" h="10160">
                  <a:moveTo>
                    <a:pt x="2580475" y="0"/>
                  </a:moveTo>
                  <a:lnTo>
                    <a:pt x="2570962" y="0"/>
                  </a:lnTo>
                  <a:lnTo>
                    <a:pt x="2570962" y="9537"/>
                  </a:lnTo>
                  <a:lnTo>
                    <a:pt x="2580475" y="9537"/>
                  </a:lnTo>
                  <a:lnTo>
                    <a:pt x="2580475" y="0"/>
                  </a:lnTo>
                  <a:close/>
                </a:path>
                <a:path w="4009390" h="10160">
                  <a:moveTo>
                    <a:pt x="2637612" y="0"/>
                  </a:moveTo>
                  <a:lnTo>
                    <a:pt x="2628087" y="0"/>
                  </a:lnTo>
                  <a:lnTo>
                    <a:pt x="2628087" y="9537"/>
                  </a:lnTo>
                  <a:lnTo>
                    <a:pt x="2637612" y="9537"/>
                  </a:lnTo>
                  <a:lnTo>
                    <a:pt x="2637612" y="0"/>
                  </a:lnTo>
                  <a:close/>
                </a:path>
                <a:path w="4009390" h="10160">
                  <a:moveTo>
                    <a:pt x="2694749" y="0"/>
                  </a:moveTo>
                  <a:lnTo>
                    <a:pt x="2685224" y="0"/>
                  </a:lnTo>
                  <a:lnTo>
                    <a:pt x="2685224" y="9537"/>
                  </a:lnTo>
                  <a:lnTo>
                    <a:pt x="2694749" y="9537"/>
                  </a:lnTo>
                  <a:lnTo>
                    <a:pt x="2694749" y="0"/>
                  </a:lnTo>
                  <a:close/>
                </a:path>
                <a:path w="4009390" h="10160">
                  <a:moveTo>
                    <a:pt x="2751874" y="0"/>
                  </a:moveTo>
                  <a:lnTo>
                    <a:pt x="2742349" y="0"/>
                  </a:lnTo>
                  <a:lnTo>
                    <a:pt x="2742349" y="9537"/>
                  </a:lnTo>
                  <a:lnTo>
                    <a:pt x="2751874" y="9537"/>
                  </a:lnTo>
                  <a:lnTo>
                    <a:pt x="2751874" y="0"/>
                  </a:lnTo>
                  <a:close/>
                </a:path>
                <a:path w="4009390" h="10160">
                  <a:moveTo>
                    <a:pt x="2809011" y="0"/>
                  </a:moveTo>
                  <a:lnTo>
                    <a:pt x="2799486" y="0"/>
                  </a:lnTo>
                  <a:lnTo>
                    <a:pt x="2799486" y="9537"/>
                  </a:lnTo>
                  <a:lnTo>
                    <a:pt x="2809011" y="9537"/>
                  </a:lnTo>
                  <a:lnTo>
                    <a:pt x="2809011" y="0"/>
                  </a:lnTo>
                  <a:close/>
                </a:path>
                <a:path w="4009390" h="10160">
                  <a:moveTo>
                    <a:pt x="2866136" y="0"/>
                  </a:moveTo>
                  <a:lnTo>
                    <a:pt x="2856623" y="0"/>
                  </a:lnTo>
                  <a:lnTo>
                    <a:pt x="2856623" y="9537"/>
                  </a:lnTo>
                  <a:lnTo>
                    <a:pt x="2866136" y="9537"/>
                  </a:lnTo>
                  <a:lnTo>
                    <a:pt x="2866136" y="0"/>
                  </a:lnTo>
                  <a:close/>
                </a:path>
                <a:path w="4009390" h="10160">
                  <a:moveTo>
                    <a:pt x="2923273" y="0"/>
                  </a:moveTo>
                  <a:lnTo>
                    <a:pt x="2913748" y="0"/>
                  </a:lnTo>
                  <a:lnTo>
                    <a:pt x="2913748" y="9537"/>
                  </a:lnTo>
                  <a:lnTo>
                    <a:pt x="2923273" y="9537"/>
                  </a:lnTo>
                  <a:lnTo>
                    <a:pt x="2923273" y="0"/>
                  </a:lnTo>
                  <a:close/>
                </a:path>
                <a:path w="4009390" h="10160">
                  <a:moveTo>
                    <a:pt x="2980410" y="0"/>
                  </a:moveTo>
                  <a:lnTo>
                    <a:pt x="2970885" y="0"/>
                  </a:lnTo>
                  <a:lnTo>
                    <a:pt x="2970885" y="9537"/>
                  </a:lnTo>
                  <a:lnTo>
                    <a:pt x="2980410" y="9537"/>
                  </a:lnTo>
                  <a:lnTo>
                    <a:pt x="2980410" y="0"/>
                  </a:lnTo>
                  <a:close/>
                </a:path>
                <a:path w="4009390" h="10160">
                  <a:moveTo>
                    <a:pt x="3037535" y="0"/>
                  </a:moveTo>
                  <a:lnTo>
                    <a:pt x="3028023" y="0"/>
                  </a:lnTo>
                  <a:lnTo>
                    <a:pt x="3028023" y="9537"/>
                  </a:lnTo>
                  <a:lnTo>
                    <a:pt x="3037535" y="9537"/>
                  </a:lnTo>
                  <a:lnTo>
                    <a:pt x="3037535" y="0"/>
                  </a:lnTo>
                  <a:close/>
                </a:path>
                <a:path w="4009390" h="10160">
                  <a:moveTo>
                    <a:pt x="3094672" y="0"/>
                  </a:moveTo>
                  <a:lnTo>
                    <a:pt x="3085147" y="0"/>
                  </a:lnTo>
                  <a:lnTo>
                    <a:pt x="3085147" y="9537"/>
                  </a:lnTo>
                  <a:lnTo>
                    <a:pt x="3094672" y="9537"/>
                  </a:lnTo>
                  <a:lnTo>
                    <a:pt x="3094672" y="0"/>
                  </a:lnTo>
                  <a:close/>
                </a:path>
                <a:path w="4009390" h="10160">
                  <a:moveTo>
                    <a:pt x="3151809" y="0"/>
                  </a:moveTo>
                  <a:lnTo>
                    <a:pt x="3142284" y="0"/>
                  </a:lnTo>
                  <a:lnTo>
                    <a:pt x="3142284" y="9537"/>
                  </a:lnTo>
                  <a:lnTo>
                    <a:pt x="3151809" y="9537"/>
                  </a:lnTo>
                  <a:lnTo>
                    <a:pt x="3151809" y="0"/>
                  </a:lnTo>
                  <a:close/>
                </a:path>
                <a:path w="4009390" h="10160">
                  <a:moveTo>
                    <a:pt x="3208934" y="0"/>
                  </a:moveTo>
                  <a:lnTo>
                    <a:pt x="3199409" y="0"/>
                  </a:lnTo>
                  <a:lnTo>
                    <a:pt x="3199409" y="9537"/>
                  </a:lnTo>
                  <a:lnTo>
                    <a:pt x="3208934" y="9537"/>
                  </a:lnTo>
                  <a:lnTo>
                    <a:pt x="3208934" y="0"/>
                  </a:lnTo>
                  <a:close/>
                </a:path>
                <a:path w="4009390" h="10160">
                  <a:moveTo>
                    <a:pt x="3266071" y="0"/>
                  </a:moveTo>
                  <a:lnTo>
                    <a:pt x="3256546" y="0"/>
                  </a:lnTo>
                  <a:lnTo>
                    <a:pt x="3256546" y="9537"/>
                  </a:lnTo>
                  <a:lnTo>
                    <a:pt x="3266071" y="9537"/>
                  </a:lnTo>
                  <a:lnTo>
                    <a:pt x="3266071" y="0"/>
                  </a:lnTo>
                  <a:close/>
                </a:path>
                <a:path w="4009390" h="10160">
                  <a:moveTo>
                    <a:pt x="3323196" y="0"/>
                  </a:moveTo>
                  <a:lnTo>
                    <a:pt x="3313684" y="0"/>
                  </a:lnTo>
                  <a:lnTo>
                    <a:pt x="3313684" y="9537"/>
                  </a:lnTo>
                  <a:lnTo>
                    <a:pt x="3323196" y="9537"/>
                  </a:lnTo>
                  <a:lnTo>
                    <a:pt x="3323196" y="0"/>
                  </a:lnTo>
                  <a:close/>
                </a:path>
                <a:path w="4009390" h="10160">
                  <a:moveTo>
                    <a:pt x="3380333" y="0"/>
                  </a:moveTo>
                  <a:lnTo>
                    <a:pt x="3370808" y="0"/>
                  </a:lnTo>
                  <a:lnTo>
                    <a:pt x="3370808" y="9537"/>
                  </a:lnTo>
                  <a:lnTo>
                    <a:pt x="3380333" y="9537"/>
                  </a:lnTo>
                  <a:lnTo>
                    <a:pt x="3380333" y="0"/>
                  </a:lnTo>
                  <a:close/>
                </a:path>
                <a:path w="4009390" h="10160">
                  <a:moveTo>
                    <a:pt x="3437471" y="0"/>
                  </a:moveTo>
                  <a:lnTo>
                    <a:pt x="3427946" y="0"/>
                  </a:lnTo>
                  <a:lnTo>
                    <a:pt x="3427946" y="9537"/>
                  </a:lnTo>
                  <a:lnTo>
                    <a:pt x="3437471" y="9537"/>
                  </a:lnTo>
                  <a:lnTo>
                    <a:pt x="3437471" y="0"/>
                  </a:lnTo>
                  <a:close/>
                </a:path>
                <a:path w="4009390" h="10160">
                  <a:moveTo>
                    <a:pt x="3494595" y="0"/>
                  </a:moveTo>
                  <a:lnTo>
                    <a:pt x="3485070" y="0"/>
                  </a:lnTo>
                  <a:lnTo>
                    <a:pt x="3485070" y="9537"/>
                  </a:lnTo>
                  <a:lnTo>
                    <a:pt x="3494595" y="9537"/>
                  </a:lnTo>
                  <a:lnTo>
                    <a:pt x="3494595" y="0"/>
                  </a:lnTo>
                  <a:close/>
                </a:path>
                <a:path w="4009390" h="10160">
                  <a:moveTo>
                    <a:pt x="3551732" y="0"/>
                  </a:moveTo>
                  <a:lnTo>
                    <a:pt x="3542207" y="0"/>
                  </a:lnTo>
                  <a:lnTo>
                    <a:pt x="3542207" y="9537"/>
                  </a:lnTo>
                  <a:lnTo>
                    <a:pt x="3551732" y="9537"/>
                  </a:lnTo>
                  <a:lnTo>
                    <a:pt x="3551732" y="0"/>
                  </a:lnTo>
                  <a:close/>
                </a:path>
                <a:path w="4009390" h="10160">
                  <a:moveTo>
                    <a:pt x="3608870" y="0"/>
                  </a:moveTo>
                  <a:lnTo>
                    <a:pt x="3599345" y="0"/>
                  </a:lnTo>
                  <a:lnTo>
                    <a:pt x="3599345" y="9537"/>
                  </a:lnTo>
                  <a:lnTo>
                    <a:pt x="3608870" y="9537"/>
                  </a:lnTo>
                  <a:lnTo>
                    <a:pt x="3608870" y="0"/>
                  </a:lnTo>
                  <a:close/>
                </a:path>
                <a:path w="4009390" h="10160">
                  <a:moveTo>
                    <a:pt x="3665994" y="0"/>
                  </a:moveTo>
                  <a:lnTo>
                    <a:pt x="3656469" y="0"/>
                  </a:lnTo>
                  <a:lnTo>
                    <a:pt x="3656469" y="9537"/>
                  </a:lnTo>
                  <a:lnTo>
                    <a:pt x="3665994" y="9537"/>
                  </a:lnTo>
                  <a:lnTo>
                    <a:pt x="3665994" y="0"/>
                  </a:lnTo>
                  <a:close/>
                </a:path>
                <a:path w="4009390" h="10160">
                  <a:moveTo>
                    <a:pt x="3723132" y="0"/>
                  </a:moveTo>
                  <a:lnTo>
                    <a:pt x="3713607" y="0"/>
                  </a:lnTo>
                  <a:lnTo>
                    <a:pt x="3713607" y="9537"/>
                  </a:lnTo>
                  <a:lnTo>
                    <a:pt x="3723132" y="9537"/>
                  </a:lnTo>
                  <a:lnTo>
                    <a:pt x="3723132" y="0"/>
                  </a:lnTo>
                  <a:close/>
                </a:path>
                <a:path w="4009390" h="10160">
                  <a:moveTo>
                    <a:pt x="3780256" y="0"/>
                  </a:moveTo>
                  <a:lnTo>
                    <a:pt x="3770744" y="0"/>
                  </a:lnTo>
                  <a:lnTo>
                    <a:pt x="3770744" y="9537"/>
                  </a:lnTo>
                  <a:lnTo>
                    <a:pt x="3780256" y="9537"/>
                  </a:lnTo>
                  <a:lnTo>
                    <a:pt x="3780256" y="0"/>
                  </a:lnTo>
                  <a:close/>
                </a:path>
                <a:path w="4009390" h="10160">
                  <a:moveTo>
                    <a:pt x="3837394" y="0"/>
                  </a:moveTo>
                  <a:lnTo>
                    <a:pt x="3827869" y="0"/>
                  </a:lnTo>
                  <a:lnTo>
                    <a:pt x="3827869" y="9537"/>
                  </a:lnTo>
                  <a:lnTo>
                    <a:pt x="3837394" y="9537"/>
                  </a:lnTo>
                  <a:lnTo>
                    <a:pt x="3837394" y="0"/>
                  </a:lnTo>
                  <a:close/>
                </a:path>
                <a:path w="4009390" h="10160">
                  <a:moveTo>
                    <a:pt x="3894531" y="0"/>
                  </a:moveTo>
                  <a:lnTo>
                    <a:pt x="3885006" y="0"/>
                  </a:lnTo>
                  <a:lnTo>
                    <a:pt x="3885006" y="9537"/>
                  </a:lnTo>
                  <a:lnTo>
                    <a:pt x="3894531" y="9537"/>
                  </a:lnTo>
                  <a:lnTo>
                    <a:pt x="3894531" y="0"/>
                  </a:lnTo>
                  <a:close/>
                </a:path>
                <a:path w="4009390" h="10160">
                  <a:moveTo>
                    <a:pt x="3951655" y="0"/>
                  </a:moveTo>
                  <a:lnTo>
                    <a:pt x="3942130" y="0"/>
                  </a:lnTo>
                  <a:lnTo>
                    <a:pt x="3942130" y="9537"/>
                  </a:lnTo>
                  <a:lnTo>
                    <a:pt x="3951655" y="9537"/>
                  </a:lnTo>
                  <a:lnTo>
                    <a:pt x="3951655" y="0"/>
                  </a:lnTo>
                  <a:close/>
                </a:path>
                <a:path w="4009390" h="10160">
                  <a:moveTo>
                    <a:pt x="4008793" y="0"/>
                  </a:moveTo>
                  <a:lnTo>
                    <a:pt x="3999268" y="0"/>
                  </a:lnTo>
                  <a:lnTo>
                    <a:pt x="3999268" y="9537"/>
                  </a:lnTo>
                  <a:lnTo>
                    <a:pt x="4008793" y="9537"/>
                  </a:lnTo>
                  <a:lnTo>
                    <a:pt x="400879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84940" y="6480403"/>
              <a:ext cx="4009390" cy="10160"/>
            </a:xfrm>
            <a:custGeom>
              <a:avLst/>
              <a:gdLst/>
              <a:ahLst/>
              <a:cxnLst/>
              <a:rect l="l" t="t" r="r" b="b"/>
              <a:pathLst>
                <a:path w="4009390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09390" h="10160">
                  <a:moveTo>
                    <a:pt x="66649" y="0"/>
                  </a:moveTo>
                  <a:lnTo>
                    <a:pt x="57137" y="0"/>
                  </a:lnTo>
                  <a:lnTo>
                    <a:pt x="57137" y="9537"/>
                  </a:lnTo>
                  <a:lnTo>
                    <a:pt x="66649" y="9537"/>
                  </a:lnTo>
                  <a:lnTo>
                    <a:pt x="66649" y="0"/>
                  </a:lnTo>
                  <a:close/>
                </a:path>
                <a:path w="4009390" h="10160">
                  <a:moveTo>
                    <a:pt x="123786" y="0"/>
                  </a:moveTo>
                  <a:lnTo>
                    <a:pt x="114261" y="0"/>
                  </a:lnTo>
                  <a:lnTo>
                    <a:pt x="114261" y="9537"/>
                  </a:lnTo>
                  <a:lnTo>
                    <a:pt x="123786" y="9537"/>
                  </a:lnTo>
                  <a:lnTo>
                    <a:pt x="123786" y="0"/>
                  </a:lnTo>
                  <a:close/>
                </a:path>
                <a:path w="4009390" h="10160">
                  <a:moveTo>
                    <a:pt x="180924" y="0"/>
                  </a:moveTo>
                  <a:lnTo>
                    <a:pt x="171399" y="0"/>
                  </a:lnTo>
                  <a:lnTo>
                    <a:pt x="171399" y="9537"/>
                  </a:lnTo>
                  <a:lnTo>
                    <a:pt x="180924" y="9537"/>
                  </a:lnTo>
                  <a:lnTo>
                    <a:pt x="180924" y="0"/>
                  </a:lnTo>
                  <a:close/>
                </a:path>
                <a:path w="4009390" h="10160">
                  <a:moveTo>
                    <a:pt x="238048" y="0"/>
                  </a:moveTo>
                  <a:lnTo>
                    <a:pt x="228536" y="0"/>
                  </a:lnTo>
                  <a:lnTo>
                    <a:pt x="228536" y="9537"/>
                  </a:lnTo>
                  <a:lnTo>
                    <a:pt x="238048" y="9537"/>
                  </a:lnTo>
                  <a:lnTo>
                    <a:pt x="238048" y="0"/>
                  </a:lnTo>
                  <a:close/>
                </a:path>
                <a:path w="4009390" h="10160">
                  <a:moveTo>
                    <a:pt x="295186" y="0"/>
                  </a:moveTo>
                  <a:lnTo>
                    <a:pt x="285661" y="0"/>
                  </a:lnTo>
                  <a:lnTo>
                    <a:pt x="285661" y="9537"/>
                  </a:lnTo>
                  <a:lnTo>
                    <a:pt x="295186" y="9537"/>
                  </a:lnTo>
                  <a:lnTo>
                    <a:pt x="295186" y="0"/>
                  </a:lnTo>
                  <a:close/>
                </a:path>
                <a:path w="4009390" h="10160">
                  <a:moveTo>
                    <a:pt x="352323" y="0"/>
                  </a:moveTo>
                  <a:lnTo>
                    <a:pt x="342798" y="0"/>
                  </a:lnTo>
                  <a:lnTo>
                    <a:pt x="342798" y="9537"/>
                  </a:lnTo>
                  <a:lnTo>
                    <a:pt x="352323" y="9537"/>
                  </a:lnTo>
                  <a:lnTo>
                    <a:pt x="352323" y="0"/>
                  </a:lnTo>
                  <a:close/>
                </a:path>
                <a:path w="4009390" h="10160">
                  <a:moveTo>
                    <a:pt x="409448" y="0"/>
                  </a:moveTo>
                  <a:lnTo>
                    <a:pt x="399923" y="0"/>
                  </a:lnTo>
                  <a:lnTo>
                    <a:pt x="399923" y="9537"/>
                  </a:lnTo>
                  <a:lnTo>
                    <a:pt x="409448" y="9537"/>
                  </a:lnTo>
                  <a:lnTo>
                    <a:pt x="409448" y="0"/>
                  </a:lnTo>
                  <a:close/>
                </a:path>
                <a:path w="4009390" h="10160">
                  <a:moveTo>
                    <a:pt x="466585" y="0"/>
                  </a:moveTo>
                  <a:lnTo>
                    <a:pt x="457060" y="0"/>
                  </a:lnTo>
                  <a:lnTo>
                    <a:pt x="457060" y="9537"/>
                  </a:lnTo>
                  <a:lnTo>
                    <a:pt x="466585" y="9537"/>
                  </a:lnTo>
                  <a:lnTo>
                    <a:pt x="466585" y="0"/>
                  </a:lnTo>
                  <a:close/>
                </a:path>
                <a:path w="4009390" h="10160">
                  <a:moveTo>
                    <a:pt x="523709" y="0"/>
                  </a:moveTo>
                  <a:lnTo>
                    <a:pt x="514197" y="0"/>
                  </a:lnTo>
                  <a:lnTo>
                    <a:pt x="514197" y="9537"/>
                  </a:lnTo>
                  <a:lnTo>
                    <a:pt x="523709" y="9537"/>
                  </a:lnTo>
                  <a:lnTo>
                    <a:pt x="523709" y="0"/>
                  </a:lnTo>
                  <a:close/>
                </a:path>
                <a:path w="4009390" h="10160">
                  <a:moveTo>
                    <a:pt x="580847" y="0"/>
                  </a:moveTo>
                  <a:lnTo>
                    <a:pt x="571322" y="0"/>
                  </a:lnTo>
                  <a:lnTo>
                    <a:pt x="571322" y="9537"/>
                  </a:lnTo>
                  <a:lnTo>
                    <a:pt x="580847" y="9537"/>
                  </a:lnTo>
                  <a:lnTo>
                    <a:pt x="580847" y="0"/>
                  </a:lnTo>
                  <a:close/>
                </a:path>
                <a:path w="4009390" h="10160">
                  <a:moveTo>
                    <a:pt x="637984" y="0"/>
                  </a:moveTo>
                  <a:lnTo>
                    <a:pt x="628459" y="0"/>
                  </a:lnTo>
                  <a:lnTo>
                    <a:pt x="628459" y="9537"/>
                  </a:lnTo>
                  <a:lnTo>
                    <a:pt x="637984" y="9537"/>
                  </a:lnTo>
                  <a:lnTo>
                    <a:pt x="637984" y="0"/>
                  </a:lnTo>
                  <a:close/>
                </a:path>
                <a:path w="4009390" h="10160">
                  <a:moveTo>
                    <a:pt x="695109" y="0"/>
                  </a:moveTo>
                  <a:lnTo>
                    <a:pt x="685596" y="0"/>
                  </a:lnTo>
                  <a:lnTo>
                    <a:pt x="685596" y="9537"/>
                  </a:lnTo>
                  <a:lnTo>
                    <a:pt x="695109" y="9537"/>
                  </a:lnTo>
                  <a:lnTo>
                    <a:pt x="695109" y="0"/>
                  </a:lnTo>
                  <a:close/>
                </a:path>
                <a:path w="4009390" h="10160">
                  <a:moveTo>
                    <a:pt x="752246" y="0"/>
                  </a:moveTo>
                  <a:lnTo>
                    <a:pt x="742721" y="0"/>
                  </a:lnTo>
                  <a:lnTo>
                    <a:pt x="742721" y="9537"/>
                  </a:lnTo>
                  <a:lnTo>
                    <a:pt x="752246" y="9537"/>
                  </a:lnTo>
                  <a:lnTo>
                    <a:pt x="752246" y="0"/>
                  </a:lnTo>
                  <a:close/>
                </a:path>
                <a:path w="4009390" h="10160">
                  <a:moveTo>
                    <a:pt x="809383" y="0"/>
                  </a:moveTo>
                  <a:lnTo>
                    <a:pt x="799858" y="0"/>
                  </a:lnTo>
                  <a:lnTo>
                    <a:pt x="799858" y="9537"/>
                  </a:lnTo>
                  <a:lnTo>
                    <a:pt x="809383" y="9537"/>
                  </a:lnTo>
                  <a:lnTo>
                    <a:pt x="809383" y="0"/>
                  </a:lnTo>
                  <a:close/>
                </a:path>
                <a:path w="4009390" h="10160">
                  <a:moveTo>
                    <a:pt x="866508" y="0"/>
                  </a:moveTo>
                  <a:lnTo>
                    <a:pt x="856983" y="0"/>
                  </a:lnTo>
                  <a:lnTo>
                    <a:pt x="856983" y="9537"/>
                  </a:lnTo>
                  <a:lnTo>
                    <a:pt x="866508" y="9537"/>
                  </a:lnTo>
                  <a:lnTo>
                    <a:pt x="866508" y="0"/>
                  </a:lnTo>
                  <a:close/>
                </a:path>
                <a:path w="4009390" h="10160">
                  <a:moveTo>
                    <a:pt x="923645" y="0"/>
                  </a:moveTo>
                  <a:lnTo>
                    <a:pt x="914120" y="0"/>
                  </a:lnTo>
                  <a:lnTo>
                    <a:pt x="914120" y="9537"/>
                  </a:lnTo>
                  <a:lnTo>
                    <a:pt x="923645" y="9537"/>
                  </a:lnTo>
                  <a:lnTo>
                    <a:pt x="923645" y="0"/>
                  </a:lnTo>
                  <a:close/>
                </a:path>
                <a:path w="4009390" h="10160">
                  <a:moveTo>
                    <a:pt x="980770" y="0"/>
                  </a:moveTo>
                  <a:lnTo>
                    <a:pt x="971257" y="0"/>
                  </a:lnTo>
                  <a:lnTo>
                    <a:pt x="971257" y="9537"/>
                  </a:lnTo>
                  <a:lnTo>
                    <a:pt x="980770" y="9537"/>
                  </a:lnTo>
                  <a:lnTo>
                    <a:pt x="980770" y="0"/>
                  </a:lnTo>
                  <a:close/>
                </a:path>
                <a:path w="4009390" h="10160">
                  <a:moveTo>
                    <a:pt x="1037907" y="0"/>
                  </a:moveTo>
                  <a:lnTo>
                    <a:pt x="1028382" y="0"/>
                  </a:lnTo>
                  <a:lnTo>
                    <a:pt x="1028382" y="9537"/>
                  </a:lnTo>
                  <a:lnTo>
                    <a:pt x="1037907" y="9537"/>
                  </a:lnTo>
                  <a:lnTo>
                    <a:pt x="1037907" y="0"/>
                  </a:lnTo>
                  <a:close/>
                </a:path>
                <a:path w="4009390" h="10160">
                  <a:moveTo>
                    <a:pt x="1095044" y="0"/>
                  </a:moveTo>
                  <a:lnTo>
                    <a:pt x="1085519" y="0"/>
                  </a:lnTo>
                  <a:lnTo>
                    <a:pt x="1085519" y="9537"/>
                  </a:lnTo>
                  <a:lnTo>
                    <a:pt x="1095044" y="9537"/>
                  </a:lnTo>
                  <a:lnTo>
                    <a:pt x="1095044" y="0"/>
                  </a:lnTo>
                  <a:close/>
                </a:path>
                <a:path w="4009390" h="10160">
                  <a:moveTo>
                    <a:pt x="1152169" y="0"/>
                  </a:moveTo>
                  <a:lnTo>
                    <a:pt x="1142657" y="0"/>
                  </a:lnTo>
                  <a:lnTo>
                    <a:pt x="1142657" y="9537"/>
                  </a:lnTo>
                  <a:lnTo>
                    <a:pt x="1152169" y="9537"/>
                  </a:lnTo>
                  <a:lnTo>
                    <a:pt x="1152169" y="0"/>
                  </a:lnTo>
                  <a:close/>
                </a:path>
                <a:path w="4009390" h="10160">
                  <a:moveTo>
                    <a:pt x="1209306" y="0"/>
                  </a:moveTo>
                  <a:lnTo>
                    <a:pt x="1199781" y="0"/>
                  </a:lnTo>
                  <a:lnTo>
                    <a:pt x="1199781" y="9537"/>
                  </a:lnTo>
                  <a:lnTo>
                    <a:pt x="1209306" y="9537"/>
                  </a:lnTo>
                  <a:lnTo>
                    <a:pt x="1209306" y="0"/>
                  </a:lnTo>
                  <a:close/>
                </a:path>
                <a:path w="4009390" h="10160">
                  <a:moveTo>
                    <a:pt x="1266444" y="0"/>
                  </a:moveTo>
                  <a:lnTo>
                    <a:pt x="1256919" y="0"/>
                  </a:lnTo>
                  <a:lnTo>
                    <a:pt x="1256919" y="9537"/>
                  </a:lnTo>
                  <a:lnTo>
                    <a:pt x="1266444" y="9537"/>
                  </a:lnTo>
                  <a:lnTo>
                    <a:pt x="1266444" y="0"/>
                  </a:lnTo>
                  <a:close/>
                </a:path>
                <a:path w="4009390" h="10160">
                  <a:moveTo>
                    <a:pt x="1323568" y="0"/>
                  </a:moveTo>
                  <a:lnTo>
                    <a:pt x="1314043" y="0"/>
                  </a:lnTo>
                  <a:lnTo>
                    <a:pt x="1314043" y="9537"/>
                  </a:lnTo>
                  <a:lnTo>
                    <a:pt x="1323568" y="9537"/>
                  </a:lnTo>
                  <a:lnTo>
                    <a:pt x="1323568" y="0"/>
                  </a:lnTo>
                  <a:close/>
                </a:path>
                <a:path w="4009390" h="10160">
                  <a:moveTo>
                    <a:pt x="1380705" y="0"/>
                  </a:moveTo>
                  <a:lnTo>
                    <a:pt x="1371180" y="0"/>
                  </a:lnTo>
                  <a:lnTo>
                    <a:pt x="1371180" y="9537"/>
                  </a:lnTo>
                  <a:lnTo>
                    <a:pt x="1380705" y="9537"/>
                  </a:lnTo>
                  <a:lnTo>
                    <a:pt x="1380705" y="0"/>
                  </a:lnTo>
                  <a:close/>
                </a:path>
                <a:path w="4009390" h="10160">
                  <a:moveTo>
                    <a:pt x="1437830" y="0"/>
                  </a:moveTo>
                  <a:lnTo>
                    <a:pt x="1428318" y="0"/>
                  </a:lnTo>
                  <a:lnTo>
                    <a:pt x="1428318" y="9537"/>
                  </a:lnTo>
                  <a:lnTo>
                    <a:pt x="1437830" y="9537"/>
                  </a:lnTo>
                  <a:lnTo>
                    <a:pt x="1437830" y="0"/>
                  </a:lnTo>
                  <a:close/>
                </a:path>
                <a:path w="4009390" h="10160">
                  <a:moveTo>
                    <a:pt x="1494967" y="0"/>
                  </a:moveTo>
                  <a:lnTo>
                    <a:pt x="1485442" y="0"/>
                  </a:lnTo>
                  <a:lnTo>
                    <a:pt x="1485442" y="9537"/>
                  </a:lnTo>
                  <a:lnTo>
                    <a:pt x="1494967" y="9537"/>
                  </a:lnTo>
                  <a:lnTo>
                    <a:pt x="1494967" y="0"/>
                  </a:lnTo>
                  <a:close/>
                </a:path>
                <a:path w="4009390" h="10160">
                  <a:moveTo>
                    <a:pt x="1552105" y="0"/>
                  </a:moveTo>
                  <a:lnTo>
                    <a:pt x="1542580" y="0"/>
                  </a:lnTo>
                  <a:lnTo>
                    <a:pt x="1542580" y="9537"/>
                  </a:lnTo>
                  <a:lnTo>
                    <a:pt x="1552105" y="9537"/>
                  </a:lnTo>
                  <a:lnTo>
                    <a:pt x="1552105" y="0"/>
                  </a:lnTo>
                  <a:close/>
                </a:path>
                <a:path w="4009390" h="10160">
                  <a:moveTo>
                    <a:pt x="1609229" y="0"/>
                  </a:moveTo>
                  <a:lnTo>
                    <a:pt x="1599704" y="0"/>
                  </a:lnTo>
                  <a:lnTo>
                    <a:pt x="1599704" y="9537"/>
                  </a:lnTo>
                  <a:lnTo>
                    <a:pt x="1609229" y="9537"/>
                  </a:lnTo>
                  <a:lnTo>
                    <a:pt x="1609229" y="0"/>
                  </a:lnTo>
                  <a:close/>
                </a:path>
                <a:path w="4009390" h="10160">
                  <a:moveTo>
                    <a:pt x="1666367" y="0"/>
                  </a:moveTo>
                  <a:lnTo>
                    <a:pt x="1656842" y="0"/>
                  </a:lnTo>
                  <a:lnTo>
                    <a:pt x="1656842" y="9537"/>
                  </a:lnTo>
                  <a:lnTo>
                    <a:pt x="1666367" y="9537"/>
                  </a:lnTo>
                  <a:lnTo>
                    <a:pt x="1666367" y="0"/>
                  </a:lnTo>
                  <a:close/>
                </a:path>
                <a:path w="4009390" h="10160">
                  <a:moveTo>
                    <a:pt x="1723491" y="0"/>
                  </a:moveTo>
                  <a:lnTo>
                    <a:pt x="1713979" y="0"/>
                  </a:lnTo>
                  <a:lnTo>
                    <a:pt x="1713979" y="9537"/>
                  </a:lnTo>
                  <a:lnTo>
                    <a:pt x="1723491" y="9537"/>
                  </a:lnTo>
                  <a:lnTo>
                    <a:pt x="1723491" y="0"/>
                  </a:lnTo>
                  <a:close/>
                </a:path>
                <a:path w="4009390" h="10160">
                  <a:moveTo>
                    <a:pt x="1780628" y="0"/>
                  </a:moveTo>
                  <a:lnTo>
                    <a:pt x="1771103" y="0"/>
                  </a:lnTo>
                  <a:lnTo>
                    <a:pt x="1771103" y="9537"/>
                  </a:lnTo>
                  <a:lnTo>
                    <a:pt x="1780628" y="9537"/>
                  </a:lnTo>
                  <a:lnTo>
                    <a:pt x="1780628" y="0"/>
                  </a:lnTo>
                  <a:close/>
                </a:path>
                <a:path w="4009390" h="10160">
                  <a:moveTo>
                    <a:pt x="1837766" y="0"/>
                  </a:moveTo>
                  <a:lnTo>
                    <a:pt x="1828241" y="0"/>
                  </a:lnTo>
                  <a:lnTo>
                    <a:pt x="1828241" y="9537"/>
                  </a:lnTo>
                  <a:lnTo>
                    <a:pt x="1837766" y="9537"/>
                  </a:lnTo>
                  <a:lnTo>
                    <a:pt x="1837766" y="0"/>
                  </a:lnTo>
                  <a:close/>
                </a:path>
                <a:path w="4009390" h="10160">
                  <a:moveTo>
                    <a:pt x="1894890" y="0"/>
                  </a:moveTo>
                  <a:lnTo>
                    <a:pt x="1885378" y="0"/>
                  </a:lnTo>
                  <a:lnTo>
                    <a:pt x="1885378" y="9537"/>
                  </a:lnTo>
                  <a:lnTo>
                    <a:pt x="1894890" y="9537"/>
                  </a:lnTo>
                  <a:lnTo>
                    <a:pt x="1894890" y="0"/>
                  </a:lnTo>
                  <a:close/>
                </a:path>
                <a:path w="4009390" h="10160">
                  <a:moveTo>
                    <a:pt x="1952028" y="0"/>
                  </a:moveTo>
                  <a:lnTo>
                    <a:pt x="1942503" y="0"/>
                  </a:lnTo>
                  <a:lnTo>
                    <a:pt x="1942503" y="9537"/>
                  </a:lnTo>
                  <a:lnTo>
                    <a:pt x="1952028" y="9537"/>
                  </a:lnTo>
                  <a:lnTo>
                    <a:pt x="1952028" y="0"/>
                  </a:lnTo>
                  <a:close/>
                </a:path>
                <a:path w="4009390" h="10160">
                  <a:moveTo>
                    <a:pt x="2009165" y="0"/>
                  </a:moveTo>
                  <a:lnTo>
                    <a:pt x="1999640" y="0"/>
                  </a:lnTo>
                  <a:lnTo>
                    <a:pt x="1999640" y="9537"/>
                  </a:lnTo>
                  <a:lnTo>
                    <a:pt x="2009165" y="9537"/>
                  </a:lnTo>
                  <a:lnTo>
                    <a:pt x="2009165" y="0"/>
                  </a:lnTo>
                  <a:close/>
                </a:path>
                <a:path w="4009390" h="10160">
                  <a:moveTo>
                    <a:pt x="2066290" y="0"/>
                  </a:moveTo>
                  <a:lnTo>
                    <a:pt x="2056765" y="0"/>
                  </a:lnTo>
                  <a:lnTo>
                    <a:pt x="2056765" y="9537"/>
                  </a:lnTo>
                  <a:lnTo>
                    <a:pt x="2066290" y="9537"/>
                  </a:lnTo>
                  <a:lnTo>
                    <a:pt x="2066290" y="0"/>
                  </a:lnTo>
                  <a:close/>
                </a:path>
                <a:path w="4009390" h="10160">
                  <a:moveTo>
                    <a:pt x="2123427" y="0"/>
                  </a:moveTo>
                  <a:lnTo>
                    <a:pt x="2113902" y="0"/>
                  </a:lnTo>
                  <a:lnTo>
                    <a:pt x="2113902" y="9537"/>
                  </a:lnTo>
                  <a:lnTo>
                    <a:pt x="2123427" y="9537"/>
                  </a:lnTo>
                  <a:lnTo>
                    <a:pt x="2123427" y="0"/>
                  </a:lnTo>
                  <a:close/>
                </a:path>
                <a:path w="4009390" h="10160">
                  <a:moveTo>
                    <a:pt x="2180552" y="0"/>
                  </a:moveTo>
                  <a:lnTo>
                    <a:pt x="2171039" y="0"/>
                  </a:lnTo>
                  <a:lnTo>
                    <a:pt x="2171039" y="9537"/>
                  </a:lnTo>
                  <a:lnTo>
                    <a:pt x="2180552" y="9537"/>
                  </a:lnTo>
                  <a:lnTo>
                    <a:pt x="2180552" y="0"/>
                  </a:lnTo>
                  <a:close/>
                </a:path>
                <a:path w="4009390" h="10160">
                  <a:moveTo>
                    <a:pt x="2237689" y="0"/>
                  </a:moveTo>
                  <a:lnTo>
                    <a:pt x="2228164" y="0"/>
                  </a:lnTo>
                  <a:lnTo>
                    <a:pt x="2228164" y="9537"/>
                  </a:lnTo>
                  <a:lnTo>
                    <a:pt x="2237689" y="9537"/>
                  </a:lnTo>
                  <a:lnTo>
                    <a:pt x="2237689" y="0"/>
                  </a:lnTo>
                  <a:close/>
                </a:path>
                <a:path w="4009390" h="10160">
                  <a:moveTo>
                    <a:pt x="2294826" y="0"/>
                  </a:moveTo>
                  <a:lnTo>
                    <a:pt x="2285301" y="0"/>
                  </a:lnTo>
                  <a:lnTo>
                    <a:pt x="2285301" y="9537"/>
                  </a:lnTo>
                  <a:lnTo>
                    <a:pt x="2294826" y="9537"/>
                  </a:lnTo>
                  <a:lnTo>
                    <a:pt x="2294826" y="0"/>
                  </a:lnTo>
                  <a:close/>
                </a:path>
                <a:path w="4009390" h="10160">
                  <a:moveTo>
                    <a:pt x="2351951" y="0"/>
                  </a:moveTo>
                  <a:lnTo>
                    <a:pt x="2342438" y="0"/>
                  </a:lnTo>
                  <a:lnTo>
                    <a:pt x="2342438" y="9537"/>
                  </a:lnTo>
                  <a:lnTo>
                    <a:pt x="2351951" y="9537"/>
                  </a:lnTo>
                  <a:lnTo>
                    <a:pt x="2351951" y="0"/>
                  </a:lnTo>
                  <a:close/>
                </a:path>
                <a:path w="4009390" h="10160">
                  <a:moveTo>
                    <a:pt x="2409088" y="0"/>
                  </a:moveTo>
                  <a:lnTo>
                    <a:pt x="2399563" y="0"/>
                  </a:lnTo>
                  <a:lnTo>
                    <a:pt x="2399563" y="9537"/>
                  </a:lnTo>
                  <a:lnTo>
                    <a:pt x="2409088" y="9537"/>
                  </a:lnTo>
                  <a:lnTo>
                    <a:pt x="2409088" y="0"/>
                  </a:lnTo>
                  <a:close/>
                </a:path>
                <a:path w="4009390" h="10160">
                  <a:moveTo>
                    <a:pt x="2466225" y="0"/>
                  </a:moveTo>
                  <a:lnTo>
                    <a:pt x="2456700" y="0"/>
                  </a:lnTo>
                  <a:lnTo>
                    <a:pt x="2456700" y="9537"/>
                  </a:lnTo>
                  <a:lnTo>
                    <a:pt x="2466225" y="9537"/>
                  </a:lnTo>
                  <a:lnTo>
                    <a:pt x="2466225" y="0"/>
                  </a:lnTo>
                  <a:close/>
                </a:path>
                <a:path w="4009390" h="10160">
                  <a:moveTo>
                    <a:pt x="2523350" y="0"/>
                  </a:moveTo>
                  <a:lnTo>
                    <a:pt x="2513825" y="0"/>
                  </a:lnTo>
                  <a:lnTo>
                    <a:pt x="2513825" y="9537"/>
                  </a:lnTo>
                  <a:lnTo>
                    <a:pt x="2523350" y="9537"/>
                  </a:lnTo>
                  <a:lnTo>
                    <a:pt x="2523350" y="0"/>
                  </a:lnTo>
                  <a:close/>
                </a:path>
                <a:path w="4009390" h="10160">
                  <a:moveTo>
                    <a:pt x="2580487" y="0"/>
                  </a:moveTo>
                  <a:lnTo>
                    <a:pt x="2570962" y="0"/>
                  </a:lnTo>
                  <a:lnTo>
                    <a:pt x="2570962" y="9537"/>
                  </a:lnTo>
                  <a:lnTo>
                    <a:pt x="2580487" y="9537"/>
                  </a:lnTo>
                  <a:lnTo>
                    <a:pt x="2580487" y="0"/>
                  </a:lnTo>
                  <a:close/>
                </a:path>
                <a:path w="4009390" h="10160">
                  <a:moveTo>
                    <a:pt x="2637612" y="0"/>
                  </a:moveTo>
                  <a:lnTo>
                    <a:pt x="2628100" y="0"/>
                  </a:lnTo>
                  <a:lnTo>
                    <a:pt x="2628100" y="9537"/>
                  </a:lnTo>
                  <a:lnTo>
                    <a:pt x="2637612" y="9537"/>
                  </a:lnTo>
                  <a:lnTo>
                    <a:pt x="2637612" y="0"/>
                  </a:lnTo>
                  <a:close/>
                </a:path>
                <a:path w="4009390" h="10160">
                  <a:moveTo>
                    <a:pt x="2694749" y="0"/>
                  </a:moveTo>
                  <a:lnTo>
                    <a:pt x="2685224" y="0"/>
                  </a:lnTo>
                  <a:lnTo>
                    <a:pt x="2685224" y="9537"/>
                  </a:lnTo>
                  <a:lnTo>
                    <a:pt x="2694749" y="9537"/>
                  </a:lnTo>
                  <a:lnTo>
                    <a:pt x="2694749" y="0"/>
                  </a:lnTo>
                  <a:close/>
                </a:path>
                <a:path w="4009390" h="10160">
                  <a:moveTo>
                    <a:pt x="2751886" y="0"/>
                  </a:moveTo>
                  <a:lnTo>
                    <a:pt x="2742361" y="0"/>
                  </a:lnTo>
                  <a:lnTo>
                    <a:pt x="2742361" y="9537"/>
                  </a:lnTo>
                  <a:lnTo>
                    <a:pt x="2751886" y="9537"/>
                  </a:lnTo>
                  <a:lnTo>
                    <a:pt x="2751886" y="0"/>
                  </a:lnTo>
                  <a:close/>
                </a:path>
                <a:path w="4009390" h="10160">
                  <a:moveTo>
                    <a:pt x="2809011" y="0"/>
                  </a:moveTo>
                  <a:lnTo>
                    <a:pt x="2799499" y="0"/>
                  </a:lnTo>
                  <a:lnTo>
                    <a:pt x="2799499" y="9537"/>
                  </a:lnTo>
                  <a:lnTo>
                    <a:pt x="2809011" y="9537"/>
                  </a:lnTo>
                  <a:lnTo>
                    <a:pt x="2809011" y="0"/>
                  </a:lnTo>
                  <a:close/>
                </a:path>
                <a:path w="4009390" h="10160">
                  <a:moveTo>
                    <a:pt x="2866148" y="0"/>
                  </a:moveTo>
                  <a:lnTo>
                    <a:pt x="2856623" y="0"/>
                  </a:lnTo>
                  <a:lnTo>
                    <a:pt x="2856623" y="9537"/>
                  </a:lnTo>
                  <a:lnTo>
                    <a:pt x="2866148" y="9537"/>
                  </a:lnTo>
                  <a:lnTo>
                    <a:pt x="2866148" y="0"/>
                  </a:lnTo>
                  <a:close/>
                </a:path>
                <a:path w="4009390" h="10160">
                  <a:moveTo>
                    <a:pt x="2923286" y="0"/>
                  </a:moveTo>
                  <a:lnTo>
                    <a:pt x="2913761" y="0"/>
                  </a:lnTo>
                  <a:lnTo>
                    <a:pt x="2913761" y="9537"/>
                  </a:lnTo>
                  <a:lnTo>
                    <a:pt x="2923286" y="9537"/>
                  </a:lnTo>
                  <a:lnTo>
                    <a:pt x="2923286" y="0"/>
                  </a:lnTo>
                  <a:close/>
                </a:path>
                <a:path w="4009390" h="10160">
                  <a:moveTo>
                    <a:pt x="2980410" y="0"/>
                  </a:moveTo>
                  <a:lnTo>
                    <a:pt x="2970885" y="0"/>
                  </a:lnTo>
                  <a:lnTo>
                    <a:pt x="2970885" y="9537"/>
                  </a:lnTo>
                  <a:lnTo>
                    <a:pt x="2980410" y="9537"/>
                  </a:lnTo>
                  <a:lnTo>
                    <a:pt x="2980410" y="0"/>
                  </a:lnTo>
                  <a:close/>
                </a:path>
                <a:path w="4009390" h="10160">
                  <a:moveTo>
                    <a:pt x="3037548" y="0"/>
                  </a:moveTo>
                  <a:lnTo>
                    <a:pt x="3028023" y="0"/>
                  </a:lnTo>
                  <a:lnTo>
                    <a:pt x="3028023" y="9537"/>
                  </a:lnTo>
                  <a:lnTo>
                    <a:pt x="3037548" y="9537"/>
                  </a:lnTo>
                  <a:lnTo>
                    <a:pt x="3037548" y="0"/>
                  </a:lnTo>
                  <a:close/>
                </a:path>
                <a:path w="4009390" h="10160">
                  <a:moveTo>
                    <a:pt x="3094672" y="0"/>
                  </a:moveTo>
                  <a:lnTo>
                    <a:pt x="3085160" y="0"/>
                  </a:lnTo>
                  <a:lnTo>
                    <a:pt x="3085160" y="9537"/>
                  </a:lnTo>
                  <a:lnTo>
                    <a:pt x="3094672" y="9537"/>
                  </a:lnTo>
                  <a:lnTo>
                    <a:pt x="3094672" y="0"/>
                  </a:lnTo>
                  <a:close/>
                </a:path>
                <a:path w="4009390" h="10160">
                  <a:moveTo>
                    <a:pt x="3151809" y="0"/>
                  </a:moveTo>
                  <a:lnTo>
                    <a:pt x="3142284" y="0"/>
                  </a:lnTo>
                  <a:lnTo>
                    <a:pt x="3142284" y="9537"/>
                  </a:lnTo>
                  <a:lnTo>
                    <a:pt x="3151809" y="9537"/>
                  </a:lnTo>
                  <a:lnTo>
                    <a:pt x="3151809" y="0"/>
                  </a:lnTo>
                  <a:close/>
                </a:path>
                <a:path w="4009390" h="10160">
                  <a:moveTo>
                    <a:pt x="3208947" y="0"/>
                  </a:moveTo>
                  <a:lnTo>
                    <a:pt x="3199422" y="0"/>
                  </a:lnTo>
                  <a:lnTo>
                    <a:pt x="3199422" y="9537"/>
                  </a:lnTo>
                  <a:lnTo>
                    <a:pt x="3208947" y="9537"/>
                  </a:lnTo>
                  <a:lnTo>
                    <a:pt x="3208947" y="0"/>
                  </a:lnTo>
                  <a:close/>
                </a:path>
                <a:path w="4009390" h="10160">
                  <a:moveTo>
                    <a:pt x="3266071" y="0"/>
                  </a:moveTo>
                  <a:lnTo>
                    <a:pt x="3256559" y="0"/>
                  </a:lnTo>
                  <a:lnTo>
                    <a:pt x="3256559" y="9537"/>
                  </a:lnTo>
                  <a:lnTo>
                    <a:pt x="3266071" y="9537"/>
                  </a:lnTo>
                  <a:lnTo>
                    <a:pt x="3266071" y="0"/>
                  </a:lnTo>
                  <a:close/>
                </a:path>
                <a:path w="4009390" h="10160">
                  <a:moveTo>
                    <a:pt x="3323209" y="0"/>
                  </a:moveTo>
                  <a:lnTo>
                    <a:pt x="3313684" y="0"/>
                  </a:lnTo>
                  <a:lnTo>
                    <a:pt x="3313684" y="9537"/>
                  </a:lnTo>
                  <a:lnTo>
                    <a:pt x="3323209" y="9537"/>
                  </a:lnTo>
                  <a:lnTo>
                    <a:pt x="3323209" y="0"/>
                  </a:lnTo>
                  <a:close/>
                </a:path>
                <a:path w="4009390" h="10160">
                  <a:moveTo>
                    <a:pt x="3380346" y="0"/>
                  </a:moveTo>
                  <a:lnTo>
                    <a:pt x="3370821" y="0"/>
                  </a:lnTo>
                  <a:lnTo>
                    <a:pt x="3370821" y="9537"/>
                  </a:lnTo>
                  <a:lnTo>
                    <a:pt x="3380346" y="9537"/>
                  </a:lnTo>
                  <a:lnTo>
                    <a:pt x="3380346" y="0"/>
                  </a:lnTo>
                  <a:close/>
                </a:path>
                <a:path w="4009390" h="10160">
                  <a:moveTo>
                    <a:pt x="3437471" y="0"/>
                  </a:moveTo>
                  <a:lnTo>
                    <a:pt x="3427946" y="0"/>
                  </a:lnTo>
                  <a:lnTo>
                    <a:pt x="3427946" y="9537"/>
                  </a:lnTo>
                  <a:lnTo>
                    <a:pt x="3437471" y="9537"/>
                  </a:lnTo>
                  <a:lnTo>
                    <a:pt x="3437471" y="0"/>
                  </a:lnTo>
                  <a:close/>
                </a:path>
                <a:path w="4009390" h="10160">
                  <a:moveTo>
                    <a:pt x="3494608" y="0"/>
                  </a:moveTo>
                  <a:lnTo>
                    <a:pt x="3485083" y="0"/>
                  </a:lnTo>
                  <a:lnTo>
                    <a:pt x="3485083" y="9537"/>
                  </a:lnTo>
                  <a:lnTo>
                    <a:pt x="3494608" y="9537"/>
                  </a:lnTo>
                  <a:lnTo>
                    <a:pt x="3494608" y="0"/>
                  </a:lnTo>
                  <a:close/>
                </a:path>
                <a:path w="4009390" h="10160">
                  <a:moveTo>
                    <a:pt x="3551732" y="0"/>
                  </a:moveTo>
                  <a:lnTo>
                    <a:pt x="3542220" y="0"/>
                  </a:lnTo>
                  <a:lnTo>
                    <a:pt x="3542220" y="9537"/>
                  </a:lnTo>
                  <a:lnTo>
                    <a:pt x="3551732" y="9537"/>
                  </a:lnTo>
                  <a:lnTo>
                    <a:pt x="3551732" y="0"/>
                  </a:lnTo>
                  <a:close/>
                </a:path>
                <a:path w="4009390" h="10160">
                  <a:moveTo>
                    <a:pt x="3608870" y="0"/>
                  </a:moveTo>
                  <a:lnTo>
                    <a:pt x="3599345" y="0"/>
                  </a:lnTo>
                  <a:lnTo>
                    <a:pt x="3599345" y="9537"/>
                  </a:lnTo>
                  <a:lnTo>
                    <a:pt x="3608870" y="9537"/>
                  </a:lnTo>
                  <a:lnTo>
                    <a:pt x="3608870" y="0"/>
                  </a:lnTo>
                  <a:close/>
                </a:path>
                <a:path w="4009390" h="10160">
                  <a:moveTo>
                    <a:pt x="3666007" y="0"/>
                  </a:moveTo>
                  <a:lnTo>
                    <a:pt x="3656482" y="0"/>
                  </a:lnTo>
                  <a:lnTo>
                    <a:pt x="3656482" y="9537"/>
                  </a:lnTo>
                  <a:lnTo>
                    <a:pt x="3666007" y="9537"/>
                  </a:lnTo>
                  <a:lnTo>
                    <a:pt x="3666007" y="0"/>
                  </a:lnTo>
                  <a:close/>
                </a:path>
                <a:path w="4009390" h="10160">
                  <a:moveTo>
                    <a:pt x="3723132" y="0"/>
                  </a:moveTo>
                  <a:lnTo>
                    <a:pt x="3713607" y="0"/>
                  </a:lnTo>
                  <a:lnTo>
                    <a:pt x="3713607" y="9537"/>
                  </a:lnTo>
                  <a:lnTo>
                    <a:pt x="3723132" y="9537"/>
                  </a:lnTo>
                  <a:lnTo>
                    <a:pt x="3723132" y="0"/>
                  </a:lnTo>
                  <a:close/>
                </a:path>
                <a:path w="4009390" h="10160">
                  <a:moveTo>
                    <a:pt x="3780269" y="0"/>
                  </a:moveTo>
                  <a:lnTo>
                    <a:pt x="3770744" y="0"/>
                  </a:lnTo>
                  <a:lnTo>
                    <a:pt x="3770744" y="9537"/>
                  </a:lnTo>
                  <a:lnTo>
                    <a:pt x="3780269" y="9537"/>
                  </a:lnTo>
                  <a:lnTo>
                    <a:pt x="3780269" y="0"/>
                  </a:lnTo>
                  <a:close/>
                </a:path>
                <a:path w="4009390" h="10160">
                  <a:moveTo>
                    <a:pt x="3837394" y="0"/>
                  </a:moveTo>
                  <a:lnTo>
                    <a:pt x="3827881" y="0"/>
                  </a:lnTo>
                  <a:lnTo>
                    <a:pt x="3827881" y="9537"/>
                  </a:lnTo>
                  <a:lnTo>
                    <a:pt x="3837394" y="9537"/>
                  </a:lnTo>
                  <a:lnTo>
                    <a:pt x="3837394" y="0"/>
                  </a:lnTo>
                  <a:close/>
                </a:path>
                <a:path w="4009390" h="10160">
                  <a:moveTo>
                    <a:pt x="3894531" y="0"/>
                  </a:moveTo>
                  <a:lnTo>
                    <a:pt x="3885006" y="0"/>
                  </a:lnTo>
                  <a:lnTo>
                    <a:pt x="3885006" y="9537"/>
                  </a:lnTo>
                  <a:lnTo>
                    <a:pt x="3894531" y="9537"/>
                  </a:lnTo>
                  <a:lnTo>
                    <a:pt x="3894531" y="0"/>
                  </a:lnTo>
                  <a:close/>
                </a:path>
                <a:path w="4009390" h="10160">
                  <a:moveTo>
                    <a:pt x="3951668" y="0"/>
                  </a:moveTo>
                  <a:lnTo>
                    <a:pt x="3942143" y="0"/>
                  </a:lnTo>
                  <a:lnTo>
                    <a:pt x="3942143" y="9537"/>
                  </a:lnTo>
                  <a:lnTo>
                    <a:pt x="3951668" y="9537"/>
                  </a:lnTo>
                  <a:lnTo>
                    <a:pt x="3951668" y="0"/>
                  </a:lnTo>
                  <a:close/>
                </a:path>
                <a:path w="4009390" h="10160">
                  <a:moveTo>
                    <a:pt x="4008793" y="0"/>
                  </a:moveTo>
                  <a:lnTo>
                    <a:pt x="3999280" y="0"/>
                  </a:lnTo>
                  <a:lnTo>
                    <a:pt x="3999280" y="9537"/>
                  </a:lnTo>
                  <a:lnTo>
                    <a:pt x="4008793" y="9537"/>
                  </a:lnTo>
                  <a:lnTo>
                    <a:pt x="400879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5672" y="5993612"/>
              <a:ext cx="10521950" cy="496570"/>
            </a:xfrm>
            <a:custGeom>
              <a:avLst/>
              <a:gdLst/>
              <a:ahLst/>
              <a:cxnLst/>
              <a:rect l="l" t="t" r="r" b="b"/>
              <a:pathLst>
                <a:path w="10521950" h="496570">
                  <a:moveTo>
                    <a:pt x="9512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12" y="9537"/>
                  </a:lnTo>
                  <a:lnTo>
                    <a:pt x="9512" y="0"/>
                  </a:lnTo>
                  <a:close/>
                </a:path>
                <a:path w="10521950" h="496570">
                  <a:moveTo>
                    <a:pt x="66649" y="0"/>
                  </a:moveTo>
                  <a:lnTo>
                    <a:pt x="57124" y="0"/>
                  </a:lnTo>
                  <a:lnTo>
                    <a:pt x="57124" y="9537"/>
                  </a:lnTo>
                  <a:lnTo>
                    <a:pt x="66649" y="9537"/>
                  </a:lnTo>
                  <a:lnTo>
                    <a:pt x="66649" y="0"/>
                  </a:lnTo>
                  <a:close/>
                </a:path>
                <a:path w="10521950" h="496570">
                  <a:moveTo>
                    <a:pt x="123786" y="0"/>
                  </a:moveTo>
                  <a:lnTo>
                    <a:pt x="114261" y="0"/>
                  </a:lnTo>
                  <a:lnTo>
                    <a:pt x="114261" y="9537"/>
                  </a:lnTo>
                  <a:lnTo>
                    <a:pt x="123786" y="9537"/>
                  </a:lnTo>
                  <a:lnTo>
                    <a:pt x="123786" y="0"/>
                  </a:lnTo>
                  <a:close/>
                </a:path>
                <a:path w="10521950" h="496570">
                  <a:moveTo>
                    <a:pt x="180911" y="0"/>
                  </a:moveTo>
                  <a:lnTo>
                    <a:pt x="171386" y="0"/>
                  </a:lnTo>
                  <a:lnTo>
                    <a:pt x="171386" y="9537"/>
                  </a:lnTo>
                  <a:lnTo>
                    <a:pt x="180911" y="9537"/>
                  </a:lnTo>
                  <a:lnTo>
                    <a:pt x="180911" y="0"/>
                  </a:lnTo>
                  <a:close/>
                </a:path>
                <a:path w="10521950" h="496570">
                  <a:moveTo>
                    <a:pt x="238048" y="0"/>
                  </a:moveTo>
                  <a:lnTo>
                    <a:pt x="228523" y="0"/>
                  </a:lnTo>
                  <a:lnTo>
                    <a:pt x="228523" y="9537"/>
                  </a:lnTo>
                  <a:lnTo>
                    <a:pt x="238048" y="9537"/>
                  </a:lnTo>
                  <a:lnTo>
                    <a:pt x="238048" y="0"/>
                  </a:lnTo>
                  <a:close/>
                </a:path>
                <a:path w="10521950" h="496570">
                  <a:moveTo>
                    <a:pt x="295173" y="0"/>
                  </a:moveTo>
                  <a:lnTo>
                    <a:pt x="285661" y="0"/>
                  </a:lnTo>
                  <a:lnTo>
                    <a:pt x="285661" y="9537"/>
                  </a:lnTo>
                  <a:lnTo>
                    <a:pt x="295173" y="9537"/>
                  </a:lnTo>
                  <a:lnTo>
                    <a:pt x="295173" y="0"/>
                  </a:lnTo>
                  <a:close/>
                </a:path>
                <a:path w="10521950" h="496570">
                  <a:moveTo>
                    <a:pt x="352310" y="0"/>
                  </a:moveTo>
                  <a:lnTo>
                    <a:pt x="342785" y="0"/>
                  </a:lnTo>
                  <a:lnTo>
                    <a:pt x="342785" y="9537"/>
                  </a:lnTo>
                  <a:lnTo>
                    <a:pt x="352310" y="9537"/>
                  </a:lnTo>
                  <a:lnTo>
                    <a:pt x="352310" y="0"/>
                  </a:lnTo>
                  <a:close/>
                </a:path>
                <a:path w="10521950" h="496570">
                  <a:moveTo>
                    <a:pt x="409448" y="0"/>
                  </a:moveTo>
                  <a:lnTo>
                    <a:pt x="399923" y="0"/>
                  </a:lnTo>
                  <a:lnTo>
                    <a:pt x="399923" y="9537"/>
                  </a:lnTo>
                  <a:lnTo>
                    <a:pt x="409448" y="9537"/>
                  </a:lnTo>
                  <a:lnTo>
                    <a:pt x="409448" y="0"/>
                  </a:lnTo>
                  <a:close/>
                </a:path>
                <a:path w="10521950" h="496570">
                  <a:moveTo>
                    <a:pt x="466572" y="0"/>
                  </a:moveTo>
                  <a:lnTo>
                    <a:pt x="457060" y="0"/>
                  </a:lnTo>
                  <a:lnTo>
                    <a:pt x="457060" y="9537"/>
                  </a:lnTo>
                  <a:lnTo>
                    <a:pt x="466572" y="9537"/>
                  </a:lnTo>
                  <a:lnTo>
                    <a:pt x="466572" y="0"/>
                  </a:lnTo>
                  <a:close/>
                </a:path>
                <a:path w="10521950" h="496570">
                  <a:moveTo>
                    <a:pt x="523709" y="0"/>
                  </a:moveTo>
                  <a:lnTo>
                    <a:pt x="514184" y="0"/>
                  </a:lnTo>
                  <a:lnTo>
                    <a:pt x="514184" y="9537"/>
                  </a:lnTo>
                  <a:lnTo>
                    <a:pt x="523709" y="9537"/>
                  </a:lnTo>
                  <a:lnTo>
                    <a:pt x="523709" y="0"/>
                  </a:lnTo>
                  <a:close/>
                </a:path>
                <a:path w="10521950" h="496570">
                  <a:moveTo>
                    <a:pt x="580847" y="0"/>
                  </a:moveTo>
                  <a:lnTo>
                    <a:pt x="571322" y="0"/>
                  </a:lnTo>
                  <a:lnTo>
                    <a:pt x="571322" y="9537"/>
                  </a:lnTo>
                  <a:lnTo>
                    <a:pt x="580847" y="9537"/>
                  </a:lnTo>
                  <a:lnTo>
                    <a:pt x="580847" y="0"/>
                  </a:lnTo>
                  <a:close/>
                </a:path>
                <a:path w="10521950" h="496570">
                  <a:moveTo>
                    <a:pt x="637971" y="0"/>
                  </a:moveTo>
                  <a:lnTo>
                    <a:pt x="628446" y="0"/>
                  </a:lnTo>
                  <a:lnTo>
                    <a:pt x="628446" y="9537"/>
                  </a:lnTo>
                  <a:lnTo>
                    <a:pt x="637971" y="9537"/>
                  </a:lnTo>
                  <a:lnTo>
                    <a:pt x="637971" y="0"/>
                  </a:lnTo>
                  <a:close/>
                </a:path>
                <a:path w="10521950" h="496570">
                  <a:moveTo>
                    <a:pt x="695109" y="0"/>
                  </a:moveTo>
                  <a:lnTo>
                    <a:pt x="685584" y="0"/>
                  </a:lnTo>
                  <a:lnTo>
                    <a:pt x="685584" y="9537"/>
                  </a:lnTo>
                  <a:lnTo>
                    <a:pt x="695109" y="9537"/>
                  </a:lnTo>
                  <a:lnTo>
                    <a:pt x="695109" y="0"/>
                  </a:lnTo>
                  <a:close/>
                </a:path>
                <a:path w="10521950" h="496570">
                  <a:moveTo>
                    <a:pt x="752233" y="0"/>
                  </a:moveTo>
                  <a:lnTo>
                    <a:pt x="742721" y="0"/>
                  </a:lnTo>
                  <a:lnTo>
                    <a:pt x="742721" y="9537"/>
                  </a:lnTo>
                  <a:lnTo>
                    <a:pt x="752233" y="9537"/>
                  </a:lnTo>
                  <a:lnTo>
                    <a:pt x="752233" y="0"/>
                  </a:lnTo>
                  <a:close/>
                </a:path>
                <a:path w="10521950" h="496570">
                  <a:moveTo>
                    <a:pt x="809371" y="0"/>
                  </a:moveTo>
                  <a:lnTo>
                    <a:pt x="799846" y="0"/>
                  </a:lnTo>
                  <a:lnTo>
                    <a:pt x="799846" y="9537"/>
                  </a:lnTo>
                  <a:lnTo>
                    <a:pt x="809371" y="9537"/>
                  </a:lnTo>
                  <a:lnTo>
                    <a:pt x="809371" y="0"/>
                  </a:lnTo>
                  <a:close/>
                </a:path>
                <a:path w="10521950" h="496570">
                  <a:moveTo>
                    <a:pt x="866508" y="0"/>
                  </a:moveTo>
                  <a:lnTo>
                    <a:pt x="856983" y="0"/>
                  </a:lnTo>
                  <a:lnTo>
                    <a:pt x="856983" y="9537"/>
                  </a:lnTo>
                  <a:lnTo>
                    <a:pt x="866508" y="9537"/>
                  </a:lnTo>
                  <a:lnTo>
                    <a:pt x="866508" y="0"/>
                  </a:lnTo>
                  <a:close/>
                </a:path>
                <a:path w="10521950" h="496570">
                  <a:moveTo>
                    <a:pt x="923632" y="0"/>
                  </a:moveTo>
                  <a:lnTo>
                    <a:pt x="914120" y="0"/>
                  </a:lnTo>
                  <a:lnTo>
                    <a:pt x="914120" y="9537"/>
                  </a:lnTo>
                  <a:lnTo>
                    <a:pt x="923632" y="9537"/>
                  </a:lnTo>
                  <a:lnTo>
                    <a:pt x="923632" y="0"/>
                  </a:lnTo>
                  <a:close/>
                </a:path>
                <a:path w="10521950" h="496570">
                  <a:moveTo>
                    <a:pt x="980770" y="0"/>
                  </a:moveTo>
                  <a:lnTo>
                    <a:pt x="971245" y="0"/>
                  </a:lnTo>
                  <a:lnTo>
                    <a:pt x="971245" y="9537"/>
                  </a:lnTo>
                  <a:lnTo>
                    <a:pt x="980770" y="9537"/>
                  </a:lnTo>
                  <a:lnTo>
                    <a:pt x="980770" y="0"/>
                  </a:lnTo>
                  <a:close/>
                </a:path>
                <a:path w="10521950" h="496570">
                  <a:moveTo>
                    <a:pt x="1037907" y="0"/>
                  </a:moveTo>
                  <a:lnTo>
                    <a:pt x="1028382" y="0"/>
                  </a:lnTo>
                  <a:lnTo>
                    <a:pt x="1028382" y="9537"/>
                  </a:lnTo>
                  <a:lnTo>
                    <a:pt x="1037907" y="9537"/>
                  </a:lnTo>
                  <a:lnTo>
                    <a:pt x="1037907" y="0"/>
                  </a:lnTo>
                  <a:close/>
                </a:path>
                <a:path w="10521950" h="496570">
                  <a:moveTo>
                    <a:pt x="1095032" y="0"/>
                  </a:moveTo>
                  <a:lnTo>
                    <a:pt x="1085507" y="0"/>
                  </a:lnTo>
                  <a:lnTo>
                    <a:pt x="1085507" y="9537"/>
                  </a:lnTo>
                  <a:lnTo>
                    <a:pt x="1095032" y="9537"/>
                  </a:lnTo>
                  <a:lnTo>
                    <a:pt x="1095032" y="0"/>
                  </a:lnTo>
                  <a:close/>
                </a:path>
                <a:path w="10521950" h="496570">
                  <a:moveTo>
                    <a:pt x="1152169" y="0"/>
                  </a:moveTo>
                  <a:lnTo>
                    <a:pt x="1142644" y="0"/>
                  </a:lnTo>
                  <a:lnTo>
                    <a:pt x="1142644" y="9537"/>
                  </a:lnTo>
                  <a:lnTo>
                    <a:pt x="1152169" y="9537"/>
                  </a:lnTo>
                  <a:lnTo>
                    <a:pt x="1152169" y="0"/>
                  </a:lnTo>
                  <a:close/>
                </a:path>
                <a:path w="10521950" h="496570">
                  <a:moveTo>
                    <a:pt x="1209294" y="0"/>
                  </a:moveTo>
                  <a:lnTo>
                    <a:pt x="1199781" y="0"/>
                  </a:lnTo>
                  <a:lnTo>
                    <a:pt x="1199781" y="9537"/>
                  </a:lnTo>
                  <a:lnTo>
                    <a:pt x="1209294" y="9537"/>
                  </a:lnTo>
                  <a:lnTo>
                    <a:pt x="1209294" y="0"/>
                  </a:lnTo>
                  <a:close/>
                </a:path>
                <a:path w="10521950" h="496570">
                  <a:moveTo>
                    <a:pt x="1266431" y="0"/>
                  </a:moveTo>
                  <a:lnTo>
                    <a:pt x="1256906" y="0"/>
                  </a:lnTo>
                  <a:lnTo>
                    <a:pt x="1256906" y="9537"/>
                  </a:lnTo>
                  <a:lnTo>
                    <a:pt x="1266431" y="9537"/>
                  </a:lnTo>
                  <a:lnTo>
                    <a:pt x="1266431" y="0"/>
                  </a:lnTo>
                  <a:close/>
                </a:path>
                <a:path w="10521950" h="496570">
                  <a:moveTo>
                    <a:pt x="1323568" y="0"/>
                  </a:moveTo>
                  <a:lnTo>
                    <a:pt x="1314043" y="0"/>
                  </a:lnTo>
                  <a:lnTo>
                    <a:pt x="1314043" y="9537"/>
                  </a:lnTo>
                  <a:lnTo>
                    <a:pt x="1323568" y="9537"/>
                  </a:lnTo>
                  <a:lnTo>
                    <a:pt x="1323568" y="0"/>
                  </a:lnTo>
                  <a:close/>
                </a:path>
                <a:path w="10521950" h="496570">
                  <a:moveTo>
                    <a:pt x="1380693" y="0"/>
                  </a:moveTo>
                  <a:lnTo>
                    <a:pt x="1371180" y="0"/>
                  </a:lnTo>
                  <a:lnTo>
                    <a:pt x="1371180" y="9537"/>
                  </a:lnTo>
                  <a:lnTo>
                    <a:pt x="1380693" y="9537"/>
                  </a:lnTo>
                  <a:lnTo>
                    <a:pt x="1380693" y="0"/>
                  </a:lnTo>
                  <a:close/>
                </a:path>
                <a:path w="10521950" h="496570">
                  <a:moveTo>
                    <a:pt x="1437830" y="0"/>
                  </a:moveTo>
                  <a:lnTo>
                    <a:pt x="1428305" y="0"/>
                  </a:lnTo>
                  <a:lnTo>
                    <a:pt x="1428305" y="9537"/>
                  </a:lnTo>
                  <a:lnTo>
                    <a:pt x="1437830" y="9537"/>
                  </a:lnTo>
                  <a:lnTo>
                    <a:pt x="1437830" y="0"/>
                  </a:lnTo>
                  <a:close/>
                </a:path>
                <a:path w="10521950" h="496570">
                  <a:moveTo>
                    <a:pt x="1494967" y="0"/>
                  </a:moveTo>
                  <a:lnTo>
                    <a:pt x="1485442" y="0"/>
                  </a:lnTo>
                  <a:lnTo>
                    <a:pt x="1485442" y="9537"/>
                  </a:lnTo>
                  <a:lnTo>
                    <a:pt x="1494967" y="9537"/>
                  </a:lnTo>
                  <a:lnTo>
                    <a:pt x="1494967" y="0"/>
                  </a:lnTo>
                  <a:close/>
                </a:path>
                <a:path w="10521950" h="496570">
                  <a:moveTo>
                    <a:pt x="1552092" y="0"/>
                  </a:moveTo>
                  <a:lnTo>
                    <a:pt x="1542567" y="0"/>
                  </a:lnTo>
                  <a:lnTo>
                    <a:pt x="1542567" y="9537"/>
                  </a:lnTo>
                  <a:lnTo>
                    <a:pt x="1552092" y="9537"/>
                  </a:lnTo>
                  <a:lnTo>
                    <a:pt x="1552092" y="0"/>
                  </a:lnTo>
                  <a:close/>
                </a:path>
                <a:path w="10521950" h="496570">
                  <a:moveTo>
                    <a:pt x="1609229" y="0"/>
                  </a:moveTo>
                  <a:lnTo>
                    <a:pt x="1599704" y="0"/>
                  </a:lnTo>
                  <a:lnTo>
                    <a:pt x="1599704" y="9537"/>
                  </a:lnTo>
                  <a:lnTo>
                    <a:pt x="1609229" y="9537"/>
                  </a:lnTo>
                  <a:lnTo>
                    <a:pt x="1609229" y="0"/>
                  </a:lnTo>
                  <a:close/>
                </a:path>
                <a:path w="10521950" h="496570">
                  <a:moveTo>
                    <a:pt x="1666354" y="0"/>
                  </a:moveTo>
                  <a:lnTo>
                    <a:pt x="1656842" y="0"/>
                  </a:lnTo>
                  <a:lnTo>
                    <a:pt x="1656842" y="9537"/>
                  </a:lnTo>
                  <a:lnTo>
                    <a:pt x="1666354" y="9537"/>
                  </a:lnTo>
                  <a:lnTo>
                    <a:pt x="1666354" y="0"/>
                  </a:lnTo>
                  <a:close/>
                </a:path>
                <a:path w="10521950" h="496570">
                  <a:moveTo>
                    <a:pt x="1723491" y="0"/>
                  </a:moveTo>
                  <a:lnTo>
                    <a:pt x="1713966" y="0"/>
                  </a:lnTo>
                  <a:lnTo>
                    <a:pt x="1713966" y="9537"/>
                  </a:lnTo>
                  <a:lnTo>
                    <a:pt x="1723491" y="9537"/>
                  </a:lnTo>
                  <a:lnTo>
                    <a:pt x="1723491" y="0"/>
                  </a:lnTo>
                  <a:close/>
                </a:path>
                <a:path w="10521950" h="496570">
                  <a:moveTo>
                    <a:pt x="1780628" y="0"/>
                  </a:moveTo>
                  <a:lnTo>
                    <a:pt x="1771103" y="0"/>
                  </a:lnTo>
                  <a:lnTo>
                    <a:pt x="1771103" y="9537"/>
                  </a:lnTo>
                  <a:lnTo>
                    <a:pt x="1780628" y="9537"/>
                  </a:lnTo>
                  <a:lnTo>
                    <a:pt x="1780628" y="0"/>
                  </a:lnTo>
                  <a:close/>
                </a:path>
                <a:path w="10521950" h="496570">
                  <a:moveTo>
                    <a:pt x="1837753" y="0"/>
                  </a:moveTo>
                  <a:lnTo>
                    <a:pt x="1828228" y="0"/>
                  </a:lnTo>
                  <a:lnTo>
                    <a:pt x="1828228" y="9537"/>
                  </a:lnTo>
                  <a:lnTo>
                    <a:pt x="1837753" y="9537"/>
                  </a:lnTo>
                  <a:lnTo>
                    <a:pt x="1837753" y="0"/>
                  </a:lnTo>
                  <a:close/>
                </a:path>
                <a:path w="10521950" h="496570">
                  <a:moveTo>
                    <a:pt x="1894890" y="0"/>
                  </a:moveTo>
                  <a:lnTo>
                    <a:pt x="1885365" y="0"/>
                  </a:lnTo>
                  <a:lnTo>
                    <a:pt x="1885365" y="9537"/>
                  </a:lnTo>
                  <a:lnTo>
                    <a:pt x="1894890" y="9537"/>
                  </a:lnTo>
                  <a:lnTo>
                    <a:pt x="1894890" y="0"/>
                  </a:lnTo>
                  <a:close/>
                </a:path>
                <a:path w="10521950" h="496570">
                  <a:moveTo>
                    <a:pt x="1952015" y="0"/>
                  </a:moveTo>
                  <a:lnTo>
                    <a:pt x="1942503" y="0"/>
                  </a:lnTo>
                  <a:lnTo>
                    <a:pt x="1942503" y="9537"/>
                  </a:lnTo>
                  <a:lnTo>
                    <a:pt x="1952015" y="9537"/>
                  </a:lnTo>
                  <a:lnTo>
                    <a:pt x="1952015" y="0"/>
                  </a:lnTo>
                  <a:close/>
                </a:path>
                <a:path w="10521950" h="496570">
                  <a:moveTo>
                    <a:pt x="2009152" y="0"/>
                  </a:moveTo>
                  <a:lnTo>
                    <a:pt x="1999627" y="0"/>
                  </a:lnTo>
                  <a:lnTo>
                    <a:pt x="1999627" y="9537"/>
                  </a:lnTo>
                  <a:lnTo>
                    <a:pt x="2009152" y="9537"/>
                  </a:lnTo>
                  <a:lnTo>
                    <a:pt x="2009152" y="0"/>
                  </a:lnTo>
                  <a:close/>
                </a:path>
                <a:path w="10521950" h="496570">
                  <a:moveTo>
                    <a:pt x="2066290" y="0"/>
                  </a:moveTo>
                  <a:lnTo>
                    <a:pt x="2056765" y="0"/>
                  </a:lnTo>
                  <a:lnTo>
                    <a:pt x="2056765" y="9537"/>
                  </a:lnTo>
                  <a:lnTo>
                    <a:pt x="2066290" y="9537"/>
                  </a:lnTo>
                  <a:lnTo>
                    <a:pt x="2066290" y="0"/>
                  </a:lnTo>
                  <a:close/>
                </a:path>
                <a:path w="10521950" h="496570">
                  <a:moveTo>
                    <a:pt x="2123414" y="0"/>
                  </a:moveTo>
                  <a:lnTo>
                    <a:pt x="2113902" y="0"/>
                  </a:lnTo>
                  <a:lnTo>
                    <a:pt x="2113902" y="9537"/>
                  </a:lnTo>
                  <a:lnTo>
                    <a:pt x="2123414" y="9537"/>
                  </a:lnTo>
                  <a:lnTo>
                    <a:pt x="2123414" y="0"/>
                  </a:lnTo>
                  <a:close/>
                </a:path>
                <a:path w="10521950" h="496570">
                  <a:moveTo>
                    <a:pt x="2180552" y="0"/>
                  </a:moveTo>
                  <a:lnTo>
                    <a:pt x="2171027" y="0"/>
                  </a:lnTo>
                  <a:lnTo>
                    <a:pt x="2171027" y="9537"/>
                  </a:lnTo>
                  <a:lnTo>
                    <a:pt x="2180552" y="9537"/>
                  </a:lnTo>
                  <a:lnTo>
                    <a:pt x="2180552" y="0"/>
                  </a:lnTo>
                  <a:close/>
                </a:path>
                <a:path w="10521950" h="496570">
                  <a:moveTo>
                    <a:pt x="2237689" y="0"/>
                  </a:moveTo>
                  <a:lnTo>
                    <a:pt x="2228164" y="0"/>
                  </a:lnTo>
                  <a:lnTo>
                    <a:pt x="2228164" y="9537"/>
                  </a:lnTo>
                  <a:lnTo>
                    <a:pt x="2237689" y="9537"/>
                  </a:lnTo>
                  <a:lnTo>
                    <a:pt x="2237689" y="0"/>
                  </a:lnTo>
                  <a:close/>
                </a:path>
                <a:path w="10521950" h="496570">
                  <a:moveTo>
                    <a:pt x="2294813" y="0"/>
                  </a:moveTo>
                  <a:lnTo>
                    <a:pt x="2285288" y="0"/>
                  </a:lnTo>
                  <a:lnTo>
                    <a:pt x="2285288" y="9537"/>
                  </a:lnTo>
                  <a:lnTo>
                    <a:pt x="2294813" y="9537"/>
                  </a:lnTo>
                  <a:lnTo>
                    <a:pt x="2294813" y="0"/>
                  </a:lnTo>
                  <a:close/>
                </a:path>
                <a:path w="10521950" h="496570">
                  <a:moveTo>
                    <a:pt x="2351951" y="0"/>
                  </a:moveTo>
                  <a:lnTo>
                    <a:pt x="2342426" y="0"/>
                  </a:lnTo>
                  <a:lnTo>
                    <a:pt x="2342426" y="9537"/>
                  </a:lnTo>
                  <a:lnTo>
                    <a:pt x="2351951" y="9537"/>
                  </a:lnTo>
                  <a:lnTo>
                    <a:pt x="2351951" y="0"/>
                  </a:lnTo>
                  <a:close/>
                </a:path>
                <a:path w="10521950" h="496570">
                  <a:moveTo>
                    <a:pt x="2409075" y="0"/>
                  </a:moveTo>
                  <a:lnTo>
                    <a:pt x="2399563" y="0"/>
                  </a:lnTo>
                  <a:lnTo>
                    <a:pt x="2399563" y="9537"/>
                  </a:lnTo>
                  <a:lnTo>
                    <a:pt x="2409075" y="9537"/>
                  </a:lnTo>
                  <a:lnTo>
                    <a:pt x="2409075" y="0"/>
                  </a:lnTo>
                  <a:close/>
                </a:path>
                <a:path w="10521950" h="496570">
                  <a:moveTo>
                    <a:pt x="2466213" y="0"/>
                  </a:moveTo>
                  <a:lnTo>
                    <a:pt x="2456688" y="0"/>
                  </a:lnTo>
                  <a:lnTo>
                    <a:pt x="2456688" y="9537"/>
                  </a:lnTo>
                  <a:lnTo>
                    <a:pt x="2466213" y="9537"/>
                  </a:lnTo>
                  <a:lnTo>
                    <a:pt x="2466213" y="0"/>
                  </a:lnTo>
                  <a:close/>
                </a:path>
                <a:path w="10521950" h="496570">
                  <a:moveTo>
                    <a:pt x="2523350" y="0"/>
                  </a:moveTo>
                  <a:lnTo>
                    <a:pt x="2513825" y="0"/>
                  </a:lnTo>
                  <a:lnTo>
                    <a:pt x="2513825" y="9537"/>
                  </a:lnTo>
                  <a:lnTo>
                    <a:pt x="2523350" y="9537"/>
                  </a:lnTo>
                  <a:lnTo>
                    <a:pt x="2523350" y="0"/>
                  </a:lnTo>
                  <a:close/>
                </a:path>
                <a:path w="10521950" h="496570">
                  <a:moveTo>
                    <a:pt x="2580475" y="0"/>
                  </a:moveTo>
                  <a:lnTo>
                    <a:pt x="2570962" y="0"/>
                  </a:lnTo>
                  <a:lnTo>
                    <a:pt x="2570962" y="9537"/>
                  </a:lnTo>
                  <a:lnTo>
                    <a:pt x="2580475" y="9537"/>
                  </a:lnTo>
                  <a:lnTo>
                    <a:pt x="2580475" y="0"/>
                  </a:lnTo>
                  <a:close/>
                </a:path>
                <a:path w="10521950" h="496570">
                  <a:moveTo>
                    <a:pt x="2637612" y="0"/>
                  </a:moveTo>
                  <a:lnTo>
                    <a:pt x="2628087" y="0"/>
                  </a:lnTo>
                  <a:lnTo>
                    <a:pt x="2628087" y="9537"/>
                  </a:lnTo>
                  <a:lnTo>
                    <a:pt x="2637612" y="9537"/>
                  </a:lnTo>
                  <a:lnTo>
                    <a:pt x="2637612" y="0"/>
                  </a:lnTo>
                  <a:close/>
                </a:path>
                <a:path w="10521950" h="496570">
                  <a:moveTo>
                    <a:pt x="2694749" y="0"/>
                  </a:moveTo>
                  <a:lnTo>
                    <a:pt x="2685224" y="0"/>
                  </a:lnTo>
                  <a:lnTo>
                    <a:pt x="2685224" y="9537"/>
                  </a:lnTo>
                  <a:lnTo>
                    <a:pt x="2694749" y="9537"/>
                  </a:lnTo>
                  <a:lnTo>
                    <a:pt x="2694749" y="0"/>
                  </a:lnTo>
                  <a:close/>
                </a:path>
                <a:path w="10521950" h="496570">
                  <a:moveTo>
                    <a:pt x="2751874" y="0"/>
                  </a:moveTo>
                  <a:lnTo>
                    <a:pt x="2742349" y="0"/>
                  </a:lnTo>
                  <a:lnTo>
                    <a:pt x="2742349" y="9537"/>
                  </a:lnTo>
                  <a:lnTo>
                    <a:pt x="2751874" y="9537"/>
                  </a:lnTo>
                  <a:lnTo>
                    <a:pt x="2751874" y="0"/>
                  </a:lnTo>
                  <a:close/>
                </a:path>
                <a:path w="10521950" h="496570">
                  <a:moveTo>
                    <a:pt x="2809011" y="0"/>
                  </a:moveTo>
                  <a:lnTo>
                    <a:pt x="2799486" y="0"/>
                  </a:lnTo>
                  <a:lnTo>
                    <a:pt x="2799486" y="9537"/>
                  </a:lnTo>
                  <a:lnTo>
                    <a:pt x="2809011" y="9537"/>
                  </a:lnTo>
                  <a:lnTo>
                    <a:pt x="2809011" y="0"/>
                  </a:lnTo>
                  <a:close/>
                </a:path>
                <a:path w="10521950" h="496570">
                  <a:moveTo>
                    <a:pt x="2866136" y="0"/>
                  </a:moveTo>
                  <a:lnTo>
                    <a:pt x="2856623" y="0"/>
                  </a:lnTo>
                  <a:lnTo>
                    <a:pt x="2856623" y="9537"/>
                  </a:lnTo>
                  <a:lnTo>
                    <a:pt x="2866136" y="9537"/>
                  </a:lnTo>
                  <a:lnTo>
                    <a:pt x="2866136" y="0"/>
                  </a:lnTo>
                  <a:close/>
                </a:path>
                <a:path w="10521950" h="496570">
                  <a:moveTo>
                    <a:pt x="2923273" y="0"/>
                  </a:moveTo>
                  <a:lnTo>
                    <a:pt x="2913748" y="0"/>
                  </a:lnTo>
                  <a:lnTo>
                    <a:pt x="2913748" y="9537"/>
                  </a:lnTo>
                  <a:lnTo>
                    <a:pt x="2923273" y="9537"/>
                  </a:lnTo>
                  <a:lnTo>
                    <a:pt x="2923273" y="0"/>
                  </a:lnTo>
                  <a:close/>
                </a:path>
                <a:path w="10521950" h="496570">
                  <a:moveTo>
                    <a:pt x="2980410" y="0"/>
                  </a:moveTo>
                  <a:lnTo>
                    <a:pt x="2970885" y="0"/>
                  </a:lnTo>
                  <a:lnTo>
                    <a:pt x="2970885" y="9537"/>
                  </a:lnTo>
                  <a:lnTo>
                    <a:pt x="2980410" y="9537"/>
                  </a:lnTo>
                  <a:lnTo>
                    <a:pt x="2980410" y="0"/>
                  </a:lnTo>
                  <a:close/>
                </a:path>
                <a:path w="10521950" h="496570">
                  <a:moveTo>
                    <a:pt x="3037535" y="0"/>
                  </a:moveTo>
                  <a:lnTo>
                    <a:pt x="3028023" y="0"/>
                  </a:lnTo>
                  <a:lnTo>
                    <a:pt x="3028023" y="9537"/>
                  </a:lnTo>
                  <a:lnTo>
                    <a:pt x="3037535" y="9537"/>
                  </a:lnTo>
                  <a:lnTo>
                    <a:pt x="3037535" y="0"/>
                  </a:lnTo>
                  <a:close/>
                </a:path>
                <a:path w="10521950" h="496570">
                  <a:moveTo>
                    <a:pt x="3094672" y="0"/>
                  </a:moveTo>
                  <a:lnTo>
                    <a:pt x="3085147" y="0"/>
                  </a:lnTo>
                  <a:lnTo>
                    <a:pt x="3085147" y="9537"/>
                  </a:lnTo>
                  <a:lnTo>
                    <a:pt x="3094672" y="9537"/>
                  </a:lnTo>
                  <a:lnTo>
                    <a:pt x="3094672" y="0"/>
                  </a:lnTo>
                  <a:close/>
                </a:path>
                <a:path w="10521950" h="496570">
                  <a:moveTo>
                    <a:pt x="3151809" y="0"/>
                  </a:moveTo>
                  <a:lnTo>
                    <a:pt x="3142284" y="0"/>
                  </a:lnTo>
                  <a:lnTo>
                    <a:pt x="3142284" y="9537"/>
                  </a:lnTo>
                  <a:lnTo>
                    <a:pt x="3151809" y="9537"/>
                  </a:lnTo>
                  <a:lnTo>
                    <a:pt x="3151809" y="0"/>
                  </a:lnTo>
                  <a:close/>
                </a:path>
                <a:path w="10521950" h="496570">
                  <a:moveTo>
                    <a:pt x="3208934" y="0"/>
                  </a:moveTo>
                  <a:lnTo>
                    <a:pt x="3199409" y="0"/>
                  </a:lnTo>
                  <a:lnTo>
                    <a:pt x="3199409" y="9537"/>
                  </a:lnTo>
                  <a:lnTo>
                    <a:pt x="3208934" y="9537"/>
                  </a:lnTo>
                  <a:lnTo>
                    <a:pt x="3208934" y="0"/>
                  </a:lnTo>
                  <a:close/>
                </a:path>
                <a:path w="10521950" h="496570">
                  <a:moveTo>
                    <a:pt x="3266071" y="0"/>
                  </a:moveTo>
                  <a:lnTo>
                    <a:pt x="3256546" y="0"/>
                  </a:lnTo>
                  <a:lnTo>
                    <a:pt x="3256546" y="9537"/>
                  </a:lnTo>
                  <a:lnTo>
                    <a:pt x="3266071" y="9537"/>
                  </a:lnTo>
                  <a:lnTo>
                    <a:pt x="3266071" y="0"/>
                  </a:lnTo>
                  <a:close/>
                </a:path>
                <a:path w="10521950" h="496570">
                  <a:moveTo>
                    <a:pt x="3323196" y="0"/>
                  </a:moveTo>
                  <a:lnTo>
                    <a:pt x="3313684" y="0"/>
                  </a:lnTo>
                  <a:lnTo>
                    <a:pt x="3313684" y="9537"/>
                  </a:lnTo>
                  <a:lnTo>
                    <a:pt x="3323196" y="9537"/>
                  </a:lnTo>
                  <a:lnTo>
                    <a:pt x="3323196" y="0"/>
                  </a:lnTo>
                  <a:close/>
                </a:path>
                <a:path w="10521950" h="496570">
                  <a:moveTo>
                    <a:pt x="3380333" y="0"/>
                  </a:moveTo>
                  <a:lnTo>
                    <a:pt x="3370808" y="0"/>
                  </a:lnTo>
                  <a:lnTo>
                    <a:pt x="3370808" y="9537"/>
                  </a:lnTo>
                  <a:lnTo>
                    <a:pt x="3380333" y="9537"/>
                  </a:lnTo>
                  <a:lnTo>
                    <a:pt x="3380333" y="0"/>
                  </a:lnTo>
                  <a:close/>
                </a:path>
                <a:path w="10521950" h="496570">
                  <a:moveTo>
                    <a:pt x="3437471" y="0"/>
                  </a:moveTo>
                  <a:lnTo>
                    <a:pt x="3427946" y="0"/>
                  </a:lnTo>
                  <a:lnTo>
                    <a:pt x="3427946" y="9537"/>
                  </a:lnTo>
                  <a:lnTo>
                    <a:pt x="3437471" y="9537"/>
                  </a:lnTo>
                  <a:lnTo>
                    <a:pt x="3437471" y="0"/>
                  </a:lnTo>
                  <a:close/>
                </a:path>
                <a:path w="10521950" h="496570">
                  <a:moveTo>
                    <a:pt x="3494595" y="0"/>
                  </a:moveTo>
                  <a:lnTo>
                    <a:pt x="3485070" y="0"/>
                  </a:lnTo>
                  <a:lnTo>
                    <a:pt x="3485070" y="9537"/>
                  </a:lnTo>
                  <a:lnTo>
                    <a:pt x="3494595" y="9537"/>
                  </a:lnTo>
                  <a:lnTo>
                    <a:pt x="3494595" y="0"/>
                  </a:lnTo>
                  <a:close/>
                </a:path>
                <a:path w="10521950" h="496570">
                  <a:moveTo>
                    <a:pt x="3551732" y="0"/>
                  </a:moveTo>
                  <a:lnTo>
                    <a:pt x="3542207" y="0"/>
                  </a:lnTo>
                  <a:lnTo>
                    <a:pt x="3542207" y="9537"/>
                  </a:lnTo>
                  <a:lnTo>
                    <a:pt x="3551732" y="9537"/>
                  </a:lnTo>
                  <a:lnTo>
                    <a:pt x="3551732" y="0"/>
                  </a:lnTo>
                  <a:close/>
                </a:path>
                <a:path w="10521950" h="496570">
                  <a:moveTo>
                    <a:pt x="3608870" y="0"/>
                  </a:moveTo>
                  <a:lnTo>
                    <a:pt x="3599345" y="0"/>
                  </a:lnTo>
                  <a:lnTo>
                    <a:pt x="3599345" y="9537"/>
                  </a:lnTo>
                  <a:lnTo>
                    <a:pt x="3608870" y="9537"/>
                  </a:lnTo>
                  <a:lnTo>
                    <a:pt x="3608870" y="0"/>
                  </a:lnTo>
                  <a:close/>
                </a:path>
                <a:path w="10521950" h="496570">
                  <a:moveTo>
                    <a:pt x="3665994" y="0"/>
                  </a:moveTo>
                  <a:lnTo>
                    <a:pt x="3656469" y="0"/>
                  </a:lnTo>
                  <a:lnTo>
                    <a:pt x="3656469" y="9537"/>
                  </a:lnTo>
                  <a:lnTo>
                    <a:pt x="3665994" y="9537"/>
                  </a:lnTo>
                  <a:lnTo>
                    <a:pt x="3665994" y="0"/>
                  </a:lnTo>
                  <a:close/>
                </a:path>
                <a:path w="10521950" h="496570">
                  <a:moveTo>
                    <a:pt x="3723132" y="0"/>
                  </a:moveTo>
                  <a:lnTo>
                    <a:pt x="3713607" y="0"/>
                  </a:lnTo>
                  <a:lnTo>
                    <a:pt x="3713607" y="9537"/>
                  </a:lnTo>
                  <a:lnTo>
                    <a:pt x="3723132" y="9537"/>
                  </a:lnTo>
                  <a:lnTo>
                    <a:pt x="3723132" y="0"/>
                  </a:lnTo>
                  <a:close/>
                </a:path>
                <a:path w="10521950" h="496570">
                  <a:moveTo>
                    <a:pt x="3780256" y="0"/>
                  </a:moveTo>
                  <a:lnTo>
                    <a:pt x="3770744" y="0"/>
                  </a:lnTo>
                  <a:lnTo>
                    <a:pt x="3770744" y="9537"/>
                  </a:lnTo>
                  <a:lnTo>
                    <a:pt x="3780256" y="9537"/>
                  </a:lnTo>
                  <a:lnTo>
                    <a:pt x="3780256" y="0"/>
                  </a:lnTo>
                  <a:close/>
                </a:path>
                <a:path w="10521950" h="496570">
                  <a:moveTo>
                    <a:pt x="3837394" y="0"/>
                  </a:moveTo>
                  <a:lnTo>
                    <a:pt x="3827869" y="0"/>
                  </a:lnTo>
                  <a:lnTo>
                    <a:pt x="3827869" y="9537"/>
                  </a:lnTo>
                  <a:lnTo>
                    <a:pt x="3837394" y="9537"/>
                  </a:lnTo>
                  <a:lnTo>
                    <a:pt x="3837394" y="0"/>
                  </a:lnTo>
                  <a:close/>
                </a:path>
                <a:path w="10521950" h="496570">
                  <a:moveTo>
                    <a:pt x="8008061" y="486791"/>
                  </a:moveTo>
                  <a:lnTo>
                    <a:pt x="7998549" y="486791"/>
                  </a:lnTo>
                  <a:lnTo>
                    <a:pt x="7998549" y="496328"/>
                  </a:lnTo>
                  <a:lnTo>
                    <a:pt x="8008061" y="496328"/>
                  </a:lnTo>
                  <a:lnTo>
                    <a:pt x="8008061" y="486791"/>
                  </a:lnTo>
                  <a:close/>
                </a:path>
                <a:path w="10521950" h="496570">
                  <a:moveTo>
                    <a:pt x="10464762" y="486791"/>
                  </a:moveTo>
                  <a:lnTo>
                    <a:pt x="10455237" y="486791"/>
                  </a:lnTo>
                  <a:lnTo>
                    <a:pt x="10455237" y="496328"/>
                  </a:lnTo>
                  <a:lnTo>
                    <a:pt x="10464762" y="496328"/>
                  </a:lnTo>
                  <a:lnTo>
                    <a:pt x="10464762" y="486791"/>
                  </a:lnTo>
                  <a:close/>
                </a:path>
                <a:path w="10521950" h="496570">
                  <a:moveTo>
                    <a:pt x="10521899" y="486791"/>
                  </a:moveTo>
                  <a:lnTo>
                    <a:pt x="10512374" y="486791"/>
                  </a:lnTo>
                  <a:lnTo>
                    <a:pt x="10512374" y="496328"/>
                  </a:lnTo>
                  <a:lnTo>
                    <a:pt x="10521899" y="496328"/>
                  </a:lnTo>
                  <a:lnTo>
                    <a:pt x="10521899" y="48679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13541" y="5993612"/>
              <a:ext cx="4009390" cy="10160"/>
            </a:xfrm>
            <a:custGeom>
              <a:avLst/>
              <a:gdLst/>
              <a:ahLst/>
              <a:cxnLst/>
              <a:rect l="l" t="t" r="r" b="b"/>
              <a:pathLst>
                <a:path w="4009390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09390" h="10160">
                  <a:moveTo>
                    <a:pt x="66662" y="0"/>
                  </a:moveTo>
                  <a:lnTo>
                    <a:pt x="57137" y="0"/>
                  </a:lnTo>
                  <a:lnTo>
                    <a:pt x="57137" y="9537"/>
                  </a:lnTo>
                  <a:lnTo>
                    <a:pt x="66662" y="9537"/>
                  </a:lnTo>
                  <a:lnTo>
                    <a:pt x="66662" y="0"/>
                  </a:lnTo>
                  <a:close/>
                </a:path>
                <a:path w="4009390" h="10160">
                  <a:moveTo>
                    <a:pt x="123786" y="0"/>
                  </a:moveTo>
                  <a:lnTo>
                    <a:pt x="114261" y="0"/>
                  </a:lnTo>
                  <a:lnTo>
                    <a:pt x="114261" y="9537"/>
                  </a:lnTo>
                  <a:lnTo>
                    <a:pt x="123786" y="9537"/>
                  </a:lnTo>
                  <a:lnTo>
                    <a:pt x="123786" y="0"/>
                  </a:lnTo>
                  <a:close/>
                </a:path>
                <a:path w="4009390" h="10160">
                  <a:moveTo>
                    <a:pt x="180924" y="0"/>
                  </a:moveTo>
                  <a:lnTo>
                    <a:pt x="171399" y="0"/>
                  </a:lnTo>
                  <a:lnTo>
                    <a:pt x="171399" y="9537"/>
                  </a:lnTo>
                  <a:lnTo>
                    <a:pt x="180924" y="9537"/>
                  </a:lnTo>
                  <a:lnTo>
                    <a:pt x="180924" y="0"/>
                  </a:lnTo>
                  <a:close/>
                </a:path>
                <a:path w="4009390" h="10160">
                  <a:moveTo>
                    <a:pt x="238048" y="0"/>
                  </a:moveTo>
                  <a:lnTo>
                    <a:pt x="228536" y="0"/>
                  </a:lnTo>
                  <a:lnTo>
                    <a:pt x="228536" y="9537"/>
                  </a:lnTo>
                  <a:lnTo>
                    <a:pt x="238048" y="9537"/>
                  </a:lnTo>
                  <a:lnTo>
                    <a:pt x="238048" y="0"/>
                  </a:lnTo>
                  <a:close/>
                </a:path>
                <a:path w="4009390" h="10160">
                  <a:moveTo>
                    <a:pt x="295186" y="0"/>
                  </a:moveTo>
                  <a:lnTo>
                    <a:pt x="285661" y="0"/>
                  </a:lnTo>
                  <a:lnTo>
                    <a:pt x="285661" y="9537"/>
                  </a:lnTo>
                  <a:lnTo>
                    <a:pt x="295186" y="9537"/>
                  </a:lnTo>
                  <a:lnTo>
                    <a:pt x="295186" y="0"/>
                  </a:lnTo>
                  <a:close/>
                </a:path>
                <a:path w="4009390" h="10160">
                  <a:moveTo>
                    <a:pt x="352323" y="0"/>
                  </a:moveTo>
                  <a:lnTo>
                    <a:pt x="342798" y="0"/>
                  </a:lnTo>
                  <a:lnTo>
                    <a:pt x="342798" y="9537"/>
                  </a:lnTo>
                  <a:lnTo>
                    <a:pt x="352323" y="9537"/>
                  </a:lnTo>
                  <a:lnTo>
                    <a:pt x="352323" y="0"/>
                  </a:lnTo>
                  <a:close/>
                </a:path>
                <a:path w="4009390" h="10160">
                  <a:moveTo>
                    <a:pt x="409448" y="0"/>
                  </a:moveTo>
                  <a:lnTo>
                    <a:pt x="399935" y="0"/>
                  </a:lnTo>
                  <a:lnTo>
                    <a:pt x="399935" y="9537"/>
                  </a:lnTo>
                  <a:lnTo>
                    <a:pt x="409448" y="9537"/>
                  </a:lnTo>
                  <a:lnTo>
                    <a:pt x="409448" y="0"/>
                  </a:lnTo>
                  <a:close/>
                </a:path>
                <a:path w="4009390" h="10160">
                  <a:moveTo>
                    <a:pt x="466585" y="0"/>
                  </a:moveTo>
                  <a:lnTo>
                    <a:pt x="457060" y="0"/>
                  </a:lnTo>
                  <a:lnTo>
                    <a:pt x="457060" y="9537"/>
                  </a:lnTo>
                  <a:lnTo>
                    <a:pt x="466585" y="9537"/>
                  </a:lnTo>
                  <a:lnTo>
                    <a:pt x="466585" y="0"/>
                  </a:lnTo>
                  <a:close/>
                </a:path>
                <a:path w="4009390" h="10160">
                  <a:moveTo>
                    <a:pt x="523722" y="0"/>
                  </a:moveTo>
                  <a:lnTo>
                    <a:pt x="514197" y="0"/>
                  </a:lnTo>
                  <a:lnTo>
                    <a:pt x="514197" y="9537"/>
                  </a:lnTo>
                  <a:lnTo>
                    <a:pt x="523722" y="9537"/>
                  </a:lnTo>
                  <a:lnTo>
                    <a:pt x="523722" y="0"/>
                  </a:lnTo>
                  <a:close/>
                </a:path>
                <a:path w="4009390" h="10160">
                  <a:moveTo>
                    <a:pt x="580847" y="0"/>
                  </a:moveTo>
                  <a:lnTo>
                    <a:pt x="571322" y="0"/>
                  </a:lnTo>
                  <a:lnTo>
                    <a:pt x="571322" y="9537"/>
                  </a:lnTo>
                  <a:lnTo>
                    <a:pt x="580847" y="9537"/>
                  </a:lnTo>
                  <a:lnTo>
                    <a:pt x="580847" y="0"/>
                  </a:lnTo>
                  <a:close/>
                </a:path>
                <a:path w="4009390" h="10160">
                  <a:moveTo>
                    <a:pt x="637984" y="0"/>
                  </a:moveTo>
                  <a:lnTo>
                    <a:pt x="628459" y="0"/>
                  </a:lnTo>
                  <a:lnTo>
                    <a:pt x="628459" y="9537"/>
                  </a:lnTo>
                  <a:lnTo>
                    <a:pt x="637984" y="9537"/>
                  </a:lnTo>
                  <a:lnTo>
                    <a:pt x="637984" y="0"/>
                  </a:lnTo>
                  <a:close/>
                </a:path>
                <a:path w="4009390" h="10160">
                  <a:moveTo>
                    <a:pt x="695109" y="0"/>
                  </a:moveTo>
                  <a:lnTo>
                    <a:pt x="685596" y="0"/>
                  </a:lnTo>
                  <a:lnTo>
                    <a:pt x="685596" y="9537"/>
                  </a:lnTo>
                  <a:lnTo>
                    <a:pt x="695109" y="9537"/>
                  </a:lnTo>
                  <a:lnTo>
                    <a:pt x="695109" y="0"/>
                  </a:lnTo>
                  <a:close/>
                </a:path>
                <a:path w="4009390" h="10160">
                  <a:moveTo>
                    <a:pt x="752246" y="0"/>
                  </a:moveTo>
                  <a:lnTo>
                    <a:pt x="742721" y="0"/>
                  </a:lnTo>
                  <a:lnTo>
                    <a:pt x="742721" y="9537"/>
                  </a:lnTo>
                  <a:lnTo>
                    <a:pt x="752246" y="9537"/>
                  </a:lnTo>
                  <a:lnTo>
                    <a:pt x="752246" y="0"/>
                  </a:lnTo>
                  <a:close/>
                </a:path>
                <a:path w="4009390" h="10160">
                  <a:moveTo>
                    <a:pt x="809383" y="0"/>
                  </a:moveTo>
                  <a:lnTo>
                    <a:pt x="799858" y="0"/>
                  </a:lnTo>
                  <a:lnTo>
                    <a:pt x="799858" y="9537"/>
                  </a:lnTo>
                  <a:lnTo>
                    <a:pt x="809383" y="9537"/>
                  </a:lnTo>
                  <a:lnTo>
                    <a:pt x="809383" y="0"/>
                  </a:lnTo>
                  <a:close/>
                </a:path>
                <a:path w="4009390" h="10160">
                  <a:moveTo>
                    <a:pt x="866508" y="0"/>
                  </a:moveTo>
                  <a:lnTo>
                    <a:pt x="856996" y="0"/>
                  </a:lnTo>
                  <a:lnTo>
                    <a:pt x="856996" y="9537"/>
                  </a:lnTo>
                  <a:lnTo>
                    <a:pt x="866508" y="9537"/>
                  </a:lnTo>
                  <a:lnTo>
                    <a:pt x="866508" y="0"/>
                  </a:lnTo>
                  <a:close/>
                </a:path>
                <a:path w="4009390" h="10160">
                  <a:moveTo>
                    <a:pt x="923645" y="0"/>
                  </a:moveTo>
                  <a:lnTo>
                    <a:pt x="914120" y="0"/>
                  </a:lnTo>
                  <a:lnTo>
                    <a:pt x="914120" y="9537"/>
                  </a:lnTo>
                  <a:lnTo>
                    <a:pt x="923645" y="9537"/>
                  </a:lnTo>
                  <a:lnTo>
                    <a:pt x="923645" y="0"/>
                  </a:lnTo>
                  <a:close/>
                </a:path>
                <a:path w="4009390" h="10160">
                  <a:moveTo>
                    <a:pt x="980782" y="0"/>
                  </a:moveTo>
                  <a:lnTo>
                    <a:pt x="971257" y="0"/>
                  </a:lnTo>
                  <a:lnTo>
                    <a:pt x="971257" y="9537"/>
                  </a:lnTo>
                  <a:lnTo>
                    <a:pt x="980782" y="9537"/>
                  </a:lnTo>
                  <a:lnTo>
                    <a:pt x="980782" y="0"/>
                  </a:lnTo>
                  <a:close/>
                </a:path>
                <a:path w="4009390" h="10160">
                  <a:moveTo>
                    <a:pt x="1037907" y="0"/>
                  </a:moveTo>
                  <a:lnTo>
                    <a:pt x="1028382" y="0"/>
                  </a:lnTo>
                  <a:lnTo>
                    <a:pt x="1028382" y="9537"/>
                  </a:lnTo>
                  <a:lnTo>
                    <a:pt x="1037907" y="9537"/>
                  </a:lnTo>
                  <a:lnTo>
                    <a:pt x="1037907" y="0"/>
                  </a:lnTo>
                  <a:close/>
                </a:path>
                <a:path w="4009390" h="10160">
                  <a:moveTo>
                    <a:pt x="1095044" y="0"/>
                  </a:moveTo>
                  <a:lnTo>
                    <a:pt x="1085519" y="0"/>
                  </a:lnTo>
                  <a:lnTo>
                    <a:pt x="1085519" y="9537"/>
                  </a:lnTo>
                  <a:lnTo>
                    <a:pt x="1095044" y="9537"/>
                  </a:lnTo>
                  <a:lnTo>
                    <a:pt x="1095044" y="0"/>
                  </a:lnTo>
                  <a:close/>
                </a:path>
                <a:path w="4009390" h="10160">
                  <a:moveTo>
                    <a:pt x="1152169" y="0"/>
                  </a:moveTo>
                  <a:lnTo>
                    <a:pt x="1142657" y="0"/>
                  </a:lnTo>
                  <a:lnTo>
                    <a:pt x="1142657" y="9537"/>
                  </a:lnTo>
                  <a:lnTo>
                    <a:pt x="1152169" y="9537"/>
                  </a:lnTo>
                  <a:lnTo>
                    <a:pt x="1152169" y="0"/>
                  </a:lnTo>
                  <a:close/>
                </a:path>
                <a:path w="4009390" h="10160">
                  <a:moveTo>
                    <a:pt x="1209306" y="0"/>
                  </a:moveTo>
                  <a:lnTo>
                    <a:pt x="1199781" y="0"/>
                  </a:lnTo>
                  <a:lnTo>
                    <a:pt x="1199781" y="9537"/>
                  </a:lnTo>
                  <a:lnTo>
                    <a:pt x="1209306" y="9537"/>
                  </a:lnTo>
                  <a:lnTo>
                    <a:pt x="1209306" y="0"/>
                  </a:lnTo>
                  <a:close/>
                </a:path>
                <a:path w="4009390" h="10160">
                  <a:moveTo>
                    <a:pt x="1266444" y="0"/>
                  </a:moveTo>
                  <a:lnTo>
                    <a:pt x="1256919" y="0"/>
                  </a:lnTo>
                  <a:lnTo>
                    <a:pt x="1256919" y="9537"/>
                  </a:lnTo>
                  <a:lnTo>
                    <a:pt x="1266444" y="9537"/>
                  </a:lnTo>
                  <a:lnTo>
                    <a:pt x="1266444" y="0"/>
                  </a:lnTo>
                  <a:close/>
                </a:path>
                <a:path w="4009390" h="10160">
                  <a:moveTo>
                    <a:pt x="1323568" y="0"/>
                  </a:moveTo>
                  <a:lnTo>
                    <a:pt x="1314056" y="0"/>
                  </a:lnTo>
                  <a:lnTo>
                    <a:pt x="1314056" y="9537"/>
                  </a:lnTo>
                  <a:lnTo>
                    <a:pt x="1323568" y="9537"/>
                  </a:lnTo>
                  <a:lnTo>
                    <a:pt x="1323568" y="0"/>
                  </a:lnTo>
                  <a:close/>
                </a:path>
                <a:path w="4009390" h="10160">
                  <a:moveTo>
                    <a:pt x="1380705" y="0"/>
                  </a:moveTo>
                  <a:lnTo>
                    <a:pt x="1371180" y="0"/>
                  </a:lnTo>
                  <a:lnTo>
                    <a:pt x="1371180" y="9537"/>
                  </a:lnTo>
                  <a:lnTo>
                    <a:pt x="1380705" y="9537"/>
                  </a:lnTo>
                  <a:lnTo>
                    <a:pt x="1380705" y="0"/>
                  </a:lnTo>
                  <a:close/>
                </a:path>
                <a:path w="4009390" h="10160">
                  <a:moveTo>
                    <a:pt x="1437843" y="0"/>
                  </a:moveTo>
                  <a:lnTo>
                    <a:pt x="1428318" y="0"/>
                  </a:lnTo>
                  <a:lnTo>
                    <a:pt x="1428318" y="9537"/>
                  </a:lnTo>
                  <a:lnTo>
                    <a:pt x="1437843" y="9537"/>
                  </a:lnTo>
                  <a:lnTo>
                    <a:pt x="1437843" y="0"/>
                  </a:lnTo>
                  <a:close/>
                </a:path>
                <a:path w="4009390" h="10160">
                  <a:moveTo>
                    <a:pt x="1494967" y="0"/>
                  </a:moveTo>
                  <a:lnTo>
                    <a:pt x="1485442" y="0"/>
                  </a:lnTo>
                  <a:lnTo>
                    <a:pt x="1485442" y="9537"/>
                  </a:lnTo>
                  <a:lnTo>
                    <a:pt x="1494967" y="9537"/>
                  </a:lnTo>
                  <a:lnTo>
                    <a:pt x="1494967" y="0"/>
                  </a:lnTo>
                  <a:close/>
                </a:path>
                <a:path w="4009390" h="10160">
                  <a:moveTo>
                    <a:pt x="1552105" y="0"/>
                  </a:moveTo>
                  <a:lnTo>
                    <a:pt x="1542580" y="0"/>
                  </a:lnTo>
                  <a:lnTo>
                    <a:pt x="1542580" y="9537"/>
                  </a:lnTo>
                  <a:lnTo>
                    <a:pt x="1552105" y="9537"/>
                  </a:lnTo>
                  <a:lnTo>
                    <a:pt x="1552105" y="0"/>
                  </a:lnTo>
                  <a:close/>
                </a:path>
                <a:path w="4009390" h="10160">
                  <a:moveTo>
                    <a:pt x="1609229" y="0"/>
                  </a:moveTo>
                  <a:lnTo>
                    <a:pt x="1599717" y="0"/>
                  </a:lnTo>
                  <a:lnTo>
                    <a:pt x="1599717" y="9537"/>
                  </a:lnTo>
                  <a:lnTo>
                    <a:pt x="1609229" y="9537"/>
                  </a:lnTo>
                  <a:lnTo>
                    <a:pt x="1609229" y="0"/>
                  </a:lnTo>
                  <a:close/>
                </a:path>
                <a:path w="4009390" h="10160">
                  <a:moveTo>
                    <a:pt x="1666367" y="0"/>
                  </a:moveTo>
                  <a:lnTo>
                    <a:pt x="1656842" y="0"/>
                  </a:lnTo>
                  <a:lnTo>
                    <a:pt x="1656842" y="9537"/>
                  </a:lnTo>
                  <a:lnTo>
                    <a:pt x="1666367" y="9537"/>
                  </a:lnTo>
                  <a:lnTo>
                    <a:pt x="1666367" y="0"/>
                  </a:lnTo>
                  <a:close/>
                </a:path>
                <a:path w="4009390" h="10160">
                  <a:moveTo>
                    <a:pt x="1723504" y="0"/>
                  </a:moveTo>
                  <a:lnTo>
                    <a:pt x="1713979" y="0"/>
                  </a:lnTo>
                  <a:lnTo>
                    <a:pt x="1713979" y="9537"/>
                  </a:lnTo>
                  <a:lnTo>
                    <a:pt x="1723504" y="9537"/>
                  </a:lnTo>
                  <a:lnTo>
                    <a:pt x="1723504" y="0"/>
                  </a:lnTo>
                  <a:close/>
                </a:path>
                <a:path w="4009390" h="10160">
                  <a:moveTo>
                    <a:pt x="1780628" y="0"/>
                  </a:moveTo>
                  <a:lnTo>
                    <a:pt x="1771103" y="0"/>
                  </a:lnTo>
                  <a:lnTo>
                    <a:pt x="1771103" y="9537"/>
                  </a:lnTo>
                  <a:lnTo>
                    <a:pt x="1780628" y="9537"/>
                  </a:lnTo>
                  <a:lnTo>
                    <a:pt x="1780628" y="0"/>
                  </a:lnTo>
                  <a:close/>
                </a:path>
                <a:path w="4009390" h="10160">
                  <a:moveTo>
                    <a:pt x="1837766" y="0"/>
                  </a:moveTo>
                  <a:lnTo>
                    <a:pt x="1828241" y="0"/>
                  </a:lnTo>
                  <a:lnTo>
                    <a:pt x="1828241" y="9537"/>
                  </a:lnTo>
                  <a:lnTo>
                    <a:pt x="1837766" y="9537"/>
                  </a:lnTo>
                  <a:lnTo>
                    <a:pt x="1837766" y="0"/>
                  </a:lnTo>
                  <a:close/>
                </a:path>
                <a:path w="4009390" h="10160">
                  <a:moveTo>
                    <a:pt x="1894890" y="0"/>
                  </a:moveTo>
                  <a:lnTo>
                    <a:pt x="1885378" y="0"/>
                  </a:lnTo>
                  <a:lnTo>
                    <a:pt x="1885378" y="9537"/>
                  </a:lnTo>
                  <a:lnTo>
                    <a:pt x="1894890" y="9537"/>
                  </a:lnTo>
                  <a:lnTo>
                    <a:pt x="1894890" y="0"/>
                  </a:lnTo>
                  <a:close/>
                </a:path>
                <a:path w="4009390" h="10160">
                  <a:moveTo>
                    <a:pt x="1952028" y="0"/>
                  </a:moveTo>
                  <a:lnTo>
                    <a:pt x="1942503" y="0"/>
                  </a:lnTo>
                  <a:lnTo>
                    <a:pt x="1942503" y="9537"/>
                  </a:lnTo>
                  <a:lnTo>
                    <a:pt x="1952028" y="9537"/>
                  </a:lnTo>
                  <a:lnTo>
                    <a:pt x="1952028" y="0"/>
                  </a:lnTo>
                  <a:close/>
                </a:path>
                <a:path w="4009390" h="10160">
                  <a:moveTo>
                    <a:pt x="2009165" y="0"/>
                  </a:moveTo>
                  <a:lnTo>
                    <a:pt x="1999640" y="0"/>
                  </a:lnTo>
                  <a:lnTo>
                    <a:pt x="1999640" y="9537"/>
                  </a:lnTo>
                  <a:lnTo>
                    <a:pt x="2009165" y="9537"/>
                  </a:lnTo>
                  <a:lnTo>
                    <a:pt x="2009165" y="0"/>
                  </a:lnTo>
                  <a:close/>
                </a:path>
                <a:path w="4009390" h="10160">
                  <a:moveTo>
                    <a:pt x="2066290" y="0"/>
                  </a:moveTo>
                  <a:lnTo>
                    <a:pt x="2056777" y="0"/>
                  </a:lnTo>
                  <a:lnTo>
                    <a:pt x="2056777" y="9537"/>
                  </a:lnTo>
                  <a:lnTo>
                    <a:pt x="2066290" y="9537"/>
                  </a:lnTo>
                  <a:lnTo>
                    <a:pt x="2066290" y="0"/>
                  </a:lnTo>
                  <a:close/>
                </a:path>
                <a:path w="4009390" h="10160">
                  <a:moveTo>
                    <a:pt x="2123427" y="0"/>
                  </a:moveTo>
                  <a:lnTo>
                    <a:pt x="2113902" y="0"/>
                  </a:lnTo>
                  <a:lnTo>
                    <a:pt x="2113902" y="9537"/>
                  </a:lnTo>
                  <a:lnTo>
                    <a:pt x="2123427" y="9537"/>
                  </a:lnTo>
                  <a:lnTo>
                    <a:pt x="2123427" y="0"/>
                  </a:lnTo>
                  <a:close/>
                </a:path>
                <a:path w="4009390" h="10160">
                  <a:moveTo>
                    <a:pt x="2180564" y="0"/>
                  </a:moveTo>
                  <a:lnTo>
                    <a:pt x="2171039" y="0"/>
                  </a:lnTo>
                  <a:lnTo>
                    <a:pt x="2171039" y="9537"/>
                  </a:lnTo>
                  <a:lnTo>
                    <a:pt x="2180564" y="9537"/>
                  </a:lnTo>
                  <a:lnTo>
                    <a:pt x="2180564" y="0"/>
                  </a:lnTo>
                  <a:close/>
                </a:path>
                <a:path w="4009390" h="10160">
                  <a:moveTo>
                    <a:pt x="2237689" y="0"/>
                  </a:moveTo>
                  <a:lnTo>
                    <a:pt x="2228164" y="0"/>
                  </a:lnTo>
                  <a:lnTo>
                    <a:pt x="2228164" y="9537"/>
                  </a:lnTo>
                  <a:lnTo>
                    <a:pt x="2237689" y="9537"/>
                  </a:lnTo>
                  <a:lnTo>
                    <a:pt x="2237689" y="0"/>
                  </a:lnTo>
                  <a:close/>
                </a:path>
                <a:path w="4009390" h="10160">
                  <a:moveTo>
                    <a:pt x="2294826" y="0"/>
                  </a:moveTo>
                  <a:lnTo>
                    <a:pt x="2285301" y="0"/>
                  </a:lnTo>
                  <a:lnTo>
                    <a:pt x="2285301" y="9537"/>
                  </a:lnTo>
                  <a:lnTo>
                    <a:pt x="2294826" y="9537"/>
                  </a:lnTo>
                  <a:lnTo>
                    <a:pt x="2294826" y="0"/>
                  </a:lnTo>
                  <a:close/>
                </a:path>
                <a:path w="4009390" h="10160">
                  <a:moveTo>
                    <a:pt x="2351951" y="0"/>
                  </a:moveTo>
                  <a:lnTo>
                    <a:pt x="2342438" y="0"/>
                  </a:lnTo>
                  <a:lnTo>
                    <a:pt x="2342438" y="9537"/>
                  </a:lnTo>
                  <a:lnTo>
                    <a:pt x="2351951" y="9537"/>
                  </a:lnTo>
                  <a:lnTo>
                    <a:pt x="2351951" y="0"/>
                  </a:lnTo>
                  <a:close/>
                </a:path>
                <a:path w="4009390" h="10160">
                  <a:moveTo>
                    <a:pt x="2409088" y="0"/>
                  </a:moveTo>
                  <a:lnTo>
                    <a:pt x="2399563" y="0"/>
                  </a:lnTo>
                  <a:lnTo>
                    <a:pt x="2399563" y="9537"/>
                  </a:lnTo>
                  <a:lnTo>
                    <a:pt x="2409088" y="9537"/>
                  </a:lnTo>
                  <a:lnTo>
                    <a:pt x="2409088" y="0"/>
                  </a:lnTo>
                  <a:close/>
                </a:path>
                <a:path w="4009390" h="10160">
                  <a:moveTo>
                    <a:pt x="2466225" y="0"/>
                  </a:moveTo>
                  <a:lnTo>
                    <a:pt x="2456700" y="0"/>
                  </a:lnTo>
                  <a:lnTo>
                    <a:pt x="2456700" y="9537"/>
                  </a:lnTo>
                  <a:lnTo>
                    <a:pt x="2466225" y="9537"/>
                  </a:lnTo>
                  <a:lnTo>
                    <a:pt x="2466225" y="0"/>
                  </a:lnTo>
                  <a:close/>
                </a:path>
                <a:path w="4009390" h="10160">
                  <a:moveTo>
                    <a:pt x="2523350" y="0"/>
                  </a:moveTo>
                  <a:lnTo>
                    <a:pt x="2513838" y="0"/>
                  </a:lnTo>
                  <a:lnTo>
                    <a:pt x="2513838" y="9537"/>
                  </a:lnTo>
                  <a:lnTo>
                    <a:pt x="2523350" y="9537"/>
                  </a:lnTo>
                  <a:lnTo>
                    <a:pt x="2523350" y="0"/>
                  </a:lnTo>
                  <a:close/>
                </a:path>
                <a:path w="4009390" h="10160">
                  <a:moveTo>
                    <a:pt x="2580487" y="0"/>
                  </a:moveTo>
                  <a:lnTo>
                    <a:pt x="2570962" y="0"/>
                  </a:lnTo>
                  <a:lnTo>
                    <a:pt x="2570962" y="9537"/>
                  </a:lnTo>
                  <a:lnTo>
                    <a:pt x="2580487" y="9537"/>
                  </a:lnTo>
                  <a:lnTo>
                    <a:pt x="2580487" y="0"/>
                  </a:lnTo>
                  <a:close/>
                </a:path>
                <a:path w="4009390" h="10160">
                  <a:moveTo>
                    <a:pt x="2637625" y="0"/>
                  </a:moveTo>
                  <a:lnTo>
                    <a:pt x="2628100" y="0"/>
                  </a:lnTo>
                  <a:lnTo>
                    <a:pt x="2628100" y="9537"/>
                  </a:lnTo>
                  <a:lnTo>
                    <a:pt x="2637625" y="9537"/>
                  </a:lnTo>
                  <a:lnTo>
                    <a:pt x="2637625" y="0"/>
                  </a:lnTo>
                  <a:close/>
                </a:path>
                <a:path w="4009390" h="10160">
                  <a:moveTo>
                    <a:pt x="2694749" y="0"/>
                  </a:moveTo>
                  <a:lnTo>
                    <a:pt x="2685224" y="0"/>
                  </a:lnTo>
                  <a:lnTo>
                    <a:pt x="2685224" y="9537"/>
                  </a:lnTo>
                  <a:lnTo>
                    <a:pt x="2694749" y="9537"/>
                  </a:lnTo>
                  <a:lnTo>
                    <a:pt x="2694749" y="0"/>
                  </a:lnTo>
                  <a:close/>
                </a:path>
                <a:path w="4009390" h="10160">
                  <a:moveTo>
                    <a:pt x="2751886" y="0"/>
                  </a:moveTo>
                  <a:lnTo>
                    <a:pt x="2742361" y="0"/>
                  </a:lnTo>
                  <a:lnTo>
                    <a:pt x="2742361" y="9537"/>
                  </a:lnTo>
                  <a:lnTo>
                    <a:pt x="2751886" y="9537"/>
                  </a:lnTo>
                  <a:lnTo>
                    <a:pt x="2751886" y="0"/>
                  </a:lnTo>
                  <a:close/>
                </a:path>
                <a:path w="4009390" h="10160">
                  <a:moveTo>
                    <a:pt x="2809011" y="0"/>
                  </a:moveTo>
                  <a:lnTo>
                    <a:pt x="2799499" y="0"/>
                  </a:lnTo>
                  <a:lnTo>
                    <a:pt x="2799499" y="9537"/>
                  </a:lnTo>
                  <a:lnTo>
                    <a:pt x="2809011" y="9537"/>
                  </a:lnTo>
                  <a:lnTo>
                    <a:pt x="2809011" y="0"/>
                  </a:lnTo>
                  <a:close/>
                </a:path>
                <a:path w="4009390" h="10160">
                  <a:moveTo>
                    <a:pt x="2866148" y="0"/>
                  </a:moveTo>
                  <a:lnTo>
                    <a:pt x="2856623" y="0"/>
                  </a:lnTo>
                  <a:lnTo>
                    <a:pt x="2856623" y="9537"/>
                  </a:lnTo>
                  <a:lnTo>
                    <a:pt x="2866148" y="9537"/>
                  </a:lnTo>
                  <a:lnTo>
                    <a:pt x="2866148" y="0"/>
                  </a:lnTo>
                  <a:close/>
                </a:path>
                <a:path w="4009390" h="10160">
                  <a:moveTo>
                    <a:pt x="2923286" y="0"/>
                  </a:moveTo>
                  <a:lnTo>
                    <a:pt x="2913761" y="0"/>
                  </a:lnTo>
                  <a:lnTo>
                    <a:pt x="2913761" y="9537"/>
                  </a:lnTo>
                  <a:lnTo>
                    <a:pt x="2923286" y="9537"/>
                  </a:lnTo>
                  <a:lnTo>
                    <a:pt x="2923286" y="0"/>
                  </a:lnTo>
                  <a:close/>
                </a:path>
                <a:path w="4009390" h="10160">
                  <a:moveTo>
                    <a:pt x="2980410" y="0"/>
                  </a:moveTo>
                  <a:lnTo>
                    <a:pt x="2970898" y="0"/>
                  </a:lnTo>
                  <a:lnTo>
                    <a:pt x="2970898" y="9537"/>
                  </a:lnTo>
                  <a:lnTo>
                    <a:pt x="2980410" y="9537"/>
                  </a:lnTo>
                  <a:lnTo>
                    <a:pt x="2980410" y="0"/>
                  </a:lnTo>
                  <a:close/>
                </a:path>
                <a:path w="4009390" h="10160">
                  <a:moveTo>
                    <a:pt x="3037548" y="0"/>
                  </a:moveTo>
                  <a:lnTo>
                    <a:pt x="3028023" y="0"/>
                  </a:lnTo>
                  <a:lnTo>
                    <a:pt x="3028023" y="9537"/>
                  </a:lnTo>
                  <a:lnTo>
                    <a:pt x="3037548" y="9537"/>
                  </a:lnTo>
                  <a:lnTo>
                    <a:pt x="3037548" y="0"/>
                  </a:lnTo>
                  <a:close/>
                </a:path>
                <a:path w="4009390" h="10160">
                  <a:moveTo>
                    <a:pt x="3094685" y="0"/>
                  </a:moveTo>
                  <a:lnTo>
                    <a:pt x="3085160" y="0"/>
                  </a:lnTo>
                  <a:lnTo>
                    <a:pt x="3085160" y="9537"/>
                  </a:lnTo>
                  <a:lnTo>
                    <a:pt x="3094685" y="9537"/>
                  </a:lnTo>
                  <a:lnTo>
                    <a:pt x="3094685" y="0"/>
                  </a:lnTo>
                  <a:close/>
                </a:path>
                <a:path w="4009390" h="10160">
                  <a:moveTo>
                    <a:pt x="3151809" y="0"/>
                  </a:moveTo>
                  <a:lnTo>
                    <a:pt x="3142284" y="0"/>
                  </a:lnTo>
                  <a:lnTo>
                    <a:pt x="3142284" y="9537"/>
                  </a:lnTo>
                  <a:lnTo>
                    <a:pt x="3151809" y="9537"/>
                  </a:lnTo>
                  <a:lnTo>
                    <a:pt x="3151809" y="0"/>
                  </a:lnTo>
                  <a:close/>
                </a:path>
                <a:path w="4009390" h="10160">
                  <a:moveTo>
                    <a:pt x="3208947" y="0"/>
                  </a:moveTo>
                  <a:lnTo>
                    <a:pt x="3199422" y="0"/>
                  </a:lnTo>
                  <a:lnTo>
                    <a:pt x="3199422" y="9537"/>
                  </a:lnTo>
                  <a:lnTo>
                    <a:pt x="3208947" y="9537"/>
                  </a:lnTo>
                  <a:lnTo>
                    <a:pt x="3208947" y="0"/>
                  </a:lnTo>
                  <a:close/>
                </a:path>
                <a:path w="4009390" h="10160">
                  <a:moveTo>
                    <a:pt x="3266071" y="0"/>
                  </a:moveTo>
                  <a:lnTo>
                    <a:pt x="3256559" y="0"/>
                  </a:lnTo>
                  <a:lnTo>
                    <a:pt x="3256559" y="9537"/>
                  </a:lnTo>
                  <a:lnTo>
                    <a:pt x="3266071" y="9537"/>
                  </a:lnTo>
                  <a:lnTo>
                    <a:pt x="3266071" y="0"/>
                  </a:lnTo>
                  <a:close/>
                </a:path>
                <a:path w="4009390" h="10160">
                  <a:moveTo>
                    <a:pt x="3323209" y="0"/>
                  </a:moveTo>
                  <a:lnTo>
                    <a:pt x="3313684" y="0"/>
                  </a:lnTo>
                  <a:lnTo>
                    <a:pt x="3313684" y="9537"/>
                  </a:lnTo>
                  <a:lnTo>
                    <a:pt x="3323209" y="9537"/>
                  </a:lnTo>
                  <a:lnTo>
                    <a:pt x="3323209" y="0"/>
                  </a:lnTo>
                  <a:close/>
                </a:path>
                <a:path w="4009390" h="10160">
                  <a:moveTo>
                    <a:pt x="3380346" y="0"/>
                  </a:moveTo>
                  <a:lnTo>
                    <a:pt x="3370821" y="0"/>
                  </a:lnTo>
                  <a:lnTo>
                    <a:pt x="3370821" y="9537"/>
                  </a:lnTo>
                  <a:lnTo>
                    <a:pt x="3380346" y="9537"/>
                  </a:lnTo>
                  <a:lnTo>
                    <a:pt x="3380346" y="0"/>
                  </a:lnTo>
                  <a:close/>
                </a:path>
                <a:path w="4009390" h="10160">
                  <a:moveTo>
                    <a:pt x="3437471" y="0"/>
                  </a:moveTo>
                  <a:lnTo>
                    <a:pt x="3427958" y="0"/>
                  </a:lnTo>
                  <a:lnTo>
                    <a:pt x="3427958" y="9537"/>
                  </a:lnTo>
                  <a:lnTo>
                    <a:pt x="3437471" y="9537"/>
                  </a:lnTo>
                  <a:lnTo>
                    <a:pt x="3437471" y="0"/>
                  </a:lnTo>
                  <a:close/>
                </a:path>
                <a:path w="4009390" h="10160">
                  <a:moveTo>
                    <a:pt x="3494608" y="0"/>
                  </a:moveTo>
                  <a:lnTo>
                    <a:pt x="3485083" y="0"/>
                  </a:lnTo>
                  <a:lnTo>
                    <a:pt x="3485083" y="9537"/>
                  </a:lnTo>
                  <a:lnTo>
                    <a:pt x="3494608" y="9537"/>
                  </a:lnTo>
                  <a:lnTo>
                    <a:pt x="3494608" y="0"/>
                  </a:lnTo>
                  <a:close/>
                </a:path>
                <a:path w="4009390" h="10160">
                  <a:moveTo>
                    <a:pt x="3551745" y="0"/>
                  </a:moveTo>
                  <a:lnTo>
                    <a:pt x="3542220" y="0"/>
                  </a:lnTo>
                  <a:lnTo>
                    <a:pt x="3542220" y="9537"/>
                  </a:lnTo>
                  <a:lnTo>
                    <a:pt x="3551745" y="9537"/>
                  </a:lnTo>
                  <a:lnTo>
                    <a:pt x="3551745" y="0"/>
                  </a:lnTo>
                  <a:close/>
                </a:path>
                <a:path w="4009390" h="10160">
                  <a:moveTo>
                    <a:pt x="3608870" y="0"/>
                  </a:moveTo>
                  <a:lnTo>
                    <a:pt x="3599345" y="0"/>
                  </a:lnTo>
                  <a:lnTo>
                    <a:pt x="3599345" y="9537"/>
                  </a:lnTo>
                  <a:lnTo>
                    <a:pt x="3608870" y="9537"/>
                  </a:lnTo>
                  <a:lnTo>
                    <a:pt x="3608870" y="0"/>
                  </a:lnTo>
                  <a:close/>
                </a:path>
                <a:path w="4009390" h="10160">
                  <a:moveTo>
                    <a:pt x="3666007" y="0"/>
                  </a:moveTo>
                  <a:lnTo>
                    <a:pt x="3656482" y="0"/>
                  </a:lnTo>
                  <a:lnTo>
                    <a:pt x="3656482" y="9537"/>
                  </a:lnTo>
                  <a:lnTo>
                    <a:pt x="3666007" y="9537"/>
                  </a:lnTo>
                  <a:lnTo>
                    <a:pt x="3666007" y="0"/>
                  </a:lnTo>
                  <a:close/>
                </a:path>
                <a:path w="4009390" h="10160">
                  <a:moveTo>
                    <a:pt x="3723132" y="0"/>
                  </a:moveTo>
                  <a:lnTo>
                    <a:pt x="3713619" y="0"/>
                  </a:lnTo>
                  <a:lnTo>
                    <a:pt x="3713619" y="9537"/>
                  </a:lnTo>
                  <a:lnTo>
                    <a:pt x="3723132" y="9537"/>
                  </a:lnTo>
                  <a:lnTo>
                    <a:pt x="3723132" y="0"/>
                  </a:lnTo>
                  <a:close/>
                </a:path>
                <a:path w="4009390" h="10160">
                  <a:moveTo>
                    <a:pt x="3780269" y="0"/>
                  </a:moveTo>
                  <a:lnTo>
                    <a:pt x="3770744" y="0"/>
                  </a:lnTo>
                  <a:lnTo>
                    <a:pt x="3770744" y="9537"/>
                  </a:lnTo>
                  <a:lnTo>
                    <a:pt x="3780269" y="9537"/>
                  </a:lnTo>
                  <a:lnTo>
                    <a:pt x="3780269" y="0"/>
                  </a:lnTo>
                  <a:close/>
                </a:path>
                <a:path w="4009390" h="10160">
                  <a:moveTo>
                    <a:pt x="3837406" y="0"/>
                  </a:moveTo>
                  <a:lnTo>
                    <a:pt x="3827881" y="0"/>
                  </a:lnTo>
                  <a:lnTo>
                    <a:pt x="3827881" y="9537"/>
                  </a:lnTo>
                  <a:lnTo>
                    <a:pt x="3837406" y="9537"/>
                  </a:lnTo>
                  <a:lnTo>
                    <a:pt x="3837406" y="0"/>
                  </a:lnTo>
                  <a:close/>
                </a:path>
                <a:path w="4009390" h="10160">
                  <a:moveTo>
                    <a:pt x="3894531" y="0"/>
                  </a:moveTo>
                  <a:lnTo>
                    <a:pt x="3885006" y="0"/>
                  </a:lnTo>
                  <a:lnTo>
                    <a:pt x="3885006" y="9537"/>
                  </a:lnTo>
                  <a:lnTo>
                    <a:pt x="3894531" y="9537"/>
                  </a:lnTo>
                  <a:lnTo>
                    <a:pt x="3894531" y="0"/>
                  </a:lnTo>
                  <a:close/>
                </a:path>
                <a:path w="4009390" h="10160">
                  <a:moveTo>
                    <a:pt x="3951668" y="0"/>
                  </a:moveTo>
                  <a:lnTo>
                    <a:pt x="3942143" y="0"/>
                  </a:lnTo>
                  <a:lnTo>
                    <a:pt x="3942143" y="9537"/>
                  </a:lnTo>
                  <a:lnTo>
                    <a:pt x="3951668" y="9537"/>
                  </a:lnTo>
                  <a:lnTo>
                    <a:pt x="3951668" y="0"/>
                  </a:lnTo>
                  <a:close/>
                </a:path>
                <a:path w="4009390" h="10160">
                  <a:moveTo>
                    <a:pt x="4008793" y="0"/>
                  </a:moveTo>
                  <a:lnTo>
                    <a:pt x="3999280" y="0"/>
                  </a:lnTo>
                  <a:lnTo>
                    <a:pt x="3999280" y="9537"/>
                  </a:lnTo>
                  <a:lnTo>
                    <a:pt x="4008793" y="9537"/>
                  </a:lnTo>
                  <a:lnTo>
                    <a:pt x="4008793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5672" y="5506821"/>
              <a:ext cx="10521950" cy="496570"/>
            </a:xfrm>
            <a:custGeom>
              <a:avLst/>
              <a:gdLst/>
              <a:ahLst/>
              <a:cxnLst/>
              <a:rect l="l" t="t" r="r" b="b"/>
              <a:pathLst>
                <a:path w="10521950" h="496570">
                  <a:moveTo>
                    <a:pt x="9512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12" y="9537"/>
                  </a:lnTo>
                  <a:lnTo>
                    <a:pt x="9512" y="0"/>
                  </a:lnTo>
                  <a:close/>
                </a:path>
                <a:path w="10521950" h="496570">
                  <a:moveTo>
                    <a:pt x="66649" y="0"/>
                  </a:moveTo>
                  <a:lnTo>
                    <a:pt x="57124" y="0"/>
                  </a:lnTo>
                  <a:lnTo>
                    <a:pt x="57124" y="9537"/>
                  </a:lnTo>
                  <a:lnTo>
                    <a:pt x="66649" y="9537"/>
                  </a:lnTo>
                  <a:lnTo>
                    <a:pt x="66649" y="0"/>
                  </a:lnTo>
                  <a:close/>
                </a:path>
                <a:path w="10521950" h="496570">
                  <a:moveTo>
                    <a:pt x="123786" y="0"/>
                  </a:moveTo>
                  <a:lnTo>
                    <a:pt x="114261" y="0"/>
                  </a:lnTo>
                  <a:lnTo>
                    <a:pt x="114261" y="9537"/>
                  </a:lnTo>
                  <a:lnTo>
                    <a:pt x="123786" y="9537"/>
                  </a:lnTo>
                  <a:lnTo>
                    <a:pt x="123786" y="0"/>
                  </a:lnTo>
                  <a:close/>
                </a:path>
                <a:path w="10521950" h="496570">
                  <a:moveTo>
                    <a:pt x="180911" y="0"/>
                  </a:moveTo>
                  <a:lnTo>
                    <a:pt x="171386" y="0"/>
                  </a:lnTo>
                  <a:lnTo>
                    <a:pt x="171386" y="9537"/>
                  </a:lnTo>
                  <a:lnTo>
                    <a:pt x="180911" y="9537"/>
                  </a:lnTo>
                  <a:lnTo>
                    <a:pt x="180911" y="0"/>
                  </a:lnTo>
                  <a:close/>
                </a:path>
                <a:path w="10521950" h="496570">
                  <a:moveTo>
                    <a:pt x="238048" y="0"/>
                  </a:moveTo>
                  <a:lnTo>
                    <a:pt x="228523" y="0"/>
                  </a:lnTo>
                  <a:lnTo>
                    <a:pt x="228523" y="9537"/>
                  </a:lnTo>
                  <a:lnTo>
                    <a:pt x="238048" y="9537"/>
                  </a:lnTo>
                  <a:lnTo>
                    <a:pt x="238048" y="0"/>
                  </a:lnTo>
                  <a:close/>
                </a:path>
                <a:path w="10521950" h="496570">
                  <a:moveTo>
                    <a:pt x="295173" y="0"/>
                  </a:moveTo>
                  <a:lnTo>
                    <a:pt x="285661" y="0"/>
                  </a:lnTo>
                  <a:lnTo>
                    <a:pt x="285661" y="9537"/>
                  </a:lnTo>
                  <a:lnTo>
                    <a:pt x="295173" y="9537"/>
                  </a:lnTo>
                  <a:lnTo>
                    <a:pt x="295173" y="0"/>
                  </a:lnTo>
                  <a:close/>
                </a:path>
                <a:path w="10521950" h="496570">
                  <a:moveTo>
                    <a:pt x="352310" y="0"/>
                  </a:moveTo>
                  <a:lnTo>
                    <a:pt x="342785" y="0"/>
                  </a:lnTo>
                  <a:lnTo>
                    <a:pt x="342785" y="9537"/>
                  </a:lnTo>
                  <a:lnTo>
                    <a:pt x="352310" y="9537"/>
                  </a:lnTo>
                  <a:lnTo>
                    <a:pt x="352310" y="0"/>
                  </a:lnTo>
                  <a:close/>
                </a:path>
                <a:path w="10521950" h="496570">
                  <a:moveTo>
                    <a:pt x="409448" y="0"/>
                  </a:moveTo>
                  <a:lnTo>
                    <a:pt x="399923" y="0"/>
                  </a:lnTo>
                  <a:lnTo>
                    <a:pt x="399923" y="9537"/>
                  </a:lnTo>
                  <a:lnTo>
                    <a:pt x="409448" y="9537"/>
                  </a:lnTo>
                  <a:lnTo>
                    <a:pt x="409448" y="0"/>
                  </a:lnTo>
                  <a:close/>
                </a:path>
                <a:path w="10521950" h="496570">
                  <a:moveTo>
                    <a:pt x="466572" y="0"/>
                  </a:moveTo>
                  <a:lnTo>
                    <a:pt x="457060" y="0"/>
                  </a:lnTo>
                  <a:lnTo>
                    <a:pt x="457060" y="9537"/>
                  </a:lnTo>
                  <a:lnTo>
                    <a:pt x="466572" y="9537"/>
                  </a:lnTo>
                  <a:lnTo>
                    <a:pt x="466572" y="0"/>
                  </a:lnTo>
                  <a:close/>
                </a:path>
                <a:path w="10521950" h="496570">
                  <a:moveTo>
                    <a:pt x="523709" y="0"/>
                  </a:moveTo>
                  <a:lnTo>
                    <a:pt x="514184" y="0"/>
                  </a:lnTo>
                  <a:lnTo>
                    <a:pt x="514184" y="9537"/>
                  </a:lnTo>
                  <a:lnTo>
                    <a:pt x="523709" y="9537"/>
                  </a:lnTo>
                  <a:lnTo>
                    <a:pt x="523709" y="0"/>
                  </a:lnTo>
                  <a:close/>
                </a:path>
                <a:path w="10521950" h="496570">
                  <a:moveTo>
                    <a:pt x="580847" y="0"/>
                  </a:moveTo>
                  <a:lnTo>
                    <a:pt x="571322" y="0"/>
                  </a:lnTo>
                  <a:lnTo>
                    <a:pt x="571322" y="9537"/>
                  </a:lnTo>
                  <a:lnTo>
                    <a:pt x="580847" y="9537"/>
                  </a:lnTo>
                  <a:lnTo>
                    <a:pt x="580847" y="0"/>
                  </a:lnTo>
                  <a:close/>
                </a:path>
                <a:path w="10521950" h="496570">
                  <a:moveTo>
                    <a:pt x="637971" y="0"/>
                  </a:moveTo>
                  <a:lnTo>
                    <a:pt x="628446" y="0"/>
                  </a:lnTo>
                  <a:lnTo>
                    <a:pt x="628446" y="9537"/>
                  </a:lnTo>
                  <a:lnTo>
                    <a:pt x="637971" y="9537"/>
                  </a:lnTo>
                  <a:lnTo>
                    <a:pt x="637971" y="0"/>
                  </a:lnTo>
                  <a:close/>
                </a:path>
                <a:path w="10521950" h="496570">
                  <a:moveTo>
                    <a:pt x="695109" y="0"/>
                  </a:moveTo>
                  <a:lnTo>
                    <a:pt x="685584" y="0"/>
                  </a:lnTo>
                  <a:lnTo>
                    <a:pt x="685584" y="9537"/>
                  </a:lnTo>
                  <a:lnTo>
                    <a:pt x="695109" y="9537"/>
                  </a:lnTo>
                  <a:lnTo>
                    <a:pt x="695109" y="0"/>
                  </a:lnTo>
                  <a:close/>
                </a:path>
                <a:path w="10521950" h="496570">
                  <a:moveTo>
                    <a:pt x="752233" y="0"/>
                  </a:moveTo>
                  <a:lnTo>
                    <a:pt x="742721" y="0"/>
                  </a:lnTo>
                  <a:lnTo>
                    <a:pt x="742721" y="9537"/>
                  </a:lnTo>
                  <a:lnTo>
                    <a:pt x="752233" y="9537"/>
                  </a:lnTo>
                  <a:lnTo>
                    <a:pt x="752233" y="0"/>
                  </a:lnTo>
                  <a:close/>
                </a:path>
                <a:path w="10521950" h="496570">
                  <a:moveTo>
                    <a:pt x="809371" y="0"/>
                  </a:moveTo>
                  <a:lnTo>
                    <a:pt x="799846" y="0"/>
                  </a:lnTo>
                  <a:lnTo>
                    <a:pt x="799846" y="9537"/>
                  </a:lnTo>
                  <a:lnTo>
                    <a:pt x="809371" y="9537"/>
                  </a:lnTo>
                  <a:lnTo>
                    <a:pt x="809371" y="0"/>
                  </a:lnTo>
                  <a:close/>
                </a:path>
                <a:path w="10521950" h="496570">
                  <a:moveTo>
                    <a:pt x="866508" y="0"/>
                  </a:moveTo>
                  <a:lnTo>
                    <a:pt x="856983" y="0"/>
                  </a:lnTo>
                  <a:lnTo>
                    <a:pt x="856983" y="9537"/>
                  </a:lnTo>
                  <a:lnTo>
                    <a:pt x="866508" y="9537"/>
                  </a:lnTo>
                  <a:lnTo>
                    <a:pt x="866508" y="0"/>
                  </a:lnTo>
                  <a:close/>
                </a:path>
                <a:path w="10521950" h="496570">
                  <a:moveTo>
                    <a:pt x="923632" y="0"/>
                  </a:moveTo>
                  <a:lnTo>
                    <a:pt x="914120" y="0"/>
                  </a:lnTo>
                  <a:lnTo>
                    <a:pt x="914120" y="9537"/>
                  </a:lnTo>
                  <a:lnTo>
                    <a:pt x="923632" y="9537"/>
                  </a:lnTo>
                  <a:lnTo>
                    <a:pt x="923632" y="0"/>
                  </a:lnTo>
                  <a:close/>
                </a:path>
                <a:path w="10521950" h="496570">
                  <a:moveTo>
                    <a:pt x="980770" y="0"/>
                  </a:moveTo>
                  <a:lnTo>
                    <a:pt x="971245" y="0"/>
                  </a:lnTo>
                  <a:lnTo>
                    <a:pt x="971245" y="9537"/>
                  </a:lnTo>
                  <a:lnTo>
                    <a:pt x="980770" y="9537"/>
                  </a:lnTo>
                  <a:lnTo>
                    <a:pt x="980770" y="0"/>
                  </a:lnTo>
                  <a:close/>
                </a:path>
                <a:path w="10521950" h="496570">
                  <a:moveTo>
                    <a:pt x="1037907" y="0"/>
                  </a:moveTo>
                  <a:lnTo>
                    <a:pt x="1028382" y="0"/>
                  </a:lnTo>
                  <a:lnTo>
                    <a:pt x="1028382" y="9537"/>
                  </a:lnTo>
                  <a:lnTo>
                    <a:pt x="1037907" y="9537"/>
                  </a:lnTo>
                  <a:lnTo>
                    <a:pt x="1037907" y="0"/>
                  </a:lnTo>
                  <a:close/>
                </a:path>
                <a:path w="10521950" h="496570">
                  <a:moveTo>
                    <a:pt x="1095032" y="0"/>
                  </a:moveTo>
                  <a:lnTo>
                    <a:pt x="1085507" y="0"/>
                  </a:lnTo>
                  <a:lnTo>
                    <a:pt x="1085507" y="9537"/>
                  </a:lnTo>
                  <a:lnTo>
                    <a:pt x="1095032" y="9537"/>
                  </a:lnTo>
                  <a:lnTo>
                    <a:pt x="1095032" y="0"/>
                  </a:lnTo>
                  <a:close/>
                </a:path>
                <a:path w="10521950" h="496570">
                  <a:moveTo>
                    <a:pt x="1152169" y="0"/>
                  </a:moveTo>
                  <a:lnTo>
                    <a:pt x="1142644" y="0"/>
                  </a:lnTo>
                  <a:lnTo>
                    <a:pt x="1142644" y="9537"/>
                  </a:lnTo>
                  <a:lnTo>
                    <a:pt x="1152169" y="9537"/>
                  </a:lnTo>
                  <a:lnTo>
                    <a:pt x="1152169" y="0"/>
                  </a:lnTo>
                  <a:close/>
                </a:path>
                <a:path w="10521950" h="496570">
                  <a:moveTo>
                    <a:pt x="1209294" y="0"/>
                  </a:moveTo>
                  <a:lnTo>
                    <a:pt x="1199781" y="0"/>
                  </a:lnTo>
                  <a:lnTo>
                    <a:pt x="1199781" y="9537"/>
                  </a:lnTo>
                  <a:lnTo>
                    <a:pt x="1209294" y="9537"/>
                  </a:lnTo>
                  <a:lnTo>
                    <a:pt x="1209294" y="0"/>
                  </a:lnTo>
                  <a:close/>
                </a:path>
                <a:path w="10521950" h="496570">
                  <a:moveTo>
                    <a:pt x="1266431" y="0"/>
                  </a:moveTo>
                  <a:lnTo>
                    <a:pt x="1256906" y="0"/>
                  </a:lnTo>
                  <a:lnTo>
                    <a:pt x="1256906" y="9537"/>
                  </a:lnTo>
                  <a:lnTo>
                    <a:pt x="1266431" y="9537"/>
                  </a:lnTo>
                  <a:lnTo>
                    <a:pt x="1266431" y="0"/>
                  </a:lnTo>
                  <a:close/>
                </a:path>
                <a:path w="10521950" h="496570">
                  <a:moveTo>
                    <a:pt x="1323568" y="0"/>
                  </a:moveTo>
                  <a:lnTo>
                    <a:pt x="1314043" y="0"/>
                  </a:lnTo>
                  <a:lnTo>
                    <a:pt x="1314043" y="9537"/>
                  </a:lnTo>
                  <a:lnTo>
                    <a:pt x="1323568" y="9537"/>
                  </a:lnTo>
                  <a:lnTo>
                    <a:pt x="1323568" y="0"/>
                  </a:lnTo>
                  <a:close/>
                </a:path>
                <a:path w="10521950" h="496570">
                  <a:moveTo>
                    <a:pt x="1380693" y="0"/>
                  </a:moveTo>
                  <a:lnTo>
                    <a:pt x="1371180" y="0"/>
                  </a:lnTo>
                  <a:lnTo>
                    <a:pt x="1371180" y="9537"/>
                  </a:lnTo>
                  <a:lnTo>
                    <a:pt x="1380693" y="9537"/>
                  </a:lnTo>
                  <a:lnTo>
                    <a:pt x="1380693" y="0"/>
                  </a:lnTo>
                  <a:close/>
                </a:path>
                <a:path w="10521950" h="496570">
                  <a:moveTo>
                    <a:pt x="1437830" y="0"/>
                  </a:moveTo>
                  <a:lnTo>
                    <a:pt x="1428305" y="0"/>
                  </a:lnTo>
                  <a:lnTo>
                    <a:pt x="1428305" y="9537"/>
                  </a:lnTo>
                  <a:lnTo>
                    <a:pt x="1437830" y="9537"/>
                  </a:lnTo>
                  <a:lnTo>
                    <a:pt x="1437830" y="0"/>
                  </a:lnTo>
                  <a:close/>
                </a:path>
                <a:path w="10521950" h="496570">
                  <a:moveTo>
                    <a:pt x="1494967" y="0"/>
                  </a:moveTo>
                  <a:lnTo>
                    <a:pt x="1485442" y="0"/>
                  </a:lnTo>
                  <a:lnTo>
                    <a:pt x="1485442" y="9537"/>
                  </a:lnTo>
                  <a:lnTo>
                    <a:pt x="1494967" y="9537"/>
                  </a:lnTo>
                  <a:lnTo>
                    <a:pt x="1494967" y="0"/>
                  </a:lnTo>
                  <a:close/>
                </a:path>
                <a:path w="10521950" h="496570">
                  <a:moveTo>
                    <a:pt x="1552092" y="0"/>
                  </a:moveTo>
                  <a:lnTo>
                    <a:pt x="1542567" y="0"/>
                  </a:lnTo>
                  <a:lnTo>
                    <a:pt x="1542567" y="9537"/>
                  </a:lnTo>
                  <a:lnTo>
                    <a:pt x="1552092" y="9537"/>
                  </a:lnTo>
                  <a:lnTo>
                    <a:pt x="1552092" y="0"/>
                  </a:lnTo>
                  <a:close/>
                </a:path>
                <a:path w="10521950" h="496570">
                  <a:moveTo>
                    <a:pt x="1609229" y="0"/>
                  </a:moveTo>
                  <a:lnTo>
                    <a:pt x="1599704" y="0"/>
                  </a:lnTo>
                  <a:lnTo>
                    <a:pt x="1599704" y="9537"/>
                  </a:lnTo>
                  <a:lnTo>
                    <a:pt x="1609229" y="9537"/>
                  </a:lnTo>
                  <a:lnTo>
                    <a:pt x="1609229" y="0"/>
                  </a:lnTo>
                  <a:close/>
                </a:path>
                <a:path w="10521950" h="496570">
                  <a:moveTo>
                    <a:pt x="1666354" y="0"/>
                  </a:moveTo>
                  <a:lnTo>
                    <a:pt x="1656842" y="0"/>
                  </a:lnTo>
                  <a:lnTo>
                    <a:pt x="1656842" y="9537"/>
                  </a:lnTo>
                  <a:lnTo>
                    <a:pt x="1666354" y="9537"/>
                  </a:lnTo>
                  <a:lnTo>
                    <a:pt x="1666354" y="0"/>
                  </a:lnTo>
                  <a:close/>
                </a:path>
                <a:path w="10521950" h="496570">
                  <a:moveTo>
                    <a:pt x="1723491" y="0"/>
                  </a:moveTo>
                  <a:lnTo>
                    <a:pt x="1713966" y="0"/>
                  </a:lnTo>
                  <a:lnTo>
                    <a:pt x="1713966" y="9537"/>
                  </a:lnTo>
                  <a:lnTo>
                    <a:pt x="1723491" y="9537"/>
                  </a:lnTo>
                  <a:lnTo>
                    <a:pt x="1723491" y="0"/>
                  </a:lnTo>
                  <a:close/>
                </a:path>
                <a:path w="10521950" h="496570">
                  <a:moveTo>
                    <a:pt x="1780628" y="0"/>
                  </a:moveTo>
                  <a:lnTo>
                    <a:pt x="1771103" y="0"/>
                  </a:lnTo>
                  <a:lnTo>
                    <a:pt x="1771103" y="9537"/>
                  </a:lnTo>
                  <a:lnTo>
                    <a:pt x="1780628" y="9537"/>
                  </a:lnTo>
                  <a:lnTo>
                    <a:pt x="1780628" y="0"/>
                  </a:lnTo>
                  <a:close/>
                </a:path>
                <a:path w="10521950" h="496570">
                  <a:moveTo>
                    <a:pt x="1837753" y="0"/>
                  </a:moveTo>
                  <a:lnTo>
                    <a:pt x="1828228" y="0"/>
                  </a:lnTo>
                  <a:lnTo>
                    <a:pt x="1828228" y="9537"/>
                  </a:lnTo>
                  <a:lnTo>
                    <a:pt x="1837753" y="9537"/>
                  </a:lnTo>
                  <a:lnTo>
                    <a:pt x="1837753" y="0"/>
                  </a:lnTo>
                  <a:close/>
                </a:path>
                <a:path w="10521950" h="496570">
                  <a:moveTo>
                    <a:pt x="1894890" y="0"/>
                  </a:moveTo>
                  <a:lnTo>
                    <a:pt x="1885365" y="0"/>
                  </a:lnTo>
                  <a:lnTo>
                    <a:pt x="1885365" y="9537"/>
                  </a:lnTo>
                  <a:lnTo>
                    <a:pt x="1894890" y="9537"/>
                  </a:lnTo>
                  <a:lnTo>
                    <a:pt x="1894890" y="0"/>
                  </a:lnTo>
                  <a:close/>
                </a:path>
                <a:path w="10521950" h="496570">
                  <a:moveTo>
                    <a:pt x="1952015" y="0"/>
                  </a:moveTo>
                  <a:lnTo>
                    <a:pt x="1942503" y="0"/>
                  </a:lnTo>
                  <a:lnTo>
                    <a:pt x="1942503" y="9537"/>
                  </a:lnTo>
                  <a:lnTo>
                    <a:pt x="1952015" y="9537"/>
                  </a:lnTo>
                  <a:lnTo>
                    <a:pt x="1952015" y="0"/>
                  </a:lnTo>
                  <a:close/>
                </a:path>
                <a:path w="10521950" h="496570">
                  <a:moveTo>
                    <a:pt x="2009152" y="0"/>
                  </a:moveTo>
                  <a:lnTo>
                    <a:pt x="1999627" y="0"/>
                  </a:lnTo>
                  <a:lnTo>
                    <a:pt x="1999627" y="9537"/>
                  </a:lnTo>
                  <a:lnTo>
                    <a:pt x="2009152" y="9537"/>
                  </a:lnTo>
                  <a:lnTo>
                    <a:pt x="2009152" y="0"/>
                  </a:lnTo>
                  <a:close/>
                </a:path>
                <a:path w="10521950" h="496570">
                  <a:moveTo>
                    <a:pt x="2066290" y="0"/>
                  </a:moveTo>
                  <a:lnTo>
                    <a:pt x="2056765" y="0"/>
                  </a:lnTo>
                  <a:lnTo>
                    <a:pt x="2056765" y="9537"/>
                  </a:lnTo>
                  <a:lnTo>
                    <a:pt x="2066290" y="9537"/>
                  </a:lnTo>
                  <a:lnTo>
                    <a:pt x="2066290" y="0"/>
                  </a:lnTo>
                  <a:close/>
                </a:path>
                <a:path w="10521950" h="496570">
                  <a:moveTo>
                    <a:pt x="2123414" y="0"/>
                  </a:moveTo>
                  <a:lnTo>
                    <a:pt x="2113902" y="0"/>
                  </a:lnTo>
                  <a:lnTo>
                    <a:pt x="2113902" y="9537"/>
                  </a:lnTo>
                  <a:lnTo>
                    <a:pt x="2123414" y="9537"/>
                  </a:lnTo>
                  <a:lnTo>
                    <a:pt x="2123414" y="0"/>
                  </a:lnTo>
                  <a:close/>
                </a:path>
                <a:path w="10521950" h="496570">
                  <a:moveTo>
                    <a:pt x="2180552" y="0"/>
                  </a:moveTo>
                  <a:lnTo>
                    <a:pt x="2171027" y="0"/>
                  </a:lnTo>
                  <a:lnTo>
                    <a:pt x="2171027" y="9537"/>
                  </a:lnTo>
                  <a:lnTo>
                    <a:pt x="2180552" y="9537"/>
                  </a:lnTo>
                  <a:lnTo>
                    <a:pt x="2180552" y="0"/>
                  </a:lnTo>
                  <a:close/>
                </a:path>
                <a:path w="10521950" h="496570">
                  <a:moveTo>
                    <a:pt x="2237689" y="0"/>
                  </a:moveTo>
                  <a:lnTo>
                    <a:pt x="2228164" y="0"/>
                  </a:lnTo>
                  <a:lnTo>
                    <a:pt x="2228164" y="9537"/>
                  </a:lnTo>
                  <a:lnTo>
                    <a:pt x="2237689" y="9537"/>
                  </a:lnTo>
                  <a:lnTo>
                    <a:pt x="2237689" y="0"/>
                  </a:lnTo>
                  <a:close/>
                </a:path>
                <a:path w="10521950" h="496570">
                  <a:moveTo>
                    <a:pt x="2294813" y="0"/>
                  </a:moveTo>
                  <a:lnTo>
                    <a:pt x="2285288" y="0"/>
                  </a:lnTo>
                  <a:lnTo>
                    <a:pt x="2285288" y="9537"/>
                  </a:lnTo>
                  <a:lnTo>
                    <a:pt x="2294813" y="9537"/>
                  </a:lnTo>
                  <a:lnTo>
                    <a:pt x="2294813" y="0"/>
                  </a:lnTo>
                  <a:close/>
                </a:path>
                <a:path w="10521950" h="496570">
                  <a:moveTo>
                    <a:pt x="2351951" y="0"/>
                  </a:moveTo>
                  <a:lnTo>
                    <a:pt x="2342426" y="0"/>
                  </a:lnTo>
                  <a:lnTo>
                    <a:pt x="2342426" y="9537"/>
                  </a:lnTo>
                  <a:lnTo>
                    <a:pt x="2351951" y="9537"/>
                  </a:lnTo>
                  <a:lnTo>
                    <a:pt x="2351951" y="0"/>
                  </a:lnTo>
                  <a:close/>
                </a:path>
                <a:path w="10521950" h="496570">
                  <a:moveTo>
                    <a:pt x="2409075" y="0"/>
                  </a:moveTo>
                  <a:lnTo>
                    <a:pt x="2399563" y="0"/>
                  </a:lnTo>
                  <a:lnTo>
                    <a:pt x="2399563" y="9537"/>
                  </a:lnTo>
                  <a:lnTo>
                    <a:pt x="2409075" y="9537"/>
                  </a:lnTo>
                  <a:lnTo>
                    <a:pt x="2409075" y="0"/>
                  </a:lnTo>
                  <a:close/>
                </a:path>
                <a:path w="10521950" h="496570">
                  <a:moveTo>
                    <a:pt x="2466213" y="0"/>
                  </a:moveTo>
                  <a:lnTo>
                    <a:pt x="2456688" y="0"/>
                  </a:lnTo>
                  <a:lnTo>
                    <a:pt x="2456688" y="9537"/>
                  </a:lnTo>
                  <a:lnTo>
                    <a:pt x="2466213" y="9537"/>
                  </a:lnTo>
                  <a:lnTo>
                    <a:pt x="2466213" y="0"/>
                  </a:lnTo>
                  <a:close/>
                </a:path>
                <a:path w="10521950" h="496570">
                  <a:moveTo>
                    <a:pt x="2523350" y="0"/>
                  </a:moveTo>
                  <a:lnTo>
                    <a:pt x="2513825" y="0"/>
                  </a:lnTo>
                  <a:lnTo>
                    <a:pt x="2513825" y="9537"/>
                  </a:lnTo>
                  <a:lnTo>
                    <a:pt x="2523350" y="9537"/>
                  </a:lnTo>
                  <a:lnTo>
                    <a:pt x="2523350" y="0"/>
                  </a:lnTo>
                  <a:close/>
                </a:path>
                <a:path w="10521950" h="496570">
                  <a:moveTo>
                    <a:pt x="2580475" y="0"/>
                  </a:moveTo>
                  <a:lnTo>
                    <a:pt x="2570962" y="0"/>
                  </a:lnTo>
                  <a:lnTo>
                    <a:pt x="2570962" y="9537"/>
                  </a:lnTo>
                  <a:lnTo>
                    <a:pt x="2580475" y="9537"/>
                  </a:lnTo>
                  <a:lnTo>
                    <a:pt x="2580475" y="0"/>
                  </a:lnTo>
                  <a:close/>
                </a:path>
                <a:path w="10521950" h="496570">
                  <a:moveTo>
                    <a:pt x="2637612" y="0"/>
                  </a:moveTo>
                  <a:lnTo>
                    <a:pt x="2628087" y="0"/>
                  </a:lnTo>
                  <a:lnTo>
                    <a:pt x="2628087" y="9537"/>
                  </a:lnTo>
                  <a:lnTo>
                    <a:pt x="2637612" y="9537"/>
                  </a:lnTo>
                  <a:lnTo>
                    <a:pt x="2637612" y="0"/>
                  </a:lnTo>
                  <a:close/>
                </a:path>
                <a:path w="10521950" h="496570">
                  <a:moveTo>
                    <a:pt x="2694749" y="0"/>
                  </a:moveTo>
                  <a:lnTo>
                    <a:pt x="2685224" y="0"/>
                  </a:lnTo>
                  <a:lnTo>
                    <a:pt x="2685224" y="9537"/>
                  </a:lnTo>
                  <a:lnTo>
                    <a:pt x="2694749" y="9537"/>
                  </a:lnTo>
                  <a:lnTo>
                    <a:pt x="2694749" y="0"/>
                  </a:lnTo>
                  <a:close/>
                </a:path>
                <a:path w="10521950" h="496570">
                  <a:moveTo>
                    <a:pt x="2751874" y="0"/>
                  </a:moveTo>
                  <a:lnTo>
                    <a:pt x="2742349" y="0"/>
                  </a:lnTo>
                  <a:lnTo>
                    <a:pt x="2742349" y="9537"/>
                  </a:lnTo>
                  <a:lnTo>
                    <a:pt x="2751874" y="9537"/>
                  </a:lnTo>
                  <a:lnTo>
                    <a:pt x="2751874" y="0"/>
                  </a:lnTo>
                  <a:close/>
                </a:path>
                <a:path w="10521950" h="496570">
                  <a:moveTo>
                    <a:pt x="2809011" y="0"/>
                  </a:moveTo>
                  <a:lnTo>
                    <a:pt x="2799486" y="0"/>
                  </a:lnTo>
                  <a:lnTo>
                    <a:pt x="2799486" y="9537"/>
                  </a:lnTo>
                  <a:lnTo>
                    <a:pt x="2809011" y="9537"/>
                  </a:lnTo>
                  <a:lnTo>
                    <a:pt x="2809011" y="0"/>
                  </a:lnTo>
                  <a:close/>
                </a:path>
                <a:path w="10521950" h="496570">
                  <a:moveTo>
                    <a:pt x="2866136" y="0"/>
                  </a:moveTo>
                  <a:lnTo>
                    <a:pt x="2856623" y="0"/>
                  </a:lnTo>
                  <a:lnTo>
                    <a:pt x="2856623" y="9537"/>
                  </a:lnTo>
                  <a:lnTo>
                    <a:pt x="2866136" y="9537"/>
                  </a:lnTo>
                  <a:lnTo>
                    <a:pt x="2866136" y="0"/>
                  </a:lnTo>
                  <a:close/>
                </a:path>
                <a:path w="10521950" h="496570">
                  <a:moveTo>
                    <a:pt x="2923273" y="0"/>
                  </a:moveTo>
                  <a:lnTo>
                    <a:pt x="2913748" y="0"/>
                  </a:lnTo>
                  <a:lnTo>
                    <a:pt x="2913748" y="9537"/>
                  </a:lnTo>
                  <a:lnTo>
                    <a:pt x="2923273" y="9537"/>
                  </a:lnTo>
                  <a:lnTo>
                    <a:pt x="2923273" y="0"/>
                  </a:lnTo>
                  <a:close/>
                </a:path>
                <a:path w="10521950" h="496570">
                  <a:moveTo>
                    <a:pt x="2980410" y="0"/>
                  </a:moveTo>
                  <a:lnTo>
                    <a:pt x="2970885" y="0"/>
                  </a:lnTo>
                  <a:lnTo>
                    <a:pt x="2970885" y="9537"/>
                  </a:lnTo>
                  <a:lnTo>
                    <a:pt x="2980410" y="9537"/>
                  </a:lnTo>
                  <a:lnTo>
                    <a:pt x="2980410" y="0"/>
                  </a:lnTo>
                  <a:close/>
                </a:path>
                <a:path w="10521950" h="496570">
                  <a:moveTo>
                    <a:pt x="3037535" y="0"/>
                  </a:moveTo>
                  <a:lnTo>
                    <a:pt x="3028023" y="0"/>
                  </a:lnTo>
                  <a:lnTo>
                    <a:pt x="3028023" y="9537"/>
                  </a:lnTo>
                  <a:lnTo>
                    <a:pt x="3037535" y="9537"/>
                  </a:lnTo>
                  <a:lnTo>
                    <a:pt x="3037535" y="0"/>
                  </a:lnTo>
                  <a:close/>
                </a:path>
                <a:path w="10521950" h="496570">
                  <a:moveTo>
                    <a:pt x="3094672" y="0"/>
                  </a:moveTo>
                  <a:lnTo>
                    <a:pt x="3085147" y="0"/>
                  </a:lnTo>
                  <a:lnTo>
                    <a:pt x="3085147" y="9537"/>
                  </a:lnTo>
                  <a:lnTo>
                    <a:pt x="3094672" y="9537"/>
                  </a:lnTo>
                  <a:lnTo>
                    <a:pt x="3094672" y="0"/>
                  </a:lnTo>
                  <a:close/>
                </a:path>
                <a:path w="10521950" h="496570">
                  <a:moveTo>
                    <a:pt x="3151809" y="0"/>
                  </a:moveTo>
                  <a:lnTo>
                    <a:pt x="3142284" y="0"/>
                  </a:lnTo>
                  <a:lnTo>
                    <a:pt x="3142284" y="9537"/>
                  </a:lnTo>
                  <a:lnTo>
                    <a:pt x="3151809" y="9537"/>
                  </a:lnTo>
                  <a:lnTo>
                    <a:pt x="3151809" y="0"/>
                  </a:lnTo>
                  <a:close/>
                </a:path>
                <a:path w="10521950" h="496570">
                  <a:moveTo>
                    <a:pt x="3208934" y="0"/>
                  </a:moveTo>
                  <a:lnTo>
                    <a:pt x="3199409" y="0"/>
                  </a:lnTo>
                  <a:lnTo>
                    <a:pt x="3199409" y="9537"/>
                  </a:lnTo>
                  <a:lnTo>
                    <a:pt x="3208934" y="9537"/>
                  </a:lnTo>
                  <a:lnTo>
                    <a:pt x="3208934" y="0"/>
                  </a:lnTo>
                  <a:close/>
                </a:path>
                <a:path w="10521950" h="496570">
                  <a:moveTo>
                    <a:pt x="3266071" y="0"/>
                  </a:moveTo>
                  <a:lnTo>
                    <a:pt x="3256546" y="0"/>
                  </a:lnTo>
                  <a:lnTo>
                    <a:pt x="3256546" y="9537"/>
                  </a:lnTo>
                  <a:lnTo>
                    <a:pt x="3266071" y="9537"/>
                  </a:lnTo>
                  <a:lnTo>
                    <a:pt x="3266071" y="0"/>
                  </a:lnTo>
                  <a:close/>
                </a:path>
                <a:path w="10521950" h="496570">
                  <a:moveTo>
                    <a:pt x="3323196" y="0"/>
                  </a:moveTo>
                  <a:lnTo>
                    <a:pt x="3313684" y="0"/>
                  </a:lnTo>
                  <a:lnTo>
                    <a:pt x="3313684" y="9537"/>
                  </a:lnTo>
                  <a:lnTo>
                    <a:pt x="3323196" y="9537"/>
                  </a:lnTo>
                  <a:lnTo>
                    <a:pt x="3323196" y="0"/>
                  </a:lnTo>
                  <a:close/>
                </a:path>
                <a:path w="10521950" h="496570">
                  <a:moveTo>
                    <a:pt x="3380333" y="0"/>
                  </a:moveTo>
                  <a:lnTo>
                    <a:pt x="3370808" y="0"/>
                  </a:lnTo>
                  <a:lnTo>
                    <a:pt x="3370808" y="9537"/>
                  </a:lnTo>
                  <a:lnTo>
                    <a:pt x="3380333" y="9537"/>
                  </a:lnTo>
                  <a:lnTo>
                    <a:pt x="3380333" y="0"/>
                  </a:lnTo>
                  <a:close/>
                </a:path>
                <a:path w="10521950" h="496570">
                  <a:moveTo>
                    <a:pt x="3437471" y="0"/>
                  </a:moveTo>
                  <a:lnTo>
                    <a:pt x="3427946" y="0"/>
                  </a:lnTo>
                  <a:lnTo>
                    <a:pt x="3427946" y="9537"/>
                  </a:lnTo>
                  <a:lnTo>
                    <a:pt x="3437471" y="9537"/>
                  </a:lnTo>
                  <a:lnTo>
                    <a:pt x="3437471" y="0"/>
                  </a:lnTo>
                  <a:close/>
                </a:path>
                <a:path w="10521950" h="496570">
                  <a:moveTo>
                    <a:pt x="3494595" y="0"/>
                  </a:moveTo>
                  <a:lnTo>
                    <a:pt x="3485070" y="0"/>
                  </a:lnTo>
                  <a:lnTo>
                    <a:pt x="3485070" y="9537"/>
                  </a:lnTo>
                  <a:lnTo>
                    <a:pt x="3494595" y="9537"/>
                  </a:lnTo>
                  <a:lnTo>
                    <a:pt x="3494595" y="0"/>
                  </a:lnTo>
                  <a:close/>
                </a:path>
                <a:path w="10521950" h="496570">
                  <a:moveTo>
                    <a:pt x="3551732" y="0"/>
                  </a:moveTo>
                  <a:lnTo>
                    <a:pt x="3542207" y="0"/>
                  </a:lnTo>
                  <a:lnTo>
                    <a:pt x="3542207" y="9537"/>
                  </a:lnTo>
                  <a:lnTo>
                    <a:pt x="3551732" y="9537"/>
                  </a:lnTo>
                  <a:lnTo>
                    <a:pt x="3551732" y="0"/>
                  </a:lnTo>
                  <a:close/>
                </a:path>
                <a:path w="10521950" h="496570">
                  <a:moveTo>
                    <a:pt x="3608870" y="0"/>
                  </a:moveTo>
                  <a:lnTo>
                    <a:pt x="3599345" y="0"/>
                  </a:lnTo>
                  <a:lnTo>
                    <a:pt x="3599345" y="9537"/>
                  </a:lnTo>
                  <a:lnTo>
                    <a:pt x="3608870" y="9537"/>
                  </a:lnTo>
                  <a:lnTo>
                    <a:pt x="3608870" y="0"/>
                  </a:lnTo>
                  <a:close/>
                </a:path>
                <a:path w="10521950" h="496570">
                  <a:moveTo>
                    <a:pt x="3665994" y="0"/>
                  </a:moveTo>
                  <a:lnTo>
                    <a:pt x="3656469" y="0"/>
                  </a:lnTo>
                  <a:lnTo>
                    <a:pt x="3656469" y="9537"/>
                  </a:lnTo>
                  <a:lnTo>
                    <a:pt x="3665994" y="9537"/>
                  </a:lnTo>
                  <a:lnTo>
                    <a:pt x="3665994" y="0"/>
                  </a:lnTo>
                  <a:close/>
                </a:path>
                <a:path w="10521950" h="496570">
                  <a:moveTo>
                    <a:pt x="7836662" y="486791"/>
                  </a:moveTo>
                  <a:lnTo>
                    <a:pt x="7827150" y="486791"/>
                  </a:lnTo>
                  <a:lnTo>
                    <a:pt x="7827150" y="496328"/>
                  </a:lnTo>
                  <a:lnTo>
                    <a:pt x="7836662" y="496328"/>
                  </a:lnTo>
                  <a:lnTo>
                    <a:pt x="7836662" y="486791"/>
                  </a:lnTo>
                  <a:close/>
                </a:path>
                <a:path w="10521950" h="496570">
                  <a:moveTo>
                    <a:pt x="7893799" y="486791"/>
                  </a:moveTo>
                  <a:lnTo>
                    <a:pt x="7884274" y="486791"/>
                  </a:lnTo>
                  <a:lnTo>
                    <a:pt x="7884274" y="496328"/>
                  </a:lnTo>
                  <a:lnTo>
                    <a:pt x="7893799" y="496328"/>
                  </a:lnTo>
                  <a:lnTo>
                    <a:pt x="7893799" y="486791"/>
                  </a:lnTo>
                  <a:close/>
                </a:path>
                <a:path w="10521950" h="496570">
                  <a:moveTo>
                    <a:pt x="7950936" y="486791"/>
                  </a:moveTo>
                  <a:lnTo>
                    <a:pt x="7941411" y="486791"/>
                  </a:lnTo>
                  <a:lnTo>
                    <a:pt x="7941411" y="496328"/>
                  </a:lnTo>
                  <a:lnTo>
                    <a:pt x="7950936" y="496328"/>
                  </a:lnTo>
                  <a:lnTo>
                    <a:pt x="7950936" y="486791"/>
                  </a:lnTo>
                  <a:close/>
                </a:path>
                <a:path w="10521950" h="496570">
                  <a:moveTo>
                    <a:pt x="8008061" y="486791"/>
                  </a:moveTo>
                  <a:lnTo>
                    <a:pt x="7998549" y="486791"/>
                  </a:lnTo>
                  <a:lnTo>
                    <a:pt x="7998549" y="496328"/>
                  </a:lnTo>
                  <a:lnTo>
                    <a:pt x="8008061" y="496328"/>
                  </a:lnTo>
                  <a:lnTo>
                    <a:pt x="8008061" y="486791"/>
                  </a:lnTo>
                  <a:close/>
                </a:path>
                <a:path w="10521950" h="496570">
                  <a:moveTo>
                    <a:pt x="10464762" y="486791"/>
                  </a:moveTo>
                  <a:lnTo>
                    <a:pt x="10455237" y="486791"/>
                  </a:lnTo>
                  <a:lnTo>
                    <a:pt x="10455237" y="496328"/>
                  </a:lnTo>
                  <a:lnTo>
                    <a:pt x="10464762" y="496328"/>
                  </a:lnTo>
                  <a:lnTo>
                    <a:pt x="10464762" y="486791"/>
                  </a:lnTo>
                  <a:close/>
                </a:path>
                <a:path w="10521950" h="496570">
                  <a:moveTo>
                    <a:pt x="10521899" y="486791"/>
                  </a:moveTo>
                  <a:lnTo>
                    <a:pt x="10512374" y="486791"/>
                  </a:lnTo>
                  <a:lnTo>
                    <a:pt x="10512374" y="496328"/>
                  </a:lnTo>
                  <a:lnTo>
                    <a:pt x="10521899" y="496328"/>
                  </a:lnTo>
                  <a:lnTo>
                    <a:pt x="10521899" y="486791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42142" y="5506821"/>
              <a:ext cx="4009390" cy="10160"/>
            </a:xfrm>
            <a:custGeom>
              <a:avLst/>
              <a:gdLst/>
              <a:ahLst/>
              <a:cxnLst/>
              <a:rect l="l" t="t" r="r" b="b"/>
              <a:pathLst>
                <a:path w="4009390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009390" h="10160">
                  <a:moveTo>
                    <a:pt x="66662" y="0"/>
                  </a:moveTo>
                  <a:lnTo>
                    <a:pt x="57137" y="0"/>
                  </a:lnTo>
                  <a:lnTo>
                    <a:pt x="57137" y="9537"/>
                  </a:lnTo>
                  <a:lnTo>
                    <a:pt x="66662" y="9537"/>
                  </a:lnTo>
                  <a:lnTo>
                    <a:pt x="66662" y="0"/>
                  </a:lnTo>
                  <a:close/>
                </a:path>
                <a:path w="4009390" h="10160">
                  <a:moveTo>
                    <a:pt x="123786" y="0"/>
                  </a:moveTo>
                  <a:lnTo>
                    <a:pt x="114274" y="0"/>
                  </a:lnTo>
                  <a:lnTo>
                    <a:pt x="114274" y="9537"/>
                  </a:lnTo>
                  <a:lnTo>
                    <a:pt x="123786" y="9537"/>
                  </a:lnTo>
                  <a:lnTo>
                    <a:pt x="123786" y="0"/>
                  </a:lnTo>
                  <a:close/>
                </a:path>
                <a:path w="4009390" h="10160">
                  <a:moveTo>
                    <a:pt x="180924" y="0"/>
                  </a:moveTo>
                  <a:lnTo>
                    <a:pt x="171399" y="0"/>
                  </a:lnTo>
                  <a:lnTo>
                    <a:pt x="171399" y="9537"/>
                  </a:lnTo>
                  <a:lnTo>
                    <a:pt x="180924" y="9537"/>
                  </a:lnTo>
                  <a:lnTo>
                    <a:pt x="180924" y="0"/>
                  </a:lnTo>
                  <a:close/>
                </a:path>
                <a:path w="4009390" h="10160">
                  <a:moveTo>
                    <a:pt x="238061" y="0"/>
                  </a:moveTo>
                  <a:lnTo>
                    <a:pt x="228536" y="0"/>
                  </a:lnTo>
                  <a:lnTo>
                    <a:pt x="228536" y="9537"/>
                  </a:lnTo>
                  <a:lnTo>
                    <a:pt x="238061" y="9537"/>
                  </a:lnTo>
                  <a:lnTo>
                    <a:pt x="238061" y="0"/>
                  </a:lnTo>
                  <a:close/>
                </a:path>
                <a:path w="4009390" h="10160">
                  <a:moveTo>
                    <a:pt x="295186" y="0"/>
                  </a:moveTo>
                  <a:lnTo>
                    <a:pt x="285661" y="0"/>
                  </a:lnTo>
                  <a:lnTo>
                    <a:pt x="285661" y="9537"/>
                  </a:lnTo>
                  <a:lnTo>
                    <a:pt x="295186" y="9537"/>
                  </a:lnTo>
                  <a:lnTo>
                    <a:pt x="295186" y="0"/>
                  </a:lnTo>
                  <a:close/>
                </a:path>
                <a:path w="4009390" h="10160">
                  <a:moveTo>
                    <a:pt x="352323" y="0"/>
                  </a:moveTo>
                  <a:lnTo>
                    <a:pt x="342798" y="0"/>
                  </a:lnTo>
                  <a:lnTo>
                    <a:pt x="342798" y="9537"/>
                  </a:lnTo>
                  <a:lnTo>
                    <a:pt x="352323" y="9537"/>
                  </a:lnTo>
                  <a:lnTo>
                    <a:pt x="352323" y="0"/>
                  </a:lnTo>
                  <a:close/>
                </a:path>
                <a:path w="4009390" h="10160">
                  <a:moveTo>
                    <a:pt x="409448" y="0"/>
                  </a:moveTo>
                  <a:lnTo>
                    <a:pt x="399935" y="0"/>
                  </a:lnTo>
                  <a:lnTo>
                    <a:pt x="399935" y="9537"/>
                  </a:lnTo>
                  <a:lnTo>
                    <a:pt x="409448" y="9537"/>
                  </a:lnTo>
                  <a:lnTo>
                    <a:pt x="409448" y="0"/>
                  </a:lnTo>
                  <a:close/>
                </a:path>
                <a:path w="4009390" h="10160">
                  <a:moveTo>
                    <a:pt x="466585" y="0"/>
                  </a:moveTo>
                  <a:lnTo>
                    <a:pt x="457060" y="0"/>
                  </a:lnTo>
                  <a:lnTo>
                    <a:pt x="457060" y="9537"/>
                  </a:lnTo>
                  <a:lnTo>
                    <a:pt x="466585" y="9537"/>
                  </a:lnTo>
                  <a:lnTo>
                    <a:pt x="466585" y="0"/>
                  </a:lnTo>
                  <a:close/>
                </a:path>
                <a:path w="4009390" h="10160">
                  <a:moveTo>
                    <a:pt x="523722" y="0"/>
                  </a:moveTo>
                  <a:lnTo>
                    <a:pt x="514197" y="0"/>
                  </a:lnTo>
                  <a:lnTo>
                    <a:pt x="514197" y="9537"/>
                  </a:lnTo>
                  <a:lnTo>
                    <a:pt x="523722" y="9537"/>
                  </a:lnTo>
                  <a:lnTo>
                    <a:pt x="523722" y="0"/>
                  </a:lnTo>
                  <a:close/>
                </a:path>
                <a:path w="4009390" h="10160">
                  <a:moveTo>
                    <a:pt x="580847" y="0"/>
                  </a:moveTo>
                  <a:lnTo>
                    <a:pt x="571334" y="0"/>
                  </a:lnTo>
                  <a:lnTo>
                    <a:pt x="571334" y="9537"/>
                  </a:lnTo>
                  <a:lnTo>
                    <a:pt x="580847" y="9537"/>
                  </a:lnTo>
                  <a:lnTo>
                    <a:pt x="580847" y="0"/>
                  </a:lnTo>
                  <a:close/>
                </a:path>
                <a:path w="4009390" h="10160">
                  <a:moveTo>
                    <a:pt x="637984" y="0"/>
                  </a:moveTo>
                  <a:lnTo>
                    <a:pt x="628459" y="0"/>
                  </a:lnTo>
                  <a:lnTo>
                    <a:pt x="628459" y="9537"/>
                  </a:lnTo>
                  <a:lnTo>
                    <a:pt x="637984" y="9537"/>
                  </a:lnTo>
                  <a:lnTo>
                    <a:pt x="637984" y="0"/>
                  </a:lnTo>
                  <a:close/>
                </a:path>
                <a:path w="4009390" h="10160">
                  <a:moveTo>
                    <a:pt x="695121" y="0"/>
                  </a:moveTo>
                  <a:lnTo>
                    <a:pt x="685596" y="0"/>
                  </a:lnTo>
                  <a:lnTo>
                    <a:pt x="685596" y="9537"/>
                  </a:lnTo>
                  <a:lnTo>
                    <a:pt x="695121" y="9537"/>
                  </a:lnTo>
                  <a:lnTo>
                    <a:pt x="695121" y="0"/>
                  </a:lnTo>
                  <a:close/>
                </a:path>
                <a:path w="4009390" h="10160">
                  <a:moveTo>
                    <a:pt x="752246" y="0"/>
                  </a:moveTo>
                  <a:lnTo>
                    <a:pt x="742721" y="0"/>
                  </a:lnTo>
                  <a:lnTo>
                    <a:pt x="742721" y="9537"/>
                  </a:lnTo>
                  <a:lnTo>
                    <a:pt x="752246" y="9537"/>
                  </a:lnTo>
                  <a:lnTo>
                    <a:pt x="752246" y="0"/>
                  </a:lnTo>
                  <a:close/>
                </a:path>
                <a:path w="4009390" h="10160">
                  <a:moveTo>
                    <a:pt x="809383" y="0"/>
                  </a:moveTo>
                  <a:lnTo>
                    <a:pt x="799858" y="0"/>
                  </a:lnTo>
                  <a:lnTo>
                    <a:pt x="799858" y="9537"/>
                  </a:lnTo>
                  <a:lnTo>
                    <a:pt x="809383" y="9537"/>
                  </a:lnTo>
                  <a:lnTo>
                    <a:pt x="809383" y="0"/>
                  </a:lnTo>
                  <a:close/>
                </a:path>
                <a:path w="4009390" h="10160">
                  <a:moveTo>
                    <a:pt x="866508" y="0"/>
                  </a:moveTo>
                  <a:lnTo>
                    <a:pt x="856996" y="0"/>
                  </a:lnTo>
                  <a:lnTo>
                    <a:pt x="856996" y="9537"/>
                  </a:lnTo>
                  <a:lnTo>
                    <a:pt x="866508" y="9537"/>
                  </a:lnTo>
                  <a:lnTo>
                    <a:pt x="866508" y="0"/>
                  </a:lnTo>
                  <a:close/>
                </a:path>
                <a:path w="4009390" h="10160">
                  <a:moveTo>
                    <a:pt x="923645" y="0"/>
                  </a:moveTo>
                  <a:lnTo>
                    <a:pt x="914120" y="0"/>
                  </a:lnTo>
                  <a:lnTo>
                    <a:pt x="914120" y="9537"/>
                  </a:lnTo>
                  <a:lnTo>
                    <a:pt x="923645" y="9537"/>
                  </a:lnTo>
                  <a:lnTo>
                    <a:pt x="923645" y="0"/>
                  </a:lnTo>
                  <a:close/>
                </a:path>
                <a:path w="4009390" h="10160">
                  <a:moveTo>
                    <a:pt x="980782" y="0"/>
                  </a:moveTo>
                  <a:lnTo>
                    <a:pt x="971257" y="0"/>
                  </a:lnTo>
                  <a:lnTo>
                    <a:pt x="971257" y="9537"/>
                  </a:lnTo>
                  <a:lnTo>
                    <a:pt x="980782" y="9537"/>
                  </a:lnTo>
                  <a:lnTo>
                    <a:pt x="980782" y="0"/>
                  </a:lnTo>
                  <a:close/>
                </a:path>
                <a:path w="4009390" h="10160">
                  <a:moveTo>
                    <a:pt x="1037907" y="0"/>
                  </a:moveTo>
                  <a:lnTo>
                    <a:pt x="1028395" y="0"/>
                  </a:lnTo>
                  <a:lnTo>
                    <a:pt x="1028395" y="9537"/>
                  </a:lnTo>
                  <a:lnTo>
                    <a:pt x="1037907" y="9537"/>
                  </a:lnTo>
                  <a:lnTo>
                    <a:pt x="1037907" y="0"/>
                  </a:lnTo>
                  <a:close/>
                </a:path>
                <a:path w="4009390" h="10160">
                  <a:moveTo>
                    <a:pt x="1095044" y="0"/>
                  </a:moveTo>
                  <a:lnTo>
                    <a:pt x="1085519" y="0"/>
                  </a:lnTo>
                  <a:lnTo>
                    <a:pt x="1085519" y="9537"/>
                  </a:lnTo>
                  <a:lnTo>
                    <a:pt x="1095044" y="9537"/>
                  </a:lnTo>
                  <a:lnTo>
                    <a:pt x="1095044" y="0"/>
                  </a:lnTo>
                  <a:close/>
                </a:path>
                <a:path w="4009390" h="10160">
                  <a:moveTo>
                    <a:pt x="1152182" y="0"/>
                  </a:moveTo>
                  <a:lnTo>
                    <a:pt x="1142657" y="0"/>
                  </a:lnTo>
                  <a:lnTo>
                    <a:pt x="1142657" y="9537"/>
                  </a:lnTo>
                  <a:lnTo>
                    <a:pt x="1152182" y="9537"/>
                  </a:lnTo>
                  <a:lnTo>
                    <a:pt x="1152182" y="0"/>
                  </a:lnTo>
                  <a:close/>
                </a:path>
                <a:path w="4009390" h="10160">
                  <a:moveTo>
                    <a:pt x="1209306" y="0"/>
                  </a:moveTo>
                  <a:lnTo>
                    <a:pt x="1199781" y="0"/>
                  </a:lnTo>
                  <a:lnTo>
                    <a:pt x="1199781" y="9537"/>
                  </a:lnTo>
                  <a:lnTo>
                    <a:pt x="1209306" y="9537"/>
                  </a:lnTo>
                  <a:lnTo>
                    <a:pt x="1209306" y="0"/>
                  </a:lnTo>
                  <a:close/>
                </a:path>
                <a:path w="4009390" h="10160">
                  <a:moveTo>
                    <a:pt x="1266444" y="0"/>
                  </a:moveTo>
                  <a:lnTo>
                    <a:pt x="1256919" y="0"/>
                  </a:lnTo>
                  <a:lnTo>
                    <a:pt x="1256919" y="9537"/>
                  </a:lnTo>
                  <a:lnTo>
                    <a:pt x="1266444" y="9537"/>
                  </a:lnTo>
                  <a:lnTo>
                    <a:pt x="1266444" y="0"/>
                  </a:lnTo>
                  <a:close/>
                </a:path>
                <a:path w="4009390" h="10160">
                  <a:moveTo>
                    <a:pt x="1323568" y="0"/>
                  </a:moveTo>
                  <a:lnTo>
                    <a:pt x="1314056" y="0"/>
                  </a:lnTo>
                  <a:lnTo>
                    <a:pt x="1314056" y="9537"/>
                  </a:lnTo>
                  <a:lnTo>
                    <a:pt x="1323568" y="9537"/>
                  </a:lnTo>
                  <a:lnTo>
                    <a:pt x="1323568" y="0"/>
                  </a:lnTo>
                  <a:close/>
                </a:path>
                <a:path w="4009390" h="10160">
                  <a:moveTo>
                    <a:pt x="1380705" y="0"/>
                  </a:moveTo>
                  <a:lnTo>
                    <a:pt x="1371180" y="0"/>
                  </a:lnTo>
                  <a:lnTo>
                    <a:pt x="1371180" y="9537"/>
                  </a:lnTo>
                  <a:lnTo>
                    <a:pt x="1380705" y="9537"/>
                  </a:lnTo>
                  <a:lnTo>
                    <a:pt x="1380705" y="0"/>
                  </a:lnTo>
                  <a:close/>
                </a:path>
                <a:path w="4009390" h="10160">
                  <a:moveTo>
                    <a:pt x="1437843" y="0"/>
                  </a:moveTo>
                  <a:lnTo>
                    <a:pt x="1428318" y="0"/>
                  </a:lnTo>
                  <a:lnTo>
                    <a:pt x="1428318" y="9537"/>
                  </a:lnTo>
                  <a:lnTo>
                    <a:pt x="1437843" y="9537"/>
                  </a:lnTo>
                  <a:lnTo>
                    <a:pt x="1437843" y="0"/>
                  </a:lnTo>
                  <a:close/>
                </a:path>
                <a:path w="4009390" h="10160">
                  <a:moveTo>
                    <a:pt x="1494967" y="0"/>
                  </a:moveTo>
                  <a:lnTo>
                    <a:pt x="1485455" y="0"/>
                  </a:lnTo>
                  <a:lnTo>
                    <a:pt x="1485455" y="9537"/>
                  </a:lnTo>
                  <a:lnTo>
                    <a:pt x="1494967" y="9537"/>
                  </a:lnTo>
                  <a:lnTo>
                    <a:pt x="1494967" y="0"/>
                  </a:lnTo>
                  <a:close/>
                </a:path>
                <a:path w="4009390" h="10160">
                  <a:moveTo>
                    <a:pt x="1552105" y="0"/>
                  </a:moveTo>
                  <a:lnTo>
                    <a:pt x="1542580" y="0"/>
                  </a:lnTo>
                  <a:lnTo>
                    <a:pt x="1542580" y="9537"/>
                  </a:lnTo>
                  <a:lnTo>
                    <a:pt x="1552105" y="9537"/>
                  </a:lnTo>
                  <a:lnTo>
                    <a:pt x="1552105" y="0"/>
                  </a:lnTo>
                  <a:close/>
                </a:path>
                <a:path w="4009390" h="10160">
                  <a:moveTo>
                    <a:pt x="1609242" y="0"/>
                  </a:moveTo>
                  <a:lnTo>
                    <a:pt x="1599717" y="0"/>
                  </a:lnTo>
                  <a:lnTo>
                    <a:pt x="1599717" y="9537"/>
                  </a:lnTo>
                  <a:lnTo>
                    <a:pt x="1609242" y="9537"/>
                  </a:lnTo>
                  <a:lnTo>
                    <a:pt x="1609242" y="0"/>
                  </a:lnTo>
                  <a:close/>
                </a:path>
                <a:path w="4009390" h="10160">
                  <a:moveTo>
                    <a:pt x="1666367" y="0"/>
                  </a:moveTo>
                  <a:lnTo>
                    <a:pt x="1656842" y="0"/>
                  </a:lnTo>
                  <a:lnTo>
                    <a:pt x="1656842" y="9537"/>
                  </a:lnTo>
                  <a:lnTo>
                    <a:pt x="1666367" y="9537"/>
                  </a:lnTo>
                  <a:lnTo>
                    <a:pt x="1666367" y="0"/>
                  </a:lnTo>
                  <a:close/>
                </a:path>
                <a:path w="4009390" h="10160">
                  <a:moveTo>
                    <a:pt x="1723504" y="0"/>
                  </a:moveTo>
                  <a:lnTo>
                    <a:pt x="1713979" y="0"/>
                  </a:lnTo>
                  <a:lnTo>
                    <a:pt x="1713979" y="9537"/>
                  </a:lnTo>
                  <a:lnTo>
                    <a:pt x="1723504" y="9537"/>
                  </a:lnTo>
                  <a:lnTo>
                    <a:pt x="1723504" y="0"/>
                  </a:lnTo>
                  <a:close/>
                </a:path>
                <a:path w="4009390" h="10160">
                  <a:moveTo>
                    <a:pt x="1780628" y="0"/>
                  </a:moveTo>
                  <a:lnTo>
                    <a:pt x="1771116" y="0"/>
                  </a:lnTo>
                  <a:lnTo>
                    <a:pt x="1771116" y="9537"/>
                  </a:lnTo>
                  <a:lnTo>
                    <a:pt x="1780628" y="9537"/>
                  </a:lnTo>
                  <a:lnTo>
                    <a:pt x="1780628" y="0"/>
                  </a:lnTo>
                  <a:close/>
                </a:path>
                <a:path w="4009390" h="10160">
                  <a:moveTo>
                    <a:pt x="1837766" y="0"/>
                  </a:moveTo>
                  <a:lnTo>
                    <a:pt x="1828241" y="0"/>
                  </a:lnTo>
                  <a:lnTo>
                    <a:pt x="1828241" y="9537"/>
                  </a:lnTo>
                  <a:lnTo>
                    <a:pt x="1837766" y="9537"/>
                  </a:lnTo>
                  <a:lnTo>
                    <a:pt x="1837766" y="0"/>
                  </a:lnTo>
                  <a:close/>
                </a:path>
                <a:path w="4009390" h="10160">
                  <a:moveTo>
                    <a:pt x="1894903" y="0"/>
                  </a:moveTo>
                  <a:lnTo>
                    <a:pt x="1885378" y="0"/>
                  </a:lnTo>
                  <a:lnTo>
                    <a:pt x="1885378" y="9537"/>
                  </a:lnTo>
                  <a:lnTo>
                    <a:pt x="1894903" y="9537"/>
                  </a:lnTo>
                  <a:lnTo>
                    <a:pt x="1894903" y="0"/>
                  </a:lnTo>
                  <a:close/>
                </a:path>
                <a:path w="4009390" h="10160">
                  <a:moveTo>
                    <a:pt x="1952028" y="0"/>
                  </a:moveTo>
                  <a:lnTo>
                    <a:pt x="1942503" y="0"/>
                  </a:lnTo>
                  <a:lnTo>
                    <a:pt x="1942503" y="9537"/>
                  </a:lnTo>
                  <a:lnTo>
                    <a:pt x="1952028" y="9537"/>
                  </a:lnTo>
                  <a:lnTo>
                    <a:pt x="1952028" y="0"/>
                  </a:lnTo>
                  <a:close/>
                </a:path>
                <a:path w="4009390" h="10160">
                  <a:moveTo>
                    <a:pt x="2009165" y="0"/>
                  </a:moveTo>
                  <a:lnTo>
                    <a:pt x="1999640" y="0"/>
                  </a:lnTo>
                  <a:lnTo>
                    <a:pt x="1999640" y="9537"/>
                  </a:lnTo>
                  <a:lnTo>
                    <a:pt x="2009165" y="9537"/>
                  </a:lnTo>
                  <a:lnTo>
                    <a:pt x="2009165" y="0"/>
                  </a:lnTo>
                  <a:close/>
                </a:path>
                <a:path w="4009390" h="10160">
                  <a:moveTo>
                    <a:pt x="2066290" y="0"/>
                  </a:moveTo>
                  <a:lnTo>
                    <a:pt x="2056777" y="0"/>
                  </a:lnTo>
                  <a:lnTo>
                    <a:pt x="2056777" y="9537"/>
                  </a:lnTo>
                  <a:lnTo>
                    <a:pt x="2066290" y="9537"/>
                  </a:lnTo>
                  <a:lnTo>
                    <a:pt x="2066290" y="0"/>
                  </a:lnTo>
                  <a:close/>
                </a:path>
                <a:path w="4009390" h="10160">
                  <a:moveTo>
                    <a:pt x="2123427" y="0"/>
                  </a:moveTo>
                  <a:lnTo>
                    <a:pt x="2113902" y="0"/>
                  </a:lnTo>
                  <a:lnTo>
                    <a:pt x="2113902" y="9537"/>
                  </a:lnTo>
                  <a:lnTo>
                    <a:pt x="2123427" y="9537"/>
                  </a:lnTo>
                  <a:lnTo>
                    <a:pt x="2123427" y="0"/>
                  </a:lnTo>
                  <a:close/>
                </a:path>
                <a:path w="4009390" h="10160">
                  <a:moveTo>
                    <a:pt x="2180564" y="0"/>
                  </a:moveTo>
                  <a:lnTo>
                    <a:pt x="2171039" y="0"/>
                  </a:lnTo>
                  <a:lnTo>
                    <a:pt x="2171039" y="9537"/>
                  </a:lnTo>
                  <a:lnTo>
                    <a:pt x="2180564" y="9537"/>
                  </a:lnTo>
                  <a:lnTo>
                    <a:pt x="2180564" y="0"/>
                  </a:lnTo>
                  <a:close/>
                </a:path>
                <a:path w="4009390" h="10160">
                  <a:moveTo>
                    <a:pt x="2237689" y="0"/>
                  </a:moveTo>
                  <a:lnTo>
                    <a:pt x="2228177" y="0"/>
                  </a:lnTo>
                  <a:lnTo>
                    <a:pt x="2228177" y="9537"/>
                  </a:lnTo>
                  <a:lnTo>
                    <a:pt x="2237689" y="9537"/>
                  </a:lnTo>
                  <a:lnTo>
                    <a:pt x="2237689" y="0"/>
                  </a:lnTo>
                  <a:close/>
                </a:path>
                <a:path w="4009390" h="10160">
                  <a:moveTo>
                    <a:pt x="2294826" y="0"/>
                  </a:moveTo>
                  <a:lnTo>
                    <a:pt x="2285301" y="0"/>
                  </a:lnTo>
                  <a:lnTo>
                    <a:pt x="2285301" y="9537"/>
                  </a:lnTo>
                  <a:lnTo>
                    <a:pt x="2294826" y="9537"/>
                  </a:lnTo>
                  <a:lnTo>
                    <a:pt x="2294826" y="0"/>
                  </a:lnTo>
                  <a:close/>
                </a:path>
                <a:path w="4009390" h="10160">
                  <a:moveTo>
                    <a:pt x="2351963" y="0"/>
                  </a:moveTo>
                  <a:lnTo>
                    <a:pt x="2342438" y="0"/>
                  </a:lnTo>
                  <a:lnTo>
                    <a:pt x="2342438" y="9537"/>
                  </a:lnTo>
                  <a:lnTo>
                    <a:pt x="2351963" y="9537"/>
                  </a:lnTo>
                  <a:lnTo>
                    <a:pt x="2351963" y="0"/>
                  </a:lnTo>
                  <a:close/>
                </a:path>
                <a:path w="4009390" h="10160">
                  <a:moveTo>
                    <a:pt x="2409088" y="0"/>
                  </a:moveTo>
                  <a:lnTo>
                    <a:pt x="2399563" y="0"/>
                  </a:lnTo>
                  <a:lnTo>
                    <a:pt x="2399563" y="9537"/>
                  </a:lnTo>
                  <a:lnTo>
                    <a:pt x="2409088" y="9537"/>
                  </a:lnTo>
                  <a:lnTo>
                    <a:pt x="2409088" y="0"/>
                  </a:lnTo>
                  <a:close/>
                </a:path>
                <a:path w="4009390" h="10160">
                  <a:moveTo>
                    <a:pt x="2466225" y="0"/>
                  </a:moveTo>
                  <a:lnTo>
                    <a:pt x="2456700" y="0"/>
                  </a:lnTo>
                  <a:lnTo>
                    <a:pt x="2456700" y="9537"/>
                  </a:lnTo>
                  <a:lnTo>
                    <a:pt x="2466225" y="9537"/>
                  </a:lnTo>
                  <a:lnTo>
                    <a:pt x="2466225" y="0"/>
                  </a:lnTo>
                  <a:close/>
                </a:path>
                <a:path w="4009390" h="10160">
                  <a:moveTo>
                    <a:pt x="2523350" y="0"/>
                  </a:moveTo>
                  <a:lnTo>
                    <a:pt x="2513838" y="0"/>
                  </a:lnTo>
                  <a:lnTo>
                    <a:pt x="2513838" y="9537"/>
                  </a:lnTo>
                  <a:lnTo>
                    <a:pt x="2523350" y="9537"/>
                  </a:lnTo>
                  <a:lnTo>
                    <a:pt x="2523350" y="0"/>
                  </a:lnTo>
                  <a:close/>
                </a:path>
                <a:path w="4009390" h="10160">
                  <a:moveTo>
                    <a:pt x="2580487" y="0"/>
                  </a:moveTo>
                  <a:lnTo>
                    <a:pt x="2570962" y="0"/>
                  </a:lnTo>
                  <a:lnTo>
                    <a:pt x="2570962" y="9537"/>
                  </a:lnTo>
                  <a:lnTo>
                    <a:pt x="2580487" y="9537"/>
                  </a:lnTo>
                  <a:lnTo>
                    <a:pt x="2580487" y="0"/>
                  </a:lnTo>
                  <a:close/>
                </a:path>
                <a:path w="4009390" h="10160">
                  <a:moveTo>
                    <a:pt x="2637625" y="0"/>
                  </a:moveTo>
                  <a:lnTo>
                    <a:pt x="2628100" y="0"/>
                  </a:lnTo>
                  <a:lnTo>
                    <a:pt x="2628100" y="9537"/>
                  </a:lnTo>
                  <a:lnTo>
                    <a:pt x="2637625" y="9537"/>
                  </a:lnTo>
                  <a:lnTo>
                    <a:pt x="2637625" y="0"/>
                  </a:lnTo>
                  <a:close/>
                </a:path>
                <a:path w="4009390" h="10160">
                  <a:moveTo>
                    <a:pt x="2694749" y="0"/>
                  </a:moveTo>
                  <a:lnTo>
                    <a:pt x="2685237" y="0"/>
                  </a:lnTo>
                  <a:lnTo>
                    <a:pt x="2685237" y="9537"/>
                  </a:lnTo>
                  <a:lnTo>
                    <a:pt x="2694749" y="9537"/>
                  </a:lnTo>
                  <a:lnTo>
                    <a:pt x="2694749" y="0"/>
                  </a:lnTo>
                  <a:close/>
                </a:path>
                <a:path w="4009390" h="10160">
                  <a:moveTo>
                    <a:pt x="2751886" y="0"/>
                  </a:moveTo>
                  <a:lnTo>
                    <a:pt x="2742361" y="0"/>
                  </a:lnTo>
                  <a:lnTo>
                    <a:pt x="2742361" y="9537"/>
                  </a:lnTo>
                  <a:lnTo>
                    <a:pt x="2751886" y="9537"/>
                  </a:lnTo>
                  <a:lnTo>
                    <a:pt x="2751886" y="0"/>
                  </a:lnTo>
                  <a:close/>
                </a:path>
                <a:path w="4009390" h="10160">
                  <a:moveTo>
                    <a:pt x="2809024" y="0"/>
                  </a:moveTo>
                  <a:lnTo>
                    <a:pt x="2799499" y="0"/>
                  </a:lnTo>
                  <a:lnTo>
                    <a:pt x="2799499" y="9537"/>
                  </a:lnTo>
                  <a:lnTo>
                    <a:pt x="2809024" y="9537"/>
                  </a:lnTo>
                  <a:lnTo>
                    <a:pt x="2809024" y="0"/>
                  </a:lnTo>
                  <a:close/>
                </a:path>
                <a:path w="4009390" h="10160">
                  <a:moveTo>
                    <a:pt x="2866148" y="0"/>
                  </a:moveTo>
                  <a:lnTo>
                    <a:pt x="2856623" y="0"/>
                  </a:lnTo>
                  <a:lnTo>
                    <a:pt x="2856623" y="9537"/>
                  </a:lnTo>
                  <a:lnTo>
                    <a:pt x="2866148" y="9537"/>
                  </a:lnTo>
                  <a:lnTo>
                    <a:pt x="2866148" y="0"/>
                  </a:lnTo>
                  <a:close/>
                </a:path>
                <a:path w="4009390" h="10160">
                  <a:moveTo>
                    <a:pt x="2923286" y="0"/>
                  </a:moveTo>
                  <a:lnTo>
                    <a:pt x="2913761" y="0"/>
                  </a:lnTo>
                  <a:lnTo>
                    <a:pt x="2913761" y="9537"/>
                  </a:lnTo>
                  <a:lnTo>
                    <a:pt x="2923286" y="9537"/>
                  </a:lnTo>
                  <a:lnTo>
                    <a:pt x="2923286" y="0"/>
                  </a:lnTo>
                  <a:close/>
                </a:path>
                <a:path w="4009390" h="10160">
                  <a:moveTo>
                    <a:pt x="2980410" y="0"/>
                  </a:moveTo>
                  <a:lnTo>
                    <a:pt x="2970898" y="0"/>
                  </a:lnTo>
                  <a:lnTo>
                    <a:pt x="2970898" y="9537"/>
                  </a:lnTo>
                  <a:lnTo>
                    <a:pt x="2980410" y="9537"/>
                  </a:lnTo>
                  <a:lnTo>
                    <a:pt x="2980410" y="0"/>
                  </a:lnTo>
                  <a:close/>
                </a:path>
                <a:path w="4009390" h="10160">
                  <a:moveTo>
                    <a:pt x="3037548" y="0"/>
                  </a:moveTo>
                  <a:lnTo>
                    <a:pt x="3028023" y="0"/>
                  </a:lnTo>
                  <a:lnTo>
                    <a:pt x="3028023" y="9537"/>
                  </a:lnTo>
                  <a:lnTo>
                    <a:pt x="3037548" y="9537"/>
                  </a:lnTo>
                  <a:lnTo>
                    <a:pt x="3037548" y="0"/>
                  </a:lnTo>
                  <a:close/>
                </a:path>
                <a:path w="4009390" h="10160">
                  <a:moveTo>
                    <a:pt x="3094685" y="0"/>
                  </a:moveTo>
                  <a:lnTo>
                    <a:pt x="3085160" y="0"/>
                  </a:lnTo>
                  <a:lnTo>
                    <a:pt x="3085160" y="9537"/>
                  </a:lnTo>
                  <a:lnTo>
                    <a:pt x="3094685" y="9537"/>
                  </a:lnTo>
                  <a:lnTo>
                    <a:pt x="3094685" y="0"/>
                  </a:lnTo>
                  <a:close/>
                </a:path>
                <a:path w="4009390" h="10160">
                  <a:moveTo>
                    <a:pt x="3151809" y="0"/>
                  </a:moveTo>
                  <a:lnTo>
                    <a:pt x="3142297" y="0"/>
                  </a:lnTo>
                  <a:lnTo>
                    <a:pt x="3142297" y="9537"/>
                  </a:lnTo>
                  <a:lnTo>
                    <a:pt x="3151809" y="9537"/>
                  </a:lnTo>
                  <a:lnTo>
                    <a:pt x="3151809" y="0"/>
                  </a:lnTo>
                  <a:close/>
                </a:path>
                <a:path w="4009390" h="10160">
                  <a:moveTo>
                    <a:pt x="3208947" y="0"/>
                  </a:moveTo>
                  <a:lnTo>
                    <a:pt x="3199422" y="0"/>
                  </a:lnTo>
                  <a:lnTo>
                    <a:pt x="3199422" y="9537"/>
                  </a:lnTo>
                  <a:lnTo>
                    <a:pt x="3208947" y="9537"/>
                  </a:lnTo>
                  <a:lnTo>
                    <a:pt x="3208947" y="0"/>
                  </a:lnTo>
                  <a:close/>
                </a:path>
                <a:path w="4009390" h="10160">
                  <a:moveTo>
                    <a:pt x="3266084" y="0"/>
                  </a:moveTo>
                  <a:lnTo>
                    <a:pt x="3256559" y="0"/>
                  </a:lnTo>
                  <a:lnTo>
                    <a:pt x="3256559" y="9537"/>
                  </a:lnTo>
                  <a:lnTo>
                    <a:pt x="3266084" y="9537"/>
                  </a:lnTo>
                  <a:lnTo>
                    <a:pt x="3266084" y="0"/>
                  </a:lnTo>
                  <a:close/>
                </a:path>
                <a:path w="4009390" h="10160">
                  <a:moveTo>
                    <a:pt x="3323209" y="0"/>
                  </a:moveTo>
                  <a:lnTo>
                    <a:pt x="3313684" y="0"/>
                  </a:lnTo>
                  <a:lnTo>
                    <a:pt x="3313684" y="9537"/>
                  </a:lnTo>
                  <a:lnTo>
                    <a:pt x="3323209" y="9537"/>
                  </a:lnTo>
                  <a:lnTo>
                    <a:pt x="3323209" y="0"/>
                  </a:lnTo>
                  <a:close/>
                </a:path>
                <a:path w="4009390" h="10160">
                  <a:moveTo>
                    <a:pt x="3380346" y="0"/>
                  </a:moveTo>
                  <a:lnTo>
                    <a:pt x="3370821" y="0"/>
                  </a:lnTo>
                  <a:lnTo>
                    <a:pt x="3370821" y="9537"/>
                  </a:lnTo>
                  <a:lnTo>
                    <a:pt x="3380346" y="9537"/>
                  </a:lnTo>
                  <a:lnTo>
                    <a:pt x="3380346" y="0"/>
                  </a:lnTo>
                  <a:close/>
                </a:path>
                <a:path w="4009390" h="10160">
                  <a:moveTo>
                    <a:pt x="3437471" y="0"/>
                  </a:moveTo>
                  <a:lnTo>
                    <a:pt x="3427958" y="0"/>
                  </a:lnTo>
                  <a:lnTo>
                    <a:pt x="3427958" y="9537"/>
                  </a:lnTo>
                  <a:lnTo>
                    <a:pt x="3437471" y="9537"/>
                  </a:lnTo>
                  <a:lnTo>
                    <a:pt x="3437471" y="0"/>
                  </a:lnTo>
                  <a:close/>
                </a:path>
                <a:path w="4009390" h="10160">
                  <a:moveTo>
                    <a:pt x="3494608" y="0"/>
                  </a:moveTo>
                  <a:lnTo>
                    <a:pt x="3485083" y="0"/>
                  </a:lnTo>
                  <a:lnTo>
                    <a:pt x="3485083" y="9537"/>
                  </a:lnTo>
                  <a:lnTo>
                    <a:pt x="3494608" y="9537"/>
                  </a:lnTo>
                  <a:lnTo>
                    <a:pt x="3494608" y="0"/>
                  </a:lnTo>
                  <a:close/>
                </a:path>
                <a:path w="4009390" h="10160">
                  <a:moveTo>
                    <a:pt x="3551745" y="0"/>
                  </a:moveTo>
                  <a:lnTo>
                    <a:pt x="3542220" y="0"/>
                  </a:lnTo>
                  <a:lnTo>
                    <a:pt x="3542220" y="9537"/>
                  </a:lnTo>
                  <a:lnTo>
                    <a:pt x="3551745" y="9537"/>
                  </a:lnTo>
                  <a:lnTo>
                    <a:pt x="3551745" y="0"/>
                  </a:lnTo>
                  <a:close/>
                </a:path>
                <a:path w="4009390" h="10160">
                  <a:moveTo>
                    <a:pt x="3608870" y="0"/>
                  </a:moveTo>
                  <a:lnTo>
                    <a:pt x="3599357" y="0"/>
                  </a:lnTo>
                  <a:lnTo>
                    <a:pt x="3599357" y="9537"/>
                  </a:lnTo>
                  <a:lnTo>
                    <a:pt x="3608870" y="9537"/>
                  </a:lnTo>
                  <a:lnTo>
                    <a:pt x="3608870" y="0"/>
                  </a:lnTo>
                  <a:close/>
                </a:path>
                <a:path w="4009390" h="10160">
                  <a:moveTo>
                    <a:pt x="3666007" y="0"/>
                  </a:moveTo>
                  <a:lnTo>
                    <a:pt x="3656482" y="0"/>
                  </a:lnTo>
                  <a:lnTo>
                    <a:pt x="3656482" y="9537"/>
                  </a:lnTo>
                  <a:lnTo>
                    <a:pt x="3666007" y="9537"/>
                  </a:lnTo>
                  <a:lnTo>
                    <a:pt x="3666007" y="0"/>
                  </a:lnTo>
                  <a:close/>
                </a:path>
                <a:path w="4009390" h="10160">
                  <a:moveTo>
                    <a:pt x="3723144" y="0"/>
                  </a:moveTo>
                  <a:lnTo>
                    <a:pt x="3713619" y="0"/>
                  </a:lnTo>
                  <a:lnTo>
                    <a:pt x="3713619" y="9537"/>
                  </a:lnTo>
                  <a:lnTo>
                    <a:pt x="3723144" y="9537"/>
                  </a:lnTo>
                  <a:lnTo>
                    <a:pt x="3723144" y="0"/>
                  </a:lnTo>
                  <a:close/>
                </a:path>
                <a:path w="4009390" h="10160">
                  <a:moveTo>
                    <a:pt x="3780269" y="0"/>
                  </a:moveTo>
                  <a:lnTo>
                    <a:pt x="3770744" y="0"/>
                  </a:lnTo>
                  <a:lnTo>
                    <a:pt x="3770744" y="9537"/>
                  </a:lnTo>
                  <a:lnTo>
                    <a:pt x="3780269" y="9537"/>
                  </a:lnTo>
                  <a:lnTo>
                    <a:pt x="3780269" y="0"/>
                  </a:lnTo>
                  <a:close/>
                </a:path>
                <a:path w="4009390" h="10160">
                  <a:moveTo>
                    <a:pt x="3837406" y="0"/>
                  </a:moveTo>
                  <a:lnTo>
                    <a:pt x="3827881" y="0"/>
                  </a:lnTo>
                  <a:lnTo>
                    <a:pt x="3827881" y="9537"/>
                  </a:lnTo>
                  <a:lnTo>
                    <a:pt x="3837406" y="9537"/>
                  </a:lnTo>
                  <a:lnTo>
                    <a:pt x="3837406" y="0"/>
                  </a:lnTo>
                  <a:close/>
                </a:path>
                <a:path w="4009390" h="10160">
                  <a:moveTo>
                    <a:pt x="3894531" y="0"/>
                  </a:moveTo>
                  <a:lnTo>
                    <a:pt x="3885019" y="0"/>
                  </a:lnTo>
                  <a:lnTo>
                    <a:pt x="3885019" y="9537"/>
                  </a:lnTo>
                  <a:lnTo>
                    <a:pt x="3894531" y="9537"/>
                  </a:lnTo>
                  <a:lnTo>
                    <a:pt x="3894531" y="0"/>
                  </a:lnTo>
                  <a:close/>
                </a:path>
                <a:path w="4009390" h="10160">
                  <a:moveTo>
                    <a:pt x="3951668" y="0"/>
                  </a:moveTo>
                  <a:lnTo>
                    <a:pt x="3942143" y="0"/>
                  </a:lnTo>
                  <a:lnTo>
                    <a:pt x="3942143" y="9537"/>
                  </a:lnTo>
                  <a:lnTo>
                    <a:pt x="3951668" y="9537"/>
                  </a:lnTo>
                  <a:lnTo>
                    <a:pt x="3951668" y="0"/>
                  </a:lnTo>
                  <a:close/>
                </a:path>
                <a:path w="4009390" h="10160">
                  <a:moveTo>
                    <a:pt x="4008805" y="0"/>
                  </a:moveTo>
                  <a:lnTo>
                    <a:pt x="3999280" y="0"/>
                  </a:lnTo>
                  <a:lnTo>
                    <a:pt x="3999280" y="9537"/>
                  </a:lnTo>
                  <a:lnTo>
                    <a:pt x="4008805" y="9537"/>
                  </a:lnTo>
                  <a:lnTo>
                    <a:pt x="400880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85672" y="5020017"/>
              <a:ext cx="10521950" cy="496570"/>
            </a:xfrm>
            <a:custGeom>
              <a:avLst/>
              <a:gdLst/>
              <a:ahLst/>
              <a:cxnLst/>
              <a:rect l="l" t="t" r="r" b="b"/>
              <a:pathLst>
                <a:path w="10521950" h="496570">
                  <a:moveTo>
                    <a:pt x="9512" y="0"/>
                  </a:moveTo>
                  <a:lnTo>
                    <a:pt x="0" y="0"/>
                  </a:lnTo>
                  <a:lnTo>
                    <a:pt x="0" y="9550"/>
                  </a:lnTo>
                  <a:lnTo>
                    <a:pt x="9512" y="9550"/>
                  </a:lnTo>
                  <a:lnTo>
                    <a:pt x="9512" y="0"/>
                  </a:lnTo>
                  <a:close/>
                </a:path>
                <a:path w="10521950" h="496570">
                  <a:moveTo>
                    <a:pt x="66649" y="0"/>
                  </a:moveTo>
                  <a:lnTo>
                    <a:pt x="57124" y="0"/>
                  </a:lnTo>
                  <a:lnTo>
                    <a:pt x="57124" y="9550"/>
                  </a:lnTo>
                  <a:lnTo>
                    <a:pt x="66649" y="9550"/>
                  </a:lnTo>
                  <a:lnTo>
                    <a:pt x="66649" y="0"/>
                  </a:lnTo>
                  <a:close/>
                </a:path>
                <a:path w="10521950" h="496570">
                  <a:moveTo>
                    <a:pt x="123786" y="0"/>
                  </a:moveTo>
                  <a:lnTo>
                    <a:pt x="114261" y="0"/>
                  </a:lnTo>
                  <a:lnTo>
                    <a:pt x="114261" y="9550"/>
                  </a:lnTo>
                  <a:lnTo>
                    <a:pt x="123786" y="9550"/>
                  </a:lnTo>
                  <a:lnTo>
                    <a:pt x="123786" y="0"/>
                  </a:lnTo>
                  <a:close/>
                </a:path>
                <a:path w="10521950" h="496570">
                  <a:moveTo>
                    <a:pt x="180911" y="0"/>
                  </a:moveTo>
                  <a:lnTo>
                    <a:pt x="171386" y="0"/>
                  </a:lnTo>
                  <a:lnTo>
                    <a:pt x="171386" y="9550"/>
                  </a:lnTo>
                  <a:lnTo>
                    <a:pt x="180911" y="9550"/>
                  </a:lnTo>
                  <a:lnTo>
                    <a:pt x="180911" y="0"/>
                  </a:lnTo>
                  <a:close/>
                </a:path>
                <a:path w="10521950" h="496570">
                  <a:moveTo>
                    <a:pt x="238048" y="0"/>
                  </a:moveTo>
                  <a:lnTo>
                    <a:pt x="228523" y="0"/>
                  </a:lnTo>
                  <a:lnTo>
                    <a:pt x="228523" y="9550"/>
                  </a:lnTo>
                  <a:lnTo>
                    <a:pt x="238048" y="9550"/>
                  </a:lnTo>
                  <a:lnTo>
                    <a:pt x="238048" y="0"/>
                  </a:lnTo>
                  <a:close/>
                </a:path>
                <a:path w="10521950" h="496570">
                  <a:moveTo>
                    <a:pt x="295173" y="0"/>
                  </a:moveTo>
                  <a:lnTo>
                    <a:pt x="285661" y="0"/>
                  </a:lnTo>
                  <a:lnTo>
                    <a:pt x="285661" y="9550"/>
                  </a:lnTo>
                  <a:lnTo>
                    <a:pt x="295173" y="9550"/>
                  </a:lnTo>
                  <a:lnTo>
                    <a:pt x="295173" y="0"/>
                  </a:lnTo>
                  <a:close/>
                </a:path>
                <a:path w="10521950" h="496570">
                  <a:moveTo>
                    <a:pt x="352310" y="0"/>
                  </a:moveTo>
                  <a:lnTo>
                    <a:pt x="342785" y="0"/>
                  </a:lnTo>
                  <a:lnTo>
                    <a:pt x="342785" y="9550"/>
                  </a:lnTo>
                  <a:lnTo>
                    <a:pt x="352310" y="9550"/>
                  </a:lnTo>
                  <a:lnTo>
                    <a:pt x="352310" y="0"/>
                  </a:lnTo>
                  <a:close/>
                </a:path>
                <a:path w="10521950" h="496570">
                  <a:moveTo>
                    <a:pt x="409448" y="0"/>
                  </a:moveTo>
                  <a:lnTo>
                    <a:pt x="399923" y="0"/>
                  </a:lnTo>
                  <a:lnTo>
                    <a:pt x="399923" y="9550"/>
                  </a:lnTo>
                  <a:lnTo>
                    <a:pt x="409448" y="9550"/>
                  </a:lnTo>
                  <a:lnTo>
                    <a:pt x="409448" y="0"/>
                  </a:lnTo>
                  <a:close/>
                </a:path>
                <a:path w="10521950" h="496570">
                  <a:moveTo>
                    <a:pt x="466572" y="0"/>
                  </a:moveTo>
                  <a:lnTo>
                    <a:pt x="457060" y="0"/>
                  </a:lnTo>
                  <a:lnTo>
                    <a:pt x="457060" y="9550"/>
                  </a:lnTo>
                  <a:lnTo>
                    <a:pt x="466572" y="9550"/>
                  </a:lnTo>
                  <a:lnTo>
                    <a:pt x="466572" y="0"/>
                  </a:lnTo>
                  <a:close/>
                </a:path>
                <a:path w="10521950" h="496570">
                  <a:moveTo>
                    <a:pt x="523709" y="0"/>
                  </a:moveTo>
                  <a:lnTo>
                    <a:pt x="514184" y="0"/>
                  </a:lnTo>
                  <a:lnTo>
                    <a:pt x="514184" y="9550"/>
                  </a:lnTo>
                  <a:lnTo>
                    <a:pt x="523709" y="9550"/>
                  </a:lnTo>
                  <a:lnTo>
                    <a:pt x="523709" y="0"/>
                  </a:lnTo>
                  <a:close/>
                </a:path>
                <a:path w="10521950" h="496570">
                  <a:moveTo>
                    <a:pt x="580847" y="0"/>
                  </a:moveTo>
                  <a:lnTo>
                    <a:pt x="571322" y="0"/>
                  </a:lnTo>
                  <a:lnTo>
                    <a:pt x="571322" y="9550"/>
                  </a:lnTo>
                  <a:lnTo>
                    <a:pt x="580847" y="9550"/>
                  </a:lnTo>
                  <a:lnTo>
                    <a:pt x="580847" y="0"/>
                  </a:lnTo>
                  <a:close/>
                </a:path>
                <a:path w="10521950" h="496570">
                  <a:moveTo>
                    <a:pt x="637971" y="0"/>
                  </a:moveTo>
                  <a:lnTo>
                    <a:pt x="628446" y="0"/>
                  </a:lnTo>
                  <a:lnTo>
                    <a:pt x="628446" y="9550"/>
                  </a:lnTo>
                  <a:lnTo>
                    <a:pt x="637971" y="9550"/>
                  </a:lnTo>
                  <a:lnTo>
                    <a:pt x="637971" y="0"/>
                  </a:lnTo>
                  <a:close/>
                </a:path>
                <a:path w="10521950" h="496570">
                  <a:moveTo>
                    <a:pt x="695109" y="0"/>
                  </a:moveTo>
                  <a:lnTo>
                    <a:pt x="685584" y="0"/>
                  </a:lnTo>
                  <a:lnTo>
                    <a:pt x="685584" y="9550"/>
                  </a:lnTo>
                  <a:lnTo>
                    <a:pt x="695109" y="9550"/>
                  </a:lnTo>
                  <a:lnTo>
                    <a:pt x="695109" y="0"/>
                  </a:lnTo>
                  <a:close/>
                </a:path>
                <a:path w="10521950" h="496570">
                  <a:moveTo>
                    <a:pt x="752233" y="0"/>
                  </a:moveTo>
                  <a:lnTo>
                    <a:pt x="742721" y="0"/>
                  </a:lnTo>
                  <a:lnTo>
                    <a:pt x="742721" y="9550"/>
                  </a:lnTo>
                  <a:lnTo>
                    <a:pt x="752233" y="9550"/>
                  </a:lnTo>
                  <a:lnTo>
                    <a:pt x="752233" y="0"/>
                  </a:lnTo>
                  <a:close/>
                </a:path>
                <a:path w="10521950" h="496570">
                  <a:moveTo>
                    <a:pt x="809371" y="0"/>
                  </a:moveTo>
                  <a:lnTo>
                    <a:pt x="799846" y="0"/>
                  </a:lnTo>
                  <a:lnTo>
                    <a:pt x="799846" y="9550"/>
                  </a:lnTo>
                  <a:lnTo>
                    <a:pt x="809371" y="9550"/>
                  </a:lnTo>
                  <a:lnTo>
                    <a:pt x="809371" y="0"/>
                  </a:lnTo>
                  <a:close/>
                </a:path>
                <a:path w="10521950" h="496570">
                  <a:moveTo>
                    <a:pt x="866508" y="0"/>
                  </a:moveTo>
                  <a:lnTo>
                    <a:pt x="856983" y="0"/>
                  </a:lnTo>
                  <a:lnTo>
                    <a:pt x="856983" y="9550"/>
                  </a:lnTo>
                  <a:lnTo>
                    <a:pt x="866508" y="9550"/>
                  </a:lnTo>
                  <a:lnTo>
                    <a:pt x="866508" y="0"/>
                  </a:lnTo>
                  <a:close/>
                </a:path>
                <a:path w="10521950" h="496570">
                  <a:moveTo>
                    <a:pt x="923632" y="0"/>
                  </a:moveTo>
                  <a:lnTo>
                    <a:pt x="914120" y="0"/>
                  </a:lnTo>
                  <a:lnTo>
                    <a:pt x="914120" y="9550"/>
                  </a:lnTo>
                  <a:lnTo>
                    <a:pt x="923632" y="9550"/>
                  </a:lnTo>
                  <a:lnTo>
                    <a:pt x="923632" y="0"/>
                  </a:lnTo>
                  <a:close/>
                </a:path>
                <a:path w="10521950" h="496570">
                  <a:moveTo>
                    <a:pt x="980770" y="0"/>
                  </a:moveTo>
                  <a:lnTo>
                    <a:pt x="971245" y="0"/>
                  </a:lnTo>
                  <a:lnTo>
                    <a:pt x="971245" y="9550"/>
                  </a:lnTo>
                  <a:lnTo>
                    <a:pt x="980770" y="9550"/>
                  </a:lnTo>
                  <a:lnTo>
                    <a:pt x="980770" y="0"/>
                  </a:lnTo>
                  <a:close/>
                </a:path>
                <a:path w="10521950" h="496570">
                  <a:moveTo>
                    <a:pt x="1037907" y="0"/>
                  </a:moveTo>
                  <a:lnTo>
                    <a:pt x="1028382" y="0"/>
                  </a:lnTo>
                  <a:lnTo>
                    <a:pt x="1028382" y="9550"/>
                  </a:lnTo>
                  <a:lnTo>
                    <a:pt x="1037907" y="9550"/>
                  </a:lnTo>
                  <a:lnTo>
                    <a:pt x="1037907" y="0"/>
                  </a:lnTo>
                  <a:close/>
                </a:path>
                <a:path w="10521950" h="496570">
                  <a:moveTo>
                    <a:pt x="1095032" y="0"/>
                  </a:moveTo>
                  <a:lnTo>
                    <a:pt x="1085507" y="0"/>
                  </a:lnTo>
                  <a:lnTo>
                    <a:pt x="1085507" y="9550"/>
                  </a:lnTo>
                  <a:lnTo>
                    <a:pt x="1095032" y="9550"/>
                  </a:lnTo>
                  <a:lnTo>
                    <a:pt x="1095032" y="0"/>
                  </a:lnTo>
                  <a:close/>
                </a:path>
                <a:path w="10521950" h="496570">
                  <a:moveTo>
                    <a:pt x="1152169" y="0"/>
                  </a:moveTo>
                  <a:lnTo>
                    <a:pt x="1142644" y="0"/>
                  </a:lnTo>
                  <a:lnTo>
                    <a:pt x="1142644" y="9550"/>
                  </a:lnTo>
                  <a:lnTo>
                    <a:pt x="1152169" y="9550"/>
                  </a:lnTo>
                  <a:lnTo>
                    <a:pt x="1152169" y="0"/>
                  </a:lnTo>
                  <a:close/>
                </a:path>
                <a:path w="10521950" h="496570">
                  <a:moveTo>
                    <a:pt x="1209294" y="0"/>
                  </a:moveTo>
                  <a:lnTo>
                    <a:pt x="1199781" y="0"/>
                  </a:lnTo>
                  <a:lnTo>
                    <a:pt x="1199781" y="9550"/>
                  </a:lnTo>
                  <a:lnTo>
                    <a:pt x="1209294" y="9550"/>
                  </a:lnTo>
                  <a:lnTo>
                    <a:pt x="1209294" y="0"/>
                  </a:lnTo>
                  <a:close/>
                </a:path>
                <a:path w="10521950" h="496570">
                  <a:moveTo>
                    <a:pt x="1266431" y="0"/>
                  </a:moveTo>
                  <a:lnTo>
                    <a:pt x="1256906" y="0"/>
                  </a:lnTo>
                  <a:lnTo>
                    <a:pt x="1256906" y="9550"/>
                  </a:lnTo>
                  <a:lnTo>
                    <a:pt x="1266431" y="9550"/>
                  </a:lnTo>
                  <a:lnTo>
                    <a:pt x="1266431" y="0"/>
                  </a:lnTo>
                  <a:close/>
                </a:path>
                <a:path w="10521950" h="496570">
                  <a:moveTo>
                    <a:pt x="1323568" y="0"/>
                  </a:moveTo>
                  <a:lnTo>
                    <a:pt x="1314043" y="0"/>
                  </a:lnTo>
                  <a:lnTo>
                    <a:pt x="1314043" y="9550"/>
                  </a:lnTo>
                  <a:lnTo>
                    <a:pt x="1323568" y="9550"/>
                  </a:lnTo>
                  <a:lnTo>
                    <a:pt x="1323568" y="0"/>
                  </a:lnTo>
                  <a:close/>
                </a:path>
                <a:path w="10521950" h="496570">
                  <a:moveTo>
                    <a:pt x="1380693" y="0"/>
                  </a:moveTo>
                  <a:lnTo>
                    <a:pt x="1371180" y="0"/>
                  </a:lnTo>
                  <a:lnTo>
                    <a:pt x="1371180" y="9550"/>
                  </a:lnTo>
                  <a:lnTo>
                    <a:pt x="1380693" y="9550"/>
                  </a:lnTo>
                  <a:lnTo>
                    <a:pt x="1380693" y="0"/>
                  </a:lnTo>
                  <a:close/>
                </a:path>
                <a:path w="10521950" h="496570">
                  <a:moveTo>
                    <a:pt x="1437830" y="0"/>
                  </a:moveTo>
                  <a:lnTo>
                    <a:pt x="1428305" y="0"/>
                  </a:lnTo>
                  <a:lnTo>
                    <a:pt x="1428305" y="9550"/>
                  </a:lnTo>
                  <a:lnTo>
                    <a:pt x="1437830" y="9550"/>
                  </a:lnTo>
                  <a:lnTo>
                    <a:pt x="1437830" y="0"/>
                  </a:lnTo>
                  <a:close/>
                </a:path>
                <a:path w="10521950" h="496570">
                  <a:moveTo>
                    <a:pt x="1494967" y="0"/>
                  </a:moveTo>
                  <a:lnTo>
                    <a:pt x="1485442" y="0"/>
                  </a:lnTo>
                  <a:lnTo>
                    <a:pt x="1485442" y="9550"/>
                  </a:lnTo>
                  <a:lnTo>
                    <a:pt x="1494967" y="9550"/>
                  </a:lnTo>
                  <a:lnTo>
                    <a:pt x="1494967" y="0"/>
                  </a:lnTo>
                  <a:close/>
                </a:path>
                <a:path w="10521950" h="496570">
                  <a:moveTo>
                    <a:pt x="1552092" y="0"/>
                  </a:moveTo>
                  <a:lnTo>
                    <a:pt x="1542567" y="0"/>
                  </a:lnTo>
                  <a:lnTo>
                    <a:pt x="1542567" y="9550"/>
                  </a:lnTo>
                  <a:lnTo>
                    <a:pt x="1552092" y="9550"/>
                  </a:lnTo>
                  <a:lnTo>
                    <a:pt x="1552092" y="0"/>
                  </a:lnTo>
                  <a:close/>
                </a:path>
                <a:path w="10521950" h="496570">
                  <a:moveTo>
                    <a:pt x="1609229" y="0"/>
                  </a:moveTo>
                  <a:lnTo>
                    <a:pt x="1599704" y="0"/>
                  </a:lnTo>
                  <a:lnTo>
                    <a:pt x="1599704" y="9550"/>
                  </a:lnTo>
                  <a:lnTo>
                    <a:pt x="1609229" y="9550"/>
                  </a:lnTo>
                  <a:lnTo>
                    <a:pt x="1609229" y="0"/>
                  </a:lnTo>
                  <a:close/>
                </a:path>
                <a:path w="10521950" h="496570">
                  <a:moveTo>
                    <a:pt x="1666354" y="0"/>
                  </a:moveTo>
                  <a:lnTo>
                    <a:pt x="1656842" y="0"/>
                  </a:lnTo>
                  <a:lnTo>
                    <a:pt x="1656842" y="9550"/>
                  </a:lnTo>
                  <a:lnTo>
                    <a:pt x="1666354" y="9550"/>
                  </a:lnTo>
                  <a:lnTo>
                    <a:pt x="1666354" y="0"/>
                  </a:lnTo>
                  <a:close/>
                </a:path>
                <a:path w="10521950" h="496570">
                  <a:moveTo>
                    <a:pt x="1723491" y="0"/>
                  </a:moveTo>
                  <a:lnTo>
                    <a:pt x="1713966" y="0"/>
                  </a:lnTo>
                  <a:lnTo>
                    <a:pt x="1713966" y="9550"/>
                  </a:lnTo>
                  <a:lnTo>
                    <a:pt x="1723491" y="9550"/>
                  </a:lnTo>
                  <a:lnTo>
                    <a:pt x="1723491" y="0"/>
                  </a:lnTo>
                  <a:close/>
                </a:path>
                <a:path w="10521950" h="496570">
                  <a:moveTo>
                    <a:pt x="1780628" y="0"/>
                  </a:moveTo>
                  <a:lnTo>
                    <a:pt x="1771103" y="0"/>
                  </a:lnTo>
                  <a:lnTo>
                    <a:pt x="1771103" y="9550"/>
                  </a:lnTo>
                  <a:lnTo>
                    <a:pt x="1780628" y="9550"/>
                  </a:lnTo>
                  <a:lnTo>
                    <a:pt x="1780628" y="0"/>
                  </a:lnTo>
                  <a:close/>
                </a:path>
                <a:path w="10521950" h="496570">
                  <a:moveTo>
                    <a:pt x="1837753" y="0"/>
                  </a:moveTo>
                  <a:lnTo>
                    <a:pt x="1828228" y="0"/>
                  </a:lnTo>
                  <a:lnTo>
                    <a:pt x="1828228" y="9550"/>
                  </a:lnTo>
                  <a:lnTo>
                    <a:pt x="1837753" y="9550"/>
                  </a:lnTo>
                  <a:lnTo>
                    <a:pt x="1837753" y="0"/>
                  </a:lnTo>
                  <a:close/>
                </a:path>
                <a:path w="10521950" h="496570">
                  <a:moveTo>
                    <a:pt x="1894890" y="0"/>
                  </a:moveTo>
                  <a:lnTo>
                    <a:pt x="1885365" y="0"/>
                  </a:lnTo>
                  <a:lnTo>
                    <a:pt x="1885365" y="9550"/>
                  </a:lnTo>
                  <a:lnTo>
                    <a:pt x="1894890" y="9550"/>
                  </a:lnTo>
                  <a:lnTo>
                    <a:pt x="1894890" y="0"/>
                  </a:lnTo>
                  <a:close/>
                </a:path>
                <a:path w="10521950" h="496570">
                  <a:moveTo>
                    <a:pt x="1952015" y="0"/>
                  </a:moveTo>
                  <a:lnTo>
                    <a:pt x="1942503" y="0"/>
                  </a:lnTo>
                  <a:lnTo>
                    <a:pt x="1942503" y="9550"/>
                  </a:lnTo>
                  <a:lnTo>
                    <a:pt x="1952015" y="9550"/>
                  </a:lnTo>
                  <a:lnTo>
                    <a:pt x="1952015" y="0"/>
                  </a:lnTo>
                  <a:close/>
                </a:path>
                <a:path w="10521950" h="496570">
                  <a:moveTo>
                    <a:pt x="2009152" y="0"/>
                  </a:moveTo>
                  <a:lnTo>
                    <a:pt x="1999627" y="0"/>
                  </a:lnTo>
                  <a:lnTo>
                    <a:pt x="1999627" y="9550"/>
                  </a:lnTo>
                  <a:lnTo>
                    <a:pt x="2009152" y="9550"/>
                  </a:lnTo>
                  <a:lnTo>
                    <a:pt x="2009152" y="0"/>
                  </a:lnTo>
                  <a:close/>
                </a:path>
                <a:path w="10521950" h="496570">
                  <a:moveTo>
                    <a:pt x="2066290" y="0"/>
                  </a:moveTo>
                  <a:lnTo>
                    <a:pt x="2056765" y="0"/>
                  </a:lnTo>
                  <a:lnTo>
                    <a:pt x="2056765" y="9550"/>
                  </a:lnTo>
                  <a:lnTo>
                    <a:pt x="2066290" y="9550"/>
                  </a:lnTo>
                  <a:lnTo>
                    <a:pt x="2066290" y="0"/>
                  </a:lnTo>
                  <a:close/>
                </a:path>
                <a:path w="10521950" h="496570">
                  <a:moveTo>
                    <a:pt x="2123414" y="0"/>
                  </a:moveTo>
                  <a:lnTo>
                    <a:pt x="2113902" y="0"/>
                  </a:lnTo>
                  <a:lnTo>
                    <a:pt x="2113902" y="9550"/>
                  </a:lnTo>
                  <a:lnTo>
                    <a:pt x="2123414" y="9550"/>
                  </a:lnTo>
                  <a:lnTo>
                    <a:pt x="2123414" y="0"/>
                  </a:lnTo>
                  <a:close/>
                </a:path>
                <a:path w="10521950" h="496570">
                  <a:moveTo>
                    <a:pt x="2180552" y="0"/>
                  </a:moveTo>
                  <a:lnTo>
                    <a:pt x="2171027" y="0"/>
                  </a:lnTo>
                  <a:lnTo>
                    <a:pt x="2171027" y="9550"/>
                  </a:lnTo>
                  <a:lnTo>
                    <a:pt x="2180552" y="9550"/>
                  </a:lnTo>
                  <a:lnTo>
                    <a:pt x="2180552" y="0"/>
                  </a:lnTo>
                  <a:close/>
                </a:path>
                <a:path w="10521950" h="496570">
                  <a:moveTo>
                    <a:pt x="2237689" y="0"/>
                  </a:moveTo>
                  <a:lnTo>
                    <a:pt x="2228164" y="0"/>
                  </a:lnTo>
                  <a:lnTo>
                    <a:pt x="2228164" y="9550"/>
                  </a:lnTo>
                  <a:lnTo>
                    <a:pt x="2237689" y="9550"/>
                  </a:lnTo>
                  <a:lnTo>
                    <a:pt x="2237689" y="0"/>
                  </a:lnTo>
                  <a:close/>
                </a:path>
                <a:path w="10521950" h="496570">
                  <a:moveTo>
                    <a:pt x="2294813" y="0"/>
                  </a:moveTo>
                  <a:lnTo>
                    <a:pt x="2285288" y="0"/>
                  </a:lnTo>
                  <a:lnTo>
                    <a:pt x="2285288" y="9550"/>
                  </a:lnTo>
                  <a:lnTo>
                    <a:pt x="2294813" y="9550"/>
                  </a:lnTo>
                  <a:lnTo>
                    <a:pt x="2294813" y="0"/>
                  </a:lnTo>
                  <a:close/>
                </a:path>
                <a:path w="10521950" h="496570">
                  <a:moveTo>
                    <a:pt x="2351951" y="0"/>
                  </a:moveTo>
                  <a:lnTo>
                    <a:pt x="2342426" y="0"/>
                  </a:lnTo>
                  <a:lnTo>
                    <a:pt x="2342426" y="9550"/>
                  </a:lnTo>
                  <a:lnTo>
                    <a:pt x="2351951" y="9550"/>
                  </a:lnTo>
                  <a:lnTo>
                    <a:pt x="2351951" y="0"/>
                  </a:lnTo>
                  <a:close/>
                </a:path>
                <a:path w="10521950" h="496570">
                  <a:moveTo>
                    <a:pt x="2409075" y="0"/>
                  </a:moveTo>
                  <a:lnTo>
                    <a:pt x="2399563" y="0"/>
                  </a:lnTo>
                  <a:lnTo>
                    <a:pt x="2399563" y="9550"/>
                  </a:lnTo>
                  <a:lnTo>
                    <a:pt x="2409075" y="9550"/>
                  </a:lnTo>
                  <a:lnTo>
                    <a:pt x="2409075" y="0"/>
                  </a:lnTo>
                  <a:close/>
                </a:path>
                <a:path w="10521950" h="496570">
                  <a:moveTo>
                    <a:pt x="2466213" y="0"/>
                  </a:moveTo>
                  <a:lnTo>
                    <a:pt x="2456688" y="0"/>
                  </a:lnTo>
                  <a:lnTo>
                    <a:pt x="2456688" y="9550"/>
                  </a:lnTo>
                  <a:lnTo>
                    <a:pt x="2466213" y="9550"/>
                  </a:lnTo>
                  <a:lnTo>
                    <a:pt x="2466213" y="0"/>
                  </a:lnTo>
                  <a:close/>
                </a:path>
                <a:path w="10521950" h="496570">
                  <a:moveTo>
                    <a:pt x="2523350" y="0"/>
                  </a:moveTo>
                  <a:lnTo>
                    <a:pt x="2513825" y="0"/>
                  </a:lnTo>
                  <a:lnTo>
                    <a:pt x="2513825" y="9550"/>
                  </a:lnTo>
                  <a:lnTo>
                    <a:pt x="2523350" y="9550"/>
                  </a:lnTo>
                  <a:lnTo>
                    <a:pt x="2523350" y="0"/>
                  </a:lnTo>
                  <a:close/>
                </a:path>
                <a:path w="10521950" h="496570">
                  <a:moveTo>
                    <a:pt x="2580475" y="0"/>
                  </a:moveTo>
                  <a:lnTo>
                    <a:pt x="2570962" y="0"/>
                  </a:lnTo>
                  <a:lnTo>
                    <a:pt x="2570962" y="9550"/>
                  </a:lnTo>
                  <a:lnTo>
                    <a:pt x="2580475" y="9550"/>
                  </a:lnTo>
                  <a:lnTo>
                    <a:pt x="2580475" y="0"/>
                  </a:lnTo>
                  <a:close/>
                </a:path>
                <a:path w="10521950" h="496570">
                  <a:moveTo>
                    <a:pt x="2637612" y="0"/>
                  </a:moveTo>
                  <a:lnTo>
                    <a:pt x="2628087" y="0"/>
                  </a:lnTo>
                  <a:lnTo>
                    <a:pt x="2628087" y="9550"/>
                  </a:lnTo>
                  <a:lnTo>
                    <a:pt x="2637612" y="9550"/>
                  </a:lnTo>
                  <a:lnTo>
                    <a:pt x="2637612" y="0"/>
                  </a:lnTo>
                  <a:close/>
                </a:path>
                <a:path w="10521950" h="496570">
                  <a:moveTo>
                    <a:pt x="2694749" y="0"/>
                  </a:moveTo>
                  <a:lnTo>
                    <a:pt x="2685224" y="0"/>
                  </a:lnTo>
                  <a:lnTo>
                    <a:pt x="2685224" y="9550"/>
                  </a:lnTo>
                  <a:lnTo>
                    <a:pt x="2694749" y="9550"/>
                  </a:lnTo>
                  <a:lnTo>
                    <a:pt x="2694749" y="0"/>
                  </a:lnTo>
                  <a:close/>
                </a:path>
                <a:path w="10521950" h="496570">
                  <a:moveTo>
                    <a:pt x="2751874" y="0"/>
                  </a:moveTo>
                  <a:lnTo>
                    <a:pt x="2742349" y="0"/>
                  </a:lnTo>
                  <a:lnTo>
                    <a:pt x="2742349" y="9550"/>
                  </a:lnTo>
                  <a:lnTo>
                    <a:pt x="2751874" y="9550"/>
                  </a:lnTo>
                  <a:lnTo>
                    <a:pt x="2751874" y="0"/>
                  </a:lnTo>
                  <a:close/>
                </a:path>
                <a:path w="10521950" h="496570">
                  <a:moveTo>
                    <a:pt x="2809011" y="0"/>
                  </a:moveTo>
                  <a:lnTo>
                    <a:pt x="2799486" y="0"/>
                  </a:lnTo>
                  <a:lnTo>
                    <a:pt x="2799486" y="9550"/>
                  </a:lnTo>
                  <a:lnTo>
                    <a:pt x="2809011" y="9550"/>
                  </a:lnTo>
                  <a:lnTo>
                    <a:pt x="2809011" y="0"/>
                  </a:lnTo>
                  <a:close/>
                </a:path>
                <a:path w="10521950" h="496570">
                  <a:moveTo>
                    <a:pt x="2866136" y="0"/>
                  </a:moveTo>
                  <a:lnTo>
                    <a:pt x="2856623" y="0"/>
                  </a:lnTo>
                  <a:lnTo>
                    <a:pt x="2856623" y="9550"/>
                  </a:lnTo>
                  <a:lnTo>
                    <a:pt x="2866136" y="9550"/>
                  </a:lnTo>
                  <a:lnTo>
                    <a:pt x="2866136" y="0"/>
                  </a:lnTo>
                  <a:close/>
                </a:path>
                <a:path w="10521950" h="496570">
                  <a:moveTo>
                    <a:pt x="2923273" y="0"/>
                  </a:moveTo>
                  <a:lnTo>
                    <a:pt x="2913748" y="0"/>
                  </a:lnTo>
                  <a:lnTo>
                    <a:pt x="2913748" y="9550"/>
                  </a:lnTo>
                  <a:lnTo>
                    <a:pt x="2923273" y="9550"/>
                  </a:lnTo>
                  <a:lnTo>
                    <a:pt x="2923273" y="0"/>
                  </a:lnTo>
                  <a:close/>
                </a:path>
                <a:path w="10521950" h="496570">
                  <a:moveTo>
                    <a:pt x="2980410" y="0"/>
                  </a:moveTo>
                  <a:lnTo>
                    <a:pt x="2970885" y="0"/>
                  </a:lnTo>
                  <a:lnTo>
                    <a:pt x="2970885" y="9550"/>
                  </a:lnTo>
                  <a:lnTo>
                    <a:pt x="2980410" y="9550"/>
                  </a:lnTo>
                  <a:lnTo>
                    <a:pt x="2980410" y="0"/>
                  </a:lnTo>
                  <a:close/>
                </a:path>
                <a:path w="10521950" h="496570">
                  <a:moveTo>
                    <a:pt x="3037535" y="0"/>
                  </a:moveTo>
                  <a:lnTo>
                    <a:pt x="3028023" y="0"/>
                  </a:lnTo>
                  <a:lnTo>
                    <a:pt x="3028023" y="9550"/>
                  </a:lnTo>
                  <a:lnTo>
                    <a:pt x="3037535" y="9550"/>
                  </a:lnTo>
                  <a:lnTo>
                    <a:pt x="3037535" y="0"/>
                  </a:lnTo>
                  <a:close/>
                </a:path>
                <a:path w="10521950" h="496570">
                  <a:moveTo>
                    <a:pt x="3094672" y="0"/>
                  </a:moveTo>
                  <a:lnTo>
                    <a:pt x="3085147" y="0"/>
                  </a:lnTo>
                  <a:lnTo>
                    <a:pt x="3085147" y="9550"/>
                  </a:lnTo>
                  <a:lnTo>
                    <a:pt x="3094672" y="9550"/>
                  </a:lnTo>
                  <a:lnTo>
                    <a:pt x="3094672" y="0"/>
                  </a:lnTo>
                  <a:close/>
                </a:path>
                <a:path w="10521950" h="496570">
                  <a:moveTo>
                    <a:pt x="3151809" y="0"/>
                  </a:moveTo>
                  <a:lnTo>
                    <a:pt x="3142284" y="0"/>
                  </a:lnTo>
                  <a:lnTo>
                    <a:pt x="3142284" y="9550"/>
                  </a:lnTo>
                  <a:lnTo>
                    <a:pt x="3151809" y="9550"/>
                  </a:lnTo>
                  <a:lnTo>
                    <a:pt x="3151809" y="0"/>
                  </a:lnTo>
                  <a:close/>
                </a:path>
                <a:path w="10521950" h="496570">
                  <a:moveTo>
                    <a:pt x="3208934" y="0"/>
                  </a:moveTo>
                  <a:lnTo>
                    <a:pt x="3199409" y="0"/>
                  </a:lnTo>
                  <a:lnTo>
                    <a:pt x="3199409" y="9550"/>
                  </a:lnTo>
                  <a:lnTo>
                    <a:pt x="3208934" y="9550"/>
                  </a:lnTo>
                  <a:lnTo>
                    <a:pt x="3208934" y="0"/>
                  </a:lnTo>
                  <a:close/>
                </a:path>
                <a:path w="10521950" h="496570">
                  <a:moveTo>
                    <a:pt x="3266071" y="0"/>
                  </a:moveTo>
                  <a:lnTo>
                    <a:pt x="3256546" y="0"/>
                  </a:lnTo>
                  <a:lnTo>
                    <a:pt x="3256546" y="9550"/>
                  </a:lnTo>
                  <a:lnTo>
                    <a:pt x="3266071" y="9550"/>
                  </a:lnTo>
                  <a:lnTo>
                    <a:pt x="3266071" y="0"/>
                  </a:lnTo>
                  <a:close/>
                </a:path>
                <a:path w="10521950" h="496570">
                  <a:moveTo>
                    <a:pt x="3323196" y="0"/>
                  </a:moveTo>
                  <a:lnTo>
                    <a:pt x="3313684" y="0"/>
                  </a:lnTo>
                  <a:lnTo>
                    <a:pt x="3313684" y="9550"/>
                  </a:lnTo>
                  <a:lnTo>
                    <a:pt x="3323196" y="9550"/>
                  </a:lnTo>
                  <a:lnTo>
                    <a:pt x="3323196" y="0"/>
                  </a:lnTo>
                  <a:close/>
                </a:path>
                <a:path w="10521950" h="496570">
                  <a:moveTo>
                    <a:pt x="3380333" y="0"/>
                  </a:moveTo>
                  <a:lnTo>
                    <a:pt x="3370808" y="0"/>
                  </a:lnTo>
                  <a:lnTo>
                    <a:pt x="3370808" y="9550"/>
                  </a:lnTo>
                  <a:lnTo>
                    <a:pt x="3380333" y="9550"/>
                  </a:lnTo>
                  <a:lnTo>
                    <a:pt x="3380333" y="0"/>
                  </a:lnTo>
                  <a:close/>
                </a:path>
                <a:path w="10521950" h="496570">
                  <a:moveTo>
                    <a:pt x="3437471" y="0"/>
                  </a:moveTo>
                  <a:lnTo>
                    <a:pt x="3427946" y="0"/>
                  </a:lnTo>
                  <a:lnTo>
                    <a:pt x="3427946" y="9550"/>
                  </a:lnTo>
                  <a:lnTo>
                    <a:pt x="3437471" y="9550"/>
                  </a:lnTo>
                  <a:lnTo>
                    <a:pt x="3437471" y="0"/>
                  </a:lnTo>
                  <a:close/>
                </a:path>
                <a:path w="10521950" h="496570">
                  <a:moveTo>
                    <a:pt x="3494595" y="0"/>
                  </a:moveTo>
                  <a:lnTo>
                    <a:pt x="3485070" y="0"/>
                  </a:lnTo>
                  <a:lnTo>
                    <a:pt x="3485070" y="9550"/>
                  </a:lnTo>
                  <a:lnTo>
                    <a:pt x="3494595" y="9550"/>
                  </a:lnTo>
                  <a:lnTo>
                    <a:pt x="3494595" y="0"/>
                  </a:lnTo>
                  <a:close/>
                </a:path>
                <a:path w="10521950" h="496570">
                  <a:moveTo>
                    <a:pt x="7665275" y="486803"/>
                  </a:moveTo>
                  <a:lnTo>
                    <a:pt x="7655750" y="486803"/>
                  </a:lnTo>
                  <a:lnTo>
                    <a:pt x="7655750" y="496341"/>
                  </a:lnTo>
                  <a:lnTo>
                    <a:pt x="7665275" y="496341"/>
                  </a:lnTo>
                  <a:lnTo>
                    <a:pt x="7665275" y="486803"/>
                  </a:lnTo>
                  <a:close/>
                </a:path>
                <a:path w="10521950" h="496570">
                  <a:moveTo>
                    <a:pt x="7722400" y="486803"/>
                  </a:moveTo>
                  <a:lnTo>
                    <a:pt x="7712875" y="486803"/>
                  </a:lnTo>
                  <a:lnTo>
                    <a:pt x="7712875" y="496341"/>
                  </a:lnTo>
                  <a:lnTo>
                    <a:pt x="7722400" y="496341"/>
                  </a:lnTo>
                  <a:lnTo>
                    <a:pt x="7722400" y="486803"/>
                  </a:lnTo>
                  <a:close/>
                </a:path>
                <a:path w="10521950" h="496570">
                  <a:moveTo>
                    <a:pt x="7779537" y="486803"/>
                  </a:moveTo>
                  <a:lnTo>
                    <a:pt x="7770012" y="486803"/>
                  </a:lnTo>
                  <a:lnTo>
                    <a:pt x="7770012" y="496341"/>
                  </a:lnTo>
                  <a:lnTo>
                    <a:pt x="7779537" y="496341"/>
                  </a:lnTo>
                  <a:lnTo>
                    <a:pt x="7779537" y="486803"/>
                  </a:lnTo>
                  <a:close/>
                </a:path>
                <a:path w="10521950" h="496570">
                  <a:moveTo>
                    <a:pt x="7836662" y="486803"/>
                  </a:moveTo>
                  <a:lnTo>
                    <a:pt x="7827150" y="486803"/>
                  </a:lnTo>
                  <a:lnTo>
                    <a:pt x="7827150" y="496341"/>
                  </a:lnTo>
                  <a:lnTo>
                    <a:pt x="7836662" y="496341"/>
                  </a:lnTo>
                  <a:lnTo>
                    <a:pt x="7836662" y="486803"/>
                  </a:lnTo>
                  <a:close/>
                </a:path>
                <a:path w="10521950" h="496570">
                  <a:moveTo>
                    <a:pt x="7893799" y="486803"/>
                  </a:moveTo>
                  <a:lnTo>
                    <a:pt x="7884274" y="486803"/>
                  </a:lnTo>
                  <a:lnTo>
                    <a:pt x="7884274" y="496341"/>
                  </a:lnTo>
                  <a:lnTo>
                    <a:pt x="7893799" y="496341"/>
                  </a:lnTo>
                  <a:lnTo>
                    <a:pt x="7893799" y="486803"/>
                  </a:lnTo>
                  <a:close/>
                </a:path>
                <a:path w="10521950" h="496570">
                  <a:moveTo>
                    <a:pt x="7950936" y="486803"/>
                  </a:moveTo>
                  <a:lnTo>
                    <a:pt x="7941411" y="486803"/>
                  </a:lnTo>
                  <a:lnTo>
                    <a:pt x="7941411" y="496341"/>
                  </a:lnTo>
                  <a:lnTo>
                    <a:pt x="7950936" y="496341"/>
                  </a:lnTo>
                  <a:lnTo>
                    <a:pt x="7950936" y="486803"/>
                  </a:lnTo>
                  <a:close/>
                </a:path>
                <a:path w="10521950" h="496570">
                  <a:moveTo>
                    <a:pt x="8008061" y="486803"/>
                  </a:moveTo>
                  <a:lnTo>
                    <a:pt x="7998549" y="486803"/>
                  </a:lnTo>
                  <a:lnTo>
                    <a:pt x="7998549" y="496341"/>
                  </a:lnTo>
                  <a:lnTo>
                    <a:pt x="8008061" y="496341"/>
                  </a:lnTo>
                  <a:lnTo>
                    <a:pt x="8008061" y="486803"/>
                  </a:lnTo>
                  <a:close/>
                </a:path>
                <a:path w="10521950" h="496570">
                  <a:moveTo>
                    <a:pt x="10464762" y="486803"/>
                  </a:moveTo>
                  <a:lnTo>
                    <a:pt x="10455237" y="486803"/>
                  </a:lnTo>
                  <a:lnTo>
                    <a:pt x="10455237" y="496341"/>
                  </a:lnTo>
                  <a:lnTo>
                    <a:pt x="10464762" y="496341"/>
                  </a:lnTo>
                  <a:lnTo>
                    <a:pt x="10464762" y="486803"/>
                  </a:lnTo>
                  <a:close/>
                </a:path>
                <a:path w="10521950" h="496570">
                  <a:moveTo>
                    <a:pt x="10521899" y="486803"/>
                  </a:moveTo>
                  <a:lnTo>
                    <a:pt x="10512374" y="486803"/>
                  </a:lnTo>
                  <a:lnTo>
                    <a:pt x="10512374" y="496341"/>
                  </a:lnTo>
                  <a:lnTo>
                    <a:pt x="10521899" y="496341"/>
                  </a:lnTo>
                  <a:lnTo>
                    <a:pt x="10521899" y="486803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0743" y="5020017"/>
              <a:ext cx="4009390" cy="10160"/>
            </a:xfrm>
            <a:custGeom>
              <a:avLst/>
              <a:gdLst/>
              <a:ahLst/>
              <a:cxnLst/>
              <a:rect l="l" t="t" r="r" b="b"/>
              <a:pathLst>
                <a:path w="4009390" h="10160">
                  <a:moveTo>
                    <a:pt x="9525" y="0"/>
                  </a:moveTo>
                  <a:lnTo>
                    <a:pt x="0" y="0"/>
                  </a:lnTo>
                  <a:lnTo>
                    <a:pt x="0" y="9550"/>
                  </a:lnTo>
                  <a:lnTo>
                    <a:pt x="9525" y="9550"/>
                  </a:lnTo>
                  <a:lnTo>
                    <a:pt x="9525" y="0"/>
                  </a:lnTo>
                  <a:close/>
                </a:path>
                <a:path w="4009390" h="10160">
                  <a:moveTo>
                    <a:pt x="66662" y="0"/>
                  </a:moveTo>
                  <a:lnTo>
                    <a:pt x="57137" y="0"/>
                  </a:lnTo>
                  <a:lnTo>
                    <a:pt x="57137" y="9550"/>
                  </a:lnTo>
                  <a:lnTo>
                    <a:pt x="66662" y="9550"/>
                  </a:lnTo>
                  <a:lnTo>
                    <a:pt x="66662" y="0"/>
                  </a:lnTo>
                  <a:close/>
                </a:path>
                <a:path w="4009390" h="10160">
                  <a:moveTo>
                    <a:pt x="123799" y="0"/>
                  </a:moveTo>
                  <a:lnTo>
                    <a:pt x="114274" y="0"/>
                  </a:lnTo>
                  <a:lnTo>
                    <a:pt x="114274" y="9550"/>
                  </a:lnTo>
                  <a:lnTo>
                    <a:pt x="123799" y="9550"/>
                  </a:lnTo>
                  <a:lnTo>
                    <a:pt x="123799" y="0"/>
                  </a:lnTo>
                  <a:close/>
                </a:path>
                <a:path w="4009390" h="10160">
                  <a:moveTo>
                    <a:pt x="180924" y="0"/>
                  </a:moveTo>
                  <a:lnTo>
                    <a:pt x="171399" y="0"/>
                  </a:lnTo>
                  <a:lnTo>
                    <a:pt x="171399" y="9550"/>
                  </a:lnTo>
                  <a:lnTo>
                    <a:pt x="180924" y="9550"/>
                  </a:lnTo>
                  <a:lnTo>
                    <a:pt x="180924" y="0"/>
                  </a:lnTo>
                  <a:close/>
                </a:path>
                <a:path w="4009390" h="10160">
                  <a:moveTo>
                    <a:pt x="238061" y="0"/>
                  </a:moveTo>
                  <a:lnTo>
                    <a:pt x="228536" y="0"/>
                  </a:lnTo>
                  <a:lnTo>
                    <a:pt x="228536" y="9550"/>
                  </a:lnTo>
                  <a:lnTo>
                    <a:pt x="238061" y="9550"/>
                  </a:lnTo>
                  <a:lnTo>
                    <a:pt x="238061" y="0"/>
                  </a:lnTo>
                  <a:close/>
                </a:path>
                <a:path w="4009390" h="10160">
                  <a:moveTo>
                    <a:pt x="295186" y="0"/>
                  </a:moveTo>
                  <a:lnTo>
                    <a:pt x="285673" y="0"/>
                  </a:lnTo>
                  <a:lnTo>
                    <a:pt x="285673" y="9550"/>
                  </a:lnTo>
                  <a:lnTo>
                    <a:pt x="295186" y="9550"/>
                  </a:lnTo>
                  <a:lnTo>
                    <a:pt x="295186" y="0"/>
                  </a:lnTo>
                  <a:close/>
                </a:path>
                <a:path w="4009390" h="10160">
                  <a:moveTo>
                    <a:pt x="352323" y="0"/>
                  </a:moveTo>
                  <a:lnTo>
                    <a:pt x="342798" y="0"/>
                  </a:lnTo>
                  <a:lnTo>
                    <a:pt x="342798" y="9550"/>
                  </a:lnTo>
                  <a:lnTo>
                    <a:pt x="352323" y="9550"/>
                  </a:lnTo>
                  <a:lnTo>
                    <a:pt x="352323" y="0"/>
                  </a:lnTo>
                  <a:close/>
                </a:path>
                <a:path w="4009390" h="10160">
                  <a:moveTo>
                    <a:pt x="409460" y="0"/>
                  </a:moveTo>
                  <a:lnTo>
                    <a:pt x="399935" y="0"/>
                  </a:lnTo>
                  <a:lnTo>
                    <a:pt x="399935" y="9550"/>
                  </a:lnTo>
                  <a:lnTo>
                    <a:pt x="409460" y="9550"/>
                  </a:lnTo>
                  <a:lnTo>
                    <a:pt x="409460" y="0"/>
                  </a:lnTo>
                  <a:close/>
                </a:path>
                <a:path w="4009390" h="10160">
                  <a:moveTo>
                    <a:pt x="466585" y="0"/>
                  </a:moveTo>
                  <a:lnTo>
                    <a:pt x="457060" y="0"/>
                  </a:lnTo>
                  <a:lnTo>
                    <a:pt x="457060" y="9550"/>
                  </a:lnTo>
                  <a:lnTo>
                    <a:pt x="466585" y="9550"/>
                  </a:lnTo>
                  <a:lnTo>
                    <a:pt x="466585" y="0"/>
                  </a:lnTo>
                  <a:close/>
                </a:path>
                <a:path w="4009390" h="10160">
                  <a:moveTo>
                    <a:pt x="523722" y="0"/>
                  </a:moveTo>
                  <a:lnTo>
                    <a:pt x="514197" y="0"/>
                  </a:lnTo>
                  <a:lnTo>
                    <a:pt x="514197" y="9550"/>
                  </a:lnTo>
                  <a:lnTo>
                    <a:pt x="523722" y="9550"/>
                  </a:lnTo>
                  <a:lnTo>
                    <a:pt x="523722" y="0"/>
                  </a:lnTo>
                  <a:close/>
                </a:path>
                <a:path w="4009390" h="10160">
                  <a:moveTo>
                    <a:pt x="580847" y="0"/>
                  </a:moveTo>
                  <a:lnTo>
                    <a:pt x="571334" y="0"/>
                  </a:lnTo>
                  <a:lnTo>
                    <a:pt x="571334" y="9550"/>
                  </a:lnTo>
                  <a:lnTo>
                    <a:pt x="580847" y="9550"/>
                  </a:lnTo>
                  <a:lnTo>
                    <a:pt x="580847" y="0"/>
                  </a:lnTo>
                  <a:close/>
                </a:path>
                <a:path w="4009390" h="10160">
                  <a:moveTo>
                    <a:pt x="637984" y="0"/>
                  </a:moveTo>
                  <a:lnTo>
                    <a:pt x="628459" y="0"/>
                  </a:lnTo>
                  <a:lnTo>
                    <a:pt x="628459" y="9550"/>
                  </a:lnTo>
                  <a:lnTo>
                    <a:pt x="637984" y="9550"/>
                  </a:lnTo>
                  <a:lnTo>
                    <a:pt x="637984" y="0"/>
                  </a:lnTo>
                  <a:close/>
                </a:path>
                <a:path w="4009390" h="10160">
                  <a:moveTo>
                    <a:pt x="695121" y="0"/>
                  </a:moveTo>
                  <a:lnTo>
                    <a:pt x="685596" y="0"/>
                  </a:lnTo>
                  <a:lnTo>
                    <a:pt x="685596" y="9550"/>
                  </a:lnTo>
                  <a:lnTo>
                    <a:pt x="695121" y="9550"/>
                  </a:lnTo>
                  <a:lnTo>
                    <a:pt x="695121" y="0"/>
                  </a:lnTo>
                  <a:close/>
                </a:path>
                <a:path w="4009390" h="10160">
                  <a:moveTo>
                    <a:pt x="752246" y="0"/>
                  </a:moveTo>
                  <a:lnTo>
                    <a:pt x="742734" y="0"/>
                  </a:lnTo>
                  <a:lnTo>
                    <a:pt x="742734" y="9550"/>
                  </a:lnTo>
                  <a:lnTo>
                    <a:pt x="752246" y="9550"/>
                  </a:lnTo>
                  <a:lnTo>
                    <a:pt x="752246" y="0"/>
                  </a:lnTo>
                  <a:close/>
                </a:path>
                <a:path w="4009390" h="10160">
                  <a:moveTo>
                    <a:pt x="809383" y="0"/>
                  </a:moveTo>
                  <a:lnTo>
                    <a:pt x="799858" y="0"/>
                  </a:lnTo>
                  <a:lnTo>
                    <a:pt x="799858" y="9550"/>
                  </a:lnTo>
                  <a:lnTo>
                    <a:pt x="809383" y="9550"/>
                  </a:lnTo>
                  <a:lnTo>
                    <a:pt x="809383" y="0"/>
                  </a:lnTo>
                  <a:close/>
                </a:path>
                <a:path w="4009390" h="10160">
                  <a:moveTo>
                    <a:pt x="866521" y="0"/>
                  </a:moveTo>
                  <a:lnTo>
                    <a:pt x="856996" y="0"/>
                  </a:lnTo>
                  <a:lnTo>
                    <a:pt x="856996" y="9550"/>
                  </a:lnTo>
                  <a:lnTo>
                    <a:pt x="866521" y="9550"/>
                  </a:lnTo>
                  <a:lnTo>
                    <a:pt x="866521" y="0"/>
                  </a:lnTo>
                  <a:close/>
                </a:path>
                <a:path w="4009390" h="10160">
                  <a:moveTo>
                    <a:pt x="923645" y="0"/>
                  </a:moveTo>
                  <a:lnTo>
                    <a:pt x="914120" y="0"/>
                  </a:lnTo>
                  <a:lnTo>
                    <a:pt x="914120" y="9550"/>
                  </a:lnTo>
                  <a:lnTo>
                    <a:pt x="923645" y="9550"/>
                  </a:lnTo>
                  <a:lnTo>
                    <a:pt x="923645" y="0"/>
                  </a:lnTo>
                  <a:close/>
                </a:path>
                <a:path w="4009390" h="10160">
                  <a:moveTo>
                    <a:pt x="980782" y="0"/>
                  </a:moveTo>
                  <a:lnTo>
                    <a:pt x="971257" y="0"/>
                  </a:lnTo>
                  <a:lnTo>
                    <a:pt x="971257" y="9550"/>
                  </a:lnTo>
                  <a:lnTo>
                    <a:pt x="980782" y="9550"/>
                  </a:lnTo>
                  <a:lnTo>
                    <a:pt x="980782" y="0"/>
                  </a:lnTo>
                  <a:close/>
                </a:path>
                <a:path w="4009390" h="10160">
                  <a:moveTo>
                    <a:pt x="1037907" y="0"/>
                  </a:moveTo>
                  <a:lnTo>
                    <a:pt x="1028395" y="0"/>
                  </a:lnTo>
                  <a:lnTo>
                    <a:pt x="1028395" y="9550"/>
                  </a:lnTo>
                  <a:lnTo>
                    <a:pt x="1037907" y="9550"/>
                  </a:lnTo>
                  <a:lnTo>
                    <a:pt x="1037907" y="0"/>
                  </a:lnTo>
                  <a:close/>
                </a:path>
                <a:path w="4009390" h="10160">
                  <a:moveTo>
                    <a:pt x="1095044" y="0"/>
                  </a:moveTo>
                  <a:lnTo>
                    <a:pt x="1085519" y="0"/>
                  </a:lnTo>
                  <a:lnTo>
                    <a:pt x="1085519" y="9550"/>
                  </a:lnTo>
                  <a:lnTo>
                    <a:pt x="1095044" y="9550"/>
                  </a:lnTo>
                  <a:lnTo>
                    <a:pt x="1095044" y="0"/>
                  </a:lnTo>
                  <a:close/>
                </a:path>
                <a:path w="4009390" h="10160">
                  <a:moveTo>
                    <a:pt x="1152182" y="0"/>
                  </a:moveTo>
                  <a:lnTo>
                    <a:pt x="1142657" y="0"/>
                  </a:lnTo>
                  <a:lnTo>
                    <a:pt x="1142657" y="9550"/>
                  </a:lnTo>
                  <a:lnTo>
                    <a:pt x="1152182" y="9550"/>
                  </a:lnTo>
                  <a:lnTo>
                    <a:pt x="1152182" y="0"/>
                  </a:lnTo>
                  <a:close/>
                </a:path>
                <a:path w="4009390" h="10160">
                  <a:moveTo>
                    <a:pt x="1209306" y="0"/>
                  </a:moveTo>
                  <a:lnTo>
                    <a:pt x="1199794" y="0"/>
                  </a:lnTo>
                  <a:lnTo>
                    <a:pt x="1199794" y="9550"/>
                  </a:lnTo>
                  <a:lnTo>
                    <a:pt x="1209306" y="9550"/>
                  </a:lnTo>
                  <a:lnTo>
                    <a:pt x="1209306" y="0"/>
                  </a:lnTo>
                  <a:close/>
                </a:path>
                <a:path w="4009390" h="10160">
                  <a:moveTo>
                    <a:pt x="1266444" y="0"/>
                  </a:moveTo>
                  <a:lnTo>
                    <a:pt x="1256919" y="0"/>
                  </a:lnTo>
                  <a:lnTo>
                    <a:pt x="1256919" y="9550"/>
                  </a:lnTo>
                  <a:lnTo>
                    <a:pt x="1266444" y="9550"/>
                  </a:lnTo>
                  <a:lnTo>
                    <a:pt x="1266444" y="0"/>
                  </a:lnTo>
                  <a:close/>
                </a:path>
                <a:path w="4009390" h="10160">
                  <a:moveTo>
                    <a:pt x="1323581" y="0"/>
                  </a:moveTo>
                  <a:lnTo>
                    <a:pt x="1314056" y="0"/>
                  </a:lnTo>
                  <a:lnTo>
                    <a:pt x="1314056" y="9550"/>
                  </a:lnTo>
                  <a:lnTo>
                    <a:pt x="1323581" y="9550"/>
                  </a:lnTo>
                  <a:lnTo>
                    <a:pt x="1323581" y="0"/>
                  </a:lnTo>
                  <a:close/>
                </a:path>
                <a:path w="4009390" h="10160">
                  <a:moveTo>
                    <a:pt x="1380705" y="0"/>
                  </a:moveTo>
                  <a:lnTo>
                    <a:pt x="1371180" y="0"/>
                  </a:lnTo>
                  <a:lnTo>
                    <a:pt x="1371180" y="9550"/>
                  </a:lnTo>
                  <a:lnTo>
                    <a:pt x="1380705" y="9550"/>
                  </a:lnTo>
                  <a:lnTo>
                    <a:pt x="1380705" y="0"/>
                  </a:lnTo>
                  <a:close/>
                </a:path>
                <a:path w="4009390" h="10160">
                  <a:moveTo>
                    <a:pt x="1437843" y="0"/>
                  </a:moveTo>
                  <a:lnTo>
                    <a:pt x="1428318" y="0"/>
                  </a:lnTo>
                  <a:lnTo>
                    <a:pt x="1428318" y="9550"/>
                  </a:lnTo>
                  <a:lnTo>
                    <a:pt x="1437843" y="9550"/>
                  </a:lnTo>
                  <a:lnTo>
                    <a:pt x="1437843" y="0"/>
                  </a:lnTo>
                  <a:close/>
                </a:path>
                <a:path w="4009390" h="10160">
                  <a:moveTo>
                    <a:pt x="1494967" y="0"/>
                  </a:moveTo>
                  <a:lnTo>
                    <a:pt x="1485455" y="0"/>
                  </a:lnTo>
                  <a:lnTo>
                    <a:pt x="1485455" y="9550"/>
                  </a:lnTo>
                  <a:lnTo>
                    <a:pt x="1494967" y="9550"/>
                  </a:lnTo>
                  <a:lnTo>
                    <a:pt x="1494967" y="0"/>
                  </a:lnTo>
                  <a:close/>
                </a:path>
                <a:path w="4009390" h="10160">
                  <a:moveTo>
                    <a:pt x="1552105" y="0"/>
                  </a:moveTo>
                  <a:lnTo>
                    <a:pt x="1542580" y="0"/>
                  </a:lnTo>
                  <a:lnTo>
                    <a:pt x="1542580" y="9550"/>
                  </a:lnTo>
                  <a:lnTo>
                    <a:pt x="1552105" y="9550"/>
                  </a:lnTo>
                  <a:lnTo>
                    <a:pt x="1552105" y="0"/>
                  </a:lnTo>
                  <a:close/>
                </a:path>
                <a:path w="4009390" h="10160">
                  <a:moveTo>
                    <a:pt x="1609242" y="0"/>
                  </a:moveTo>
                  <a:lnTo>
                    <a:pt x="1599717" y="0"/>
                  </a:lnTo>
                  <a:lnTo>
                    <a:pt x="1599717" y="9550"/>
                  </a:lnTo>
                  <a:lnTo>
                    <a:pt x="1609242" y="9550"/>
                  </a:lnTo>
                  <a:lnTo>
                    <a:pt x="1609242" y="0"/>
                  </a:lnTo>
                  <a:close/>
                </a:path>
                <a:path w="4009390" h="10160">
                  <a:moveTo>
                    <a:pt x="1666367" y="0"/>
                  </a:moveTo>
                  <a:lnTo>
                    <a:pt x="1656854" y="0"/>
                  </a:lnTo>
                  <a:lnTo>
                    <a:pt x="1656854" y="9550"/>
                  </a:lnTo>
                  <a:lnTo>
                    <a:pt x="1666367" y="9550"/>
                  </a:lnTo>
                  <a:lnTo>
                    <a:pt x="1666367" y="0"/>
                  </a:lnTo>
                  <a:close/>
                </a:path>
                <a:path w="4009390" h="10160">
                  <a:moveTo>
                    <a:pt x="1723504" y="0"/>
                  </a:moveTo>
                  <a:lnTo>
                    <a:pt x="1713979" y="0"/>
                  </a:lnTo>
                  <a:lnTo>
                    <a:pt x="1713979" y="9550"/>
                  </a:lnTo>
                  <a:lnTo>
                    <a:pt x="1723504" y="9550"/>
                  </a:lnTo>
                  <a:lnTo>
                    <a:pt x="1723504" y="0"/>
                  </a:lnTo>
                  <a:close/>
                </a:path>
                <a:path w="4009390" h="10160">
                  <a:moveTo>
                    <a:pt x="1780641" y="0"/>
                  </a:moveTo>
                  <a:lnTo>
                    <a:pt x="1771116" y="0"/>
                  </a:lnTo>
                  <a:lnTo>
                    <a:pt x="1771116" y="9550"/>
                  </a:lnTo>
                  <a:lnTo>
                    <a:pt x="1780641" y="9550"/>
                  </a:lnTo>
                  <a:lnTo>
                    <a:pt x="1780641" y="0"/>
                  </a:lnTo>
                  <a:close/>
                </a:path>
                <a:path w="4009390" h="10160">
                  <a:moveTo>
                    <a:pt x="1837766" y="0"/>
                  </a:moveTo>
                  <a:lnTo>
                    <a:pt x="1828241" y="0"/>
                  </a:lnTo>
                  <a:lnTo>
                    <a:pt x="1828241" y="9550"/>
                  </a:lnTo>
                  <a:lnTo>
                    <a:pt x="1837766" y="9550"/>
                  </a:lnTo>
                  <a:lnTo>
                    <a:pt x="1837766" y="0"/>
                  </a:lnTo>
                  <a:close/>
                </a:path>
                <a:path w="4009390" h="10160">
                  <a:moveTo>
                    <a:pt x="1894903" y="0"/>
                  </a:moveTo>
                  <a:lnTo>
                    <a:pt x="1885378" y="0"/>
                  </a:lnTo>
                  <a:lnTo>
                    <a:pt x="1885378" y="9550"/>
                  </a:lnTo>
                  <a:lnTo>
                    <a:pt x="1894903" y="9550"/>
                  </a:lnTo>
                  <a:lnTo>
                    <a:pt x="1894903" y="0"/>
                  </a:lnTo>
                  <a:close/>
                </a:path>
                <a:path w="4009390" h="10160">
                  <a:moveTo>
                    <a:pt x="1952028" y="0"/>
                  </a:moveTo>
                  <a:lnTo>
                    <a:pt x="1942515" y="0"/>
                  </a:lnTo>
                  <a:lnTo>
                    <a:pt x="1942515" y="9550"/>
                  </a:lnTo>
                  <a:lnTo>
                    <a:pt x="1952028" y="9550"/>
                  </a:lnTo>
                  <a:lnTo>
                    <a:pt x="1952028" y="0"/>
                  </a:lnTo>
                  <a:close/>
                </a:path>
                <a:path w="4009390" h="10160">
                  <a:moveTo>
                    <a:pt x="2009165" y="0"/>
                  </a:moveTo>
                  <a:lnTo>
                    <a:pt x="1999640" y="0"/>
                  </a:lnTo>
                  <a:lnTo>
                    <a:pt x="1999640" y="9550"/>
                  </a:lnTo>
                  <a:lnTo>
                    <a:pt x="2009165" y="9550"/>
                  </a:lnTo>
                  <a:lnTo>
                    <a:pt x="2009165" y="0"/>
                  </a:lnTo>
                  <a:close/>
                </a:path>
                <a:path w="4009390" h="10160">
                  <a:moveTo>
                    <a:pt x="2066302" y="0"/>
                  </a:moveTo>
                  <a:lnTo>
                    <a:pt x="2056777" y="0"/>
                  </a:lnTo>
                  <a:lnTo>
                    <a:pt x="2056777" y="9550"/>
                  </a:lnTo>
                  <a:lnTo>
                    <a:pt x="2066302" y="9550"/>
                  </a:lnTo>
                  <a:lnTo>
                    <a:pt x="2066302" y="0"/>
                  </a:lnTo>
                  <a:close/>
                </a:path>
                <a:path w="4009390" h="10160">
                  <a:moveTo>
                    <a:pt x="2123427" y="0"/>
                  </a:moveTo>
                  <a:lnTo>
                    <a:pt x="2113902" y="0"/>
                  </a:lnTo>
                  <a:lnTo>
                    <a:pt x="2113902" y="9550"/>
                  </a:lnTo>
                  <a:lnTo>
                    <a:pt x="2123427" y="9550"/>
                  </a:lnTo>
                  <a:lnTo>
                    <a:pt x="2123427" y="0"/>
                  </a:lnTo>
                  <a:close/>
                </a:path>
                <a:path w="4009390" h="10160">
                  <a:moveTo>
                    <a:pt x="2180564" y="0"/>
                  </a:moveTo>
                  <a:lnTo>
                    <a:pt x="2171039" y="0"/>
                  </a:lnTo>
                  <a:lnTo>
                    <a:pt x="2171039" y="9550"/>
                  </a:lnTo>
                  <a:lnTo>
                    <a:pt x="2180564" y="9550"/>
                  </a:lnTo>
                  <a:lnTo>
                    <a:pt x="2180564" y="0"/>
                  </a:lnTo>
                  <a:close/>
                </a:path>
                <a:path w="4009390" h="10160">
                  <a:moveTo>
                    <a:pt x="2237689" y="0"/>
                  </a:moveTo>
                  <a:lnTo>
                    <a:pt x="2228177" y="0"/>
                  </a:lnTo>
                  <a:lnTo>
                    <a:pt x="2228177" y="9550"/>
                  </a:lnTo>
                  <a:lnTo>
                    <a:pt x="2237689" y="9550"/>
                  </a:lnTo>
                  <a:lnTo>
                    <a:pt x="2237689" y="0"/>
                  </a:lnTo>
                  <a:close/>
                </a:path>
                <a:path w="4009390" h="10160">
                  <a:moveTo>
                    <a:pt x="2294826" y="0"/>
                  </a:moveTo>
                  <a:lnTo>
                    <a:pt x="2285301" y="0"/>
                  </a:lnTo>
                  <a:lnTo>
                    <a:pt x="2285301" y="9550"/>
                  </a:lnTo>
                  <a:lnTo>
                    <a:pt x="2294826" y="9550"/>
                  </a:lnTo>
                  <a:lnTo>
                    <a:pt x="2294826" y="0"/>
                  </a:lnTo>
                  <a:close/>
                </a:path>
                <a:path w="4009390" h="10160">
                  <a:moveTo>
                    <a:pt x="2351963" y="0"/>
                  </a:moveTo>
                  <a:lnTo>
                    <a:pt x="2342438" y="0"/>
                  </a:lnTo>
                  <a:lnTo>
                    <a:pt x="2342438" y="9550"/>
                  </a:lnTo>
                  <a:lnTo>
                    <a:pt x="2351963" y="9550"/>
                  </a:lnTo>
                  <a:lnTo>
                    <a:pt x="2351963" y="0"/>
                  </a:lnTo>
                  <a:close/>
                </a:path>
                <a:path w="4009390" h="10160">
                  <a:moveTo>
                    <a:pt x="2409088" y="0"/>
                  </a:moveTo>
                  <a:lnTo>
                    <a:pt x="2399576" y="0"/>
                  </a:lnTo>
                  <a:lnTo>
                    <a:pt x="2399576" y="9550"/>
                  </a:lnTo>
                  <a:lnTo>
                    <a:pt x="2409088" y="9550"/>
                  </a:lnTo>
                  <a:lnTo>
                    <a:pt x="2409088" y="0"/>
                  </a:lnTo>
                  <a:close/>
                </a:path>
                <a:path w="4009390" h="10160">
                  <a:moveTo>
                    <a:pt x="2466225" y="0"/>
                  </a:moveTo>
                  <a:lnTo>
                    <a:pt x="2456700" y="0"/>
                  </a:lnTo>
                  <a:lnTo>
                    <a:pt x="2456700" y="9550"/>
                  </a:lnTo>
                  <a:lnTo>
                    <a:pt x="2466225" y="9550"/>
                  </a:lnTo>
                  <a:lnTo>
                    <a:pt x="2466225" y="0"/>
                  </a:lnTo>
                  <a:close/>
                </a:path>
                <a:path w="4009390" h="10160">
                  <a:moveTo>
                    <a:pt x="2523363" y="0"/>
                  </a:moveTo>
                  <a:lnTo>
                    <a:pt x="2513838" y="0"/>
                  </a:lnTo>
                  <a:lnTo>
                    <a:pt x="2513838" y="9550"/>
                  </a:lnTo>
                  <a:lnTo>
                    <a:pt x="2523363" y="9550"/>
                  </a:lnTo>
                  <a:lnTo>
                    <a:pt x="2523363" y="0"/>
                  </a:lnTo>
                  <a:close/>
                </a:path>
                <a:path w="4009390" h="10160">
                  <a:moveTo>
                    <a:pt x="2580487" y="0"/>
                  </a:moveTo>
                  <a:lnTo>
                    <a:pt x="2570962" y="0"/>
                  </a:lnTo>
                  <a:lnTo>
                    <a:pt x="2570962" y="9550"/>
                  </a:lnTo>
                  <a:lnTo>
                    <a:pt x="2580487" y="9550"/>
                  </a:lnTo>
                  <a:lnTo>
                    <a:pt x="2580487" y="0"/>
                  </a:lnTo>
                  <a:close/>
                </a:path>
                <a:path w="4009390" h="10160">
                  <a:moveTo>
                    <a:pt x="2637625" y="0"/>
                  </a:moveTo>
                  <a:lnTo>
                    <a:pt x="2628100" y="0"/>
                  </a:lnTo>
                  <a:lnTo>
                    <a:pt x="2628100" y="9550"/>
                  </a:lnTo>
                  <a:lnTo>
                    <a:pt x="2637625" y="9550"/>
                  </a:lnTo>
                  <a:lnTo>
                    <a:pt x="2637625" y="0"/>
                  </a:lnTo>
                  <a:close/>
                </a:path>
                <a:path w="4009390" h="10160">
                  <a:moveTo>
                    <a:pt x="2694749" y="0"/>
                  </a:moveTo>
                  <a:lnTo>
                    <a:pt x="2685237" y="0"/>
                  </a:lnTo>
                  <a:lnTo>
                    <a:pt x="2685237" y="9550"/>
                  </a:lnTo>
                  <a:lnTo>
                    <a:pt x="2694749" y="9550"/>
                  </a:lnTo>
                  <a:lnTo>
                    <a:pt x="2694749" y="0"/>
                  </a:lnTo>
                  <a:close/>
                </a:path>
                <a:path w="4009390" h="10160">
                  <a:moveTo>
                    <a:pt x="2751886" y="0"/>
                  </a:moveTo>
                  <a:lnTo>
                    <a:pt x="2742361" y="0"/>
                  </a:lnTo>
                  <a:lnTo>
                    <a:pt x="2742361" y="9550"/>
                  </a:lnTo>
                  <a:lnTo>
                    <a:pt x="2751886" y="9550"/>
                  </a:lnTo>
                  <a:lnTo>
                    <a:pt x="2751886" y="0"/>
                  </a:lnTo>
                  <a:close/>
                </a:path>
                <a:path w="4009390" h="10160">
                  <a:moveTo>
                    <a:pt x="2809024" y="0"/>
                  </a:moveTo>
                  <a:lnTo>
                    <a:pt x="2799499" y="0"/>
                  </a:lnTo>
                  <a:lnTo>
                    <a:pt x="2799499" y="9550"/>
                  </a:lnTo>
                  <a:lnTo>
                    <a:pt x="2809024" y="9550"/>
                  </a:lnTo>
                  <a:lnTo>
                    <a:pt x="2809024" y="0"/>
                  </a:lnTo>
                  <a:close/>
                </a:path>
                <a:path w="4009390" h="10160">
                  <a:moveTo>
                    <a:pt x="2866148" y="0"/>
                  </a:moveTo>
                  <a:lnTo>
                    <a:pt x="2856636" y="0"/>
                  </a:lnTo>
                  <a:lnTo>
                    <a:pt x="2856636" y="9550"/>
                  </a:lnTo>
                  <a:lnTo>
                    <a:pt x="2866148" y="9550"/>
                  </a:lnTo>
                  <a:lnTo>
                    <a:pt x="2866148" y="0"/>
                  </a:lnTo>
                  <a:close/>
                </a:path>
                <a:path w="4009390" h="10160">
                  <a:moveTo>
                    <a:pt x="2923286" y="0"/>
                  </a:moveTo>
                  <a:lnTo>
                    <a:pt x="2913761" y="0"/>
                  </a:lnTo>
                  <a:lnTo>
                    <a:pt x="2913761" y="9550"/>
                  </a:lnTo>
                  <a:lnTo>
                    <a:pt x="2923286" y="9550"/>
                  </a:lnTo>
                  <a:lnTo>
                    <a:pt x="2923286" y="0"/>
                  </a:lnTo>
                  <a:close/>
                </a:path>
                <a:path w="4009390" h="10160">
                  <a:moveTo>
                    <a:pt x="2980423" y="0"/>
                  </a:moveTo>
                  <a:lnTo>
                    <a:pt x="2970898" y="0"/>
                  </a:lnTo>
                  <a:lnTo>
                    <a:pt x="2970898" y="9550"/>
                  </a:lnTo>
                  <a:lnTo>
                    <a:pt x="2980423" y="9550"/>
                  </a:lnTo>
                  <a:lnTo>
                    <a:pt x="2980423" y="0"/>
                  </a:lnTo>
                  <a:close/>
                </a:path>
                <a:path w="4009390" h="10160">
                  <a:moveTo>
                    <a:pt x="3037548" y="0"/>
                  </a:moveTo>
                  <a:lnTo>
                    <a:pt x="3028023" y="0"/>
                  </a:lnTo>
                  <a:lnTo>
                    <a:pt x="3028023" y="9550"/>
                  </a:lnTo>
                  <a:lnTo>
                    <a:pt x="3037548" y="9550"/>
                  </a:lnTo>
                  <a:lnTo>
                    <a:pt x="3037548" y="0"/>
                  </a:lnTo>
                  <a:close/>
                </a:path>
                <a:path w="4009390" h="10160">
                  <a:moveTo>
                    <a:pt x="3094685" y="0"/>
                  </a:moveTo>
                  <a:lnTo>
                    <a:pt x="3085160" y="0"/>
                  </a:lnTo>
                  <a:lnTo>
                    <a:pt x="3085160" y="9550"/>
                  </a:lnTo>
                  <a:lnTo>
                    <a:pt x="3094685" y="9550"/>
                  </a:lnTo>
                  <a:lnTo>
                    <a:pt x="3094685" y="0"/>
                  </a:lnTo>
                  <a:close/>
                </a:path>
                <a:path w="4009390" h="10160">
                  <a:moveTo>
                    <a:pt x="3151809" y="0"/>
                  </a:moveTo>
                  <a:lnTo>
                    <a:pt x="3142297" y="0"/>
                  </a:lnTo>
                  <a:lnTo>
                    <a:pt x="3142297" y="9550"/>
                  </a:lnTo>
                  <a:lnTo>
                    <a:pt x="3151809" y="9550"/>
                  </a:lnTo>
                  <a:lnTo>
                    <a:pt x="3151809" y="0"/>
                  </a:lnTo>
                  <a:close/>
                </a:path>
                <a:path w="4009390" h="10160">
                  <a:moveTo>
                    <a:pt x="3208947" y="0"/>
                  </a:moveTo>
                  <a:lnTo>
                    <a:pt x="3199422" y="0"/>
                  </a:lnTo>
                  <a:lnTo>
                    <a:pt x="3199422" y="9550"/>
                  </a:lnTo>
                  <a:lnTo>
                    <a:pt x="3208947" y="9550"/>
                  </a:lnTo>
                  <a:lnTo>
                    <a:pt x="3208947" y="0"/>
                  </a:lnTo>
                  <a:close/>
                </a:path>
                <a:path w="4009390" h="10160">
                  <a:moveTo>
                    <a:pt x="3266084" y="0"/>
                  </a:moveTo>
                  <a:lnTo>
                    <a:pt x="3256559" y="0"/>
                  </a:lnTo>
                  <a:lnTo>
                    <a:pt x="3256559" y="9550"/>
                  </a:lnTo>
                  <a:lnTo>
                    <a:pt x="3266084" y="9550"/>
                  </a:lnTo>
                  <a:lnTo>
                    <a:pt x="3266084" y="0"/>
                  </a:lnTo>
                  <a:close/>
                </a:path>
                <a:path w="4009390" h="10160">
                  <a:moveTo>
                    <a:pt x="3323209" y="0"/>
                  </a:moveTo>
                  <a:lnTo>
                    <a:pt x="3313696" y="0"/>
                  </a:lnTo>
                  <a:lnTo>
                    <a:pt x="3313696" y="9550"/>
                  </a:lnTo>
                  <a:lnTo>
                    <a:pt x="3323209" y="9550"/>
                  </a:lnTo>
                  <a:lnTo>
                    <a:pt x="3323209" y="0"/>
                  </a:lnTo>
                  <a:close/>
                </a:path>
                <a:path w="4009390" h="10160">
                  <a:moveTo>
                    <a:pt x="3380346" y="0"/>
                  </a:moveTo>
                  <a:lnTo>
                    <a:pt x="3370821" y="0"/>
                  </a:lnTo>
                  <a:lnTo>
                    <a:pt x="3370821" y="9550"/>
                  </a:lnTo>
                  <a:lnTo>
                    <a:pt x="3380346" y="9550"/>
                  </a:lnTo>
                  <a:lnTo>
                    <a:pt x="3380346" y="0"/>
                  </a:lnTo>
                  <a:close/>
                </a:path>
                <a:path w="4009390" h="10160">
                  <a:moveTo>
                    <a:pt x="3437483" y="0"/>
                  </a:moveTo>
                  <a:lnTo>
                    <a:pt x="3427958" y="0"/>
                  </a:lnTo>
                  <a:lnTo>
                    <a:pt x="3427958" y="9550"/>
                  </a:lnTo>
                  <a:lnTo>
                    <a:pt x="3437483" y="9550"/>
                  </a:lnTo>
                  <a:lnTo>
                    <a:pt x="3437483" y="0"/>
                  </a:lnTo>
                  <a:close/>
                </a:path>
                <a:path w="4009390" h="10160">
                  <a:moveTo>
                    <a:pt x="3494608" y="0"/>
                  </a:moveTo>
                  <a:lnTo>
                    <a:pt x="3485083" y="0"/>
                  </a:lnTo>
                  <a:lnTo>
                    <a:pt x="3485083" y="9550"/>
                  </a:lnTo>
                  <a:lnTo>
                    <a:pt x="3494608" y="9550"/>
                  </a:lnTo>
                  <a:lnTo>
                    <a:pt x="3494608" y="0"/>
                  </a:lnTo>
                  <a:close/>
                </a:path>
                <a:path w="4009390" h="10160">
                  <a:moveTo>
                    <a:pt x="3551745" y="0"/>
                  </a:moveTo>
                  <a:lnTo>
                    <a:pt x="3542220" y="0"/>
                  </a:lnTo>
                  <a:lnTo>
                    <a:pt x="3542220" y="9550"/>
                  </a:lnTo>
                  <a:lnTo>
                    <a:pt x="3551745" y="9550"/>
                  </a:lnTo>
                  <a:lnTo>
                    <a:pt x="3551745" y="0"/>
                  </a:lnTo>
                  <a:close/>
                </a:path>
                <a:path w="4009390" h="10160">
                  <a:moveTo>
                    <a:pt x="3608870" y="0"/>
                  </a:moveTo>
                  <a:lnTo>
                    <a:pt x="3599357" y="0"/>
                  </a:lnTo>
                  <a:lnTo>
                    <a:pt x="3599357" y="9550"/>
                  </a:lnTo>
                  <a:lnTo>
                    <a:pt x="3608870" y="9550"/>
                  </a:lnTo>
                  <a:lnTo>
                    <a:pt x="3608870" y="0"/>
                  </a:lnTo>
                  <a:close/>
                </a:path>
                <a:path w="4009390" h="10160">
                  <a:moveTo>
                    <a:pt x="3666007" y="0"/>
                  </a:moveTo>
                  <a:lnTo>
                    <a:pt x="3656482" y="0"/>
                  </a:lnTo>
                  <a:lnTo>
                    <a:pt x="3656482" y="9550"/>
                  </a:lnTo>
                  <a:lnTo>
                    <a:pt x="3666007" y="9550"/>
                  </a:lnTo>
                  <a:lnTo>
                    <a:pt x="3666007" y="0"/>
                  </a:lnTo>
                  <a:close/>
                </a:path>
                <a:path w="4009390" h="10160">
                  <a:moveTo>
                    <a:pt x="3723144" y="0"/>
                  </a:moveTo>
                  <a:lnTo>
                    <a:pt x="3713619" y="0"/>
                  </a:lnTo>
                  <a:lnTo>
                    <a:pt x="3713619" y="9550"/>
                  </a:lnTo>
                  <a:lnTo>
                    <a:pt x="3723144" y="9550"/>
                  </a:lnTo>
                  <a:lnTo>
                    <a:pt x="3723144" y="0"/>
                  </a:lnTo>
                  <a:close/>
                </a:path>
                <a:path w="4009390" h="10160">
                  <a:moveTo>
                    <a:pt x="3780269" y="0"/>
                  </a:moveTo>
                  <a:lnTo>
                    <a:pt x="3770757" y="0"/>
                  </a:lnTo>
                  <a:lnTo>
                    <a:pt x="3770757" y="9550"/>
                  </a:lnTo>
                  <a:lnTo>
                    <a:pt x="3780269" y="9550"/>
                  </a:lnTo>
                  <a:lnTo>
                    <a:pt x="3780269" y="0"/>
                  </a:lnTo>
                  <a:close/>
                </a:path>
                <a:path w="4009390" h="10160">
                  <a:moveTo>
                    <a:pt x="3837406" y="0"/>
                  </a:moveTo>
                  <a:lnTo>
                    <a:pt x="3827881" y="0"/>
                  </a:lnTo>
                  <a:lnTo>
                    <a:pt x="3827881" y="9550"/>
                  </a:lnTo>
                  <a:lnTo>
                    <a:pt x="3837406" y="9550"/>
                  </a:lnTo>
                  <a:lnTo>
                    <a:pt x="3837406" y="0"/>
                  </a:lnTo>
                  <a:close/>
                </a:path>
                <a:path w="4009390" h="10160">
                  <a:moveTo>
                    <a:pt x="3894544" y="0"/>
                  </a:moveTo>
                  <a:lnTo>
                    <a:pt x="3885019" y="0"/>
                  </a:lnTo>
                  <a:lnTo>
                    <a:pt x="3885019" y="9550"/>
                  </a:lnTo>
                  <a:lnTo>
                    <a:pt x="3894544" y="9550"/>
                  </a:lnTo>
                  <a:lnTo>
                    <a:pt x="3894544" y="0"/>
                  </a:lnTo>
                  <a:close/>
                </a:path>
                <a:path w="4009390" h="10160">
                  <a:moveTo>
                    <a:pt x="3951668" y="0"/>
                  </a:moveTo>
                  <a:lnTo>
                    <a:pt x="3942143" y="0"/>
                  </a:lnTo>
                  <a:lnTo>
                    <a:pt x="3942143" y="9550"/>
                  </a:lnTo>
                  <a:lnTo>
                    <a:pt x="3951668" y="9550"/>
                  </a:lnTo>
                  <a:lnTo>
                    <a:pt x="3951668" y="0"/>
                  </a:lnTo>
                  <a:close/>
                </a:path>
                <a:path w="4009390" h="10160">
                  <a:moveTo>
                    <a:pt x="4008805" y="0"/>
                  </a:moveTo>
                  <a:lnTo>
                    <a:pt x="3999280" y="0"/>
                  </a:lnTo>
                  <a:lnTo>
                    <a:pt x="3999280" y="9550"/>
                  </a:lnTo>
                  <a:lnTo>
                    <a:pt x="4008805" y="9550"/>
                  </a:lnTo>
                  <a:lnTo>
                    <a:pt x="400880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70024" y="5020017"/>
              <a:ext cx="3037840" cy="983615"/>
            </a:xfrm>
            <a:custGeom>
              <a:avLst/>
              <a:gdLst/>
              <a:ahLst/>
              <a:cxnLst/>
              <a:rect l="l" t="t" r="r" b="b"/>
              <a:pathLst>
                <a:path w="3037840" h="983614">
                  <a:moveTo>
                    <a:pt x="9525" y="0"/>
                  </a:moveTo>
                  <a:lnTo>
                    <a:pt x="0" y="0"/>
                  </a:lnTo>
                  <a:lnTo>
                    <a:pt x="0" y="9550"/>
                  </a:lnTo>
                  <a:lnTo>
                    <a:pt x="9525" y="9550"/>
                  </a:lnTo>
                  <a:lnTo>
                    <a:pt x="9525" y="0"/>
                  </a:lnTo>
                  <a:close/>
                </a:path>
                <a:path w="3037840" h="983614">
                  <a:moveTo>
                    <a:pt x="66649" y="0"/>
                  </a:moveTo>
                  <a:lnTo>
                    <a:pt x="57137" y="0"/>
                  </a:lnTo>
                  <a:lnTo>
                    <a:pt x="57137" y="9550"/>
                  </a:lnTo>
                  <a:lnTo>
                    <a:pt x="66649" y="9550"/>
                  </a:lnTo>
                  <a:lnTo>
                    <a:pt x="66649" y="0"/>
                  </a:lnTo>
                  <a:close/>
                </a:path>
                <a:path w="3037840" h="983614">
                  <a:moveTo>
                    <a:pt x="123786" y="0"/>
                  </a:moveTo>
                  <a:lnTo>
                    <a:pt x="114261" y="0"/>
                  </a:lnTo>
                  <a:lnTo>
                    <a:pt x="114261" y="9550"/>
                  </a:lnTo>
                  <a:lnTo>
                    <a:pt x="123786" y="9550"/>
                  </a:lnTo>
                  <a:lnTo>
                    <a:pt x="123786" y="0"/>
                  </a:lnTo>
                  <a:close/>
                </a:path>
                <a:path w="3037840" h="983614">
                  <a:moveTo>
                    <a:pt x="180924" y="0"/>
                  </a:moveTo>
                  <a:lnTo>
                    <a:pt x="171399" y="0"/>
                  </a:lnTo>
                  <a:lnTo>
                    <a:pt x="171399" y="9550"/>
                  </a:lnTo>
                  <a:lnTo>
                    <a:pt x="180924" y="9550"/>
                  </a:lnTo>
                  <a:lnTo>
                    <a:pt x="180924" y="0"/>
                  </a:lnTo>
                  <a:close/>
                </a:path>
                <a:path w="3037840" h="983614">
                  <a:moveTo>
                    <a:pt x="238048" y="0"/>
                  </a:moveTo>
                  <a:lnTo>
                    <a:pt x="228523" y="0"/>
                  </a:lnTo>
                  <a:lnTo>
                    <a:pt x="228523" y="9550"/>
                  </a:lnTo>
                  <a:lnTo>
                    <a:pt x="238048" y="9550"/>
                  </a:lnTo>
                  <a:lnTo>
                    <a:pt x="238048" y="0"/>
                  </a:lnTo>
                  <a:close/>
                </a:path>
                <a:path w="3037840" h="983614">
                  <a:moveTo>
                    <a:pt x="295186" y="0"/>
                  </a:moveTo>
                  <a:lnTo>
                    <a:pt x="285661" y="0"/>
                  </a:lnTo>
                  <a:lnTo>
                    <a:pt x="285661" y="9550"/>
                  </a:lnTo>
                  <a:lnTo>
                    <a:pt x="295186" y="9550"/>
                  </a:lnTo>
                  <a:lnTo>
                    <a:pt x="295186" y="0"/>
                  </a:lnTo>
                  <a:close/>
                </a:path>
                <a:path w="3037840" h="983614">
                  <a:moveTo>
                    <a:pt x="352310" y="0"/>
                  </a:moveTo>
                  <a:lnTo>
                    <a:pt x="342798" y="0"/>
                  </a:lnTo>
                  <a:lnTo>
                    <a:pt x="342798" y="9550"/>
                  </a:lnTo>
                  <a:lnTo>
                    <a:pt x="352310" y="9550"/>
                  </a:lnTo>
                  <a:lnTo>
                    <a:pt x="352310" y="0"/>
                  </a:lnTo>
                  <a:close/>
                </a:path>
                <a:path w="3037840" h="983614">
                  <a:moveTo>
                    <a:pt x="409448" y="0"/>
                  </a:moveTo>
                  <a:lnTo>
                    <a:pt x="399923" y="0"/>
                  </a:lnTo>
                  <a:lnTo>
                    <a:pt x="399923" y="9550"/>
                  </a:lnTo>
                  <a:lnTo>
                    <a:pt x="409448" y="9550"/>
                  </a:lnTo>
                  <a:lnTo>
                    <a:pt x="409448" y="0"/>
                  </a:lnTo>
                  <a:close/>
                </a:path>
                <a:path w="3037840" h="983614">
                  <a:moveTo>
                    <a:pt x="466585" y="0"/>
                  </a:moveTo>
                  <a:lnTo>
                    <a:pt x="457060" y="0"/>
                  </a:lnTo>
                  <a:lnTo>
                    <a:pt x="457060" y="9550"/>
                  </a:lnTo>
                  <a:lnTo>
                    <a:pt x="466585" y="9550"/>
                  </a:lnTo>
                  <a:lnTo>
                    <a:pt x="466585" y="0"/>
                  </a:lnTo>
                  <a:close/>
                </a:path>
                <a:path w="3037840" h="983614">
                  <a:moveTo>
                    <a:pt x="523709" y="0"/>
                  </a:moveTo>
                  <a:lnTo>
                    <a:pt x="514197" y="0"/>
                  </a:lnTo>
                  <a:lnTo>
                    <a:pt x="514197" y="9550"/>
                  </a:lnTo>
                  <a:lnTo>
                    <a:pt x="523709" y="9550"/>
                  </a:lnTo>
                  <a:lnTo>
                    <a:pt x="523709" y="0"/>
                  </a:lnTo>
                  <a:close/>
                </a:path>
                <a:path w="3037840" h="983614">
                  <a:moveTo>
                    <a:pt x="580847" y="973594"/>
                  </a:moveTo>
                  <a:lnTo>
                    <a:pt x="571322" y="973594"/>
                  </a:lnTo>
                  <a:lnTo>
                    <a:pt x="571322" y="983132"/>
                  </a:lnTo>
                  <a:lnTo>
                    <a:pt x="580847" y="983132"/>
                  </a:lnTo>
                  <a:lnTo>
                    <a:pt x="580847" y="973594"/>
                  </a:lnTo>
                  <a:close/>
                </a:path>
                <a:path w="3037840" h="983614">
                  <a:moveTo>
                    <a:pt x="637984" y="973594"/>
                  </a:moveTo>
                  <a:lnTo>
                    <a:pt x="628459" y="973594"/>
                  </a:lnTo>
                  <a:lnTo>
                    <a:pt x="628459" y="983132"/>
                  </a:lnTo>
                  <a:lnTo>
                    <a:pt x="637984" y="983132"/>
                  </a:lnTo>
                  <a:lnTo>
                    <a:pt x="637984" y="973594"/>
                  </a:lnTo>
                  <a:close/>
                </a:path>
                <a:path w="3037840" h="983614">
                  <a:moveTo>
                    <a:pt x="695109" y="973594"/>
                  </a:moveTo>
                  <a:lnTo>
                    <a:pt x="685584" y="973594"/>
                  </a:lnTo>
                  <a:lnTo>
                    <a:pt x="685584" y="983132"/>
                  </a:lnTo>
                  <a:lnTo>
                    <a:pt x="695109" y="983132"/>
                  </a:lnTo>
                  <a:lnTo>
                    <a:pt x="695109" y="973594"/>
                  </a:lnTo>
                  <a:close/>
                </a:path>
                <a:path w="3037840" h="983614">
                  <a:moveTo>
                    <a:pt x="752246" y="973594"/>
                  </a:moveTo>
                  <a:lnTo>
                    <a:pt x="742721" y="973594"/>
                  </a:lnTo>
                  <a:lnTo>
                    <a:pt x="742721" y="983132"/>
                  </a:lnTo>
                  <a:lnTo>
                    <a:pt x="752246" y="983132"/>
                  </a:lnTo>
                  <a:lnTo>
                    <a:pt x="752246" y="973594"/>
                  </a:lnTo>
                  <a:close/>
                </a:path>
                <a:path w="3037840" h="983614">
                  <a:moveTo>
                    <a:pt x="809371" y="973594"/>
                  </a:moveTo>
                  <a:lnTo>
                    <a:pt x="799858" y="973594"/>
                  </a:lnTo>
                  <a:lnTo>
                    <a:pt x="799858" y="983132"/>
                  </a:lnTo>
                  <a:lnTo>
                    <a:pt x="809371" y="983132"/>
                  </a:lnTo>
                  <a:lnTo>
                    <a:pt x="809371" y="973594"/>
                  </a:lnTo>
                  <a:close/>
                </a:path>
                <a:path w="3037840" h="983614">
                  <a:moveTo>
                    <a:pt x="866508" y="973594"/>
                  </a:moveTo>
                  <a:lnTo>
                    <a:pt x="856983" y="973594"/>
                  </a:lnTo>
                  <a:lnTo>
                    <a:pt x="856983" y="983132"/>
                  </a:lnTo>
                  <a:lnTo>
                    <a:pt x="866508" y="983132"/>
                  </a:lnTo>
                  <a:lnTo>
                    <a:pt x="866508" y="973594"/>
                  </a:lnTo>
                  <a:close/>
                </a:path>
                <a:path w="3037840" h="983614">
                  <a:moveTo>
                    <a:pt x="923645" y="973594"/>
                  </a:moveTo>
                  <a:lnTo>
                    <a:pt x="914120" y="973594"/>
                  </a:lnTo>
                  <a:lnTo>
                    <a:pt x="914120" y="983132"/>
                  </a:lnTo>
                  <a:lnTo>
                    <a:pt x="923645" y="983132"/>
                  </a:lnTo>
                  <a:lnTo>
                    <a:pt x="923645" y="973594"/>
                  </a:lnTo>
                  <a:close/>
                </a:path>
                <a:path w="3037840" h="983614">
                  <a:moveTo>
                    <a:pt x="980770" y="973594"/>
                  </a:moveTo>
                  <a:lnTo>
                    <a:pt x="971257" y="973594"/>
                  </a:lnTo>
                  <a:lnTo>
                    <a:pt x="971257" y="983132"/>
                  </a:lnTo>
                  <a:lnTo>
                    <a:pt x="980770" y="983132"/>
                  </a:lnTo>
                  <a:lnTo>
                    <a:pt x="980770" y="973594"/>
                  </a:lnTo>
                  <a:close/>
                </a:path>
                <a:path w="3037840" h="983614">
                  <a:moveTo>
                    <a:pt x="1037907" y="973594"/>
                  </a:moveTo>
                  <a:lnTo>
                    <a:pt x="1028382" y="973594"/>
                  </a:lnTo>
                  <a:lnTo>
                    <a:pt x="1028382" y="983132"/>
                  </a:lnTo>
                  <a:lnTo>
                    <a:pt x="1037907" y="983132"/>
                  </a:lnTo>
                  <a:lnTo>
                    <a:pt x="1037907" y="973594"/>
                  </a:lnTo>
                  <a:close/>
                </a:path>
                <a:path w="3037840" h="983614">
                  <a:moveTo>
                    <a:pt x="1095044" y="973594"/>
                  </a:moveTo>
                  <a:lnTo>
                    <a:pt x="1085519" y="973594"/>
                  </a:lnTo>
                  <a:lnTo>
                    <a:pt x="1085519" y="983132"/>
                  </a:lnTo>
                  <a:lnTo>
                    <a:pt x="1095044" y="983132"/>
                  </a:lnTo>
                  <a:lnTo>
                    <a:pt x="1095044" y="973594"/>
                  </a:lnTo>
                  <a:close/>
                </a:path>
                <a:path w="3037840" h="983614">
                  <a:moveTo>
                    <a:pt x="1152169" y="973594"/>
                  </a:moveTo>
                  <a:lnTo>
                    <a:pt x="1142644" y="973594"/>
                  </a:lnTo>
                  <a:lnTo>
                    <a:pt x="1142644" y="983132"/>
                  </a:lnTo>
                  <a:lnTo>
                    <a:pt x="1152169" y="983132"/>
                  </a:lnTo>
                  <a:lnTo>
                    <a:pt x="1152169" y="973594"/>
                  </a:lnTo>
                  <a:close/>
                </a:path>
                <a:path w="3037840" h="983614">
                  <a:moveTo>
                    <a:pt x="1209306" y="973594"/>
                  </a:moveTo>
                  <a:lnTo>
                    <a:pt x="1199781" y="973594"/>
                  </a:lnTo>
                  <a:lnTo>
                    <a:pt x="1199781" y="983132"/>
                  </a:lnTo>
                  <a:lnTo>
                    <a:pt x="1209306" y="983132"/>
                  </a:lnTo>
                  <a:lnTo>
                    <a:pt x="1209306" y="973594"/>
                  </a:lnTo>
                  <a:close/>
                </a:path>
                <a:path w="3037840" h="983614">
                  <a:moveTo>
                    <a:pt x="1266431" y="973594"/>
                  </a:moveTo>
                  <a:lnTo>
                    <a:pt x="1256919" y="973594"/>
                  </a:lnTo>
                  <a:lnTo>
                    <a:pt x="1256919" y="983132"/>
                  </a:lnTo>
                  <a:lnTo>
                    <a:pt x="1266431" y="983132"/>
                  </a:lnTo>
                  <a:lnTo>
                    <a:pt x="1266431" y="973594"/>
                  </a:lnTo>
                  <a:close/>
                </a:path>
                <a:path w="3037840" h="983614">
                  <a:moveTo>
                    <a:pt x="1323568" y="973594"/>
                  </a:moveTo>
                  <a:lnTo>
                    <a:pt x="1314043" y="973594"/>
                  </a:lnTo>
                  <a:lnTo>
                    <a:pt x="1314043" y="983132"/>
                  </a:lnTo>
                  <a:lnTo>
                    <a:pt x="1323568" y="983132"/>
                  </a:lnTo>
                  <a:lnTo>
                    <a:pt x="1323568" y="973594"/>
                  </a:lnTo>
                  <a:close/>
                </a:path>
                <a:path w="3037840" h="983614">
                  <a:moveTo>
                    <a:pt x="1380705" y="973594"/>
                  </a:moveTo>
                  <a:lnTo>
                    <a:pt x="1371180" y="973594"/>
                  </a:lnTo>
                  <a:lnTo>
                    <a:pt x="1371180" y="983132"/>
                  </a:lnTo>
                  <a:lnTo>
                    <a:pt x="1380705" y="983132"/>
                  </a:lnTo>
                  <a:lnTo>
                    <a:pt x="1380705" y="973594"/>
                  </a:lnTo>
                  <a:close/>
                </a:path>
                <a:path w="3037840" h="983614">
                  <a:moveTo>
                    <a:pt x="1437830" y="973594"/>
                  </a:moveTo>
                  <a:lnTo>
                    <a:pt x="1428318" y="973594"/>
                  </a:lnTo>
                  <a:lnTo>
                    <a:pt x="1428318" y="983132"/>
                  </a:lnTo>
                  <a:lnTo>
                    <a:pt x="1437830" y="983132"/>
                  </a:lnTo>
                  <a:lnTo>
                    <a:pt x="1437830" y="973594"/>
                  </a:lnTo>
                  <a:close/>
                </a:path>
                <a:path w="3037840" h="983614">
                  <a:moveTo>
                    <a:pt x="1494967" y="973594"/>
                  </a:moveTo>
                  <a:lnTo>
                    <a:pt x="1485442" y="973594"/>
                  </a:lnTo>
                  <a:lnTo>
                    <a:pt x="1485442" y="983132"/>
                  </a:lnTo>
                  <a:lnTo>
                    <a:pt x="1494967" y="983132"/>
                  </a:lnTo>
                  <a:lnTo>
                    <a:pt x="1494967" y="973594"/>
                  </a:lnTo>
                  <a:close/>
                </a:path>
                <a:path w="3037840" h="983614">
                  <a:moveTo>
                    <a:pt x="1552105" y="973594"/>
                  </a:moveTo>
                  <a:lnTo>
                    <a:pt x="1542580" y="973594"/>
                  </a:lnTo>
                  <a:lnTo>
                    <a:pt x="1542580" y="983132"/>
                  </a:lnTo>
                  <a:lnTo>
                    <a:pt x="1552105" y="983132"/>
                  </a:lnTo>
                  <a:lnTo>
                    <a:pt x="1552105" y="973594"/>
                  </a:lnTo>
                  <a:close/>
                </a:path>
                <a:path w="3037840" h="983614">
                  <a:moveTo>
                    <a:pt x="1609229" y="973594"/>
                  </a:moveTo>
                  <a:lnTo>
                    <a:pt x="1599704" y="973594"/>
                  </a:lnTo>
                  <a:lnTo>
                    <a:pt x="1599704" y="983132"/>
                  </a:lnTo>
                  <a:lnTo>
                    <a:pt x="1609229" y="983132"/>
                  </a:lnTo>
                  <a:lnTo>
                    <a:pt x="1609229" y="973594"/>
                  </a:lnTo>
                  <a:close/>
                </a:path>
                <a:path w="3037840" h="983614">
                  <a:moveTo>
                    <a:pt x="1666367" y="973594"/>
                  </a:moveTo>
                  <a:lnTo>
                    <a:pt x="1656842" y="973594"/>
                  </a:lnTo>
                  <a:lnTo>
                    <a:pt x="1656842" y="983132"/>
                  </a:lnTo>
                  <a:lnTo>
                    <a:pt x="1666367" y="983132"/>
                  </a:lnTo>
                  <a:lnTo>
                    <a:pt x="1666367" y="973594"/>
                  </a:lnTo>
                  <a:close/>
                </a:path>
                <a:path w="3037840" h="983614">
                  <a:moveTo>
                    <a:pt x="1723491" y="973594"/>
                  </a:moveTo>
                  <a:lnTo>
                    <a:pt x="1713979" y="973594"/>
                  </a:lnTo>
                  <a:lnTo>
                    <a:pt x="1713979" y="983132"/>
                  </a:lnTo>
                  <a:lnTo>
                    <a:pt x="1723491" y="983132"/>
                  </a:lnTo>
                  <a:lnTo>
                    <a:pt x="1723491" y="973594"/>
                  </a:lnTo>
                  <a:close/>
                </a:path>
                <a:path w="3037840" h="983614">
                  <a:moveTo>
                    <a:pt x="1780628" y="973594"/>
                  </a:moveTo>
                  <a:lnTo>
                    <a:pt x="1771103" y="973594"/>
                  </a:lnTo>
                  <a:lnTo>
                    <a:pt x="1771103" y="983132"/>
                  </a:lnTo>
                  <a:lnTo>
                    <a:pt x="1780628" y="983132"/>
                  </a:lnTo>
                  <a:lnTo>
                    <a:pt x="1780628" y="973594"/>
                  </a:lnTo>
                  <a:close/>
                </a:path>
                <a:path w="3037840" h="983614">
                  <a:moveTo>
                    <a:pt x="1837766" y="973594"/>
                  </a:moveTo>
                  <a:lnTo>
                    <a:pt x="1828241" y="973594"/>
                  </a:lnTo>
                  <a:lnTo>
                    <a:pt x="1828241" y="983132"/>
                  </a:lnTo>
                  <a:lnTo>
                    <a:pt x="1837766" y="983132"/>
                  </a:lnTo>
                  <a:lnTo>
                    <a:pt x="1837766" y="973594"/>
                  </a:lnTo>
                  <a:close/>
                </a:path>
                <a:path w="3037840" h="983614">
                  <a:moveTo>
                    <a:pt x="1894890" y="973594"/>
                  </a:moveTo>
                  <a:lnTo>
                    <a:pt x="1885365" y="973594"/>
                  </a:lnTo>
                  <a:lnTo>
                    <a:pt x="1885365" y="983132"/>
                  </a:lnTo>
                  <a:lnTo>
                    <a:pt x="1894890" y="983132"/>
                  </a:lnTo>
                  <a:lnTo>
                    <a:pt x="1894890" y="973594"/>
                  </a:lnTo>
                  <a:close/>
                </a:path>
                <a:path w="3037840" h="983614">
                  <a:moveTo>
                    <a:pt x="1952028" y="973594"/>
                  </a:moveTo>
                  <a:lnTo>
                    <a:pt x="1942503" y="973594"/>
                  </a:lnTo>
                  <a:lnTo>
                    <a:pt x="1942503" y="983132"/>
                  </a:lnTo>
                  <a:lnTo>
                    <a:pt x="1952028" y="983132"/>
                  </a:lnTo>
                  <a:lnTo>
                    <a:pt x="1952028" y="973594"/>
                  </a:lnTo>
                  <a:close/>
                </a:path>
                <a:path w="3037840" h="983614">
                  <a:moveTo>
                    <a:pt x="2009165" y="973594"/>
                  </a:moveTo>
                  <a:lnTo>
                    <a:pt x="1999640" y="973594"/>
                  </a:lnTo>
                  <a:lnTo>
                    <a:pt x="1999640" y="983132"/>
                  </a:lnTo>
                  <a:lnTo>
                    <a:pt x="2009165" y="983132"/>
                  </a:lnTo>
                  <a:lnTo>
                    <a:pt x="2009165" y="973594"/>
                  </a:lnTo>
                  <a:close/>
                </a:path>
                <a:path w="3037840" h="983614">
                  <a:moveTo>
                    <a:pt x="2066290" y="973594"/>
                  </a:moveTo>
                  <a:lnTo>
                    <a:pt x="2056765" y="973594"/>
                  </a:lnTo>
                  <a:lnTo>
                    <a:pt x="2056765" y="983132"/>
                  </a:lnTo>
                  <a:lnTo>
                    <a:pt x="2066290" y="983132"/>
                  </a:lnTo>
                  <a:lnTo>
                    <a:pt x="2066290" y="973594"/>
                  </a:lnTo>
                  <a:close/>
                </a:path>
                <a:path w="3037840" h="983614">
                  <a:moveTo>
                    <a:pt x="2123427" y="973594"/>
                  </a:moveTo>
                  <a:lnTo>
                    <a:pt x="2113902" y="973594"/>
                  </a:lnTo>
                  <a:lnTo>
                    <a:pt x="2113902" y="983132"/>
                  </a:lnTo>
                  <a:lnTo>
                    <a:pt x="2123427" y="983132"/>
                  </a:lnTo>
                  <a:lnTo>
                    <a:pt x="2123427" y="973594"/>
                  </a:lnTo>
                  <a:close/>
                </a:path>
                <a:path w="3037840" h="983614">
                  <a:moveTo>
                    <a:pt x="2180552" y="973594"/>
                  </a:moveTo>
                  <a:lnTo>
                    <a:pt x="2171039" y="973594"/>
                  </a:lnTo>
                  <a:lnTo>
                    <a:pt x="2171039" y="983132"/>
                  </a:lnTo>
                  <a:lnTo>
                    <a:pt x="2180552" y="983132"/>
                  </a:lnTo>
                  <a:lnTo>
                    <a:pt x="2180552" y="973594"/>
                  </a:lnTo>
                  <a:close/>
                </a:path>
                <a:path w="3037840" h="983614">
                  <a:moveTo>
                    <a:pt x="2237689" y="973594"/>
                  </a:moveTo>
                  <a:lnTo>
                    <a:pt x="2228164" y="973594"/>
                  </a:lnTo>
                  <a:lnTo>
                    <a:pt x="2228164" y="983132"/>
                  </a:lnTo>
                  <a:lnTo>
                    <a:pt x="2237689" y="983132"/>
                  </a:lnTo>
                  <a:lnTo>
                    <a:pt x="2237689" y="973594"/>
                  </a:lnTo>
                  <a:close/>
                </a:path>
                <a:path w="3037840" h="983614">
                  <a:moveTo>
                    <a:pt x="2294826" y="973594"/>
                  </a:moveTo>
                  <a:lnTo>
                    <a:pt x="2285301" y="973594"/>
                  </a:lnTo>
                  <a:lnTo>
                    <a:pt x="2285301" y="983132"/>
                  </a:lnTo>
                  <a:lnTo>
                    <a:pt x="2294826" y="983132"/>
                  </a:lnTo>
                  <a:lnTo>
                    <a:pt x="2294826" y="973594"/>
                  </a:lnTo>
                  <a:close/>
                </a:path>
                <a:path w="3037840" h="983614">
                  <a:moveTo>
                    <a:pt x="2351951" y="973594"/>
                  </a:moveTo>
                  <a:lnTo>
                    <a:pt x="2342426" y="973594"/>
                  </a:lnTo>
                  <a:lnTo>
                    <a:pt x="2342426" y="983132"/>
                  </a:lnTo>
                  <a:lnTo>
                    <a:pt x="2351951" y="983132"/>
                  </a:lnTo>
                  <a:lnTo>
                    <a:pt x="2351951" y="973594"/>
                  </a:lnTo>
                  <a:close/>
                </a:path>
                <a:path w="3037840" h="983614">
                  <a:moveTo>
                    <a:pt x="2409088" y="973594"/>
                  </a:moveTo>
                  <a:lnTo>
                    <a:pt x="2399563" y="973594"/>
                  </a:lnTo>
                  <a:lnTo>
                    <a:pt x="2399563" y="983132"/>
                  </a:lnTo>
                  <a:lnTo>
                    <a:pt x="2409088" y="983132"/>
                  </a:lnTo>
                  <a:lnTo>
                    <a:pt x="2409088" y="973594"/>
                  </a:lnTo>
                  <a:close/>
                </a:path>
                <a:path w="3037840" h="983614">
                  <a:moveTo>
                    <a:pt x="2466213" y="973594"/>
                  </a:moveTo>
                  <a:lnTo>
                    <a:pt x="2456700" y="973594"/>
                  </a:lnTo>
                  <a:lnTo>
                    <a:pt x="2456700" y="983132"/>
                  </a:lnTo>
                  <a:lnTo>
                    <a:pt x="2466213" y="983132"/>
                  </a:lnTo>
                  <a:lnTo>
                    <a:pt x="2466213" y="973594"/>
                  </a:lnTo>
                  <a:close/>
                </a:path>
                <a:path w="3037840" h="983614">
                  <a:moveTo>
                    <a:pt x="2523350" y="973594"/>
                  </a:moveTo>
                  <a:lnTo>
                    <a:pt x="2513825" y="973594"/>
                  </a:lnTo>
                  <a:lnTo>
                    <a:pt x="2513825" y="983132"/>
                  </a:lnTo>
                  <a:lnTo>
                    <a:pt x="2523350" y="983132"/>
                  </a:lnTo>
                  <a:lnTo>
                    <a:pt x="2523350" y="973594"/>
                  </a:lnTo>
                  <a:close/>
                </a:path>
                <a:path w="3037840" h="983614">
                  <a:moveTo>
                    <a:pt x="2580487" y="973594"/>
                  </a:moveTo>
                  <a:lnTo>
                    <a:pt x="2570962" y="973594"/>
                  </a:lnTo>
                  <a:lnTo>
                    <a:pt x="2570962" y="983132"/>
                  </a:lnTo>
                  <a:lnTo>
                    <a:pt x="2580487" y="983132"/>
                  </a:lnTo>
                  <a:lnTo>
                    <a:pt x="2580487" y="973594"/>
                  </a:lnTo>
                  <a:close/>
                </a:path>
                <a:path w="3037840" h="983614">
                  <a:moveTo>
                    <a:pt x="2637612" y="973594"/>
                  </a:moveTo>
                  <a:lnTo>
                    <a:pt x="2628100" y="973594"/>
                  </a:lnTo>
                  <a:lnTo>
                    <a:pt x="2628100" y="983132"/>
                  </a:lnTo>
                  <a:lnTo>
                    <a:pt x="2637612" y="983132"/>
                  </a:lnTo>
                  <a:lnTo>
                    <a:pt x="2637612" y="973594"/>
                  </a:lnTo>
                  <a:close/>
                </a:path>
                <a:path w="3037840" h="983614">
                  <a:moveTo>
                    <a:pt x="2694749" y="973594"/>
                  </a:moveTo>
                  <a:lnTo>
                    <a:pt x="2685224" y="973594"/>
                  </a:lnTo>
                  <a:lnTo>
                    <a:pt x="2685224" y="983132"/>
                  </a:lnTo>
                  <a:lnTo>
                    <a:pt x="2694749" y="983132"/>
                  </a:lnTo>
                  <a:lnTo>
                    <a:pt x="2694749" y="973594"/>
                  </a:lnTo>
                  <a:close/>
                </a:path>
                <a:path w="3037840" h="983614">
                  <a:moveTo>
                    <a:pt x="2751886" y="973594"/>
                  </a:moveTo>
                  <a:lnTo>
                    <a:pt x="2742361" y="973594"/>
                  </a:lnTo>
                  <a:lnTo>
                    <a:pt x="2742361" y="983132"/>
                  </a:lnTo>
                  <a:lnTo>
                    <a:pt x="2751886" y="983132"/>
                  </a:lnTo>
                  <a:lnTo>
                    <a:pt x="2751886" y="973594"/>
                  </a:lnTo>
                  <a:close/>
                </a:path>
                <a:path w="3037840" h="983614">
                  <a:moveTo>
                    <a:pt x="2809011" y="973594"/>
                  </a:moveTo>
                  <a:lnTo>
                    <a:pt x="2799486" y="973594"/>
                  </a:lnTo>
                  <a:lnTo>
                    <a:pt x="2799486" y="983132"/>
                  </a:lnTo>
                  <a:lnTo>
                    <a:pt x="2809011" y="983132"/>
                  </a:lnTo>
                  <a:lnTo>
                    <a:pt x="2809011" y="973594"/>
                  </a:lnTo>
                  <a:close/>
                </a:path>
                <a:path w="3037840" h="983614">
                  <a:moveTo>
                    <a:pt x="2866148" y="973594"/>
                  </a:moveTo>
                  <a:lnTo>
                    <a:pt x="2856623" y="973594"/>
                  </a:lnTo>
                  <a:lnTo>
                    <a:pt x="2856623" y="983132"/>
                  </a:lnTo>
                  <a:lnTo>
                    <a:pt x="2866148" y="983132"/>
                  </a:lnTo>
                  <a:lnTo>
                    <a:pt x="2866148" y="973594"/>
                  </a:lnTo>
                  <a:close/>
                </a:path>
                <a:path w="3037840" h="983614">
                  <a:moveTo>
                    <a:pt x="2980410" y="0"/>
                  </a:moveTo>
                  <a:lnTo>
                    <a:pt x="2970885" y="0"/>
                  </a:lnTo>
                  <a:lnTo>
                    <a:pt x="2970885" y="9550"/>
                  </a:lnTo>
                  <a:lnTo>
                    <a:pt x="2980410" y="9550"/>
                  </a:lnTo>
                  <a:lnTo>
                    <a:pt x="2980410" y="0"/>
                  </a:lnTo>
                  <a:close/>
                </a:path>
                <a:path w="3037840" h="983614">
                  <a:moveTo>
                    <a:pt x="3037548" y="0"/>
                  </a:moveTo>
                  <a:lnTo>
                    <a:pt x="3028023" y="0"/>
                  </a:lnTo>
                  <a:lnTo>
                    <a:pt x="3028023" y="9550"/>
                  </a:lnTo>
                  <a:lnTo>
                    <a:pt x="3037548" y="9550"/>
                  </a:lnTo>
                  <a:lnTo>
                    <a:pt x="3037548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98309" y="6028799"/>
              <a:ext cx="10100310" cy="273050"/>
            </a:xfrm>
            <a:custGeom>
              <a:avLst/>
              <a:gdLst/>
              <a:ahLst/>
              <a:cxnLst/>
              <a:rect l="l" t="t" r="r" b="b"/>
              <a:pathLst>
                <a:path w="10100310" h="273050">
                  <a:moveTo>
                    <a:pt x="0" y="198259"/>
                  </a:moveTo>
                  <a:lnTo>
                    <a:pt x="531588" y="245279"/>
                  </a:lnTo>
                  <a:lnTo>
                    <a:pt x="1063176" y="228538"/>
                  </a:lnTo>
                  <a:lnTo>
                    <a:pt x="1594764" y="201694"/>
                  </a:lnTo>
                  <a:lnTo>
                    <a:pt x="2126352" y="249667"/>
                  </a:lnTo>
                  <a:lnTo>
                    <a:pt x="2657940" y="238212"/>
                  </a:lnTo>
                  <a:lnTo>
                    <a:pt x="3189528" y="272638"/>
                  </a:lnTo>
                  <a:lnTo>
                    <a:pt x="3721116" y="272814"/>
                  </a:lnTo>
                  <a:lnTo>
                    <a:pt x="4252704" y="258951"/>
                  </a:lnTo>
                  <a:lnTo>
                    <a:pt x="4784292" y="232880"/>
                  </a:lnTo>
                  <a:lnTo>
                    <a:pt x="5315881" y="115695"/>
                  </a:lnTo>
                  <a:lnTo>
                    <a:pt x="5847468" y="170144"/>
                  </a:lnTo>
                  <a:lnTo>
                    <a:pt x="6379057" y="182106"/>
                  </a:lnTo>
                  <a:lnTo>
                    <a:pt x="6910645" y="65539"/>
                  </a:lnTo>
                  <a:lnTo>
                    <a:pt x="7442233" y="0"/>
                  </a:lnTo>
                  <a:lnTo>
                    <a:pt x="7973821" y="221309"/>
                  </a:lnTo>
                  <a:lnTo>
                    <a:pt x="8505409" y="235585"/>
                  </a:lnTo>
                  <a:lnTo>
                    <a:pt x="9036997" y="266934"/>
                  </a:lnTo>
                  <a:lnTo>
                    <a:pt x="9568585" y="259194"/>
                  </a:lnTo>
                  <a:lnTo>
                    <a:pt x="10100174" y="270104"/>
                  </a:lnTo>
                </a:path>
              </a:pathLst>
            </a:custGeom>
            <a:ln w="47715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941346" y="6480403"/>
              <a:ext cx="2294890" cy="10160"/>
            </a:xfrm>
            <a:custGeom>
              <a:avLst/>
              <a:gdLst/>
              <a:ahLst/>
              <a:cxnLst/>
              <a:rect l="l" t="t" r="r" b="b"/>
              <a:pathLst>
                <a:path w="2294890" h="1016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2294890" h="10160">
                  <a:moveTo>
                    <a:pt x="66662" y="0"/>
                  </a:moveTo>
                  <a:lnTo>
                    <a:pt x="57137" y="0"/>
                  </a:lnTo>
                  <a:lnTo>
                    <a:pt x="57137" y="9537"/>
                  </a:lnTo>
                  <a:lnTo>
                    <a:pt x="66662" y="9537"/>
                  </a:lnTo>
                  <a:lnTo>
                    <a:pt x="66662" y="0"/>
                  </a:lnTo>
                  <a:close/>
                </a:path>
                <a:path w="2294890" h="10160">
                  <a:moveTo>
                    <a:pt x="123786" y="0"/>
                  </a:moveTo>
                  <a:lnTo>
                    <a:pt x="114261" y="0"/>
                  </a:lnTo>
                  <a:lnTo>
                    <a:pt x="114261" y="9537"/>
                  </a:lnTo>
                  <a:lnTo>
                    <a:pt x="123786" y="9537"/>
                  </a:lnTo>
                  <a:lnTo>
                    <a:pt x="123786" y="0"/>
                  </a:lnTo>
                  <a:close/>
                </a:path>
                <a:path w="2294890" h="10160">
                  <a:moveTo>
                    <a:pt x="180924" y="0"/>
                  </a:moveTo>
                  <a:lnTo>
                    <a:pt x="171399" y="0"/>
                  </a:lnTo>
                  <a:lnTo>
                    <a:pt x="171399" y="9537"/>
                  </a:lnTo>
                  <a:lnTo>
                    <a:pt x="180924" y="9537"/>
                  </a:lnTo>
                  <a:lnTo>
                    <a:pt x="180924" y="0"/>
                  </a:lnTo>
                  <a:close/>
                </a:path>
                <a:path w="2294890" h="10160">
                  <a:moveTo>
                    <a:pt x="238048" y="0"/>
                  </a:moveTo>
                  <a:lnTo>
                    <a:pt x="228536" y="0"/>
                  </a:lnTo>
                  <a:lnTo>
                    <a:pt x="228536" y="9537"/>
                  </a:lnTo>
                  <a:lnTo>
                    <a:pt x="238048" y="9537"/>
                  </a:lnTo>
                  <a:lnTo>
                    <a:pt x="238048" y="0"/>
                  </a:lnTo>
                  <a:close/>
                </a:path>
                <a:path w="2294890" h="10160">
                  <a:moveTo>
                    <a:pt x="295186" y="0"/>
                  </a:moveTo>
                  <a:lnTo>
                    <a:pt x="285661" y="0"/>
                  </a:lnTo>
                  <a:lnTo>
                    <a:pt x="285661" y="9537"/>
                  </a:lnTo>
                  <a:lnTo>
                    <a:pt x="295186" y="9537"/>
                  </a:lnTo>
                  <a:lnTo>
                    <a:pt x="295186" y="0"/>
                  </a:lnTo>
                  <a:close/>
                </a:path>
                <a:path w="2294890" h="10160">
                  <a:moveTo>
                    <a:pt x="352323" y="0"/>
                  </a:moveTo>
                  <a:lnTo>
                    <a:pt x="342798" y="0"/>
                  </a:lnTo>
                  <a:lnTo>
                    <a:pt x="342798" y="9537"/>
                  </a:lnTo>
                  <a:lnTo>
                    <a:pt x="352323" y="9537"/>
                  </a:lnTo>
                  <a:lnTo>
                    <a:pt x="352323" y="0"/>
                  </a:lnTo>
                  <a:close/>
                </a:path>
                <a:path w="2294890" h="10160">
                  <a:moveTo>
                    <a:pt x="409448" y="0"/>
                  </a:moveTo>
                  <a:lnTo>
                    <a:pt x="399935" y="0"/>
                  </a:lnTo>
                  <a:lnTo>
                    <a:pt x="399935" y="9537"/>
                  </a:lnTo>
                  <a:lnTo>
                    <a:pt x="409448" y="9537"/>
                  </a:lnTo>
                  <a:lnTo>
                    <a:pt x="409448" y="0"/>
                  </a:lnTo>
                  <a:close/>
                </a:path>
                <a:path w="2294890" h="10160">
                  <a:moveTo>
                    <a:pt x="466585" y="0"/>
                  </a:moveTo>
                  <a:lnTo>
                    <a:pt x="457060" y="0"/>
                  </a:lnTo>
                  <a:lnTo>
                    <a:pt x="457060" y="9537"/>
                  </a:lnTo>
                  <a:lnTo>
                    <a:pt x="466585" y="9537"/>
                  </a:lnTo>
                  <a:lnTo>
                    <a:pt x="466585" y="0"/>
                  </a:lnTo>
                  <a:close/>
                </a:path>
                <a:path w="2294890" h="10160">
                  <a:moveTo>
                    <a:pt x="523722" y="0"/>
                  </a:moveTo>
                  <a:lnTo>
                    <a:pt x="514197" y="0"/>
                  </a:lnTo>
                  <a:lnTo>
                    <a:pt x="514197" y="9537"/>
                  </a:lnTo>
                  <a:lnTo>
                    <a:pt x="523722" y="9537"/>
                  </a:lnTo>
                  <a:lnTo>
                    <a:pt x="523722" y="0"/>
                  </a:lnTo>
                  <a:close/>
                </a:path>
                <a:path w="2294890" h="10160">
                  <a:moveTo>
                    <a:pt x="580847" y="0"/>
                  </a:moveTo>
                  <a:lnTo>
                    <a:pt x="571322" y="0"/>
                  </a:lnTo>
                  <a:lnTo>
                    <a:pt x="571322" y="9537"/>
                  </a:lnTo>
                  <a:lnTo>
                    <a:pt x="580847" y="9537"/>
                  </a:lnTo>
                  <a:lnTo>
                    <a:pt x="580847" y="0"/>
                  </a:lnTo>
                  <a:close/>
                </a:path>
                <a:path w="2294890" h="10160">
                  <a:moveTo>
                    <a:pt x="637984" y="0"/>
                  </a:moveTo>
                  <a:lnTo>
                    <a:pt x="628459" y="0"/>
                  </a:lnTo>
                  <a:lnTo>
                    <a:pt x="628459" y="9537"/>
                  </a:lnTo>
                  <a:lnTo>
                    <a:pt x="637984" y="9537"/>
                  </a:lnTo>
                  <a:lnTo>
                    <a:pt x="637984" y="0"/>
                  </a:lnTo>
                  <a:close/>
                </a:path>
                <a:path w="2294890" h="10160">
                  <a:moveTo>
                    <a:pt x="695109" y="0"/>
                  </a:moveTo>
                  <a:lnTo>
                    <a:pt x="685596" y="0"/>
                  </a:lnTo>
                  <a:lnTo>
                    <a:pt x="685596" y="9537"/>
                  </a:lnTo>
                  <a:lnTo>
                    <a:pt x="695109" y="9537"/>
                  </a:lnTo>
                  <a:lnTo>
                    <a:pt x="695109" y="0"/>
                  </a:lnTo>
                  <a:close/>
                </a:path>
                <a:path w="2294890" h="10160">
                  <a:moveTo>
                    <a:pt x="752246" y="0"/>
                  </a:moveTo>
                  <a:lnTo>
                    <a:pt x="742721" y="0"/>
                  </a:lnTo>
                  <a:lnTo>
                    <a:pt x="742721" y="9537"/>
                  </a:lnTo>
                  <a:lnTo>
                    <a:pt x="752246" y="9537"/>
                  </a:lnTo>
                  <a:lnTo>
                    <a:pt x="752246" y="0"/>
                  </a:lnTo>
                  <a:close/>
                </a:path>
                <a:path w="2294890" h="10160">
                  <a:moveTo>
                    <a:pt x="809383" y="0"/>
                  </a:moveTo>
                  <a:lnTo>
                    <a:pt x="799858" y="0"/>
                  </a:lnTo>
                  <a:lnTo>
                    <a:pt x="799858" y="9537"/>
                  </a:lnTo>
                  <a:lnTo>
                    <a:pt x="809383" y="9537"/>
                  </a:lnTo>
                  <a:lnTo>
                    <a:pt x="809383" y="0"/>
                  </a:lnTo>
                  <a:close/>
                </a:path>
                <a:path w="2294890" h="10160">
                  <a:moveTo>
                    <a:pt x="866508" y="0"/>
                  </a:moveTo>
                  <a:lnTo>
                    <a:pt x="856996" y="0"/>
                  </a:lnTo>
                  <a:lnTo>
                    <a:pt x="856996" y="9537"/>
                  </a:lnTo>
                  <a:lnTo>
                    <a:pt x="866508" y="9537"/>
                  </a:lnTo>
                  <a:lnTo>
                    <a:pt x="866508" y="0"/>
                  </a:lnTo>
                  <a:close/>
                </a:path>
                <a:path w="2294890" h="10160">
                  <a:moveTo>
                    <a:pt x="923645" y="0"/>
                  </a:moveTo>
                  <a:lnTo>
                    <a:pt x="914120" y="0"/>
                  </a:lnTo>
                  <a:lnTo>
                    <a:pt x="914120" y="9537"/>
                  </a:lnTo>
                  <a:lnTo>
                    <a:pt x="923645" y="9537"/>
                  </a:lnTo>
                  <a:lnTo>
                    <a:pt x="923645" y="0"/>
                  </a:lnTo>
                  <a:close/>
                </a:path>
                <a:path w="2294890" h="10160">
                  <a:moveTo>
                    <a:pt x="980782" y="0"/>
                  </a:moveTo>
                  <a:lnTo>
                    <a:pt x="971257" y="0"/>
                  </a:lnTo>
                  <a:lnTo>
                    <a:pt x="971257" y="9537"/>
                  </a:lnTo>
                  <a:lnTo>
                    <a:pt x="980782" y="9537"/>
                  </a:lnTo>
                  <a:lnTo>
                    <a:pt x="980782" y="0"/>
                  </a:lnTo>
                  <a:close/>
                </a:path>
                <a:path w="2294890" h="10160">
                  <a:moveTo>
                    <a:pt x="1037907" y="0"/>
                  </a:moveTo>
                  <a:lnTo>
                    <a:pt x="1028382" y="0"/>
                  </a:lnTo>
                  <a:lnTo>
                    <a:pt x="1028382" y="9537"/>
                  </a:lnTo>
                  <a:lnTo>
                    <a:pt x="1037907" y="9537"/>
                  </a:lnTo>
                  <a:lnTo>
                    <a:pt x="1037907" y="0"/>
                  </a:lnTo>
                  <a:close/>
                </a:path>
                <a:path w="2294890" h="10160">
                  <a:moveTo>
                    <a:pt x="1095044" y="0"/>
                  </a:moveTo>
                  <a:lnTo>
                    <a:pt x="1085519" y="0"/>
                  </a:lnTo>
                  <a:lnTo>
                    <a:pt x="1085519" y="9537"/>
                  </a:lnTo>
                  <a:lnTo>
                    <a:pt x="1095044" y="9537"/>
                  </a:lnTo>
                  <a:lnTo>
                    <a:pt x="1095044" y="0"/>
                  </a:lnTo>
                  <a:close/>
                </a:path>
                <a:path w="2294890" h="10160">
                  <a:moveTo>
                    <a:pt x="1152169" y="0"/>
                  </a:moveTo>
                  <a:lnTo>
                    <a:pt x="1142657" y="0"/>
                  </a:lnTo>
                  <a:lnTo>
                    <a:pt x="1142657" y="9537"/>
                  </a:lnTo>
                  <a:lnTo>
                    <a:pt x="1152169" y="9537"/>
                  </a:lnTo>
                  <a:lnTo>
                    <a:pt x="1152169" y="0"/>
                  </a:lnTo>
                  <a:close/>
                </a:path>
                <a:path w="2294890" h="10160">
                  <a:moveTo>
                    <a:pt x="1209306" y="0"/>
                  </a:moveTo>
                  <a:lnTo>
                    <a:pt x="1199781" y="0"/>
                  </a:lnTo>
                  <a:lnTo>
                    <a:pt x="1199781" y="9537"/>
                  </a:lnTo>
                  <a:lnTo>
                    <a:pt x="1209306" y="9537"/>
                  </a:lnTo>
                  <a:lnTo>
                    <a:pt x="1209306" y="0"/>
                  </a:lnTo>
                  <a:close/>
                </a:path>
                <a:path w="2294890" h="10160">
                  <a:moveTo>
                    <a:pt x="1266444" y="0"/>
                  </a:moveTo>
                  <a:lnTo>
                    <a:pt x="1256919" y="0"/>
                  </a:lnTo>
                  <a:lnTo>
                    <a:pt x="1256919" y="9537"/>
                  </a:lnTo>
                  <a:lnTo>
                    <a:pt x="1266444" y="9537"/>
                  </a:lnTo>
                  <a:lnTo>
                    <a:pt x="1266444" y="0"/>
                  </a:lnTo>
                  <a:close/>
                </a:path>
                <a:path w="2294890" h="10160">
                  <a:moveTo>
                    <a:pt x="1323568" y="0"/>
                  </a:moveTo>
                  <a:lnTo>
                    <a:pt x="1314043" y="0"/>
                  </a:lnTo>
                  <a:lnTo>
                    <a:pt x="1314043" y="9537"/>
                  </a:lnTo>
                  <a:lnTo>
                    <a:pt x="1323568" y="9537"/>
                  </a:lnTo>
                  <a:lnTo>
                    <a:pt x="1323568" y="0"/>
                  </a:lnTo>
                  <a:close/>
                </a:path>
                <a:path w="2294890" h="10160">
                  <a:moveTo>
                    <a:pt x="1380705" y="0"/>
                  </a:moveTo>
                  <a:lnTo>
                    <a:pt x="1371180" y="0"/>
                  </a:lnTo>
                  <a:lnTo>
                    <a:pt x="1371180" y="9537"/>
                  </a:lnTo>
                  <a:lnTo>
                    <a:pt x="1380705" y="9537"/>
                  </a:lnTo>
                  <a:lnTo>
                    <a:pt x="1380705" y="0"/>
                  </a:lnTo>
                  <a:close/>
                </a:path>
                <a:path w="2294890" h="10160">
                  <a:moveTo>
                    <a:pt x="1437843" y="0"/>
                  </a:moveTo>
                  <a:lnTo>
                    <a:pt x="1428318" y="0"/>
                  </a:lnTo>
                  <a:lnTo>
                    <a:pt x="1428318" y="9537"/>
                  </a:lnTo>
                  <a:lnTo>
                    <a:pt x="1437843" y="9537"/>
                  </a:lnTo>
                  <a:lnTo>
                    <a:pt x="1437843" y="0"/>
                  </a:lnTo>
                  <a:close/>
                </a:path>
                <a:path w="2294890" h="10160">
                  <a:moveTo>
                    <a:pt x="1494967" y="0"/>
                  </a:moveTo>
                  <a:lnTo>
                    <a:pt x="1485442" y="0"/>
                  </a:lnTo>
                  <a:lnTo>
                    <a:pt x="1485442" y="9537"/>
                  </a:lnTo>
                  <a:lnTo>
                    <a:pt x="1494967" y="9537"/>
                  </a:lnTo>
                  <a:lnTo>
                    <a:pt x="1494967" y="0"/>
                  </a:lnTo>
                  <a:close/>
                </a:path>
                <a:path w="2294890" h="10160">
                  <a:moveTo>
                    <a:pt x="1552105" y="0"/>
                  </a:moveTo>
                  <a:lnTo>
                    <a:pt x="1542580" y="0"/>
                  </a:lnTo>
                  <a:lnTo>
                    <a:pt x="1542580" y="9537"/>
                  </a:lnTo>
                  <a:lnTo>
                    <a:pt x="1552105" y="9537"/>
                  </a:lnTo>
                  <a:lnTo>
                    <a:pt x="1552105" y="0"/>
                  </a:lnTo>
                  <a:close/>
                </a:path>
                <a:path w="2294890" h="10160">
                  <a:moveTo>
                    <a:pt x="1609229" y="0"/>
                  </a:moveTo>
                  <a:lnTo>
                    <a:pt x="1599717" y="0"/>
                  </a:lnTo>
                  <a:lnTo>
                    <a:pt x="1599717" y="9537"/>
                  </a:lnTo>
                  <a:lnTo>
                    <a:pt x="1609229" y="9537"/>
                  </a:lnTo>
                  <a:lnTo>
                    <a:pt x="1609229" y="0"/>
                  </a:lnTo>
                  <a:close/>
                </a:path>
                <a:path w="2294890" h="10160">
                  <a:moveTo>
                    <a:pt x="1666367" y="0"/>
                  </a:moveTo>
                  <a:lnTo>
                    <a:pt x="1656842" y="0"/>
                  </a:lnTo>
                  <a:lnTo>
                    <a:pt x="1656842" y="9537"/>
                  </a:lnTo>
                  <a:lnTo>
                    <a:pt x="1666367" y="9537"/>
                  </a:lnTo>
                  <a:lnTo>
                    <a:pt x="1666367" y="0"/>
                  </a:lnTo>
                  <a:close/>
                </a:path>
                <a:path w="2294890" h="10160">
                  <a:moveTo>
                    <a:pt x="1723504" y="0"/>
                  </a:moveTo>
                  <a:lnTo>
                    <a:pt x="1713979" y="0"/>
                  </a:lnTo>
                  <a:lnTo>
                    <a:pt x="1713979" y="9537"/>
                  </a:lnTo>
                  <a:lnTo>
                    <a:pt x="1723504" y="9537"/>
                  </a:lnTo>
                  <a:lnTo>
                    <a:pt x="1723504" y="0"/>
                  </a:lnTo>
                  <a:close/>
                </a:path>
                <a:path w="2294890" h="10160">
                  <a:moveTo>
                    <a:pt x="1780628" y="0"/>
                  </a:moveTo>
                  <a:lnTo>
                    <a:pt x="1771103" y="0"/>
                  </a:lnTo>
                  <a:lnTo>
                    <a:pt x="1771103" y="9537"/>
                  </a:lnTo>
                  <a:lnTo>
                    <a:pt x="1780628" y="9537"/>
                  </a:lnTo>
                  <a:lnTo>
                    <a:pt x="1780628" y="0"/>
                  </a:lnTo>
                  <a:close/>
                </a:path>
                <a:path w="2294890" h="10160">
                  <a:moveTo>
                    <a:pt x="1837766" y="0"/>
                  </a:moveTo>
                  <a:lnTo>
                    <a:pt x="1828241" y="0"/>
                  </a:lnTo>
                  <a:lnTo>
                    <a:pt x="1828241" y="9537"/>
                  </a:lnTo>
                  <a:lnTo>
                    <a:pt x="1837766" y="9537"/>
                  </a:lnTo>
                  <a:lnTo>
                    <a:pt x="1837766" y="0"/>
                  </a:lnTo>
                  <a:close/>
                </a:path>
                <a:path w="2294890" h="10160">
                  <a:moveTo>
                    <a:pt x="1894890" y="0"/>
                  </a:moveTo>
                  <a:lnTo>
                    <a:pt x="1885378" y="0"/>
                  </a:lnTo>
                  <a:lnTo>
                    <a:pt x="1885378" y="9537"/>
                  </a:lnTo>
                  <a:lnTo>
                    <a:pt x="1894890" y="9537"/>
                  </a:lnTo>
                  <a:lnTo>
                    <a:pt x="1894890" y="0"/>
                  </a:lnTo>
                  <a:close/>
                </a:path>
                <a:path w="2294890" h="10160">
                  <a:moveTo>
                    <a:pt x="1952028" y="0"/>
                  </a:moveTo>
                  <a:lnTo>
                    <a:pt x="1942503" y="0"/>
                  </a:lnTo>
                  <a:lnTo>
                    <a:pt x="1942503" y="9537"/>
                  </a:lnTo>
                  <a:lnTo>
                    <a:pt x="1952028" y="9537"/>
                  </a:lnTo>
                  <a:lnTo>
                    <a:pt x="1952028" y="0"/>
                  </a:lnTo>
                  <a:close/>
                </a:path>
                <a:path w="2294890" h="10160">
                  <a:moveTo>
                    <a:pt x="2009165" y="0"/>
                  </a:moveTo>
                  <a:lnTo>
                    <a:pt x="1999640" y="0"/>
                  </a:lnTo>
                  <a:lnTo>
                    <a:pt x="1999640" y="9537"/>
                  </a:lnTo>
                  <a:lnTo>
                    <a:pt x="2009165" y="9537"/>
                  </a:lnTo>
                  <a:lnTo>
                    <a:pt x="2009165" y="0"/>
                  </a:lnTo>
                  <a:close/>
                </a:path>
                <a:path w="2294890" h="10160">
                  <a:moveTo>
                    <a:pt x="2066290" y="0"/>
                  </a:moveTo>
                  <a:lnTo>
                    <a:pt x="2056777" y="0"/>
                  </a:lnTo>
                  <a:lnTo>
                    <a:pt x="2056777" y="9537"/>
                  </a:lnTo>
                  <a:lnTo>
                    <a:pt x="2066290" y="9537"/>
                  </a:lnTo>
                  <a:lnTo>
                    <a:pt x="2066290" y="0"/>
                  </a:lnTo>
                  <a:close/>
                </a:path>
                <a:path w="2294890" h="10160">
                  <a:moveTo>
                    <a:pt x="2123427" y="0"/>
                  </a:moveTo>
                  <a:lnTo>
                    <a:pt x="2113902" y="0"/>
                  </a:lnTo>
                  <a:lnTo>
                    <a:pt x="2113902" y="9537"/>
                  </a:lnTo>
                  <a:lnTo>
                    <a:pt x="2123427" y="9537"/>
                  </a:lnTo>
                  <a:lnTo>
                    <a:pt x="2123427" y="0"/>
                  </a:lnTo>
                  <a:close/>
                </a:path>
                <a:path w="2294890" h="10160">
                  <a:moveTo>
                    <a:pt x="2180564" y="0"/>
                  </a:moveTo>
                  <a:lnTo>
                    <a:pt x="2171039" y="0"/>
                  </a:lnTo>
                  <a:lnTo>
                    <a:pt x="2171039" y="9537"/>
                  </a:lnTo>
                  <a:lnTo>
                    <a:pt x="2180564" y="9537"/>
                  </a:lnTo>
                  <a:lnTo>
                    <a:pt x="2180564" y="0"/>
                  </a:lnTo>
                  <a:close/>
                </a:path>
                <a:path w="2294890" h="10160">
                  <a:moveTo>
                    <a:pt x="2237689" y="0"/>
                  </a:moveTo>
                  <a:lnTo>
                    <a:pt x="2228164" y="0"/>
                  </a:lnTo>
                  <a:lnTo>
                    <a:pt x="2228164" y="9537"/>
                  </a:lnTo>
                  <a:lnTo>
                    <a:pt x="2237689" y="9537"/>
                  </a:lnTo>
                  <a:lnTo>
                    <a:pt x="2237689" y="0"/>
                  </a:lnTo>
                  <a:close/>
                </a:path>
                <a:path w="2294890" h="10160">
                  <a:moveTo>
                    <a:pt x="2294826" y="0"/>
                  </a:moveTo>
                  <a:lnTo>
                    <a:pt x="2285301" y="0"/>
                  </a:lnTo>
                  <a:lnTo>
                    <a:pt x="2285301" y="9537"/>
                  </a:lnTo>
                  <a:lnTo>
                    <a:pt x="2294826" y="9537"/>
                  </a:lnTo>
                  <a:lnTo>
                    <a:pt x="2294826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98309" y="6380229"/>
              <a:ext cx="10100310" cy="41910"/>
            </a:xfrm>
            <a:custGeom>
              <a:avLst/>
              <a:gdLst/>
              <a:ahLst/>
              <a:cxnLst/>
              <a:rect l="l" t="t" r="r" b="b"/>
              <a:pathLst>
                <a:path w="10100310" h="41910">
                  <a:moveTo>
                    <a:pt x="0" y="23204"/>
                  </a:moveTo>
                  <a:lnTo>
                    <a:pt x="531588" y="15043"/>
                  </a:lnTo>
                  <a:lnTo>
                    <a:pt x="1063176" y="37373"/>
                  </a:lnTo>
                  <a:lnTo>
                    <a:pt x="1594764" y="0"/>
                  </a:lnTo>
                  <a:lnTo>
                    <a:pt x="2126352" y="32632"/>
                  </a:lnTo>
                  <a:lnTo>
                    <a:pt x="2657940" y="32621"/>
                  </a:lnTo>
                  <a:lnTo>
                    <a:pt x="3189528" y="20008"/>
                  </a:lnTo>
                  <a:lnTo>
                    <a:pt x="3721116" y="31184"/>
                  </a:lnTo>
                  <a:lnTo>
                    <a:pt x="4252704" y="24506"/>
                  </a:lnTo>
                  <a:lnTo>
                    <a:pt x="4784292" y="39682"/>
                  </a:lnTo>
                  <a:lnTo>
                    <a:pt x="5315881" y="13547"/>
                  </a:lnTo>
                  <a:lnTo>
                    <a:pt x="5847468" y="12956"/>
                  </a:lnTo>
                  <a:lnTo>
                    <a:pt x="6379057" y="18773"/>
                  </a:lnTo>
                  <a:lnTo>
                    <a:pt x="6910645" y="11304"/>
                  </a:lnTo>
                  <a:lnTo>
                    <a:pt x="7442233" y="9094"/>
                  </a:lnTo>
                  <a:lnTo>
                    <a:pt x="7973821" y="22932"/>
                  </a:lnTo>
                  <a:lnTo>
                    <a:pt x="8505409" y="39470"/>
                  </a:lnTo>
                  <a:lnTo>
                    <a:pt x="9036997" y="29876"/>
                  </a:lnTo>
                  <a:lnTo>
                    <a:pt x="9568585" y="41508"/>
                  </a:lnTo>
                  <a:lnTo>
                    <a:pt x="10100174" y="38414"/>
                  </a:lnTo>
                </a:path>
              </a:pathLst>
            </a:custGeom>
            <a:ln w="47715">
              <a:solidFill>
                <a:srgbClr val="1223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98309" y="6246666"/>
              <a:ext cx="10100310" cy="70485"/>
            </a:xfrm>
            <a:custGeom>
              <a:avLst/>
              <a:gdLst/>
              <a:ahLst/>
              <a:cxnLst/>
              <a:rect l="l" t="t" r="r" b="b"/>
              <a:pathLst>
                <a:path w="10100310" h="70485">
                  <a:moveTo>
                    <a:pt x="0" y="31701"/>
                  </a:moveTo>
                  <a:lnTo>
                    <a:pt x="531588" y="0"/>
                  </a:lnTo>
                  <a:lnTo>
                    <a:pt x="1063176" y="18168"/>
                  </a:lnTo>
                  <a:lnTo>
                    <a:pt x="1594764" y="16872"/>
                  </a:lnTo>
                  <a:lnTo>
                    <a:pt x="2126352" y="16942"/>
                  </a:lnTo>
                  <a:lnTo>
                    <a:pt x="2657940" y="22648"/>
                  </a:lnTo>
                  <a:lnTo>
                    <a:pt x="3189528" y="26187"/>
                  </a:lnTo>
                  <a:lnTo>
                    <a:pt x="3721116" y="67594"/>
                  </a:lnTo>
                  <a:lnTo>
                    <a:pt x="4252704" y="52142"/>
                  </a:lnTo>
                  <a:lnTo>
                    <a:pt x="4784292" y="27974"/>
                  </a:lnTo>
                  <a:lnTo>
                    <a:pt x="5315881" y="9905"/>
                  </a:lnTo>
                  <a:lnTo>
                    <a:pt x="5847468" y="33762"/>
                  </a:lnTo>
                  <a:lnTo>
                    <a:pt x="6379057" y="9040"/>
                  </a:lnTo>
                  <a:lnTo>
                    <a:pt x="6910645" y="4750"/>
                  </a:lnTo>
                  <a:lnTo>
                    <a:pt x="7442233" y="10157"/>
                  </a:lnTo>
                  <a:lnTo>
                    <a:pt x="7973821" y="51271"/>
                  </a:lnTo>
                  <a:lnTo>
                    <a:pt x="8505409" y="37713"/>
                  </a:lnTo>
                  <a:lnTo>
                    <a:pt x="9036997" y="70115"/>
                  </a:lnTo>
                  <a:lnTo>
                    <a:pt x="9568585" y="65964"/>
                  </a:lnTo>
                  <a:lnTo>
                    <a:pt x="10100174" y="64662"/>
                  </a:lnTo>
                </a:path>
              </a:pathLst>
            </a:custGeom>
            <a:ln w="47715">
              <a:solidFill>
                <a:srgbClr val="E66B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98309" y="5974917"/>
              <a:ext cx="10100310" cy="69215"/>
            </a:xfrm>
            <a:custGeom>
              <a:avLst/>
              <a:gdLst/>
              <a:ahLst/>
              <a:cxnLst/>
              <a:rect l="l" t="t" r="r" b="b"/>
              <a:pathLst>
                <a:path w="10100310" h="69214">
                  <a:moveTo>
                    <a:pt x="0" y="59732"/>
                  </a:moveTo>
                  <a:lnTo>
                    <a:pt x="531588" y="39461"/>
                  </a:lnTo>
                  <a:lnTo>
                    <a:pt x="1063176" y="6876"/>
                  </a:lnTo>
                  <a:lnTo>
                    <a:pt x="1594764" y="11869"/>
                  </a:lnTo>
                  <a:lnTo>
                    <a:pt x="2126352" y="12472"/>
                  </a:lnTo>
                  <a:lnTo>
                    <a:pt x="2657940" y="18838"/>
                  </a:lnTo>
                  <a:lnTo>
                    <a:pt x="3189528" y="20176"/>
                  </a:lnTo>
                  <a:lnTo>
                    <a:pt x="3721116" y="21444"/>
                  </a:lnTo>
                  <a:lnTo>
                    <a:pt x="4252704" y="17754"/>
                  </a:lnTo>
                  <a:lnTo>
                    <a:pt x="4784292" y="0"/>
                  </a:lnTo>
                  <a:lnTo>
                    <a:pt x="5315881" y="33695"/>
                  </a:lnTo>
                  <a:lnTo>
                    <a:pt x="5847468" y="13488"/>
                  </a:lnTo>
                  <a:lnTo>
                    <a:pt x="6379057" y="45839"/>
                  </a:lnTo>
                  <a:lnTo>
                    <a:pt x="6910645" y="42357"/>
                  </a:lnTo>
                  <a:lnTo>
                    <a:pt x="7442233" y="42583"/>
                  </a:lnTo>
                  <a:lnTo>
                    <a:pt x="7973821" y="16205"/>
                  </a:lnTo>
                  <a:lnTo>
                    <a:pt x="8505409" y="33824"/>
                  </a:lnTo>
                  <a:lnTo>
                    <a:pt x="9036997" y="54347"/>
                  </a:lnTo>
                  <a:lnTo>
                    <a:pt x="9568585" y="69054"/>
                  </a:lnTo>
                  <a:lnTo>
                    <a:pt x="10100174" y="42708"/>
                  </a:lnTo>
                </a:path>
              </a:pathLst>
            </a:custGeom>
            <a:ln w="47715">
              <a:solidFill>
                <a:srgbClr val="6A00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941346" y="5020017"/>
              <a:ext cx="2294890" cy="10160"/>
            </a:xfrm>
            <a:custGeom>
              <a:avLst/>
              <a:gdLst/>
              <a:ahLst/>
              <a:cxnLst/>
              <a:rect l="l" t="t" r="r" b="b"/>
              <a:pathLst>
                <a:path w="2294890" h="10160">
                  <a:moveTo>
                    <a:pt x="9525" y="0"/>
                  </a:moveTo>
                  <a:lnTo>
                    <a:pt x="0" y="0"/>
                  </a:lnTo>
                  <a:lnTo>
                    <a:pt x="0" y="9550"/>
                  </a:lnTo>
                  <a:lnTo>
                    <a:pt x="9525" y="9550"/>
                  </a:lnTo>
                  <a:lnTo>
                    <a:pt x="9525" y="0"/>
                  </a:lnTo>
                  <a:close/>
                </a:path>
                <a:path w="2294890" h="10160">
                  <a:moveTo>
                    <a:pt x="66662" y="0"/>
                  </a:moveTo>
                  <a:lnTo>
                    <a:pt x="57137" y="0"/>
                  </a:lnTo>
                  <a:lnTo>
                    <a:pt x="57137" y="9550"/>
                  </a:lnTo>
                  <a:lnTo>
                    <a:pt x="66662" y="9550"/>
                  </a:lnTo>
                  <a:lnTo>
                    <a:pt x="66662" y="0"/>
                  </a:lnTo>
                  <a:close/>
                </a:path>
                <a:path w="2294890" h="10160">
                  <a:moveTo>
                    <a:pt x="123786" y="0"/>
                  </a:moveTo>
                  <a:lnTo>
                    <a:pt x="114261" y="0"/>
                  </a:lnTo>
                  <a:lnTo>
                    <a:pt x="114261" y="9550"/>
                  </a:lnTo>
                  <a:lnTo>
                    <a:pt x="123786" y="9550"/>
                  </a:lnTo>
                  <a:lnTo>
                    <a:pt x="123786" y="0"/>
                  </a:lnTo>
                  <a:close/>
                </a:path>
                <a:path w="2294890" h="10160">
                  <a:moveTo>
                    <a:pt x="180924" y="0"/>
                  </a:moveTo>
                  <a:lnTo>
                    <a:pt x="171399" y="0"/>
                  </a:lnTo>
                  <a:lnTo>
                    <a:pt x="171399" y="9550"/>
                  </a:lnTo>
                  <a:lnTo>
                    <a:pt x="180924" y="9550"/>
                  </a:lnTo>
                  <a:lnTo>
                    <a:pt x="180924" y="0"/>
                  </a:lnTo>
                  <a:close/>
                </a:path>
                <a:path w="2294890" h="10160">
                  <a:moveTo>
                    <a:pt x="238048" y="0"/>
                  </a:moveTo>
                  <a:lnTo>
                    <a:pt x="228536" y="0"/>
                  </a:lnTo>
                  <a:lnTo>
                    <a:pt x="228536" y="9550"/>
                  </a:lnTo>
                  <a:lnTo>
                    <a:pt x="238048" y="9550"/>
                  </a:lnTo>
                  <a:lnTo>
                    <a:pt x="238048" y="0"/>
                  </a:lnTo>
                  <a:close/>
                </a:path>
                <a:path w="2294890" h="10160">
                  <a:moveTo>
                    <a:pt x="295186" y="0"/>
                  </a:moveTo>
                  <a:lnTo>
                    <a:pt x="285661" y="0"/>
                  </a:lnTo>
                  <a:lnTo>
                    <a:pt x="285661" y="9550"/>
                  </a:lnTo>
                  <a:lnTo>
                    <a:pt x="295186" y="9550"/>
                  </a:lnTo>
                  <a:lnTo>
                    <a:pt x="295186" y="0"/>
                  </a:lnTo>
                  <a:close/>
                </a:path>
                <a:path w="2294890" h="10160">
                  <a:moveTo>
                    <a:pt x="352323" y="0"/>
                  </a:moveTo>
                  <a:lnTo>
                    <a:pt x="342798" y="0"/>
                  </a:lnTo>
                  <a:lnTo>
                    <a:pt x="342798" y="9550"/>
                  </a:lnTo>
                  <a:lnTo>
                    <a:pt x="352323" y="9550"/>
                  </a:lnTo>
                  <a:lnTo>
                    <a:pt x="352323" y="0"/>
                  </a:lnTo>
                  <a:close/>
                </a:path>
                <a:path w="2294890" h="10160">
                  <a:moveTo>
                    <a:pt x="409448" y="0"/>
                  </a:moveTo>
                  <a:lnTo>
                    <a:pt x="399935" y="0"/>
                  </a:lnTo>
                  <a:lnTo>
                    <a:pt x="399935" y="9550"/>
                  </a:lnTo>
                  <a:lnTo>
                    <a:pt x="409448" y="9550"/>
                  </a:lnTo>
                  <a:lnTo>
                    <a:pt x="409448" y="0"/>
                  </a:lnTo>
                  <a:close/>
                </a:path>
                <a:path w="2294890" h="10160">
                  <a:moveTo>
                    <a:pt x="466585" y="0"/>
                  </a:moveTo>
                  <a:lnTo>
                    <a:pt x="457060" y="0"/>
                  </a:lnTo>
                  <a:lnTo>
                    <a:pt x="457060" y="9550"/>
                  </a:lnTo>
                  <a:lnTo>
                    <a:pt x="466585" y="9550"/>
                  </a:lnTo>
                  <a:lnTo>
                    <a:pt x="466585" y="0"/>
                  </a:lnTo>
                  <a:close/>
                </a:path>
                <a:path w="2294890" h="10160">
                  <a:moveTo>
                    <a:pt x="523722" y="0"/>
                  </a:moveTo>
                  <a:lnTo>
                    <a:pt x="514197" y="0"/>
                  </a:lnTo>
                  <a:lnTo>
                    <a:pt x="514197" y="9550"/>
                  </a:lnTo>
                  <a:lnTo>
                    <a:pt x="523722" y="9550"/>
                  </a:lnTo>
                  <a:lnTo>
                    <a:pt x="523722" y="0"/>
                  </a:lnTo>
                  <a:close/>
                </a:path>
                <a:path w="2294890" h="10160">
                  <a:moveTo>
                    <a:pt x="580847" y="0"/>
                  </a:moveTo>
                  <a:lnTo>
                    <a:pt x="571322" y="0"/>
                  </a:lnTo>
                  <a:lnTo>
                    <a:pt x="571322" y="9550"/>
                  </a:lnTo>
                  <a:lnTo>
                    <a:pt x="580847" y="9550"/>
                  </a:lnTo>
                  <a:lnTo>
                    <a:pt x="580847" y="0"/>
                  </a:lnTo>
                  <a:close/>
                </a:path>
                <a:path w="2294890" h="10160">
                  <a:moveTo>
                    <a:pt x="637984" y="0"/>
                  </a:moveTo>
                  <a:lnTo>
                    <a:pt x="628459" y="0"/>
                  </a:lnTo>
                  <a:lnTo>
                    <a:pt x="628459" y="9550"/>
                  </a:lnTo>
                  <a:lnTo>
                    <a:pt x="637984" y="9550"/>
                  </a:lnTo>
                  <a:lnTo>
                    <a:pt x="637984" y="0"/>
                  </a:lnTo>
                  <a:close/>
                </a:path>
                <a:path w="2294890" h="10160">
                  <a:moveTo>
                    <a:pt x="695109" y="0"/>
                  </a:moveTo>
                  <a:lnTo>
                    <a:pt x="685596" y="0"/>
                  </a:lnTo>
                  <a:lnTo>
                    <a:pt x="685596" y="9550"/>
                  </a:lnTo>
                  <a:lnTo>
                    <a:pt x="695109" y="9550"/>
                  </a:lnTo>
                  <a:lnTo>
                    <a:pt x="695109" y="0"/>
                  </a:lnTo>
                  <a:close/>
                </a:path>
                <a:path w="2294890" h="10160">
                  <a:moveTo>
                    <a:pt x="752246" y="0"/>
                  </a:moveTo>
                  <a:lnTo>
                    <a:pt x="742721" y="0"/>
                  </a:lnTo>
                  <a:lnTo>
                    <a:pt x="742721" y="9550"/>
                  </a:lnTo>
                  <a:lnTo>
                    <a:pt x="752246" y="9550"/>
                  </a:lnTo>
                  <a:lnTo>
                    <a:pt x="752246" y="0"/>
                  </a:lnTo>
                  <a:close/>
                </a:path>
                <a:path w="2294890" h="10160">
                  <a:moveTo>
                    <a:pt x="809383" y="0"/>
                  </a:moveTo>
                  <a:lnTo>
                    <a:pt x="799858" y="0"/>
                  </a:lnTo>
                  <a:lnTo>
                    <a:pt x="799858" y="9550"/>
                  </a:lnTo>
                  <a:lnTo>
                    <a:pt x="809383" y="9550"/>
                  </a:lnTo>
                  <a:lnTo>
                    <a:pt x="809383" y="0"/>
                  </a:lnTo>
                  <a:close/>
                </a:path>
                <a:path w="2294890" h="10160">
                  <a:moveTo>
                    <a:pt x="866508" y="0"/>
                  </a:moveTo>
                  <a:lnTo>
                    <a:pt x="856996" y="0"/>
                  </a:lnTo>
                  <a:lnTo>
                    <a:pt x="856996" y="9550"/>
                  </a:lnTo>
                  <a:lnTo>
                    <a:pt x="866508" y="9550"/>
                  </a:lnTo>
                  <a:lnTo>
                    <a:pt x="866508" y="0"/>
                  </a:lnTo>
                  <a:close/>
                </a:path>
                <a:path w="2294890" h="10160">
                  <a:moveTo>
                    <a:pt x="923645" y="0"/>
                  </a:moveTo>
                  <a:lnTo>
                    <a:pt x="914120" y="0"/>
                  </a:lnTo>
                  <a:lnTo>
                    <a:pt x="914120" y="9550"/>
                  </a:lnTo>
                  <a:lnTo>
                    <a:pt x="923645" y="9550"/>
                  </a:lnTo>
                  <a:lnTo>
                    <a:pt x="923645" y="0"/>
                  </a:lnTo>
                  <a:close/>
                </a:path>
                <a:path w="2294890" h="10160">
                  <a:moveTo>
                    <a:pt x="980782" y="0"/>
                  </a:moveTo>
                  <a:lnTo>
                    <a:pt x="971257" y="0"/>
                  </a:lnTo>
                  <a:lnTo>
                    <a:pt x="971257" y="9550"/>
                  </a:lnTo>
                  <a:lnTo>
                    <a:pt x="980782" y="9550"/>
                  </a:lnTo>
                  <a:lnTo>
                    <a:pt x="980782" y="0"/>
                  </a:lnTo>
                  <a:close/>
                </a:path>
                <a:path w="2294890" h="10160">
                  <a:moveTo>
                    <a:pt x="1037907" y="0"/>
                  </a:moveTo>
                  <a:lnTo>
                    <a:pt x="1028382" y="0"/>
                  </a:lnTo>
                  <a:lnTo>
                    <a:pt x="1028382" y="9550"/>
                  </a:lnTo>
                  <a:lnTo>
                    <a:pt x="1037907" y="9550"/>
                  </a:lnTo>
                  <a:lnTo>
                    <a:pt x="1037907" y="0"/>
                  </a:lnTo>
                  <a:close/>
                </a:path>
                <a:path w="2294890" h="10160">
                  <a:moveTo>
                    <a:pt x="1095044" y="0"/>
                  </a:moveTo>
                  <a:lnTo>
                    <a:pt x="1085519" y="0"/>
                  </a:lnTo>
                  <a:lnTo>
                    <a:pt x="1085519" y="9550"/>
                  </a:lnTo>
                  <a:lnTo>
                    <a:pt x="1095044" y="9550"/>
                  </a:lnTo>
                  <a:lnTo>
                    <a:pt x="1095044" y="0"/>
                  </a:lnTo>
                  <a:close/>
                </a:path>
                <a:path w="2294890" h="10160">
                  <a:moveTo>
                    <a:pt x="1152169" y="0"/>
                  </a:moveTo>
                  <a:lnTo>
                    <a:pt x="1142657" y="0"/>
                  </a:lnTo>
                  <a:lnTo>
                    <a:pt x="1142657" y="9550"/>
                  </a:lnTo>
                  <a:lnTo>
                    <a:pt x="1152169" y="9550"/>
                  </a:lnTo>
                  <a:lnTo>
                    <a:pt x="1152169" y="0"/>
                  </a:lnTo>
                  <a:close/>
                </a:path>
                <a:path w="2294890" h="10160">
                  <a:moveTo>
                    <a:pt x="1209306" y="0"/>
                  </a:moveTo>
                  <a:lnTo>
                    <a:pt x="1199781" y="0"/>
                  </a:lnTo>
                  <a:lnTo>
                    <a:pt x="1199781" y="9550"/>
                  </a:lnTo>
                  <a:lnTo>
                    <a:pt x="1209306" y="9550"/>
                  </a:lnTo>
                  <a:lnTo>
                    <a:pt x="1209306" y="0"/>
                  </a:lnTo>
                  <a:close/>
                </a:path>
                <a:path w="2294890" h="10160">
                  <a:moveTo>
                    <a:pt x="1266444" y="0"/>
                  </a:moveTo>
                  <a:lnTo>
                    <a:pt x="1256919" y="0"/>
                  </a:lnTo>
                  <a:lnTo>
                    <a:pt x="1256919" y="9550"/>
                  </a:lnTo>
                  <a:lnTo>
                    <a:pt x="1266444" y="9550"/>
                  </a:lnTo>
                  <a:lnTo>
                    <a:pt x="1266444" y="0"/>
                  </a:lnTo>
                  <a:close/>
                </a:path>
                <a:path w="2294890" h="10160">
                  <a:moveTo>
                    <a:pt x="1323568" y="0"/>
                  </a:moveTo>
                  <a:lnTo>
                    <a:pt x="1314043" y="0"/>
                  </a:lnTo>
                  <a:lnTo>
                    <a:pt x="1314043" y="9550"/>
                  </a:lnTo>
                  <a:lnTo>
                    <a:pt x="1323568" y="9550"/>
                  </a:lnTo>
                  <a:lnTo>
                    <a:pt x="1323568" y="0"/>
                  </a:lnTo>
                  <a:close/>
                </a:path>
                <a:path w="2294890" h="10160">
                  <a:moveTo>
                    <a:pt x="1380705" y="0"/>
                  </a:moveTo>
                  <a:lnTo>
                    <a:pt x="1371180" y="0"/>
                  </a:lnTo>
                  <a:lnTo>
                    <a:pt x="1371180" y="9550"/>
                  </a:lnTo>
                  <a:lnTo>
                    <a:pt x="1380705" y="9550"/>
                  </a:lnTo>
                  <a:lnTo>
                    <a:pt x="1380705" y="0"/>
                  </a:lnTo>
                  <a:close/>
                </a:path>
                <a:path w="2294890" h="10160">
                  <a:moveTo>
                    <a:pt x="1437843" y="0"/>
                  </a:moveTo>
                  <a:lnTo>
                    <a:pt x="1428318" y="0"/>
                  </a:lnTo>
                  <a:lnTo>
                    <a:pt x="1428318" y="9550"/>
                  </a:lnTo>
                  <a:lnTo>
                    <a:pt x="1437843" y="9550"/>
                  </a:lnTo>
                  <a:lnTo>
                    <a:pt x="1437843" y="0"/>
                  </a:lnTo>
                  <a:close/>
                </a:path>
                <a:path w="2294890" h="10160">
                  <a:moveTo>
                    <a:pt x="1494967" y="0"/>
                  </a:moveTo>
                  <a:lnTo>
                    <a:pt x="1485442" y="0"/>
                  </a:lnTo>
                  <a:lnTo>
                    <a:pt x="1485442" y="9550"/>
                  </a:lnTo>
                  <a:lnTo>
                    <a:pt x="1494967" y="9550"/>
                  </a:lnTo>
                  <a:lnTo>
                    <a:pt x="1494967" y="0"/>
                  </a:lnTo>
                  <a:close/>
                </a:path>
                <a:path w="2294890" h="10160">
                  <a:moveTo>
                    <a:pt x="1552105" y="0"/>
                  </a:moveTo>
                  <a:lnTo>
                    <a:pt x="1542580" y="0"/>
                  </a:lnTo>
                  <a:lnTo>
                    <a:pt x="1542580" y="9550"/>
                  </a:lnTo>
                  <a:lnTo>
                    <a:pt x="1552105" y="9550"/>
                  </a:lnTo>
                  <a:lnTo>
                    <a:pt x="1552105" y="0"/>
                  </a:lnTo>
                  <a:close/>
                </a:path>
                <a:path w="2294890" h="10160">
                  <a:moveTo>
                    <a:pt x="1609229" y="0"/>
                  </a:moveTo>
                  <a:lnTo>
                    <a:pt x="1599717" y="0"/>
                  </a:lnTo>
                  <a:lnTo>
                    <a:pt x="1599717" y="9550"/>
                  </a:lnTo>
                  <a:lnTo>
                    <a:pt x="1609229" y="9550"/>
                  </a:lnTo>
                  <a:lnTo>
                    <a:pt x="1609229" y="0"/>
                  </a:lnTo>
                  <a:close/>
                </a:path>
                <a:path w="2294890" h="10160">
                  <a:moveTo>
                    <a:pt x="1666367" y="0"/>
                  </a:moveTo>
                  <a:lnTo>
                    <a:pt x="1656842" y="0"/>
                  </a:lnTo>
                  <a:lnTo>
                    <a:pt x="1656842" y="9550"/>
                  </a:lnTo>
                  <a:lnTo>
                    <a:pt x="1666367" y="9550"/>
                  </a:lnTo>
                  <a:lnTo>
                    <a:pt x="1666367" y="0"/>
                  </a:lnTo>
                  <a:close/>
                </a:path>
                <a:path w="2294890" h="10160">
                  <a:moveTo>
                    <a:pt x="1723504" y="0"/>
                  </a:moveTo>
                  <a:lnTo>
                    <a:pt x="1713979" y="0"/>
                  </a:lnTo>
                  <a:lnTo>
                    <a:pt x="1713979" y="9550"/>
                  </a:lnTo>
                  <a:lnTo>
                    <a:pt x="1723504" y="9550"/>
                  </a:lnTo>
                  <a:lnTo>
                    <a:pt x="1723504" y="0"/>
                  </a:lnTo>
                  <a:close/>
                </a:path>
                <a:path w="2294890" h="10160">
                  <a:moveTo>
                    <a:pt x="1780628" y="0"/>
                  </a:moveTo>
                  <a:lnTo>
                    <a:pt x="1771103" y="0"/>
                  </a:lnTo>
                  <a:lnTo>
                    <a:pt x="1771103" y="9550"/>
                  </a:lnTo>
                  <a:lnTo>
                    <a:pt x="1780628" y="9550"/>
                  </a:lnTo>
                  <a:lnTo>
                    <a:pt x="1780628" y="0"/>
                  </a:lnTo>
                  <a:close/>
                </a:path>
                <a:path w="2294890" h="10160">
                  <a:moveTo>
                    <a:pt x="1837766" y="0"/>
                  </a:moveTo>
                  <a:lnTo>
                    <a:pt x="1828241" y="0"/>
                  </a:lnTo>
                  <a:lnTo>
                    <a:pt x="1828241" y="9550"/>
                  </a:lnTo>
                  <a:lnTo>
                    <a:pt x="1837766" y="9550"/>
                  </a:lnTo>
                  <a:lnTo>
                    <a:pt x="1837766" y="0"/>
                  </a:lnTo>
                  <a:close/>
                </a:path>
                <a:path w="2294890" h="10160">
                  <a:moveTo>
                    <a:pt x="1894890" y="0"/>
                  </a:moveTo>
                  <a:lnTo>
                    <a:pt x="1885378" y="0"/>
                  </a:lnTo>
                  <a:lnTo>
                    <a:pt x="1885378" y="9550"/>
                  </a:lnTo>
                  <a:lnTo>
                    <a:pt x="1894890" y="9550"/>
                  </a:lnTo>
                  <a:lnTo>
                    <a:pt x="1894890" y="0"/>
                  </a:lnTo>
                  <a:close/>
                </a:path>
                <a:path w="2294890" h="10160">
                  <a:moveTo>
                    <a:pt x="1952028" y="0"/>
                  </a:moveTo>
                  <a:lnTo>
                    <a:pt x="1942503" y="0"/>
                  </a:lnTo>
                  <a:lnTo>
                    <a:pt x="1942503" y="9550"/>
                  </a:lnTo>
                  <a:lnTo>
                    <a:pt x="1952028" y="9550"/>
                  </a:lnTo>
                  <a:lnTo>
                    <a:pt x="1952028" y="0"/>
                  </a:lnTo>
                  <a:close/>
                </a:path>
                <a:path w="2294890" h="10160">
                  <a:moveTo>
                    <a:pt x="2009165" y="0"/>
                  </a:moveTo>
                  <a:lnTo>
                    <a:pt x="1999640" y="0"/>
                  </a:lnTo>
                  <a:lnTo>
                    <a:pt x="1999640" y="9550"/>
                  </a:lnTo>
                  <a:lnTo>
                    <a:pt x="2009165" y="9550"/>
                  </a:lnTo>
                  <a:lnTo>
                    <a:pt x="2009165" y="0"/>
                  </a:lnTo>
                  <a:close/>
                </a:path>
                <a:path w="2294890" h="10160">
                  <a:moveTo>
                    <a:pt x="2066290" y="0"/>
                  </a:moveTo>
                  <a:lnTo>
                    <a:pt x="2056777" y="0"/>
                  </a:lnTo>
                  <a:lnTo>
                    <a:pt x="2056777" y="9550"/>
                  </a:lnTo>
                  <a:lnTo>
                    <a:pt x="2066290" y="9550"/>
                  </a:lnTo>
                  <a:lnTo>
                    <a:pt x="2066290" y="0"/>
                  </a:lnTo>
                  <a:close/>
                </a:path>
                <a:path w="2294890" h="10160">
                  <a:moveTo>
                    <a:pt x="2123427" y="0"/>
                  </a:moveTo>
                  <a:lnTo>
                    <a:pt x="2113902" y="0"/>
                  </a:lnTo>
                  <a:lnTo>
                    <a:pt x="2113902" y="9550"/>
                  </a:lnTo>
                  <a:lnTo>
                    <a:pt x="2123427" y="9550"/>
                  </a:lnTo>
                  <a:lnTo>
                    <a:pt x="2123427" y="0"/>
                  </a:lnTo>
                  <a:close/>
                </a:path>
                <a:path w="2294890" h="10160">
                  <a:moveTo>
                    <a:pt x="2180564" y="0"/>
                  </a:moveTo>
                  <a:lnTo>
                    <a:pt x="2171039" y="0"/>
                  </a:lnTo>
                  <a:lnTo>
                    <a:pt x="2171039" y="9550"/>
                  </a:lnTo>
                  <a:lnTo>
                    <a:pt x="2180564" y="9550"/>
                  </a:lnTo>
                  <a:lnTo>
                    <a:pt x="2180564" y="0"/>
                  </a:lnTo>
                  <a:close/>
                </a:path>
                <a:path w="2294890" h="10160">
                  <a:moveTo>
                    <a:pt x="2237689" y="0"/>
                  </a:moveTo>
                  <a:lnTo>
                    <a:pt x="2228164" y="0"/>
                  </a:lnTo>
                  <a:lnTo>
                    <a:pt x="2228164" y="9550"/>
                  </a:lnTo>
                  <a:lnTo>
                    <a:pt x="2237689" y="9550"/>
                  </a:lnTo>
                  <a:lnTo>
                    <a:pt x="2237689" y="0"/>
                  </a:lnTo>
                  <a:close/>
                </a:path>
                <a:path w="2294890" h="10160">
                  <a:moveTo>
                    <a:pt x="2294826" y="0"/>
                  </a:moveTo>
                  <a:lnTo>
                    <a:pt x="2285301" y="0"/>
                  </a:lnTo>
                  <a:lnTo>
                    <a:pt x="2285301" y="9550"/>
                  </a:lnTo>
                  <a:lnTo>
                    <a:pt x="2294826" y="9550"/>
                  </a:lnTo>
                  <a:lnTo>
                    <a:pt x="2294826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98309" y="4917322"/>
              <a:ext cx="10100310" cy="365760"/>
            </a:xfrm>
            <a:custGeom>
              <a:avLst/>
              <a:gdLst/>
              <a:ahLst/>
              <a:cxnLst/>
              <a:rect l="l" t="t" r="r" b="b"/>
              <a:pathLst>
                <a:path w="10100310" h="365760">
                  <a:moveTo>
                    <a:pt x="0" y="113595"/>
                  </a:moveTo>
                  <a:lnTo>
                    <a:pt x="531588" y="143379"/>
                  </a:lnTo>
                  <a:lnTo>
                    <a:pt x="1063176" y="159113"/>
                  </a:lnTo>
                  <a:lnTo>
                    <a:pt x="1594764" y="208230"/>
                  </a:lnTo>
                  <a:lnTo>
                    <a:pt x="2126352" y="127275"/>
                  </a:lnTo>
                  <a:lnTo>
                    <a:pt x="2657940" y="117737"/>
                  </a:lnTo>
                  <a:lnTo>
                    <a:pt x="3189528" y="98467"/>
                  </a:lnTo>
                  <a:lnTo>
                    <a:pt x="3721116" y="40837"/>
                  </a:lnTo>
                  <a:lnTo>
                    <a:pt x="4252704" y="77782"/>
                  </a:lnTo>
                  <a:lnTo>
                    <a:pt x="4784292" y="132503"/>
                  </a:lnTo>
                  <a:lnTo>
                    <a:pt x="5315881" y="259138"/>
                  </a:lnTo>
                  <a:lnTo>
                    <a:pt x="5847468" y="193691"/>
                  </a:lnTo>
                  <a:lnTo>
                    <a:pt x="6379057" y="174237"/>
                  </a:lnTo>
                  <a:lnTo>
                    <a:pt x="6910645" y="321200"/>
                  </a:lnTo>
                  <a:lnTo>
                    <a:pt x="7442233" y="365434"/>
                  </a:lnTo>
                  <a:lnTo>
                    <a:pt x="7973821" y="113675"/>
                  </a:lnTo>
                  <a:lnTo>
                    <a:pt x="8505409" y="82055"/>
                  </a:lnTo>
                  <a:lnTo>
                    <a:pt x="9036997" y="5953"/>
                  </a:lnTo>
                  <a:lnTo>
                    <a:pt x="9568585" y="0"/>
                  </a:lnTo>
                  <a:lnTo>
                    <a:pt x="10100174" y="30923"/>
                  </a:lnTo>
                </a:path>
              </a:pathLst>
            </a:custGeom>
            <a:ln w="47715">
              <a:solidFill>
                <a:srgbClr val="DF44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16156" y="6394596"/>
            <a:ext cx="869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283787" y="5993602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54560" y="5907802"/>
            <a:ext cx="148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941355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98487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55620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12753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69885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227017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84150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341282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398415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455547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12679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569812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626944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684077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741210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98343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855475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912607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969740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026872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084005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141137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198269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255402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312534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369667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0426799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483932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41065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0598197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655330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712462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769595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826727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883859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940992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998124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055257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1112389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1169522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1226655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1283787" y="550680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654560" y="5421009"/>
            <a:ext cx="148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1283787" y="5020015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9522" y="9543"/>
                </a:moveTo>
                <a:lnTo>
                  <a:pt x="0" y="9543"/>
                </a:lnTo>
                <a:lnTo>
                  <a:pt x="0" y="0"/>
                </a:lnTo>
                <a:lnTo>
                  <a:pt x="9522" y="0"/>
                </a:lnTo>
                <a:lnTo>
                  <a:pt x="9522" y="9543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54560" y="4934215"/>
            <a:ext cx="14859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605D5C"/>
                </a:solidFill>
                <a:latin typeface="Segoe UI"/>
                <a:cs typeface="Segoe UI"/>
              </a:rPr>
              <a:t>60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595517" y="6849457"/>
            <a:ext cx="11061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252423"/>
                </a:solidFill>
                <a:latin typeface="Lucida Sans Unicode"/>
                <a:cs typeface="Lucida Sans Unicode"/>
              </a:rPr>
              <a:t>or</a:t>
            </a:r>
            <a:r>
              <a:rPr sz="1200" spc="-175" dirty="0">
                <a:solidFill>
                  <a:srgbClr val="252423"/>
                </a:solidFill>
                <a:latin typeface="Lucida Sans Unicode"/>
                <a:cs typeface="Lucida Sans Unicode"/>
              </a:rPr>
              <a:t>d</a:t>
            </a:r>
            <a:r>
              <a:rPr sz="1200" spc="-65" dirty="0">
                <a:solidFill>
                  <a:srgbClr val="252423"/>
                </a:solidFill>
                <a:latin typeface="Lucida Sans Unicode"/>
                <a:cs typeface="Lucida Sans Unicode"/>
              </a:rPr>
              <a:t>er</a:t>
            </a:r>
            <a:r>
              <a:rPr sz="1200" spc="-140" dirty="0">
                <a:solidFill>
                  <a:srgbClr val="252423"/>
                </a:solidFill>
                <a:latin typeface="Lucida Sans Unicode"/>
                <a:cs typeface="Lucida Sans Unicode"/>
              </a:rPr>
              <a:t>_d</a:t>
            </a:r>
            <a:r>
              <a:rPr sz="1200" spc="-105" dirty="0">
                <a:solidFill>
                  <a:srgbClr val="252423"/>
                </a:solidFill>
                <a:latin typeface="Lucida Sans Unicode"/>
                <a:cs typeface="Lucida Sans Unicode"/>
              </a:rPr>
              <a:t>a</a:t>
            </a:r>
            <a:r>
              <a:rPr sz="1200" spc="-85" dirty="0">
                <a:solidFill>
                  <a:srgbClr val="252423"/>
                </a:solidFill>
                <a:latin typeface="Lucida Sans Unicode"/>
                <a:cs typeface="Lucida Sans Unicode"/>
              </a:rPr>
              <a:t>te</a:t>
            </a:r>
            <a:r>
              <a:rPr sz="1200" spc="-105" dirty="0">
                <a:solidFill>
                  <a:srgbClr val="252423"/>
                </a:solidFill>
                <a:latin typeface="Lucida Sans Unicode"/>
                <a:cs typeface="Lucida Sans Unicode"/>
              </a:rPr>
              <a:t> </a:t>
            </a:r>
            <a:r>
              <a:rPr sz="1200" spc="-150" dirty="0">
                <a:solidFill>
                  <a:srgbClr val="252423"/>
                </a:solidFill>
                <a:latin typeface="Lucida Sans Unicode"/>
                <a:cs typeface="Lucida Sans Unicode"/>
              </a:rPr>
              <a:t>Month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22980" y="5005377"/>
            <a:ext cx="228600" cy="1246505"/>
          </a:xfrm>
          <a:prstGeom prst="rect">
            <a:avLst/>
          </a:prstGeom>
        </p:spPr>
        <p:txBody>
          <a:bodyPr vert="vert270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5" dirty="0">
                <a:solidFill>
                  <a:srgbClr val="094680"/>
                </a:solidFill>
                <a:latin typeface="Segoe UI Semibold"/>
                <a:cs typeface="Segoe UI Semibold"/>
              </a:rPr>
              <a:t>Review%ofMonth</a:t>
            </a:r>
            <a:endParaRPr sz="1200">
              <a:latin typeface="Segoe UI Semibold"/>
              <a:cs typeface="Segoe UI Semibold"/>
            </a:endParaRPr>
          </a:p>
        </p:txBody>
      </p:sp>
      <p:graphicFrame>
        <p:nvGraphicFramePr>
          <p:cNvPr id="116" name="object 116"/>
          <p:cNvGraphicFramePr>
            <a:graphicFrameLocks noGrp="1"/>
          </p:cNvGraphicFramePr>
          <p:nvPr/>
        </p:nvGraphicFramePr>
        <p:xfrm>
          <a:off x="697106" y="6554105"/>
          <a:ext cx="10712450" cy="36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1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21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65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1340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84253">
                <a:tc>
                  <a:txBody>
                    <a:bodyPr/>
                    <a:lstStyle/>
                    <a:p>
                      <a:pPr marL="149860"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r>
                        <a:rPr sz="900" spc="-3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July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2017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r>
                        <a:rPr sz="900" spc="-3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July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030"/>
                        </a:lnSpc>
                        <a:spcBef>
                          <a:spcPts val="320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2018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4064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53">
                <a:tc>
                  <a:txBody>
                    <a:bodyPr/>
                    <a:lstStyle/>
                    <a:p>
                      <a:pPr marL="14986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January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February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March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May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June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August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Septe…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October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Novem…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Decem…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January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February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March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April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May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June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5" dirty="0">
                          <a:solidFill>
                            <a:srgbClr val="605D5C"/>
                          </a:solidFill>
                          <a:latin typeface="Segoe UI"/>
                          <a:cs typeface="Segoe UI"/>
                        </a:rPr>
                        <a:t>August</a:t>
                      </a:r>
                      <a:endParaRPr sz="900">
                        <a:latin typeface="Segoe UI"/>
                        <a:cs typeface="Segoe UI"/>
                      </a:endParaRPr>
                    </a:p>
                  </a:txBody>
                  <a:tcPr marL="0" marR="0" marT="9525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object 117"/>
          <p:cNvSpPr txBox="1"/>
          <p:nvPr/>
        </p:nvSpPr>
        <p:spPr>
          <a:xfrm>
            <a:off x="8460821" y="5799883"/>
            <a:ext cx="1600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19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769313" y="6072698"/>
            <a:ext cx="1003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7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929233" y="5865423"/>
            <a:ext cx="1600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16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299573" y="6058835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8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443064" y="6318966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3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911477" y="6325644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3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046868" y="6174517"/>
            <a:ext cx="103505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3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ts val="1295"/>
              </a:lnSpc>
            </a:pPr>
            <a:r>
              <a:rPr sz="1100" spc="-5" dirty="0">
                <a:latin typeface="Segoe UI Semibold"/>
                <a:cs typeface="Segoe UI Semibold"/>
              </a:rPr>
              <a:t>8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550380" y="6017750"/>
            <a:ext cx="159385" cy="50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45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10</a:t>
            </a:r>
            <a:endParaRPr sz="1100">
              <a:latin typeface="Segoe UI Semibold"/>
              <a:cs typeface="Segoe UI Semibold"/>
            </a:endParaRPr>
          </a:p>
          <a:p>
            <a:pPr marL="40640">
              <a:lnSpc>
                <a:spcPts val="1235"/>
              </a:lnSpc>
            </a:pPr>
            <a:r>
              <a:rPr sz="1100" spc="-5" dirty="0">
                <a:latin typeface="Segoe UI Semibold"/>
                <a:cs typeface="Segoe UI Semibold"/>
              </a:rPr>
              <a:t>3</a:t>
            </a:r>
            <a:endParaRPr sz="1100">
              <a:latin typeface="Segoe UI Semibold"/>
              <a:cs typeface="Segoe UI Semibold"/>
            </a:endParaRPr>
          </a:p>
          <a:p>
            <a:pPr marL="40640">
              <a:lnSpc>
                <a:spcPts val="1310"/>
              </a:lnSpc>
            </a:pPr>
            <a:r>
              <a:rPr sz="1100" spc="-5" dirty="0">
                <a:latin typeface="Segoe UI Semibold"/>
                <a:cs typeface="Segoe UI Semibold"/>
              </a:rPr>
              <a:t>8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627150" y="6228491"/>
            <a:ext cx="1003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7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361283" y="6164860"/>
            <a:ext cx="106045" cy="34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45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4</a:t>
            </a:r>
            <a:endParaRPr sz="1100">
              <a:latin typeface="Segoe UI Semibold"/>
              <a:cs typeface="Segoe UI Semibold"/>
            </a:endParaRPr>
          </a:p>
          <a:p>
            <a:pPr marL="13335">
              <a:lnSpc>
                <a:spcPts val="1245"/>
              </a:lnSpc>
            </a:pPr>
            <a:r>
              <a:rPr sz="1100" spc="-5" dirty="0">
                <a:latin typeface="Segoe UI Semibold"/>
                <a:cs typeface="Segoe UI Semibold"/>
              </a:rPr>
              <a:t>9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956048" y="6022501"/>
            <a:ext cx="106045" cy="33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121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9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ts val="1210"/>
              </a:lnSpc>
            </a:pPr>
            <a:r>
              <a:rPr sz="1100" spc="-5" dirty="0">
                <a:latin typeface="Segoe UI Semibold"/>
                <a:cs typeface="Segoe UI Semibold"/>
              </a:rPr>
              <a:t>4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613556" y="6001578"/>
            <a:ext cx="1593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5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10</a:t>
            </a:r>
            <a:endParaRPr sz="1100">
              <a:latin typeface="Segoe UI Semibold"/>
              <a:cs typeface="Segoe UI Semibold"/>
            </a:endParaRPr>
          </a:p>
          <a:p>
            <a:pPr marL="38735">
              <a:lnSpc>
                <a:spcPts val="1250"/>
              </a:lnSpc>
            </a:pPr>
            <a:r>
              <a:rPr sz="1100" spc="-5" dirty="0">
                <a:latin typeface="Segoe UI Semibold"/>
                <a:cs typeface="Segoe UI Semibold"/>
              </a:rPr>
              <a:t>4</a:t>
            </a:r>
            <a:endParaRPr sz="1100">
              <a:latin typeface="Segoe UI Semibold"/>
              <a:cs typeface="Segoe UI Semibold"/>
            </a:endParaRPr>
          </a:p>
          <a:p>
            <a:pPr marL="40005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Segoe UI Semibold"/>
                <a:cs typeface="Segoe UI Semibold"/>
              </a:rPr>
              <a:t>9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867471" y="6164270"/>
            <a:ext cx="2990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4</a:t>
            </a:r>
            <a:r>
              <a:rPr sz="1100" spc="145" dirty="0">
                <a:latin typeface="Segoe UI Semibold"/>
                <a:cs typeface="Segoe UI Semibold"/>
              </a:rPr>
              <a:t> </a:t>
            </a:r>
            <a:r>
              <a:rPr sz="1650" spc="-7" baseline="-12626" dirty="0">
                <a:latin typeface="Segoe UI Semibold"/>
                <a:cs typeface="Segoe UI Semibold"/>
              </a:rPr>
              <a:t>8</a:t>
            </a:r>
            <a:endParaRPr sz="1650" baseline="-12626">
              <a:latin typeface="Segoe UI Semibold"/>
              <a:cs typeface="Segoe UI Semibold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109840" y="6028421"/>
            <a:ext cx="24701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9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ts val="1290"/>
              </a:lnSpc>
            </a:pPr>
            <a:r>
              <a:rPr sz="1100" spc="-5" dirty="0">
                <a:latin typeface="Segoe UI Semibold"/>
                <a:cs typeface="Segoe UI Semibold"/>
              </a:rPr>
              <a:t>3</a:t>
            </a:r>
            <a:r>
              <a:rPr sz="1100" spc="140" dirty="0">
                <a:latin typeface="Segoe UI Semibold"/>
                <a:cs typeface="Segoe UI Semibold"/>
              </a:rPr>
              <a:t> </a:t>
            </a:r>
            <a:r>
              <a:rPr sz="1650" spc="-7" baseline="5050" dirty="0">
                <a:latin typeface="Segoe UI Semibold"/>
                <a:cs typeface="Segoe UI Semibold"/>
              </a:rPr>
              <a:t>9</a:t>
            </a:r>
            <a:endParaRPr sz="1650" baseline="5050">
              <a:latin typeface="Segoe UI Semibold"/>
              <a:cs typeface="Segoe UI Semibold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704604" y="6038096"/>
            <a:ext cx="103505" cy="481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9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ts val="1135"/>
              </a:lnSpc>
            </a:pPr>
            <a:r>
              <a:rPr sz="1100" spc="-5" dirty="0">
                <a:latin typeface="Segoe UI Semibold"/>
                <a:cs typeface="Segoe UI Semibold"/>
              </a:rPr>
              <a:t>3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Segoe UI Semibold"/>
                <a:cs typeface="Segoe UI Semibold"/>
              </a:rPr>
              <a:t>9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830956" y="6032763"/>
            <a:ext cx="103505" cy="492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9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ts val="1180"/>
              </a:lnSpc>
            </a:pPr>
            <a:r>
              <a:rPr sz="1100" spc="-5" dirty="0">
                <a:latin typeface="Segoe UI Semibold"/>
                <a:cs typeface="Segoe UI Semibold"/>
              </a:rPr>
              <a:t>2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ts val="1215"/>
              </a:lnSpc>
            </a:pPr>
            <a:r>
              <a:rPr sz="1100" spc="-5" dirty="0">
                <a:latin typeface="Segoe UI Semibold"/>
                <a:cs typeface="Segoe UI Semibold"/>
              </a:rPr>
              <a:t>8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7408514" y="5953144"/>
            <a:ext cx="137795" cy="50863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680"/>
              </a:spcBef>
            </a:pPr>
            <a:r>
              <a:rPr sz="1100" spc="-5" dirty="0">
                <a:latin typeface="Segoe UI Semibold"/>
                <a:cs typeface="Segoe UI Semibold"/>
              </a:rPr>
              <a:t>9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100" spc="-5" dirty="0">
                <a:latin typeface="Segoe UI Semibold"/>
                <a:cs typeface="Segoe UI Semibold"/>
              </a:rPr>
              <a:t>11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8487636" y="6160408"/>
            <a:ext cx="106045" cy="34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5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4</a:t>
            </a:r>
            <a:endParaRPr sz="1100">
              <a:latin typeface="Segoe UI Semibold"/>
              <a:cs typeface="Segoe UI Semibold"/>
            </a:endParaRPr>
          </a:p>
          <a:p>
            <a:pPr marL="13335">
              <a:lnSpc>
                <a:spcPts val="1265"/>
              </a:lnSpc>
            </a:pPr>
            <a:r>
              <a:rPr sz="1100" spc="-5" dirty="0">
                <a:latin typeface="Segoe UI Semibold"/>
                <a:cs typeface="Segoe UI Semibold"/>
              </a:rPr>
              <a:t>9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173016" y="6034692"/>
            <a:ext cx="103505" cy="49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5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9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ts val="1185"/>
              </a:lnSpc>
            </a:pPr>
            <a:r>
              <a:rPr sz="1100" spc="-5" dirty="0">
                <a:latin typeface="Segoe UI Semibold"/>
                <a:cs typeface="Segoe UI Semibold"/>
              </a:rPr>
              <a:t>3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Segoe UI Semibold"/>
                <a:cs typeface="Segoe UI Semibold"/>
              </a:rPr>
              <a:t>8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210792" y="5998419"/>
            <a:ext cx="297815" cy="5099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685"/>
              </a:spcBef>
            </a:pPr>
            <a:r>
              <a:rPr sz="1100" spc="-5" dirty="0">
                <a:latin typeface="Segoe UI Semibold"/>
                <a:cs typeface="Segoe UI Semibold"/>
              </a:rPr>
              <a:t>7</a:t>
            </a:r>
            <a:endParaRPr sz="1100">
              <a:latin typeface="Segoe UI Semibold"/>
              <a:cs typeface="Segoe UI Semibold"/>
            </a:endParaRPr>
          </a:p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1650" spc="-7" baseline="-5050" dirty="0">
                <a:latin typeface="Segoe UI Semibold"/>
                <a:cs typeface="Segoe UI Semibold"/>
              </a:rPr>
              <a:t>9</a:t>
            </a:r>
            <a:r>
              <a:rPr sz="1650" spc="232" baseline="-5050" dirty="0">
                <a:latin typeface="Segoe UI Semibold"/>
                <a:cs typeface="Segoe UI Semibold"/>
              </a:rPr>
              <a:t> </a:t>
            </a:r>
            <a:r>
              <a:rPr sz="1100" spc="-5" dirty="0">
                <a:latin typeface="Segoe UI Semibold"/>
                <a:cs typeface="Segoe UI Semibold"/>
              </a:rPr>
              <a:t>3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5158738" y="6213039"/>
            <a:ext cx="1003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7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018792" y="5781170"/>
            <a:ext cx="159385" cy="4108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spc="-5" dirty="0">
                <a:latin typeface="Segoe UI Semibold"/>
                <a:cs typeface="Segoe UI Semibold"/>
              </a:rPr>
              <a:t>18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Segoe UI Semibold"/>
                <a:cs typeface="Segoe UI Semibold"/>
              </a:rPr>
              <a:t>10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803084" y="5746001"/>
            <a:ext cx="1593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21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071303" y="5752878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20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729243" y="5767446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20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333208" y="5779696"/>
            <a:ext cx="162560" cy="32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1195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19</a:t>
            </a:r>
            <a:endParaRPr sz="1100">
              <a:latin typeface="Segoe UI Semibold"/>
              <a:cs typeface="Segoe UI Semibold"/>
            </a:endParaRPr>
          </a:p>
          <a:p>
            <a:pPr marL="12700">
              <a:lnSpc>
                <a:spcPts val="1195"/>
              </a:lnSpc>
            </a:pPr>
            <a:r>
              <a:rPr sz="1100" spc="-5" dirty="0">
                <a:latin typeface="Segoe UI Semibold"/>
                <a:cs typeface="Segoe UI Semibold"/>
              </a:rPr>
              <a:t>14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6855596" y="5716796"/>
            <a:ext cx="180975" cy="4470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Segoe UI Semibold"/>
                <a:cs typeface="Segoe UI Semibold"/>
              </a:rPr>
              <a:t>20</a:t>
            </a:r>
            <a:endParaRPr sz="1100">
              <a:latin typeface="Segoe UI Semibold"/>
              <a:cs typeface="Segoe UI Semibold"/>
            </a:endParaRPr>
          </a:p>
          <a:p>
            <a:pPr marL="22860">
              <a:lnSpc>
                <a:spcPct val="100000"/>
              </a:lnSpc>
              <a:spcBef>
                <a:spcPts val="340"/>
              </a:spcBef>
            </a:pPr>
            <a:r>
              <a:rPr sz="1100" spc="-5" dirty="0">
                <a:latin typeface="Segoe UI Semibold"/>
                <a:cs typeface="Segoe UI Semibold"/>
              </a:rPr>
              <a:t>12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7397645" y="5791841"/>
            <a:ext cx="1600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19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3666067" y="576484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20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3134479" y="5758473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20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1550175" y="5785463"/>
            <a:ext cx="1600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19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5260831" y="576375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20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197655" y="5766178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20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602891" y="5757871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20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007922" y="4802002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60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8448691" y="5340133"/>
            <a:ext cx="1841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49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729039" y="5015537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63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6322543" y="5233838"/>
            <a:ext cx="1835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54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602687" y="518293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56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388513" y="4862644"/>
            <a:ext cx="1778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57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665863" y="4806143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59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071303" y="4847520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58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792215" y="4820909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59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855391" y="4882097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56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7929437" y="5009607"/>
            <a:ext cx="1593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51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134275" y="4815682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59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197451" y="4786873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60</a:t>
            </a:r>
            <a:endParaRPr sz="1100">
              <a:latin typeface="Segoe UI Semibold"/>
              <a:cs typeface="Segoe UI Semibold"/>
            </a:endParaRPr>
          </a:p>
        </p:txBody>
      </p:sp>
      <p:graphicFrame>
        <p:nvGraphicFramePr>
          <p:cNvPr id="164" name="object 164"/>
          <p:cNvGraphicFramePr>
            <a:graphicFrameLocks noGrp="1"/>
          </p:cNvGraphicFramePr>
          <p:nvPr/>
        </p:nvGraphicFramePr>
        <p:xfrm>
          <a:off x="8962694" y="4740348"/>
          <a:ext cx="1099820" cy="1744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4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5" dirty="0">
                          <a:latin typeface="Segoe UI Semibold"/>
                          <a:cs typeface="Segoe UI Semibold"/>
                        </a:rPr>
                        <a:t>60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7429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Segoe UI Semibold"/>
                          <a:cs typeface="Segoe UI Semibold"/>
                        </a:rPr>
                        <a:t>61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4254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Segoe UI Semibold"/>
                          <a:cs typeface="Segoe UI Semibold"/>
                        </a:rPr>
                        <a:t>20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63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Segoe UI Semibold"/>
                          <a:cs typeface="Segoe UI Semibold"/>
                        </a:rPr>
                        <a:t>19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317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7">
                <a:tc>
                  <a:txBody>
                    <a:bodyPr/>
                    <a:lstStyle/>
                    <a:p>
                      <a:pPr marL="70485">
                        <a:lnSpc>
                          <a:spcPts val="1270"/>
                        </a:lnSpc>
                        <a:spcBef>
                          <a:spcPts val="280"/>
                        </a:spcBef>
                      </a:pPr>
                      <a:r>
                        <a:rPr sz="1100" dirty="0">
                          <a:latin typeface="Segoe UI Semibold"/>
                          <a:cs typeface="Segoe UI Semibold"/>
                        </a:rPr>
                        <a:t>9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3556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1155"/>
                        </a:lnSpc>
                        <a:spcBef>
                          <a:spcPts val="390"/>
                        </a:spcBef>
                      </a:pPr>
                      <a:r>
                        <a:rPr sz="1100" dirty="0">
                          <a:latin typeface="Segoe UI Semibold"/>
                          <a:cs typeface="Segoe UI Semibold"/>
                        </a:rPr>
                        <a:t>9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86">
                <a:tc>
                  <a:txBody>
                    <a:bodyPr/>
                    <a:lstStyle/>
                    <a:p>
                      <a:pPr marL="70485">
                        <a:lnSpc>
                          <a:spcPts val="1155"/>
                        </a:lnSpc>
                      </a:pPr>
                      <a:r>
                        <a:rPr sz="1100" spc="-5" dirty="0">
                          <a:latin typeface="Segoe UI Semibold"/>
                          <a:cs typeface="Segoe UI Semibold"/>
                        </a:rPr>
                        <a:t>3</a:t>
                      </a:r>
                      <a:r>
                        <a:rPr sz="1100" spc="160" dirty="0"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1650" spc="-7" baseline="-15151" dirty="0">
                          <a:latin typeface="Segoe UI Semibold"/>
                          <a:cs typeface="Segoe UI Semibold"/>
                        </a:rPr>
                        <a:t>7</a:t>
                      </a:r>
                      <a:endParaRPr sz="1650" baseline="-15151">
                        <a:latin typeface="Segoe UI Semibold"/>
                        <a:cs typeface="Segoe UI Semibold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50" spc="-7" baseline="2525" dirty="0">
                          <a:latin typeface="Segoe UI Semibold"/>
                          <a:cs typeface="Segoe UI Semibold"/>
                        </a:rPr>
                        <a:t>2</a:t>
                      </a:r>
                      <a:r>
                        <a:rPr sz="1650" spc="240" baseline="2525" dirty="0"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1100" spc="-5" dirty="0">
                          <a:latin typeface="Segoe UI Semibold"/>
                          <a:cs typeface="Segoe UI Semibold"/>
                        </a:rPr>
                        <a:t>8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381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100" dirty="0">
                          <a:latin typeface="Segoe UI Semibold"/>
                          <a:cs typeface="Segoe UI Semibold"/>
                        </a:rPr>
                        <a:t>7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36194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10024405" y="4944585"/>
          <a:ext cx="1283970" cy="159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Segoe UI Semibold"/>
                          <a:cs typeface="Segoe UI Semibold"/>
                        </a:rPr>
                        <a:t>64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4889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" dirty="0">
                          <a:latin typeface="Segoe UI Semibold"/>
                          <a:cs typeface="Segoe UI Semibold"/>
                        </a:rPr>
                        <a:t>64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4254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100" spc="-5" dirty="0">
                          <a:latin typeface="Segoe UI Semibold"/>
                          <a:cs typeface="Segoe UI Semibold"/>
                        </a:rPr>
                        <a:t>63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7366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100" spc="-5" dirty="0">
                          <a:latin typeface="Segoe UI Semibold"/>
                          <a:cs typeface="Segoe UI Semibold"/>
                        </a:rPr>
                        <a:t>19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100" spc="-5" dirty="0">
                          <a:latin typeface="Segoe UI Semibold"/>
                          <a:cs typeface="Segoe UI Semibold"/>
                        </a:rPr>
                        <a:t>18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429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100" spc="-5" dirty="0">
                          <a:latin typeface="Segoe UI Semibold"/>
                          <a:cs typeface="Segoe UI Semibold"/>
                        </a:rPr>
                        <a:t>19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latin typeface="Segoe UI Semibold"/>
                          <a:cs typeface="Segoe UI Semibold"/>
                        </a:rPr>
                        <a:t>8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4762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00" dirty="0">
                          <a:latin typeface="Segoe UI Semibold"/>
                          <a:cs typeface="Segoe UI Semibold"/>
                        </a:rPr>
                        <a:t>8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4000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dirty="0">
                          <a:latin typeface="Segoe UI Semibold"/>
                          <a:cs typeface="Segoe UI Semibold"/>
                        </a:rPr>
                        <a:t>7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5080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00" dirty="0">
                          <a:latin typeface="Segoe UI Semibold"/>
                          <a:cs typeface="Segoe UI Semibold"/>
                        </a:rPr>
                        <a:t>3</a:t>
                      </a:r>
                      <a:endParaRPr sz="1100">
                        <a:latin typeface="Segoe UI Semibold"/>
                        <a:cs typeface="Segoe UI Semibold"/>
                      </a:endParaRPr>
                    </a:p>
                  </a:txBody>
                  <a:tcPr marL="0" marR="0" marT="4508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640"/>
                        </a:lnSpc>
                      </a:pPr>
                      <a:r>
                        <a:rPr sz="1100" spc="-5" dirty="0">
                          <a:latin typeface="Segoe UI Semibold"/>
                          <a:cs typeface="Segoe UI Semibold"/>
                        </a:rPr>
                        <a:t>2</a:t>
                      </a:r>
                      <a:r>
                        <a:rPr sz="1100" spc="160" dirty="0"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sz="1650" spc="-7" baseline="-12626" dirty="0">
                          <a:latin typeface="Segoe UI Semibold"/>
                          <a:cs typeface="Segoe UI Semibold"/>
                        </a:rPr>
                        <a:t>7</a:t>
                      </a:r>
                      <a:endParaRPr sz="1650" baseline="-12626">
                        <a:latin typeface="Segoe UI Semibold"/>
                        <a:cs typeface="Segoe UI Semibold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6" name="object 166"/>
          <p:cNvSpPr txBox="1"/>
          <p:nvPr/>
        </p:nvSpPr>
        <p:spPr>
          <a:xfrm>
            <a:off x="1539715" y="4831785"/>
            <a:ext cx="1809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58</a:t>
            </a:r>
            <a:endParaRPr sz="1100">
              <a:latin typeface="Segoe UI Semibold"/>
              <a:cs typeface="Segoe UI Semibold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271292" y="4766189"/>
            <a:ext cx="1600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Segoe UI Semibold"/>
                <a:cs typeface="Segoe UI Semibold"/>
              </a:rPr>
              <a:t>61</a:t>
            </a:r>
            <a:endParaRPr sz="1100">
              <a:latin typeface="Segoe UI Semibold"/>
              <a:cs typeface="Segoe UI Semibold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11459141" y="4929497"/>
            <a:ext cx="94615" cy="1062990"/>
            <a:chOff x="11459141" y="4929497"/>
            <a:chExt cx="94615" cy="1062990"/>
          </a:xfrm>
        </p:grpSpPr>
        <p:pic>
          <p:nvPicPr>
            <p:cNvPr id="169" name="object 1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59141" y="4929497"/>
              <a:ext cx="94268" cy="94016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59141" y="5170696"/>
              <a:ext cx="94268" cy="97776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9141" y="5415272"/>
              <a:ext cx="94268" cy="94016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59141" y="5653397"/>
              <a:ext cx="94268" cy="94016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59141" y="5894596"/>
              <a:ext cx="94268" cy="97776"/>
            </a:xfrm>
            <a:prstGeom prst="rect">
              <a:avLst/>
            </a:prstGeom>
          </p:spPr>
        </p:pic>
      </p:grpSp>
      <p:sp>
        <p:nvSpPr>
          <p:cNvPr id="174" name="object 174"/>
          <p:cNvSpPr txBox="1"/>
          <p:nvPr/>
        </p:nvSpPr>
        <p:spPr>
          <a:xfrm>
            <a:off x="11439808" y="4636749"/>
            <a:ext cx="784860" cy="13874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b="1" spc="-5" dirty="0">
                <a:solidFill>
                  <a:srgbClr val="605D5C"/>
                </a:solidFill>
                <a:latin typeface="Segoe UI"/>
                <a:cs typeface="Segoe UI"/>
              </a:rPr>
              <a:t>review_score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750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3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228635" y="228600"/>
            <a:ext cx="12192000" cy="504825"/>
          </a:xfrm>
          <a:custGeom>
            <a:avLst/>
            <a:gdLst/>
            <a:ahLst/>
            <a:cxnLst/>
            <a:rect l="l" t="t" r="r" b="b"/>
            <a:pathLst>
              <a:path w="12192000" h="504825">
                <a:moveTo>
                  <a:pt x="12192000" y="504825"/>
                </a:moveTo>
                <a:lnTo>
                  <a:pt x="0" y="504825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504825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>
            <a:spLocks noGrp="1"/>
          </p:cNvSpPr>
          <p:nvPr>
            <p:ph type="title"/>
          </p:nvPr>
        </p:nvSpPr>
        <p:spPr>
          <a:xfrm>
            <a:off x="5469419" y="285813"/>
            <a:ext cx="17106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Review</a:t>
            </a:r>
            <a:r>
              <a:rPr sz="2000" spc="-65" dirty="0"/>
              <a:t> </a:t>
            </a:r>
            <a:r>
              <a:rPr sz="2000" spc="-5" dirty="0"/>
              <a:t>Scores</a:t>
            </a:r>
            <a:endParaRPr sz="2000"/>
          </a:p>
        </p:txBody>
      </p:sp>
      <p:grpSp>
        <p:nvGrpSpPr>
          <p:cNvPr id="177" name="object 177"/>
          <p:cNvGrpSpPr/>
          <p:nvPr/>
        </p:nvGrpSpPr>
        <p:grpSpPr>
          <a:xfrm>
            <a:off x="228635" y="728330"/>
            <a:ext cx="12115800" cy="571500"/>
            <a:chOff x="228635" y="728330"/>
            <a:chExt cx="12115800" cy="571500"/>
          </a:xfrm>
        </p:grpSpPr>
        <p:sp>
          <p:nvSpPr>
            <p:cNvPr id="178" name="object 178"/>
            <p:cNvSpPr/>
            <p:nvPr/>
          </p:nvSpPr>
          <p:spPr>
            <a:xfrm>
              <a:off x="228635" y="728330"/>
              <a:ext cx="12115800" cy="571500"/>
            </a:xfrm>
            <a:custGeom>
              <a:avLst/>
              <a:gdLst/>
              <a:ahLst/>
              <a:cxnLst/>
              <a:rect l="l" t="t" r="r" b="b"/>
              <a:pathLst>
                <a:path w="12115800" h="571500">
                  <a:moveTo>
                    <a:pt x="12115800" y="571500"/>
                  </a:moveTo>
                  <a:lnTo>
                    <a:pt x="0" y="571500"/>
                  </a:lnTo>
                  <a:lnTo>
                    <a:pt x="0" y="0"/>
                  </a:lnTo>
                  <a:lnTo>
                    <a:pt x="12115800" y="0"/>
                  </a:lnTo>
                  <a:lnTo>
                    <a:pt x="12115800" y="57150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2220610" y="775955"/>
              <a:ext cx="76200" cy="438150"/>
            </a:xfrm>
            <a:custGeom>
              <a:avLst/>
              <a:gdLst/>
              <a:ahLst/>
              <a:cxnLst/>
              <a:rect l="l" t="t" r="r" b="b"/>
              <a:pathLst>
                <a:path w="76200" h="438150">
                  <a:moveTo>
                    <a:pt x="76200" y="438150"/>
                  </a:moveTo>
                  <a:lnTo>
                    <a:pt x="0" y="438150"/>
                  </a:lnTo>
                  <a:lnTo>
                    <a:pt x="0" y="0"/>
                  </a:lnTo>
                  <a:lnTo>
                    <a:pt x="76200" y="0"/>
                  </a:lnTo>
                  <a:lnTo>
                    <a:pt x="76200" y="43815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263560" y="741652"/>
            <a:ext cx="11921490" cy="81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Olist has great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review ratings,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the top score (5) represented about 60%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for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most months and another 20% were 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rated </a:t>
            </a:r>
            <a:r>
              <a:rPr sz="1400" spc="-15" dirty="0">
                <a:solidFill>
                  <a:srgbClr val="971604"/>
                </a:solidFill>
                <a:latin typeface="Arial Black"/>
                <a:cs typeface="Arial Black"/>
              </a:rPr>
              <a:t>at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4. </a:t>
            </a:r>
            <a:r>
              <a:rPr sz="1400" spc="-45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Usually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less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971604"/>
                </a:solidFill>
                <a:latin typeface="Arial Black"/>
                <a:cs typeface="Arial Black"/>
              </a:rPr>
              <a:t>that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10%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were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rated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as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a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1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on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a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monthly</a:t>
            </a:r>
            <a:r>
              <a:rPr sz="1400" spc="-5" dirty="0">
                <a:solidFill>
                  <a:srgbClr val="971604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971604"/>
                </a:solidFill>
                <a:latin typeface="Arial Black"/>
                <a:cs typeface="Arial Black"/>
              </a:rPr>
              <a:t>basis.</a:t>
            </a:r>
            <a:endParaRPr sz="1400">
              <a:latin typeface="Arial Black"/>
              <a:cs typeface="Arial Black"/>
            </a:endParaRPr>
          </a:p>
          <a:p>
            <a:pPr marL="204470" algn="ctr">
              <a:lnSpc>
                <a:spcPct val="100000"/>
              </a:lnSpc>
              <a:spcBef>
                <a:spcPts val="330"/>
              </a:spcBef>
            </a:pP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Review</a:t>
            </a:r>
            <a:r>
              <a:rPr sz="1500" b="1" spc="-1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spc="-5" dirty="0">
                <a:solidFill>
                  <a:srgbClr val="A1333C"/>
                </a:solidFill>
                <a:latin typeface="Segoe UI"/>
                <a:cs typeface="Segoe UI"/>
              </a:rPr>
              <a:t>Score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Count</a:t>
            </a:r>
            <a:r>
              <a:rPr sz="1500" b="1" spc="-15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By</a:t>
            </a:r>
            <a:r>
              <a:rPr sz="1500" b="1" spc="-10" dirty="0">
                <a:solidFill>
                  <a:srgbClr val="A1333C"/>
                </a:solidFill>
                <a:latin typeface="Segoe UI"/>
                <a:cs typeface="Segoe UI"/>
              </a:rPr>
              <a:t> </a:t>
            </a:r>
            <a:r>
              <a:rPr sz="1500" b="1" dirty="0">
                <a:solidFill>
                  <a:srgbClr val="A1333C"/>
                </a:solidFill>
                <a:latin typeface="Segoe UI"/>
                <a:cs typeface="Segoe UI"/>
              </a:rPr>
              <a:t>Month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228600" y="228599"/>
            <a:ext cx="192405" cy="253365"/>
            <a:chOff x="228600" y="228599"/>
            <a:chExt cx="192405" cy="253365"/>
          </a:xfrm>
        </p:grpSpPr>
        <p:sp>
          <p:nvSpPr>
            <p:cNvPr id="182" name="object 182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7" y="0"/>
                  </a:lnTo>
                  <a:lnTo>
                    <a:pt x="48767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3" y="0"/>
                  </a:lnTo>
                  <a:lnTo>
                    <a:pt x="192023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1374</Words>
  <Application>Microsoft Office PowerPoint</Application>
  <PresentationFormat>Custom</PresentationFormat>
  <Paragraphs>584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Black</vt:lpstr>
      <vt:lpstr>Arial MT</vt:lpstr>
      <vt:lpstr>Calibri</vt:lpstr>
      <vt:lpstr>Lucida Sans Unicode</vt:lpstr>
      <vt:lpstr>Segoe UI</vt:lpstr>
      <vt:lpstr>Segoe UI Semibold</vt:lpstr>
      <vt:lpstr>Times New Roman</vt:lpstr>
      <vt:lpstr>Trebuchet MS</vt:lpstr>
      <vt:lpstr>Office Theme</vt:lpstr>
      <vt:lpstr>Olist Sales Insights</vt:lpstr>
      <vt:lpstr>Revenue By Location</vt:lpstr>
      <vt:lpstr>Another Perspective on Sales Distribution</vt:lpstr>
      <vt:lpstr>Revenue By Category 2018</vt:lpstr>
      <vt:lpstr>Revenue By Category 2018</vt:lpstr>
      <vt:lpstr>Sales By Seller 2018</vt:lpstr>
      <vt:lpstr>Growth Overview</vt:lpstr>
      <vt:lpstr>Year over Year Growth</vt:lpstr>
      <vt:lpstr>Review Scores</vt:lpstr>
      <vt:lpstr>Olist Sales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Sales Insights</dc:title>
  <cp:lastModifiedBy>george fuller</cp:lastModifiedBy>
  <cp:revision>1</cp:revision>
  <dcterms:created xsi:type="dcterms:W3CDTF">2022-03-15T20:31:59Z</dcterms:created>
  <dcterms:modified xsi:type="dcterms:W3CDTF">2022-03-15T20:32:41Z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2022-03-15T00:00:00Z</vt:filetime>
  </property>
  <property fmtid="{D5CDD505-2E9C-101B-9397-08002B2CF9AE}" pid="3" name="Creator">
    <vt:lpwstr>PDFium</vt:lpwstr>
  </property>
  <property fmtid="{D5CDD505-2E9C-101B-9397-08002B2CF9AE}" pid="4" name="LastSaved">
    <vt:filetime>2022-03-15T00:00:00Z</vt:filetime>
  </property>
</Properties>
</file>