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4" r:id="rId6"/>
    <p:sldId id="305" r:id="rId7"/>
    <p:sldId id="30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CF2AD-1B5B-4E62-9398-8743342BC668}" v="23" dt="2022-03-16T14:23:42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19" autoAdjust="0"/>
  </p:normalViewPr>
  <p:slideViewPr>
    <p:cSldViewPr snapToGrid="0">
      <p:cViewPr varScale="1">
        <p:scale>
          <a:sx n="100" d="100"/>
          <a:sy n="100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fuller" userId="3897e32700ca0ed4" providerId="LiveId" clId="{2A1CF2AD-1B5B-4E62-9398-8743342BC668}"/>
    <pc:docChg chg="undo custSel addSld delSld modSld">
      <pc:chgData name="george fuller" userId="3897e32700ca0ed4" providerId="LiveId" clId="{2A1CF2AD-1B5B-4E62-9398-8743342BC668}" dt="2022-03-16T14:28:58.975" v="813" actId="14100"/>
      <pc:docMkLst>
        <pc:docMk/>
      </pc:docMkLst>
      <pc:sldChg chg="modSp mod">
        <pc:chgData name="george fuller" userId="3897e32700ca0ed4" providerId="LiveId" clId="{2A1CF2AD-1B5B-4E62-9398-8743342BC668}" dt="2022-03-16T01:46:39.954" v="74" actId="20577"/>
        <pc:sldMkLst>
          <pc:docMk/>
          <pc:sldMk cId="193143965" sldId="298"/>
        </pc:sldMkLst>
        <pc:spChg chg="mod">
          <ac:chgData name="george fuller" userId="3897e32700ca0ed4" providerId="LiveId" clId="{2A1CF2AD-1B5B-4E62-9398-8743342BC668}" dt="2022-03-16T01:46:18.669" v="33" actId="255"/>
          <ac:spMkLst>
            <pc:docMk/>
            <pc:sldMk cId="193143965" sldId="298"/>
            <ac:spMk id="2" creationId="{9AB2EA78-AEB3-469B-9025-3B17201A457B}"/>
          </ac:spMkLst>
        </pc:spChg>
        <pc:spChg chg="mod">
          <ac:chgData name="george fuller" userId="3897e32700ca0ed4" providerId="LiveId" clId="{2A1CF2AD-1B5B-4E62-9398-8743342BC668}" dt="2022-03-16T01:46:39.954" v="74" actId="20577"/>
          <ac:spMkLst>
            <pc:docMk/>
            <pc:sldMk cId="193143965" sldId="298"/>
            <ac:spMk id="3" creationId="{255E1F2F-E259-4EA8-9FFD-3A10AF541859}"/>
          </ac:spMkLst>
        </pc:spChg>
      </pc:sldChg>
      <pc:sldChg chg="addSp delSp modSp del mod">
        <pc:chgData name="george fuller" userId="3897e32700ca0ed4" providerId="LiveId" clId="{2A1CF2AD-1B5B-4E62-9398-8743342BC668}" dt="2022-03-16T02:03:29.307" v="168" actId="47"/>
        <pc:sldMkLst>
          <pc:docMk/>
          <pc:sldMk cId="2933514334" sldId="300"/>
        </pc:sldMkLst>
        <pc:spChg chg="mod">
          <ac:chgData name="george fuller" userId="3897e32700ca0ed4" providerId="LiveId" clId="{2A1CF2AD-1B5B-4E62-9398-8743342BC668}" dt="2022-03-16T02:03:04.241" v="167" actId="14100"/>
          <ac:spMkLst>
            <pc:docMk/>
            <pc:sldMk cId="2933514334" sldId="300"/>
            <ac:spMk id="2" creationId="{75AC86D3-8FD1-4F47-A319-7D0542E48B2F}"/>
          </ac:spMkLst>
        </pc:spChg>
        <pc:spChg chg="add mod">
          <ac:chgData name="george fuller" userId="3897e32700ca0ed4" providerId="LiveId" clId="{2A1CF2AD-1B5B-4E62-9398-8743342BC668}" dt="2022-03-16T01:45:33.439" v="0" actId="21"/>
          <ac:spMkLst>
            <pc:docMk/>
            <pc:sldMk cId="2933514334" sldId="300"/>
            <ac:spMk id="5" creationId="{0F92D262-EC91-4570-8C66-2D8F17FCA42A}"/>
          </ac:spMkLst>
        </pc:spChg>
        <pc:graphicFrameChg chg="del">
          <ac:chgData name="george fuller" userId="3897e32700ca0ed4" providerId="LiveId" clId="{2A1CF2AD-1B5B-4E62-9398-8743342BC668}" dt="2022-03-16T01:45:33.439" v="0" actId="21"/>
          <ac:graphicFrameMkLst>
            <pc:docMk/>
            <pc:sldMk cId="2933514334" sldId="300"/>
            <ac:graphicFrameMk id="4" creationId="{C266CDD0-3E96-40BD-8324-62D1DD86152D}"/>
          </ac:graphicFrameMkLst>
        </pc:graphicFrameChg>
      </pc:sldChg>
      <pc:sldChg chg="add del">
        <pc:chgData name="george fuller" userId="3897e32700ca0ed4" providerId="LiveId" clId="{2A1CF2AD-1B5B-4E62-9398-8743342BC668}" dt="2022-03-16T02:03:30.225" v="169" actId="47"/>
        <pc:sldMkLst>
          <pc:docMk/>
          <pc:sldMk cId="826104346" sldId="301"/>
        </pc:sldMkLst>
      </pc:sldChg>
      <pc:sldChg chg="add del">
        <pc:chgData name="george fuller" userId="3897e32700ca0ed4" providerId="LiveId" clId="{2A1CF2AD-1B5B-4E62-9398-8743342BC668}" dt="2022-03-16T02:03:30.593" v="170" actId="47"/>
        <pc:sldMkLst>
          <pc:docMk/>
          <pc:sldMk cId="2050318172" sldId="302"/>
        </pc:sldMkLst>
      </pc:sldChg>
      <pc:sldChg chg="add del">
        <pc:chgData name="george fuller" userId="3897e32700ca0ed4" providerId="LiveId" clId="{2A1CF2AD-1B5B-4E62-9398-8743342BC668}" dt="2022-03-16T02:03:30.883" v="171" actId="47"/>
        <pc:sldMkLst>
          <pc:docMk/>
          <pc:sldMk cId="173586978" sldId="303"/>
        </pc:sldMkLst>
      </pc:sldChg>
      <pc:sldChg chg="modSp add mod">
        <pc:chgData name="george fuller" userId="3897e32700ca0ed4" providerId="LiveId" clId="{2A1CF2AD-1B5B-4E62-9398-8743342BC668}" dt="2022-03-16T02:06:01.417" v="247" actId="14100"/>
        <pc:sldMkLst>
          <pc:docMk/>
          <pc:sldMk cId="1266699593" sldId="304"/>
        </pc:sldMkLst>
        <pc:spChg chg="mod">
          <ac:chgData name="george fuller" userId="3897e32700ca0ed4" providerId="LiveId" clId="{2A1CF2AD-1B5B-4E62-9398-8743342BC668}" dt="2022-03-16T02:06:01.417" v="247" actId="14100"/>
          <ac:spMkLst>
            <pc:docMk/>
            <pc:sldMk cId="1266699593" sldId="304"/>
            <ac:spMk id="2" creationId="{75AC86D3-8FD1-4F47-A319-7D0542E48B2F}"/>
          </ac:spMkLst>
        </pc:spChg>
        <pc:spChg chg="mod">
          <ac:chgData name="george fuller" userId="3897e32700ca0ed4" providerId="LiveId" clId="{2A1CF2AD-1B5B-4E62-9398-8743342BC668}" dt="2022-03-16T02:01:44.625" v="109" actId="14100"/>
          <ac:spMkLst>
            <pc:docMk/>
            <pc:sldMk cId="1266699593" sldId="304"/>
            <ac:spMk id="5" creationId="{0F92D262-EC91-4570-8C66-2D8F17FCA42A}"/>
          </ac:spMkLst>
        </pc:spChg>
      </pc:sldChg>
      <pc:sldChg chg="delSp modSp new mod">
        <pc:chgData name="george fuller" userId="3897e32700ca0ed4" providerId="LiveId" clId="{2A1CF2AD-1B5B-4E62-9398-8743342BC668}" dt="2022-03-16T02:09:29.176" v="334" actId="21"/>
        <pc:sldMkLst>
          <pc:docMk/>
          <pc:sldMk cId="694664691" sldId="305"/>
        </pc:sldMkLst>
        <pc:spChg chg="mod">
          <ac:chgData name="george fuller" userId="3897e32700ca0ed4" providerId="LiveId" clId="{2A1CF2AD-1B5B-4E62-9398-8743342BC668}" dt="2022-03-16T02:04:51.590" v="237" actId="14100"/>
          <ac:spMkLst>
            <pc:docMk/>
            <pc:sldMk cId="694664691" sldId="305"/>
            <ac:spMk id="2" creationId="{10DA960E-61B4-46FF-B75B-18EAE7450229}"/>
          </ac:spMkLst>
        </pc:spChg>
        <pc:spChg chg="del">
          <ac:chgData name="george fuller" userId="3897e32700ca0ed4" providerId="LiveId" clId="{2A1CF2AD-1B5B-4E62-9398-8743342BC668}" dt="2022-03-16T02:09:29.176" v="334" actId="21"/>
          <ac:spMkLst>
            <pc:docMk/>
            <pc:sldMk cId="694664691" sldId="305"/>
            <ac:spMk id="3" creationId="{7763634A-959C-4276-9F95-1C6FF1B069B9}"/>
          </ac:spMkLst>
        </pc:spChg>
      </pc:sldChg>
      <pc:sldChg chg="addSp delSp modSp new mod">
        <pc:chgData name="george fuller" userId="3897e32700ca0ed4" providerId="LiveId" clId="{2A1CF2AD-1B5B-4E62-9398-8743342BC668}" dt="2022-03-16T02:10:14.250" v="340" actId="14100"/>
        <pc:sldMkLst>
          <pc:docMk/>
          <pc:sldMk cId="2421490921" sldId="306"/>
        </pc:sldMkLst>
        <pc:spChg chg="add del mod">
          <ac:chgData name="george fuller" userId="3897e32700ca0ed4" providerId="LiveId" clId="{2A1CF2AD-1B5B-4E62-9398-8743342BC668}" dt="2022-03-16T02:09:40.245" v="335" actId="21"/>
          <ac:spMkLst>
            <pc:docMk/>
            <pc:sldMk cId="2421490921" sldId="306"/>
            <ac:spMk id="2" creationId="{40E31DC5-06EB-4950-BF18-8F8559ADDF9F}"/>
          </ac:spMkLst>
        </pc:spChg>
        <pc:spChg chg="add mod">
          <ac:chgData name="george fuller" userId="3897e32700ca0ed4" providerId="LiveId" clId="{2A1CF2AD-1B5B-4E62-9398-8743342BC668}" dt="2022-03-16T02:10:14.250" v="340" actId="14100"/>
          <ac:spMkLst>
            <pc:docMk/>
            <pc:sldMk cId="2421490921" sldId="306"/>
            <ac:spMk id="3" creationId="{54E3757D-289F-4116-9564-104ECEF2A56C}"/>
          </ac:spMkLst>
        </pc:spChg>
        <pc:spChg chg="add del mod">
          <ac:chgData name="george fuller" userId="3897e32700ca0ed4" providerId="LiveId" clId="{2A1CF2AD-1B5B-4E62-9398-8743342BC668}" dt="2022-03-16T02:07:05.929" v="261" actId="21"/>
          <ac:spMkLst>
            <pc:docMk/>
            <pc:sldMk cId="2421490921" sldId="306"/>
            <ac:spMk id="4" creationId="{4E54ECB3-6AC8-41E4-899B-43DD90D1E2B9}"/>
          </ac:spMkLst>
        </pc:spChg>
        <pc:spChg chg="add mod">
          <ac:chgData name="george fuller" userId="3897e32700ca0ed4" providerId="LiveId" clId="{2A1CF2AD-1B5B-4E62-9398-8743342BC668}" dt="2022-03-16T02:09:53.567" v="337" actId="207"/>
          <ac:spMkLst>
            <pc:docMk/>
            <pc:sldMk cId="2421490921" sldId="306"/>
            <ac:spMk id="5" creationId="{BB524ED2-272A-4ADA-9A87-0B3A272672BA}"/>
          </ac:spMkLst>
        </pc:spChg>
      </pc:sldChg>
      <pc:sldChg chg="modSp add del mod">
        <pc:chgData name="george fuller" userId="3897e32700ca0ed4" providerId="LiveId" clId="{2A1CF2AD-1B5B-4E62-9398-8743342BC668}" dt="2022-03-16T02:10:47.446" v="348" actId="2696"/>
        <pc:sldMkLst>
          <pc:docMk/>
          <pc:sldMk cId="412671591" sldId="307"/>
        </pc:sldMkLst>
        <pc:spChg chg="mod">
          <ac:chgData name="george fuller" userId="3897e32700ca0ed4" providerId="LiveId" clId="{2A1CF2AD-1B5B-4E62-9398-8743342BC668}" dt="2022-03-16T02:08:45.514" v="323" actId="20577"/>
          <ac:spMkLst>
            <pc:docMk/>
            <pc:sldMk cId="412671591" sldId="307"/>
            <ac:spMk id="2" creationId="{40E31DC5-06EB-4950-BF18-8F8559ADDF9F}"/>
          </ac:spMkLst>
        </pc:spChg>
        <pc:spChg chg="mod">
          <ac:chgData name="george fuller" userId="3897e32700ca0ed4" providerId="LiveId" clId="{2A1CF2AD-1B5B-4E62-9398-8743342BC668}" dt="2022-03-16T02:09:00.546" v="325" actId="20577"/>
          <ac:spMkLst>
            <pc:docMk/>
            <pc:sldMk cId="412671591" sldId="307"/>
            <ac:spMk id="3" creationId="{54E3757D-289F-4116-9564-104ECEF2A56C}"/>
          </ac:spMkLst>
        </pc:spChg>
        <pc:spChg chg="mod">
          <ac:chgData name="george fuller" userId="3897e32700ca0ed4" providerId="LiveId" clId="{2A1CF2AD-1B5B-4E62-9398-8743342BC668}" dt="2022-03-16T02:08:53.089" v="324" actId="20577"/>
          <ac:spMkLst>
            <pc:docMk/>
            <pc:sldMk cId="412671591" sldId="307"/>
            <ac:spMk id="5" creationId="{BB524ED2-272A-4ADA-9A87-0B3A272672BA}"/>
          </ac:spMkLst>
        </pc:spChg>
      </pc:sldChg>
      <pc:sldChg chg="add del">
        <pc:chgData name="george fuller" userId="3897e32700ca0ed4" providerId="LiveId" clId="{2A1CF2AD-1B5B-4E62-9398-8743342BC668}" dt="2022-03-16T02:10:50.232" v="349" actId="2696"/>
        <pc:sldMkLst>
          <pc:docMk/>
          <pc:sldMk cId="1198438606" sldId="308"/>
        </pc:sldMkLst>
      </pc:sldChg>
      <pc:sldChg chg="add del">
        <pc:chgData name="george fuller" userId="3897e32700ca0ed4" providerId="LiveId" clId="{2A1CF2AD-1B5B-4E62-9398-8743342BC668}" dt="2022-03-16T02:09:08.373" v="326" actId="2696"/>
        <pc:sldMkLst>
          <pc:docMk/>
          <pc:sldMk cId="3878700838" sldId="308"/>
        </pc:sldMkLst>
      </pc:sldChg>
      <pc:sldChg chg="add del">
        <pc:chgData name="george fuller" userId="3897e32700ca0ed4" providerId="LiveId" clId="{2A1CF2AD-1B5B-4E62-9398-8743342BC668}" dt="2022-03-16T02:10:57.265" v="355" actId="47"/>
        <pc:sldMkLst>
          <pc:docMk/>
          <pc:sldMk cId="2860108304" sldId="309"/>
        </pc:sldMkLst>
      </pc:sldChg>
      <pc:sldChg chg="add del">
        <pc:chgData name="george fuller" userId="3897e32700ca0ed4" providerId="LiveId" clId="{2A1CF2AD-1B5B-4E62-9398-8743342BC668}" dt="2022-03-16T02:10:55.783" v="354" actId="47"/>
        <pc:sldMkLst>
          <pc:docMk/>
          <pc:sldMk cId="2214386114" sldId="310"/>
        </pc:sldMkLst>
      </pc:sldChg>
      <pc:sldChg chg="add del">
        <pc:chgData name="george fuller" userId="3897e32700ca0ed4" providerId="LiveId" clId="{2A1CF2AD-1B5B-4E62-9398-8743342BC668}" dt="2022-03-16T02:10:55.311" v="353" actId="47"/>
        <pc:sldMkLst>
          <pc:docMk/>
          <pc:sldMk cId="579258146" sldId="311"/>
        </pc:sldMkLst>
      </pc:sldChg>
      <pc:sldChg chg="add del">
        <pc:chgData name="george fuller" userId="3897e32700ca0ed4" providerId="LiveId" clId="{2A1CF2AD-1B5B-4E62-9398-8743342BC668}" dt="2022-03-16T02:10:54.884" v="352" actId="47"/>
        <pc:sldMkLst>
          <pc:docMk/>
          <pc:sldMk cId="512847103" sldId="312"/>
        </pc:sldMkLst>
      </pc:sldChg>
      <pc:sldChg chg="add del">
        <pc:chgData name="george fuller" userId="3897e32700ca0ed4" providerId="LiveId" clId="{2A1CF2AD-1B5B-4E62-9398-8743342BC668}" dt="2022-03-16T02:10:53.597" v="350" actId="47"/>
        <pc:sldMkLst>
          <pc:docMk/>
          <pc:sldMk cId="1099770034" sldId="313"/>
        </pc:sldMkLst>
      </pc:sldChg>
      <pc:sldChg chg="add del">
        <pc:chgData name="george fuller" userId="3897e32700ca0ed4" providerId="LiveId" clId="{2A1CF2AD-1B5B-4E62-9398-8743342BC668}" dt="2022-03-16T02:10:54.407" v="351" actId="47"/>
        <pc:sldMkLst>
          <pc:docMk/>
          <pc:sldMk cId="2787091291" sldId="314"/>
        </pc:sldMkLst>
      </pc:sldChg>
      <pc:sldChg chg="add del">
        <pc:chgData name="george fuller" userId="3897e32700ca0ed4" providerId="LiveId" clId="{2A1CF2AD-1B5B-4E62-9398-8743342BC668}" dt="2022-03-16T02:11:11.032" v="368" actId="2696"/>
        <pc:sldMkLst>
          <pc:docMk/>
          <pc:sldMk cId="2517923974" sldId="315"/>
        </pc:sldMkLst>
      </pc:sldChg>
      <pc:sldChg chg="add del">
        <pc:chgData name="george fuller" userId="3897e32700ca0ed4" providerId="LiveId" clId="{2A1CF2AD-1B5B-4E62-9398-8743342BC668}" dt="2022-03-16T02:11:11.844" v="369" actId="2696"/>
        <pc:sldMkLst>
          <pc:docMk/>
          <pc:sldMk cId="1584708211" sldId="316"/>
        </pc:sldMkLst>
      </pc:sldChg>
      <pc:sldChg chg="addSp modSp add mod">
        <pc:chgData name="george fuller" userId="3897e32700ca0ed4" providerId="LiveId" clId="{2A1CF2AD-1B5B-4E62-9398-8743342BC668}" dt="2022-03-16T02:13:17.208" v="457" actId="20577"/>
        <pc:sldMkLst>
          <pc:docMk/>
          <pc:sldMk cId="2161640093" sldId="317"/>
        </pc:sldMkLst>
        <pc:spChg chg="mod">
          <ac:chgData name="george fuller" userId="3897e32700ca0ed4" providerId="LiveId" clId="{2A1CF2AD-1B5B-4E62-9398-8743342BC668}" dt="2022-03-16T02:12:55.047" v="426" actId="14100"/>
          <ac:spMkLst>
            <pc:docMk/>
            <pc:sldMk cId="2161640093" sldId="317"/>
            <ac:spMk id="3" creationId="{54E3757D-289F-4116-9564-104ECEF2A56C}"/>
          </ac:spMkLst>
        </pc:spChg>
        <pc:spChg chg="add mod">
          <ac:chgData name="george fuller" userId="3897e32700ca0ed4" providerId="LiveId" clId="{2A1CF2AD-1B5B-4E62-9398-8743342BC668}" dt="2022-03-16T02:11:58.362" v="373" actId="1076"/>
          <ac:spMkLst>
            <pc:docMk/>
            <pc:sldMk cId="2161640093" sldId="317"/>
            <ac:spMk id="4" creationId="{7CAC31ED-0ED8-4809-8852-4AC45498096D}"/>
          </ac:spMkLst>
        </pc:spChg>
        <pc:spChg chg="mod">
          <ac:chgData name="george fuller" userId="3897e32700ca0ed4" providerId="LiveId" clId="{2A1CF2AD-1B5B-4E62-9398-8743342BC668}" dt="2022-03-16T02:12:29.037" v="422" actId="20577"/>
          <ac:spMkLst>
            <pc:docMk/>
            <pc:sldMk cId="2161640093" sldId="317"/>
            <ac:spMk id="5" creationId="{BB524ED2-272A-4ADA-9A87-0B3A272672BA}"/>
          </ac:spMkLst>
        </pc:spChg>
        <pc:spChg chg="add mod">
          <ac:chgData name="george fuller" userId="3897e32700ca0ed4" providerId="LiveId" clId="{2A1CF2AD-1B5B-4E62-9398-8743342BC668}" dt="2022-03-16T02:13:17.208" v="457" actId="20577"/>
          <ac:spMkLst>
            <pc:docMk/>
            <pc:sldMk cId="2161640093" sldId="317"/>
            <ac:spMk id="6" creationId="{1ABEFBB3-D481-4192-8B36-7777D908F2FC}"/>
          </ac:spMkLst>
        </pc:spChg>
      </pc:sldChg>
      <pc:sldChg chg="addSp modSp add mod">
        <pc:chgData name="george fuller" userId="3897e32700ca0ed4" providerId="LiveId" clId="{2A1CF2AD-1B5B-4E62-9398-8743342BC668}" dt="2022-03-16T02:15:06.876" v="478" actId="1076"/>
        <pc:sldMkLst>
          <pc:docMk/>
          <pc:sldMk cId="290113008" sldId="318"/>
        </pc:sldMkLst>
        <pc:spChg chg="mod">
          <ac:chgData name="george fuller" userId="3897e32700ca0ed4" providerId="LiveId" clId="{2A1CF2AD-1B5B-4E62-9398-8743342BC668}" dt="2022-03-16T02:14:12.714" v="468" actId="14100"/>
          <ac:spMkLst>
            <pc:docMk/>
            <pc:sldMk cId="290113008" sldId="318"/>
            <ac:spMk id="3" creationId="{54E3757D-289F-4116-9564-104ECEF2A56C}"/>
          </ac:spMkLst>
        </pc:spChg>
        <pc:spChg chg="add mod">
          <ac:chgData name="george fuller" userId="3897e32700ca0ed4" providerId="LiveId" clId="{2A1CF2AD-1B5B-4E62-9398-8743342BC668}" dt="2022-03-16T02:15:06.876" v="478" actId="1076"/>
          <ac:spMkLst>
            <pc:docMk/>
            <pc:sldMk cId="290113008" sldId="318"/>
            <ac:spMk id="4" creationId="{E1F701AC-682B-463B-99D4-4F2C6F4B41F1}"/>
          </ac:spMkLst>
        </pc:spChg>
        <pc:spChg chg="mod">
          <ac:chgData name="george fuller" userId="3897e32700ca0ed4" providerId="LiveId" clId="{2A1CF2AD-1B5B-4E62-9398-8743342BC668}" dt="2022-03-16T02:13:39.728" v="465" actId="20577"/>
          <ac:spMkLst>
            <pc:docMk/>
            <pc:sldMk cId="290113008" sldId="318"/>
            <ac:spMk id="5" creationId="{BB524ED2-272A-4ADA-9A87-0B3A272672BA}"/>
          </ac:spMkLst>
        </pc:spChg>
        <pc:spChg chg="add mod">
          <ac:chgData name="george fuller" userId="3897e32700ca0ed4" providerId="LiveId" clId="{2A1CF2AD-1B5B-4E62-9398-8743342BC668}" dt="2022-03-16T02:14:36.077" v="473"/>
          <ac:spMkLst>
            <pc:docMk/>
            <pc:sldMk cId="290113008" sldId="318"/>
            <ac:spMk id="6" creationId="{4446B3E4-EA54-4215-890E-F8BEFEE47CF0}"/>
          </ac:spMkLst>
        </pc:spChg>
      </pc:sldChg>
      <pc:sldChg chg="add del">
        <pc:chgData name="george fuller" userId="3897e32700ca0ed4" providerId="LiveId" clId="{2A1CF2AD-1B5B-4E62-9398-8743342BC668}" dt="2022-03-16T02:10:43.382" v="347" actId="2696"/>
        <pc:sldMkLst>
          <pc:docMk/>
          <pc:sldMk cId="3717517906" sldId="318"/>
        </pc:sldMkLst>
      </pc:sldChg>
      <pc:sldChg chg="modSp add mod">
        <pc:chgData name="george fuller" userId="3897e32700ca0ed4" providerId="LiveId" clId="{2A1CF2AD-1B5B-4E62-9398-8743342BC668}" dt="2022-03-16T11:34:58.889" v="494" actId="14100"/>
        <pc:sldMkLst>
          <pc:docMk/>
          <pc:sldMk cId="666663243" sldId="319"/>
        </pc:sldMkLst>
        <pc:spChg chg="mod">
          <ac:chgData name="george fuller" userId="3897e32700ca0ed4" providerId="LiveId" clId="{2A1CF2AD-1B5B-4E62-9398-8743342BC668}" dt="2022-03-16T11:34:58.889" v="494" actId="14100"/>
          <ac:spMkLst>
            <pc:docMk/>
            <pc:sldMk cId="666663243" sldId="319"/>
            <ac:spMk id="3" creationId="{54E3757D-289F-4116-9564-104ECEF2A56C}"/>
          </ac:spMkLst>
        </pc:spChg>
        <pc:spChg chg="mod">
          <ac:chgData name="george fuller" userId="3897e32700ca0ed4" providerId="LiveId" clId="{2A1CF2AD-1B5B-4E62-9398-8743342BC668}" dt="2022-03-16T11:34:13.342" v="488" actId="207"/>
          <ac:spMkLst>
            <pc:docMk/>
            <pc:sldMk cId="666663243" sldId="319"/>
            <ac:spMk id="5" creationId="{BB524ED2-272A-4ADA-9A87-0B3A272672BA}"/>
          </ac:spMkLst>
        </pc:spChg>
      </pc:sldChg>
      <pc:sldChg chg="modSp add mod">
        <pc:chgData name="george fuller" userId="3897e32700ca0ed4" providerId="LiveId" clId="{2A1CF2AD-1B5B-4E62-9398-8743342BC668}" dt="2022-03-16T11:43:22.010" v="570"/>
        <pc:sldMkLst>
          <pc:docMk/>
          <pc:sldMk cId="3173830038" sldId="320"/>
        </pc:sldMkLst>
        <pc:spChg chg="mod">
          <ac:chgData name="george fuller" userId="3897e32700ca0ed4" providerId="LiveId" clId="{2A1CF2AD-1B5B-4E62-9398-8743342BC668}" dt="2022-03-16T11:43:22.010" v="570"/>
          <ac:spMkLst>
            <pc:docMk/>
            <pc:sldMk cId="3173830038" sldId="320"/>
            <ac:spMk id="3" creationId="{54E3757D-289F-4116-9564-104ECEF2A56C}"/>
          </ac:spMkLst>
        </pc:spChg>
        <pc:spChg chg="mod">
          <ac:chgData name="george fuller" userId="3897e32700ca0ed4" providerId="LiveId" clId="{2A1CF2AD-1B5B-4E62-9398-8743342BC668}" dt="2022-03-16T11:38:30.386" v="531" actId="20577"/>
          <ac:spMkLst>
            <pc:docMk/>
            <pc:sldMk cId="3173830038" sldId="320"/>
            <ac:spMk id="5" creationId="{BB524ED2-272A-4ADA-9A87-0B3A272672BA}"/>
          </ac:spMkLst>
        </pc:spChg>
      </pc:sldChg>
      <pc:sldChg chg="delSp modSp add mod">
        <pc:chgData name="george fuller" userId="3897e32700ca0ed4" providerId="LiveId" clId="{2A1CF2AD-1B5B-4E62-9398-8743342BC668}" dt="2022-03-16T11:39:57.146" v="539" actId="14100"/>
        <pc:sldMkLst>
          <pc:docMk/>
          <pc:sldMk cId="2541861798" sldId="321"/>
        </pc:sldMkLst>
        <pc:spChg chg="mod">
          <ac:chgData name="george fuller" userId="3897e32700ca0ed4" providerId="LiveId" clId="{2A1CF2AD-1B5B-4E62-9398-8743342BC668}" dt="2022-03-16T11:39:57.146" v="539" actId="14100"/>
          <ac:spMkLst>
            <pc:docMk/>
            <pc:sldMk cId="2541861798" sldId="321"/>
            <ac:spMk id="3" creationId="{54E3757D-289F-4116-9564-104ECEF2A56C}"/>
          </ac:spMkLst>
        </pc:spChg>
        <pc:spChg chg="del">
          <ac:chgData name="george fuller" userId="3897e32700ca0ed4" providerId="LiveId" clId="{2A1CF2AD-1B5B-4E62-9398-8743342BC668}" dt="2022-03-16T11:39:13.866" v="533" actId="21"/>
          <ac:spMkLst>
            <pc:docMk/>
            <pc:sldMk cId="2541861798" sldId="321"/>
            <ac:spMk id="5" creationId="{BB524ED2-272A-4ADA-9A87-0B3A272672BA}"/>
          </ac:spMkLst>
        </pc:spChg>
      </pc:sldChg>
      <pc:sldChg chg="addSp delSp modSp add mod">
        <pc:chgData name="george fuller" userId="3897e32700ca0ed4" providerId="LiveId" clId="{2A1CF2AD-1B5B-4E62-9398-8743342BC668}" dt="2022-03-16T11:41:57.696" v="554" actId="1076"/>
        <pc:sldMkLst>
          <pc:docMk/>
          <pc:sldMk cId="2966654787" sldId="322"/>
        </pc:sldMkLst>
        <pc:spChg chg="add del">
          <ac:chgData name="george fuller" userId="3897e32700ca0ed4" providerId="LiveId" clId="{2A1CF2AD-1B5B-4E62-9398-8743342BC668}" dt="2022-03-16T11:41:09.404" v="549"/>
          <ac:spMkLst>
            <pc:docMk/>
            <pc:sldMk cId="2966654787" sldId="322"/>
            <ac:spMk id="2" creationId="{5907B6EC-3395-4632-AF85-29AF1EBE8DDC}"/>
          </ac:spMkLst>
        </pc:spChg>
        <pc:spChg chg="mod">
          <ac:chgData name="george fuller" userId="3897e32700ca0ed4" providerId="LiveId" clId="{2A1CF2AD-1B5B-4E62-9398-8743342BC668}" dt="2022-03-16T11:41:57.696" v="554" actId="1076"/>
          <ac:spMkLst>
            <pc:docMk/>
            <pc:sldMk cId="2966654787" sldId="322"/>
            <ac:spMk id="3" creationId="{54E3757D-289F-4116-9564-104ECEF2A56C}"/>
          </ac:spMkLst>
        </pc:spChg>
        <pc:spChg chg="add mod">
          <ac:chgData name="george fuller" userId="3897e32700ca0ed4" providerId="LiveId" clId="{2A1CF2AD-1B5B-4E62-9398-8743342BC668}" dt="2022-03-16T11:41:51.201" v="553" actId="1076"/>
          <ac:spMkLst>
            <pc:docMk/>
            <pc:sldMk cId="2966654787" sldId="322"/>
            <ac:spMk id="4" creationId="{3F9D9205-F23B-466F-A047-3913BB444469}"/>
          </ac:spMkLst>
        </pc:spChg>
        <pc:spChg chg="mod">
          <ac:chgData name="george fuller" userId="3897e32700ca0ed4" providerId="LiveId" clId="{2A1CF2AD-1B5B-4E62-9398-8743342BC668}" dt="2022-03-16T11:40:20.680" v="542" actId="6549"/>
          <ac:spMkLst>
            <pc:docMk/>
            <pc:sldMk cId="2966654787" sldId="322"/>
            <ac:spMk id="5" creationId="{BB524ED2-272A-4ADA-9A87-0B3A272672BA}"/>
          </ac:spMkLst>
        </pc:spChg>
      </pc:sldChg>
      <pc:sldChg chg="modSp add mod">
        <pc:chgData name="george fuller" userId="3897e32700ca0ed4" providerId="LiveId" clId="{2A1CF2AD-1B5B-4E62-9398-8743342BC668}" dt="2022-03-16T11:44:48.413" v="596" actId="20577"/>
        <pc:sldMkLst>
          <pc:docMk/>
          <pc:sldMk cId="47474723" sldId="323"/>
        </pc:sldMkLst>
        <pc:spChg chg="mod">
          <ac:chgData name="george fuller" userId="3897e32700ca0ed4" providerId="LiveId" clId="{2A1CF2AD-1B5B-4E62-9398-8743342BC668}" dt="2022-03-16T11:44:48.413" v="596" actId="20577"/>
          <ac:spMkLst>
            <pc:docMk/>
            <pc:sldMk cId="47474723" sldId="323"/>
            <ac:spMk id="3" creationId="{54E3757D-289F-4116-9564-104ECEF2A56C}"/>
          </ac:spMkLst>
        </pc:spChg>
        <pc:spChg chg="mod">
          <ac:chgData name="george fuller" userId="3897e32700ca0ed4" providerId="LiveId" clId="{2A1CF2AD-1B5B-4E62-9398-8743342BC668}" dt="2022-03-16T11:44:21.846" v="591" actId="207"/>
          <ac:spMkLst>
            <pc:docMk/>
            <pc:sldMk cId="47474723" sldId="323"/>
            <ac:spMk id="5" creationId="{BB524ED2-272A-4ADA-9A87-0B3A272672BA}"/>
          </ac:spMkLst>
        </pc:spChg>
      </pc:sldChg>
      <pc:sldChg chg="delSp modSp add mod">
        <pc:chgData name="george fuller" userId="3897e32700ca0ed4" providerId="LiveId" clId="{2A1CF2AD-1B5B-4E62-9398-8743342BC668}" dt="2022-03-16T11:45:54.603" v="603" actId="1076"/>
        <pc:sldMkLst>
          <pc:docMk/>
          <pc:sldMk cId="3597790881" sldId="324"/>
        </pc:sldMkLst>
        <pc:spChg chg="mod">
          <ac:chgData name="george fuller" userId="3897e32700ca0ed4" providerId="LiveId" clId="{2A1CF2AD-1B5B-4E62-9398-8743342BC668}" dt="2022-03-16T11:45:54.603" v="603" actId="1076"/>
          <ac:spMkLst>
            <pc:docMk/>
            <pc:sldMk cId="3597790881" sldId="324"/>
            <ac:spMk id="3" creationId="{54E3757D-289F-4116-9564-104ECEF2A56C}"/>
          </ac:spMkLst>
        </pc:spChg>
        <pc:spChg chg="del">
          <ac:chgData name="george fuller" userId="3897e32700ca0ed4" providerId="LiveId" clId="{2A1CF2AD-1B5B-4E62-9398-8743342BC668}" dt="2022-03-16T11:45:38.030" v="600" actId="21"/>
          <ac:spMkLst>
            <pc:docMk/>
            <pc:sldMk cId="3597790881" sldId="324"/>
            <ac:spMk id="5" creationId="{BB524ED2-272A-4ADA-9A87-0B3A272672BA}"/>
          </ac:spMkLst>
        </pc:spChg>
      </pc:sldChg>
      <pc:sldChg chg="addSp delSp modSp add mod">
        <pc:chgData name="george fuller" userId="3897e32700ca0ed4" providerId="LiveId" clId="{2A1CF2AD-1B5B-4E62-9398-8743342BC668}" dt="2022-03-16T11:54:55.913" v="627"/>
        <pc:sldMkLst>
          <pc:docMk/>
          <pc:sldMk cId="2975592628" sldId="325"/>
        </pc:sldMkLst>
        <pc:spChg chg="del mod">
          <ac:chgData name="george fuller" userId="3897e32700ca0ed4" providerId="LiveId" clId="{2A1CF2AD-1B5B-4E62-9398-8743342BC668}" dt="2022-03-16T11:54:36.952" v="620" actId="21"/>
          <ac:spMkLst>
            <pc:docMk/>
            <pc:sldMk cId="2975592628" sldId="325"/>
            <ac:spMk id="3" creationId="{54E3757D-289F-4116-9564-104ECEF2A56C}"/>
          </ac:spMkLst>
        </pc:spChg>
        <pc:spChg chg="mod">
          <ac:chgData name="george fuller" userId="3897e32700ca0ed4" providerId="LiveId" clId="{2A1CF2AD-1B5B-4E62-9398-8743342BC668}" dt="2022-03-16T11:53:51.480" v="613"/>
          <ac:spMkLst>
            <pc:docMk/>
            <pc:sldMk cId="2975592628" sldId="325"/>
            <ac:spMk id="5" creationId="{BB524ED2-272A-4ADA-9A87-0B3A272672BA}"/>
          </ac:spMkLst>
        </pc:spChg>
        <pc:spChg chg="add del">
          <ac:chgData name="george fuller" userId="3897e32700ca0ed4" providerId="LiveId" clId="{2A1CF2AD-1B5B-4E62-9398-8743342BC668}" dt="2022-03-16T11:54:36.952" v="620" actId="21"/>
          <ac:spMkLst>
            <pc:docMk/>
            <pc:sldMk cId="2975592628" sldId="325"/>
            <ac:spMk id="6" creationId="{22FBB6E7-5F36-4336-8F11-F0F67E5BB44C}"/>
          </ac:spMkLst>
        </pc:spChg>
        <pc:spChg chg="add del">
          <ac:chgData name="george fuller" userId="3897e32700ca0ed4" providerId="LiveId" clId="{2A1CF2AD-1B5B-4E62-9398-8743342BC668}" dt="2022-03-16T11:54:36.952" v="620" actId="21"/>
          <ac:spMkLst>
            <pc:docMk/>
            <pc:sldMk cId="2975592628" sldId="325"/>
            <ac:spMk id="8" creationId="{C47FC73F-9107-415A-902C-DCC83DC5733B}"/>
          </ac:spMkLst>
        </pc:spChg>
        <pc:spChg chg="add del mod">
          <ac:chgData name="george fuller" userId="3897e32700ca0ed4" providerId="LiveId" clId="{2A1CF2AD-1B5B-4E62-9398-8743342BC668}" dt="2022-03-16T11:54:55.913" v="627"/>
          <ac:spMkLst>
            <pc:docMk/>
            <pc:sldMk cId="2975592628" sldId="325"/>
            <ac:spMk id="9" creationId="{B370EE96-C6B7-4C6E-A7DA-0D1669FDDCFD}"/>
          </ac:spMkLst>
        </pc:spChg>
        <pc:spChg chg="add del mod">
          <ac:chgData name="george fuller" userId="3897e32700ca0ed4" providerId="LiveId" clId="{2A1CF2AD-1B5B-4E62-9398-8743342BC668}" dt="2022-03-16T11:54:55.899" v="625" actId="21"/>
          <ac:spMkLst>
            <pc:docMk/>
            <pc:sldMk cId="2975592628" sldId="325"/>
            <ac:spMk id="10" creationId="{291BD807-5ABE-4C68-B701-47E61F40E029}"/>
          </ac:spMkLst>
        </pc:spChg>
        <pc:spChg chg="add del mod">
          <ac:chgData name="george fuller" userId="3897e32700ca0ed4" providerId="LiveId" clId="{2A1CF2AD-1B5B-4E62-9398-8743342BC668}" dt="2022-03-16T11:54:55.899" v="625" actId="21"/>
          <ac:spMkLst>
            <pc:docMk/>
            <pc:sldMk cId="2975592628" sldId="325"/>
            <ac:spMk id="11" creationId="{40E2591C-7E60-40BE-A4A1-5E62534DFDBF}"/>
          </ac:spMkLst>
        </pc:spChg>
        <pc:spChg chg="add del mod">
          <ac:chgData name="george fuller" userId="3897e32700ca0ed4" providerId="LiveId" clId="{2A1CF2AD-1B5B-4E62-9398-8743342BC668}" dt="2022-03-16T11:54:55.899" v="625" actId="21"/>
          <ac:spMkLst>
            <pc:docMk/>
            <pc:sldMk cId="2975592628" sldId="325"/>
            <ac:spMk id="13" creationId="{3B5168C0-9FBE-402A-B1BD-213C0AB16EAC}"/>
          </ac:spMkLst>
        </pc:spChg>
        <pc:graphicFrameChg chg="add del mod">
          <ac:chgData name="george fuller" userId="3897e32700ca0ed4" providerId="LiveId" clId="{2A1CF2AD-1B5B-4E62-9398-8743342BC668}" dt="2022-03-16T11:54:36.952" v="620" actId="21"/>
          <ac:graphicFrameMkLst>
            <pc:docMk/>
            <pc:sldMk cId="2975592628" sldId="325"/>
            <ac:graphicFrameMk id="7" creationId="{BAAD41EB-3069-47AF-8D1E-EA7A9E3452A1}"/>
          </ac:graphicFrameMkLst>
        </pc:graphicFrameChg>
        <pc:graphicFrameChg chg="add del mod">
          <ac:chgData name="george fuller" userId="3897e32700ca0ed4" providerId="LiveId" clId="{2A1CF2AD-1B5B-4E62-9398-8743342BC668}" dt="2022-03-16T11:54:55.899" v="625" actId="21"/>
          <ac:graphicFrameMkLst>
            <pc:docMk/>
            <pc:sldMk cId="2975592628" sldId="325"/>
            <ac:graphicFrameMk id="12" creationId="{79AEBFB0-5F44-476E-92E9-BD08975AE570}"/>
          </ac:graphicFrameMkLst>
        </pc:graphicFrameChg>
        <pc:picChg chg="add mod">
          <ac:chgData name="george fuller" userId="3897e32700ca0ed4" providerId="LiveId" clId="{2A1CF2AD-1B5B-4E62-9398-8743342BC668}" dt="2022-03-16T11:54:23.209" v="617" actId="1076"/>
          <ac:picMkLst>
            <pc:docMk/>
            <pc:sldMk cId="2975592628" sldId="325"/>
            <ac:picMk id="4" creationId="{15723277-6BF2-4E7A-BA15-9A52DC87A3AD}"/>
          </ac:picMkLst>
        </pc:picChg>
      </pc:sldChg>
      <pc:sldChg chg="modSp add mod">
        <pc:chgData name="george fuller" userId="3897e32700ca0ed4" providerId="LiveId" clId="{2A1CF2AD-1B5B-4E62-9398-8743342BC668}" dt="2022-03-16T11:55:47.620" v="632" actId="6549"/>
        <pc:sldMkLst>
          <pc:docMk/>
          <pc:sldMk cId="2706415036" sldId="326"/>
        </pc:sldMkLst>
        <pc:spChg chg="mod">
          <ac:chgData name="george fuller" userId="3897e32700ca0ed4" providerId="LiveId" clId="{2A1CF2AD-1B5B-4E62-9398-8743342BC668}" dt="2022-03-16T11:55:47.620" v="632" actId="6549"/>
          <ac:spMkLst>
            <pc:docMk/>
            <pc:sldMk cId="2706415036" sldId="326"/>
            <ac:spMk id="3" creationId="{54E3757D-289F-4116-9564-104ECEF2A56C}"/>
          </ac:spMkLst>
        </pc:spChg>
        <pc:spChg chg="mod">
          <ac:chgData name="george fuller" userId="3897e32700ca0ed4" providerId="LiveId" clId="{2A1CF2AD-1B5B-4E62-9398-8743342BC668}" dt="2022-03-16T11:55:27.840" v="630" actId="27636"/>
          <ac:spMkLst>
            <pc:docMk/>
            <pc:sldMk cId="2706415036" sldId="326"/>
            <ac:spMk id="5" creationId="{BB524ED2-272A-4ADA-9A87-0B3A272672BA}"/>
          </ac:spMkLst>
        </pc:spChg>
      </pc:sldChg>
      <pc:sldChg chg="addSp delSp modSp add mod">
        <pc:chgData name="george fuller" userId="3897e32700ca0ed4" providerId="LiveId" clId="{2A1CF2AD-1B5B-4E62-9398-8743342BC668}" dt="2022-03-16T11:57:11.775" v="637" actId="1076"/>
        <pc:sldMkLst>
          <pc:docMk/>
          <pc:sldMk cId="1966028873" sldId="327"/>
        </pc:sldMkLst>
        <pc:spChg chg="del">
          <ac:chgData name="george fuller" userId="3897e32700ca0ed4" providerId="LiveId" clId="{2A1CF2AD-1B5B-4E62-9398-8743342BC668}" dt="2022-03-16T11:57:01.923" v="634" actId="21"/>
          <ac:spMkLst>
            <pc:docMk/>
            <pc:sldMk cId="1966028873" sldId="327"/>
            <ac:spMk id="3" creationId="{54E3757D-289F-4116-9564-104ECEF2A56C}"/>
          </ac:spMkLst>
        </pc:spChg>
        <pc:spChg chg="del">
          <ac:chgData name="george fuller" userId="3897e32700ca0ed4" providerId="LiveId" clId="{2A1CF2AD-1B5B-4E62-9398-8743342BC668}" dt="2022-03-16T11:57:09.058" v="636" actId="21"/>
          <ac:spMkLst>
            <pc:docMk/>
            <pc:sldMk cId="1966028873" sldId="327"/>
            <ac:spMk id="5" creationId="{BB524ED2-272A-4ADA-9A87-0B3A272672BA}"/>
          </ac:spMkLst>
        </pc:spChg>
        <pc:picChg chg="add mod">
          <ac:chgData name="george fuller" userId="3897e32700ca0ed4" providerId="LiveId" clId="{2A1CF2AD-1B5B-4E62-9398-8743342BC668}" dt="2022-03-16T11:57:11.775" v="637" actId="1076"/>
          <ac:picMkLst>
            <pc:docMk/>
            <pc:sldMk cId="1966028873" sldId="327"/>
            <ac:picMk id="4" creationId="{86937AE2-50E4-4A3D-8CA4-1D284B81765C}"/>
          </ac:picMkLst>
        </pc:picChg>
      </pc:sldChg>
      <pc:sldChg chg="addSp delSp modSp add mod">
        <pc:chgData name="george fuller" userId="3897e32700ca0ed4" providerId="LiveId" clId="{2A1CF2AD-1B5B-4E62-9398-8743342BC668}" dt="2022-03-16T14:18:20.924" v="727" actId="255"/>
        <pc:sldMkLst>
          <pc:docMk/>
          <pc:sldMk cId="700154112" sldId="328"/>
        </pc:sldMkLst>
        <pc:spChg chg="del mod">
          <ac:chgData name="george fuller" userId="3897e32700ca0ed4" providerId="LiveId" clId="{2A1CF2AD-1B5B-4E62-9398-8743342BC668}" dt="2022-03-16T12:00:22.924" v="702" actId="21"/>
          <ac:spMkLst>
            <pc:docMk/>
            <pc:sldMk cId="700154112" sldId="328"/>
            <ac:spMk id="3" creationId="{54E3757D-289F-4116-9564-104ECEF2A56C}"/>
          </ac:spMkLst>
        </pc:spChg>
        <pc:spChg chg="add mod">
          <ac:chgData name="george fuller" userId="3897e32700ca0ed4" providerId="LiveId" clId="{2A1CF2AD-1B5B-4E62-9398-8743342BC668}" dt="2022-03-16T14:18:20.924" v="727" actId="255"/>
          <ac:spMkLst>
            <pc:docMk/>
            <pc:sldMk cId="700154112" sldId="328"/>
            <ac:spMk id="4" creationId="{DC31C27D-85DA-459C-BD54-B4D4998A1C52}"/>
          </ac:spMkLst>
        </pc:spChg>
        <pc:spChg chg="mod">
          <ac:chgData name="george fuller" userId="3897e32700ca0ed4" providerId="LiveId" clId="{2A1CF2AD-1B5B-4E62-9398-8743342BC668}" dt="2022-03-16T11:58:25.828" v="646" actId="1076"/>
          <ac:spMkLst>
            <pc:docMk/>
            <pc:sldMk cId="700154112" sldId="328"/>
            <ac:spMk id="5" creationId="{BB524ED2-272A-4ADA-9A87-0B3A272672BA}"/>
          </ac:spMkLst>
        </pc:spChg>
        <pc:picChg chg="add mod">
          <ac:chgData name="george fuller" userId="3897e32700ca0ed4" providerId="LiveId" clId="{2A1CF2AD-1B5B-4E62-9398-8743342BC668}" dt="2022-03-16T12:00:28.625" v="704" actId="14100"/>
          <ac:picMkLst>
            <pc:docMk/>
            <pc:sldMk cId="700154112" sldId="328"/>
            <ac:picMk id="6" creationId="{A4C88864-2878-47D2-B435-8999623F36F4}"/>
          </ac:picMkLst>
        </pc:picChg>
      </pc:sldChg>
      <pc:sldChg chg="add">
        <pc:chgData name="george fuller" userId="3897e32700ca0ed4" providerId="LiveId" clId="{2A1CF2AD-1B5B-4E62-9398-8743342BC668}" dt="2022-03-16T02:11:03.468" v="367" actId="2890"/>
        <pc:sldMkLst>
          <pc:docMk/>
          <pc:sldMk cId="3462057704" sldId="329"/>
        </pc:sldMkLst>
      </pc:sldChg>
      <pc:sldChg chg="addSp modSp add mod">
        <pc:chgData name="george fuller" userId="3897e32700ca0ed4" providerId="LiveId" clId="{2A1CF2AD-1B5B-4E62-9398-8743342BC668}" dt="2022-03-16T14:21:36.687" v="745" actId="14100"/>
        <pc:sldMkLst>
          <pc:docMk/>
          <pc:sldMk cId="1578861917" sldId="330"/>
        </pc:sldMkLst>
        <pc:spChg chg="mod">
          <ac:chgData name="george fuller" userId="3897e32700ca0ed4" providerId="LiveId" clId="{2A1CF2AD-1B5B-4E62-9398-8743342BC668}" dt="2022-03-16T14:20:53.937" v="739" actId="1076"/>
          <ac:spMkLst>
            <pc:docMk/>
            <pc:sldMk cId="1578861917" sldId="330"/>
            <ac:spMk id="3" creationId="{54E3757D-289F-4116-9564-104ECEF2A56C}"/>
          </ac:spMkLst>
        </pc:spChg>
        <pc:spChg chg="add mod">
          <ac:chgData name="george fuller" userId="3897e32700ca0ed4" providerId="LiveId" clId="{2A1CF2AD-1B5B-4E62-9398-8743342BC668}" dt="2022-03-16T14:21:36.687" v="745" actId="14100"/>
          <ac:spMkLst>
            <pc:docMk/>
            <pc:sldMk cId="1578861917" sldId="330"/>
            <ac:spMk id="4" creationId="{1B575785-FE6F-49B4-A04E-D52AD1BD986C}"/>
          </ac:spMkLst>
        </pc:spChg>
        <pc:spChg chg="mod">
          <ac:chgData name="george fuller" userId="3897e32700ca0ed4" providerId="LiveId" clId="{2A1CF2AD-1B5B-4E62-9398-8743342BC668}" dt="2022-03-16T14:19:54.647" v="730" actId="207"/>
          <ac:spMkLst>
            <pc:docMk/>
            <pc:sldMk cId="1578861917" sldId="330"/>
            <ac:spMk id="5" creationId="{BB524ED2-272A-4ADA-9A87-0B3A272672BA}"/>
          </ac:spMkLst>
        </pc:spChg>
      </pc:sldChg>
      <pc:sldChg chg="modSp add mod">
        <pc:chgData name="george fuller" userId="3897e32700ca0ed4" providerId="LiveId" clId="{2A1CF2AD-1B5B-4E62-9398-8743342BC668}" dt="2022-03-16T14:22:42.801" v="765" actId="20577"/>
        <pc:sldMkLst>
          <pc:docMk/>
          <pc:sldMk cId="3010351440" sldId="331"/>
        </pc:sldMkLst>
        <pc:spChg chg="mod">
          <ac:chgData name="george fuller" userId="3897e32700ca0ed4" providerId="LiveId" clId="{2A1CF2AD-1B5B-4E62-9398-8743342BC668}" dt="2022-03-16T14:22:29.781" v="753" actId="255"/>
          <ac:spMkLst>
            <pc:docMk/>
            <pc:sldMk cId="3010351440" sldId="331"/>
            <ac:spMk id="3" creationId="{54E3757D-289F-4116-9564-104ECEF2A56C}"/>
          </ac:spMkLst>
        </pc:spChg>
        <pc:spChg chg="mod">
          <ac:chgData name="george fuller" userId="3897e32700ca0ed4" providerId="LiveId" clId="{2A1CF2AD-1B5B-4E62-9398-8743342BC668}" dt="2022-03-16T14:22:42.801" v="765" actId="20577"/>
          <ac:spMkLst>
            <pc:docMk/>
            <pc:sldMk cId="3010351440" sldId="331"/>
            <ac:spMk id="5" creationId="{BB524ED2-272A-4ADA-9A87-0B3A272672BA}"/>
          </ac:spMkLst>
        </pc:spChg>
      </pc:sldChg>
      <pc:sldChg chg="addSp delSp modSp add mod">
        <pc:chgData name="george fuller" userId="3897e32700ca0ed4" providerId="LiveId" clId="{2A1CF2AD-1B5B-4E62-9398-8743342BC668}" dt="2022-03-16T14:27:02.717" v="799" actId="255"/>
        <pc:sldMkLst>
          <pc:docMk/>
          <pc:sldMk cId="103305233" sldId="332"/>
        </pc:sldMkLst>
        <pc:spChg chg="mod">
          <ac:chgData name="george fuller" userId="3897e32700ca0ed4" providerId="LiveId" clId="{2A1CF2AD-1B5B-4E62-9398-8743342BC668}" dt="2022-03-16T14:27:02.717" v="799" actId="255"/>
          <ac:spMkLst>
            <pc:docMk/>
            <pc:sldMk cId="103305233" sldId="332"/>
            <ac:spMk id="3" creationId="{54E3757D-289F-4116-9564-104ECEF2A56C}"/>
          </ac:spMkLst>
        </pc:spChg>
        <pc:spChg chg="add del mod">
          <ac:chgData name="george fuller" userId="3897e32700ca0ed4" providerId="LiveId" clId="{2A1CF2AD-1B5B-4E62-9398-8743342BC668}" dt="2022-03-16T14:25:35.785" v="789" actId="478"/>
          <ac:spMkLst>
            <pc:docMk/>
            <pc:sldMk cId="103305233" sldId="332"/>
            <ac:spMk id="4" creationId="{7AA17F08-0FD6-448C-92E5-D5D3D4B24AB1}"/>
          </ac:spMkLst>
        </pc:spChg>
        <pc:spChg chg="del mod">
          <ac:chgData name="george fuller" userId="3897e32700ca0ed4" providerId="LiveId" clId="{2A1CF2AD-1B5B-4E62-9398-8743342BC668}" dt="2022-03-16T14:24:52.887" v="782" actId="478"/>
          <ac:spMkLst>
            <pc:docMk/>
            <pc:sldMk cId="103305233" sldId="332"/>
            <ac:spMk id="5" creationId="{BB524ED2-272A-4ADA-9A87-0B3A272672BA}"/>
          </ac:spMkLst>
        </pc:spChg>
        <pc:spChg chg="add mod">
          <ac:chgData name="george fuller" userId="3897e32700ca0ed4" providerId="LiveId" clId="{2A1CF2AD-1B5B-4E62-9398-8743342BC668}" dt="2022-03-16T14:25:25.218" v="787" actId="14100"/>
          <ac:spMkLst>
            <pc:docMk/>
            <pc:sldMk cId="103305233" sldId="332"/>
            <ac:spMk id="6" creationId="{35E1D4DE-B073-4620-AAC8-C3F128E5116A}"/>
          </ac:spMkLst>
        </pc:spChg>
      </pc:sldChg>
      <pc:sldChg chg="modSp add mod">
        <pc:chgData name="george fuller" userId="3897e32700ca0ed4" providerId="LiveId" clId="{2A1CF2AD-1B5B-4E62-9398-8743342BC668}" dt="2022-03-16T14:28:58.975" v="813" actId="14100"/>
        <pc:sldMkLst>
          <pc:docMk/>
          <pc:sldMk cId="2471359240" sldId="333"/>
        </pc:sldMkLst>
        <pc:spChg chg="mod">
          <ac:chgData name="george fuller" userId="3897e32700ca0ed4" providerId="LiveId" clId="{2A1CF2AD-1B5B-4E62-9398-8743342BC668}" dt="2022-03-16T14:28:58.975" v="813" actId="14100"/>
          <ac:spMkLst>
            <pc:docMk/>
            <pc:sldMk cId="2471359240" sldId="333"/>
            <ac:spMk id="3" creationId="{54E3757D-289F-4116-9564-104ECEF2A56C}"/>
          </ac:spMkLst>
        </pc:spChg>
        <pc:spChg chg="mod">
          <ac:chgData name="george fuller" userId="3897e32700ca0ed4" providerId="LiveId" clId="{2A1CF2AD-1B5B-4E62-9398-8743342BC668}" dt="2022-03-16T14:27:26.317" v="802" actId="27636"/>
          <ac:spMkLst>
            <pc:docMk/>
            <pc:sldMk cId="2471359240" sldId="333"/>
            <ac:spMk id="5" creationId="{BB524ED2-272A-4ADA-9A87-0B3A272672BA}"/>
          </ac:spMkLst>
        </pc:spChg>
      </pc:sldChg>
      <pc:sldChg chg="add">
        <pc:chgData name="george fuller" userId="3897e32700ca0ed4" providerId="LiveId" clId="{2A1CF2AD-1B5B-4E62-9398-8743342BC668}" dt="2022-03-16T12:00:37.367" v="709" actId="2890"/>
        <pc:sldMkLst>
          <pc:docMk/>
          <pc:sldMk cId="2381222378" sldId="334"/>
        </pc:sldMkLst>
      </pc:sldChg>
      <pc:sldChg chg="add">
        <pc:chgData name="george fuller" userId="3897e32700ca0ed4" providerId="LiveId" clId="{2A1CF2AD-1B5B-4E62-9398-8743342BC668}" dt="2022-03-16T12:00:37.670" v="710" actId="2890"/>
        <pc:sldMkLst>
          <pc:docMk/>
          <pc:sldMk cId="871672013" sldId="335"/>
        </pc:sldMkLst>
      </pc:sldChg>
      <pc:sldChg chg="add">
        <pc:chgData name="george fuller" userId="3897e32700ca0ed4" providerId="LiveId" clId="{2A1CF2AD-1B5B-4E62-9398-8743342BC668}" dt="2022-03-16T12:00:37.957" v="711" actId="2890"/>
        <pc:sldMkLst>
          <pc:docMk/>
          <pc:sldMk cId="3779403615" sldId="336"/>
        </pc:sldMkLst>
      </pc:sldChg>
      <pc:sldChg chg="add">
        <pc:chgData name="george fuller" userId="3897e32700ca0ed4" providerId="LiveId" clId="{2A1CF2AD-1B5B-4E62-9398-8743342BC668}" dt="2022-03-16T12:00:38.356" v="712" actId="2890"/>
        <pc:sldMkLst>
          <pc:docMk/>
          <pc:sldMk cId="2266935437" sldId="337"/>
        </pc:sldMkLst>
      </pc:sldChg>
      <pc:sldChg chg="add">
        <pc:chgData name="george fuller" userId="3897e32700ca0ed4" providerId="LiveId" clId="{2A1CF2AD-1B5B-4E62-9398-8743342BC668}" dt="2022-03-16T12:00:38.654" v="713" actId="2890"/>
        <pc:sldMkLst>
          <pc:docMk/>
          <pc:sldMk cId="1240888555" sldId="338"/>
        </pc:sldMkLst>
      </pc:sldChg>
      <pc:sldChg chg="addSp modSp add mod">
        <pc:chgData name="george fuller" userId="3897e32700ca0ed4" providerId="LiveId" clId="{2A1CF2AD-1B5B-4E62-9398-8743342BC668}" dt="2022-03-16T12:02:03.946" v="725" actId="1076"/>
        <pc:sldMkLst>
          <pc:docMk/>
          <pc:sldMk cId="262396896" sldId="339"/>
        </pc:sldMkLst>
        <pc:spChg chg="mod">
          <ac:chgData name="george fuller" userId="3897e32700ca0ed4" providerId="LiveId" clId="{2A1CF2AD-1B5B-4E62-9398-8743342BC668}" dt="2022-03-16T12:01:25.457" v="721" actId="14100"/>
          <ac:spMkLst>
            <pc:docMk/>
            <pc:sldMk cId="262396896" sldId="339"/>
            <ac:spMk id="3" creationId="{54E3757D-289F-4116-9564-104ECEF2A56C}"/>
          </ac:spMkLst>
        </pc:spChg>
        <pc:spChg chg="mod">
          <ac:chgData name="george fuller" userId="3897e32700ca0ed4" providerId="LiveId" clId="{2A1CF2AD-1B5B-4E62-9398-8743342BC668}" dt="2022-03-16T12:01:02.093" v="717" actId="6549"/>
          <ac:spMkLst>
            <pc:docMk/>
            <pc:sldMk cId="262396896" sldId="339"/>
            <ac:spMk id="5" creationId="{BB524ED2-272A-4ADA-9A87-0B3A272672BA}"/>
          </ac:spMkLst>
        </pc:spChg>
        <pc:picChg chg="add mod">
          <ac:chgData name="george fuller" userId="3897e32700ca0ed4" providerId="LiveId" clId="{2A1CF2AD-1B5B-4E62-9398-8743342BC668}" dt="2022-03-16T12:02:03.946" v="725" actId="1076"/>
          <ac:picMkLst>
            <pc:docMk/>
            <pc:sldMk cId="262396896" sldId="339"/>
            <ac:picMk id="4" creationId="{DF030EBD-7E3D-4D32-BEFC-9683051240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2022-03-16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2022-03-16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2022-03-16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2022-03-16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2022-03-16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2022-03-16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2022-03-16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2022-03-16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2022-03-16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2022-03-16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5" y="1475234"/>
            <a:ext cx="3425117" cy="2901694"/>
          </a:xfrm>
        </p:spPr>
        <p:txBody>
          <a:bodyPr anchor="b"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Olist</a:t>
            </a:r>
            <a:r>
              <a:rPr lang="en-US" sz="4000" dirty="0">
                <a:solidFill>
                  <a:schemeClr val="tx1"/>
                </a:solidFill>
              </a:rPr>
              <a:t> Technical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George Fuller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15 March 2022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E3757D-289F-4116-9564-104ECEF2A56C}"/>
              </a:ext>
            </a:extLst>
          </p:cNvPr>
          <p:cNvSpPr txBox="1">
            <a:spLocks/>
          </p:cNvSpPr>
          <p:nvPr/>
        </p:nvSpPr>
        <p:spPr>
          <a:xfrm>
            <a:off x="954405" y="848580"/>
            <a:ext cx="10058400" cy="171364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#remove unneeded columns from data frame 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del orders['</a:t>
            </a:r>
            <a:r>
              <a:rPr lang="en-US" sz="1600" dirty="0" err="1">
                <a:solidFill>
                  <a:schemeClr val="tx1"/>
                </a:solidFill>
              </a:rPr>
              <a:t>order_delivered_carrier_date</a:t>
            </a:r>
            <a:r>
              <a:rPr lang="en-US" sz="1600" dirty="0">
                <a:solidFill>
                  <a:schemeClr val="tx1"/>
                </a:solidFill>
              </a:rPr>
              <a:t>']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del orders['</a:t>
            </a:r>
            <a:r>
              <a:rPr lang="en-US" sz="1600" dirty="0" err="1">
                <a:solidFill>
                  <a:schemeClr val="tx1"/>
                </a:solidFill>
              </a:rPr>
              <a:t>order_delivered_customer_date</a:t>
            </a:r>
            <a:r>
              <a:rPr lang="en-US" sz="1600" dirty="0">
                <a:solidFill>
                  <a:schemeClr val="tx1"/>
                </a:solidFill>
              </a:rPr>
              <a:t>']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del orders['</a:t>
            </a:r>
            <a:r>
              <a:rPr lang="en-US" sz="1600" dirty="0" err="1">
                <a:solidFill>
                  <a:schemeClr val="tx1"/>
                </a:solidFill>
              </a:rPr>
              <a:t>order_estimated_delivery_date</a:t>
            </a:r>
            <a:r>
              <a:rPr lang="en-US" sz="1600" dirty="0">
                <a:solidFill>
                  <a:schemeClr val="tx1"/>
                </a:solidFill>
              </a:rPr>
              <a:t>']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del orders['</a:t>
            </a:r>
            <a:r>
              <a:rPr lang="en-US" sz="1600" dirty="0" err="1">
                <a:solidFill>
                  <a:schemeClr val="tx1"/>
                </a:solidFill>
              </a:rPr>
              <a:t>order_purchase_timestamp</a:t>
            </a:r>
            <a:r>
              <a:rPr lang="en-US" sz="1600" dirty="0">
                <a:solidFill>
                  <a:schemeClr val="tx1"/>
                </a:solidFill>
              </a:rPr>
              <a:t>']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del orders['</a:t>
            </a:r>
            <a:r>
              <a:rPr lang="en-US" sz="1600" dirty="0" err="1">
                <a:solidFill>
                  <a:schemeClr val="tx1"/>
                </a:solidFill>
              </a:rPr>
              <a:t>order_approved_at</a:t>
            </a:r>
            <a:r>
              <a:rPr lang="en-US" sz="1600" dirty="0">
                <a:solidFill>
                  <a:schemeClr val="tx1"/>
                </a:solidFill>
              </a:rPr>
              <a:t>']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print(orders.info())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524ED2-272A-4ADA-9A87-0B3A272672BA}"/>
              </a:ext>
            </a:extLst>
          </p:cNvPr>
          <p:cNvSpPr txBox="1">
            <a:spLocks/>
          </p:cNvSpPr>
          <p:nvPr/>
        </p:nvSpPr>
        <p:spPr>
          <a:xfrm>
            <a:off x="954405" y="248504"/>
            <a:ext cx="10058400" cy="580172"/>
          </a:xfrm>
          <a:prstGeom prst="rect">
            <a:avLst/>
          </a:prstGeom>
        </p:spPr>
        <p:txBody>
          <a:bodyPr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2060"/>
                </a:solidFill>
              </a:rPr>
              <a:t>#Remove the timestamp columns as they are no longer needed.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9D9205-F23B-466F-A047-3913BB444469}"/>
              </a:ext>
            </a:extLst>
          </p:cNvPr>
          <p:cNvSpPr txBox="1">
            <a:spLocks/>
          </p:cNvSpPr>
          <p:nvPr/>
        </p:nvSpPr>
        <p:spPr>
          <a:xfrm>
            <a:off x="954405" y="2752725"/>
            <a:ext cx="10058400" cy="312334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/>
                </a:solidFill>
              </a:rPr>
              <a:t>&lt;class '</a:t>
            </a:r>
            <a:r>
              <a:rPr lang="en-US" sz="1200" dirty="0" err="1">
                <a:solidFill>
                  <a:schemeClr val="tx1"/>
                </a:solidFill>
              </a:rPr>
              <a:t>pandas.core.frame.DataFrame</a:t>
            </a:r>
            <a:r>
              <a:rPr lang="en-US" sz="1200" dirty="0">
                <a:solidFill>
                  <a:schemeClr val="tx1"/>
                </a:solidFill>
              </a:rPr>
              <a:t>'&gt;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RangeIndex</a:t>
            </a:r>
            <a:r>
              <a:rPr lang="en-US" sz="1200" dirty="0">
                <a:solidFill>
                  <a:schemeClr val="tx1"/>
                </a:solidFill>
              </a:rPr>
              <a:t>: 99441 entries, 0 to 99440</a:t>
            </a:r>
          </a:p>
          <a:p>
            <a:r>
              <a:rPr lang="en-US" sz="1200" dirty="0">
                <a:solidFill>
                  <a:schemeClr val="tx1"/>
                </a:solidFill>
              </a:rPr>
              <a:t>Data columns (total 10 columns):</a:t>
            </a:r>
          </a:p>
          <a:p>
            <a:r>
              <a:rPr lang="en-US" sz="1200" dirty="0">
                <a:solidFill>
                  <a:schemeClr val="tx1"/>
                </a:solidFill>
              </a:rPr>
              <a:t> #   Column           Non-Null Count  </a:t>
            </a:r>
            <a:r>
              <a:rPr lang="en-US" sz="1200" dirty="0" err="1">
                <a:solidFill>
                  <a:schemeClr val="tx1"/>
                </a:solidFill>
              </a:rPr>
              <a:t>Dtype</a:t>
            </a:r>
            <a:r>
              <a:rPr lang="en-US" sz="1200" dirty="0">
                <a:solidFill>
                  <a:schemeClr val="tx1"/>
                </a:solidFill>
              </a:rPr>
              <a:t>         </a:t>
            </a:r>
          </a:p>
          <a:p>
            <a:r>
              <a:rPr lang="en-US" sz="1200" dirty="0">
                <a:solidFill>
                  <a:schemeClr val="tx1"/>
                </a:solidFill>
              </a:rPr>
              <a:t>---  ------           --------------  -----        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0   </a:t>
            </a:r>
            <a:r>
              <a:rPr lang="en-US" sz="1200" dirty="0" err="1">
                <a:solidFill>
                  <a:schemeClr val="tx1"/>
                </a:solidFill>
              </a:rPr>
              <a:t>order_id</a:t>
            </a:r>
            <a:r>
              <a:rPr lang="en-US" sz="1200" dirty="0">
                <a:solidFill>
                  <a:schemeClr val="tx1"/>
                </a:solidFill>
              </a:rPr>
              <a:t>         99441 non-null  object       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1   </a:t>
            </a:r>
            <a:r>
              <a:rPr lang="en-US" sz="1200" dirty="0" err="1">
                <a:solidFill>
                  <a:schemeClr val="tx1"/>
                </a:solidFill>
              </a:rPr>
              <a:t>customer_id</a:t>
            </a:r>
            <a:r>
              <a:rPr lang="en-US" sz="1200" dirty="0">
                <a:solidFill>
                  <a:schemeClr val="tx1"/>
                </a:solidFill>
              </a:rPr>
              <a:t>      99441 non-null  object       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2   </a:t>
            </a:r>
            <a:r>
              <a:rPr lang="en-US" sz="1200" dirty="0" err="1">
                <a:solidFill>
                  <a:schemeClr val="tx1"/>
                </a:solidFill>
              </a:rPr>
              <a:t>order_status</a:t>
            </a:r>
            <a:r>
              <a:rPr lang="en-US" sz="1200" dirty="0">
                <a:solidFill>
                  <a:schemeClr val="tx1"/>
                </a:solidFill>
              </a:rPr>
              <a:t>     99441 non-null  object       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3   </a:t>
            </a:r>
            <a:r>
              <a:rPr lang="en-US" sz="1200" dirty="0" err="1">
                <a:solidFill>
                  <a:schemeClr val="tx1"/>
                </a:solidFill>
              </a:rPr>
              <a:t>order_date</a:t>
            </a:r>
            <a:r>
              <a:rPr lang="en-US" sz="1200" dirty="0">
                <a:solidFill>
                  <a:schemeClr val="tx1"/>
                </a:solidFill>
              </a:rPr>
              <a:t>       99441 non-null  datetime64[ns]</a:t>
            </a:r>
          </a:p>
          <a:p>
            <a:r>
              <a:rPr lang="en-US" sz="1200" dirty="0">
                <a:solidFill>
                  <a:schemeClr val="tx1"/>
                </a:solidFill>
              </a:rPr>
              <a:t> 4   </a:t>
            </a:r>
            <a:r>
              <a:rPr lang="en-US" sz="1200" dirty="0" err="1">
                <a:solidFill>
                  <a:schemeClr val="tx1"/>
                </a:solidFill>
              </a:rPr>
              <a:t>carrier_date</a:t>
            </a:r>
            <a:r>
              <a:rPr lang="en-US" sz="1200" dirty="0">
                <a:solidFill>
                  <a:schemeClr val="tx1"/>
                </a:solidFill>
              </a:rPr>
              <a:t>     97658 non-null  datetime64[ns]</a:t>
            </a:r>
          </a:p>
          <a:p>
            <a:r>
              <a:rPr lang="en-US" sz="1200" dirty="0">
                <a:solidFill>
                  <a:schemeClr val="tx1"/>
                </a:solidFill>
              </a:rPr>
              <a:t> 5   </a:t>
            </a:r>
            <a:r>
              <a:rPr lang="en-US" sz="1200" dirty="0" err="1">
                <a:solidFill>
                  <a:schemeClr val="tx1"/>
                </a:solidFill>
              </a:rPr>
              <a:t>customer_date</a:t>
            </a:r>
            <a:r>
              <a:rPr lang="en-US" sz="1200" dirty="0">
                <a:solidFill>
                  <a:schemeClr val="tx1"/>
                </a:solidFill>
              </a:rPr>
              <a:t>    96476 non-null  datetime64[ns]</a:t>
            </a:r>
          </a:p>
          <a:p>
            <a:r>
              <a:rPr lang="en-US" sz="1200" dirty="0">
                <a:solidFill>
                  <a:schemeClr val="tx1"/>
                </a:solidFill>
              </a:rPr>
              <a:t> 6   </a:t>
            </a:r>
            <a:r>
              <a:rPr lang="en-US" sz="1200" dirty="0" err="1">
                <a:solidFill>
                  <a:schemeClr val="tx1"/>
                </a:solidFill>
              </a:rPr>
              <a:t>estiimated_date</a:t>
            </a:r>
            <a:r>
              <a:rPr lang="en-US" sz="1200" dirty="0">
                <a:solidFill>
                  <a:schemeClr val="tx1"/>
                </a:solidFill>
              </a:rPr>
              <a:t>  99441 non-null  datetime64[ns]</a:t>
            </a:r>
          </a:p>
          <a:p>
            <a:r>
              <a:rPr lang="en-US" sz="1200" dirty="0">
                <a:solidFill>
                  <a:schemeClr val="tx1"/>
                </a:solidFill>
              </a:rPr>
              <a:t> 7   </a:t>
            </a:r>
            <a:r>
              <a:rPr lang="en-US" sz="1200" dirty="0" err="1">
                <a:solidFill>
                  <a:schemeClr val="tx1"/>
                </a:solidFill>
              </a:rPr>
              <a:t>overdue_order</a:t>
            </a:r>
            <a:r>
              <a:rPr lang="en-US" sz="1200" dirty="0">
                <a:solidFill>
                  <a:schemeClr val="tx1"/>
                </a:solidFill>
              </a:rPr>
              <a:t>    99441 non-null  int32        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8   </a:t>
            </a:r>
            <a:r>
              <a:rPr lang="en-US" sz="1200" dirty="0" err="1">
                <a:solidFill>
                  <a:schemeClr val="tx1"/>
                </a:solidFill>
              </a:rPr>
              <a:t>days_overdue</a:t>
            </a:r>
            <a:r>
              <a:rPr lang="en-US" sz="1200" dirty="0">
                <a:solidFill>
                  <a:schemeClr val="tx1"/>
                </a:solidFill>
              </a:rPr>
              <a:t>     99441 non-null  int64        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9   </a:t>
            </a:r>
            <a:r>
              <a:rPr lang="en-US" sz="1200" dirty="0" err="1">
                <a:solidFill>
                  <a:schemeClr val="tx1"/>
                </a:solidFill>
              </a:rPr>
              <a:t>delivery_days</a:t>
            </a:r>
            <a:r>
              <a:rPr lang="en-US" sz="1200" dirty="0">
                <a:solidFill>
                  <a:schemeClr val="tx1"/>
                </a:solidFill>
              </a:rPr>
              <a:t>    99441 non-null  int64         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dtypes</a:t>
            </a:r>
            <a:r>
              <a:rPr lang="en-US" sz="1200" dirty="0">
                <a:solidFill>
                  <a:schemeClr val="tx1"/>
                </a:solidFill>
              </a:rPr>
              <a:t>: datetime64[ns](4), int32(1), int64(2), object(3)</a:t>
            </a:r>
          </a:p>
          <a:p>
            <a:r>
              <a:rPr lang="en-US" sz="1200" dirty="0">
                <a:solidFill>
                  <a:schemeClr val="tx1"/>
                </a:solidFill>
              </a:rPr>
              <a:t>memory usage: 7.2+ MB</a:t>
            </a:r>
          </a:p>
          <a:p>
            <a:r>
              <a:rPr lang="en-US" sz="1200" dirty="0">
                <a:solidFill>
                  <a:schemeClr val="tx1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96665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E3757D-289F-4116-9564-104ECEF2A56C}"/>
              </a:ext>
            </a:extLst>
          </p:cNvPr>
          <p:cNvSpPr txBox="1">
            <a:spLocks/>
          </p:cNvSpPr>
          <p:nvPr/>
        </p:nvSpPr>
        <p:spPr>
          <a:xfrm>
            <a:off x="954405" y="981928"/>
            <a:ext cx="10058400" cy="4885471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solidFill>
                  <a:schemeClr val="tx1"/>
                </a:solidFill>
              </a:rPr>
              <a:t>sales_query</a:t>
            </a:r>
            <a:r>
              <a:rPr lang="en-US" sz="1600" dirty="0">
                <a:solidFill>
                  <a:schemeClr val="tx1"/>
                </a:solidFill>
              </a:rPr>
              <a:t> = """ select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d.dateyear</a:t>
            </a:r>
            <a:r>
              <a:rPr lang="en-US" sz="1600" dirty="0">
                <a:solidFill>
                  <a:schemeClr val="tx1"/>
                </a:solidFill>
              </a:rPr>
              <a:t> as year,   </a:t>
            </a:r>
            <a:r>
              <a:rPr lang="en-US" sz="1600" dirty="0" err="1">
                <a:solidFill>
                  <a:schemeClr val="tx1"/>
                </a:solidFill>
              </a:rPr>
              <a:t>d.fdom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</a:t>
            </a:r>
            <a:r>
              <a:rPr lang="en-US" sz="1600" dirty="0" err="1">
                <a:solidFill>
                  <a:schemeClr val="tx1"/>
                </a:solidFill>
              </a:rPr>
              <a:t>b.order_id</a:t>
            </a:r>
            <a:r>
              <a:rPr lang="en-US" sz="1600" dirty="0">
                <a:solidFill>
                  <a:schemeClr val="tx1"/>
                </a:solidFill>
              </a:rPr>
              <a:t>,   </a:t>
            </a:r>
            <a:r>
              <a:rPr lang="en-US" sz="1600" dirty="0" err="1">
                <a:solidFill>
                  <a:schemeClr val="tx1"/>
                </a:solidFill>
              </a:rPr>
              <a:t>e.product_category_name_english</a:t>
            </a:r>
            <a:r>
              <a:rPr lang="en-US" sz="1600" dirty="0">
                <a:solidFill>
                  <a:schemeClr val="tx1"/>
                </a:solidFill>
              </a:rPr>
              <a:t>,   </a:t>
            </a:r>
            <a:r>
              <a:rPr lang="en-US" sz="1600" dirty="0" err="1">
                <a:solidFill>
                  <a:schemeClr val="tx1"/>
                </a:solidFill>
              </a:rPr>
              <a:t>b.product_id</a:t>
            </a:r>
            <a:r>
              <a:rPr lang="en-US" sz="1600" dirty="0">
                <a:solidFill>
                  <a:schemeClr val="tx1"/>
                </a:solidFill>
              </a:rPr>
              <a:t>,   </a:t>
            </a:r>
            <a:r>
              <a:rPr lang="en-US" sz="1600" dirty="0" err="1">
                <a:solidFill>
                  <a:schemeClr val="tx1"/>
                </a:solidFill>
              </a:rPr>
              <a:t>c.customer_unique_id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</a:t>
            </a:r>
            <a:r>
              <a:rPr lang="en-US" sz="1600" dirty="0" err="1">
                <a:solidFill>
                  <a:schemeClr val="tx1"/>
                </a:solidFill>
              </a:rPr>
              <a:t>c.customer_zip_code_prefix</a:t>
            </a:r>
            <a:r>
              <a:rPr lang="en-US" sz="1600" dirty="0">
                <a:solidFill>
                  <a:schemeClr val="tx1"/>
                </a:solidFill>
              </a:rPr>
              <a:t>,   </a:t>
            </a:r>
            <a:r>
              <a:rPr lang="en-US" sz="1600" dirty="0" err="1">
                <a:solidFill>
                  <a:schemeClr val="tx1"/>
                </a:solidFill>
              </a:rPr>
              <a:t>c.customer_state</a:t>
            </a:r>
            <a:r>
              <a:rPr lang="en-US" sz="1600" dirty="0">
                <a:solidFill>
                  <a:schemeClr val="tx1"/>
                </a:solidFill>
              </a:rPr>
              <a:t>,  </a:t>
            </a:r>
            <a:r>
              <a:rPr lang="en-US" sz="1600" dirty="0" err="1">
                <a:solidFill>
                  <a:schemeClr val="tx1"/>
                </a:solidFill>
              </a:rPr>
              <a:t>c.customer_city</a:t>
            </a:r>
            <a:r>
              <a:rPr lang="en-US" sz="1600" dirty="0">
                <a:solidFill>
                  <a:schemeClr val="tx1"/>
                </a:solidFill>
              </a:rPr>
              <a:t>,   </a:t>
            </a:r>
            <a:r>
              <a:rPr lang="en-US" sz="1600" dirty="0" err="1">
                <a:solidFill>
                  <a:schemeClr val="tx1"/>
                </a:solidFill>
              </a:rPr>
              <a:t>s.state_name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</a:t>
            </a:r>
            <a:r>
              <a:rPr lang="en-US" sz="1600" dirty="0" err="1">
                <a:solidFill>
                  <a:schemeClr val="tx1"/>
                </a:solidFill>
              </a:rPr>
              <a:t>s.region</a:t>
            </a:r>
            <a:r>
              <a:rPr lang="en-US" sz="1600" dirty="0">
                <a:solidFill>
                  <a:schemeClr val="tx1"/>
                </a:solidFill>
              </a:rPr>
              <a:t>,   </a:t>
            </a:r>
            <a:r>
              <a:rPr lang="en-US" sz="1600" dirty="0" err="1">
                <a:solidFill>
                  <a:schemeClr val="tx1"/>
                </a:solidFill>
              </a:rPr>
              <a:t>a.order_date</a:t>
            </a:r>
            <a:r>
              <a:rPr lang="en-US" sz="1600" dirty="0">
                <a:solidFill>
                  <a:schemeClr val="tx1"/>
                </a:solidFill>
              </a:rPr>
              <a:t>,   </a:t>
            </a:r>
            <a:r>
              <a:rPr lang="en-US" sz="1600" dirty="0" err="1">
                <a:solidFill>
                  <a:schemeClr val="tx1"/>
                </a:solidFill>
              </a:rPr>
              <a:t>d.month</a:t>
            </a:r>
            <a:r>
              <a:rPr lang="en-US" sz="1600" dirty="0">
                <a:solidFill>
                  <a:schemeClr val="tx1"/>
                </a:solidFill>
              </a:rPr>
              <a:t>,   </a:t>
            </a:r>
            <a:r>
              <a:rPr lang="en-US" sz="1600" dirty="0" err="1">
                <a:solidFill>
                  <a:schemeClr val="tx1"/>
                </a:solidFill>
              </a:rPr>
              <a:t>d.dow_name</a:t>
            </a:r>
            <a:r>
              <a:rPr lang="en-US" sz="1600" dirty="0">
                <a:solidFill>
                  <a:schemeClr val="tx1"/>
                </a:solidFill>
              </a:rPr>
              <a:t>,   </a:t>
            </a:r>
            <a:r>
              <a:rPr lang="en-US" sz="1600" dirty="0" err="1">
                <a:solidFill>
                  <a:schemeClr val="tx1"/>
                </a:solidFill>
              </a:rPr>
              <a:t>d.month_name</a:t>
            </a:r>
            <a:r>
              <a:rPr lang="en-US" sz="1600" dirty="0">
                <a:solidFill>
                  <a:schemeClr val="tx1"/>
                </a:solidFill>
              </a:rPr>
              <a:t>,   </a:t>
            </a:r>
            <a:r>
              <a:rPr lang="en-US" sz="1600" dirty="0" err="1">
                <a:solidFill>
                  <a:schemeClr val="tx1"/>
                </a:solidFill>
              </a:rPr>
              <a:t>d.month_short_name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</a:t>
            </a:r>
            <a:r>
              <a:rPr lang="en-US" sz="1600" dirty="0" err="1">
                <a:solidFill>
                  <a:schemeClr val="tx1"/>
                </a:solidFill>
              </a:rPr>
              <a:t>l.Latitude</a:t>
            </a:r>
            <a:r>
              <a:rPr lang="en-US" sz="1600" dirty="0">
                <a:solidFill>
                  <a:schemeClr val="tx1"/>
                </a:solidFill>
              </a:rPr>
              <a:t> as latitude,   </a:t>
            </a:r>
            <a:r>
              <a:rPr lang="en-US" sz="1600" dirty="0" err="1">
                <a:solidFill>
                  <a:schemeClr val="tx1"/>
                </a:solidFill>
              </a:rPr>
              <a:t>l.Longatitude</a:t>
            </a:r>
            <a:r>
              <a:rPr lang="en-US" sz="1600" dirty="0">
                <a:solidFill>
                  <a:schemeClr val="tx1"/>
                </a:solidFill>
              </a:rPr>
              <a:t> as </a:t>
            </a:r>
            <a:r>
              <a:rPr lang="en-US" sz="1600" dirty="0" err="1">
                <a:solidFill>
                  <a:schemeClr val="tx1"/>
                </a:solidFill>
              </a:rPr>
              <a:t>longatitude</a:t>
            </a:r>
            <a:r>
              <a:rPr lang="en-US" sz="1600" dirty="0">
                <a:solidFill>
                  <a:schemeClr val="tx1"/>
                </a:solidFill>
              </a:rPr>
              <a:t>,   </a:t>
            </a:r>
            <a:r>
              <a:rPr lang="en-US" sz="1600" dirty="0" err="1">
                <a:solidFill>
                  <a:schemeClr val="tx1"/>
                </a:solidFill>
              </a:rPr>
              <a:t>a.overdue_order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</a:t>
            </a:r>
            <a:r>
              <a:rPr lang="en-US" sz="1600" dirty="0" err="1">
                <a:solidFill>
                  <a:schemeClr val="tx1"/>
                </a:solidFill>
              </a:rPr>
              <a:t>a.days_overdue</a:t>
            </a:r>
            <a:r>
              <a:rPr lang="en-US" sz="1600" dirty="0">
                <a:solidFill>
                  <a:schemeClr val="tx1"/>
                </a:solidFill>
              </a:rPr>
              <a:t>,   </a:t>
            </a:r>
            <a:r>
              <a:rPr lang="en-US" sz="1600" dirty="0" err="1">
                <a:solidFill>
                  <a:schemeClr val="tx1"/>
                </a:solidFill>
              </a:rPr>
              <a:t>a.delivery_days</a:t>
            </a:r>
            <a:r>
              <a:rPr lang="en-US" sz="1600" dirty="0">
                <a:solidFill>
                  <a:schemeClr val="tx1"/>
                </a:solidFill>
              </a:rPr>
              <a:t>,  </a:t>
            </a:r>
            <a:r>
              <a:rPr lang="en-US" sz="1600" dirty="0" err="1">
                <a:solidFill>
                  <a:schemeClr val="tx1"/>
                </a:solidFill>
              </a:rPr>
              <a:t>b.price</a:t>
            </a:r>
            <a:r>
              <a:rPr lang="en-US" sz="1600" dirty="0">
                <a:solidFill>
                  <a:schemeClr val="tx1"/>
                </a:solidFill>
              </a:rPr>
              <a:t> as sales,   count(distinct </a:t>
            </a:r>
            <a:r>
              <a:rPr lang="en-US" sz="1600" dirty="0" err="1">
                <a:solidFill>
                  <a:schemeClr val="tx1"/>
                </a:solidFill>
              </a:rPr>
              <a:t>a.order_id</a:t>
            </a:r>
            <a:r>
              <a:rPr lang="en-US" sz="1600" dirty="0">
                <a:solidFill>
                  <a:schemeClr val="tx1"/>
                </a:solidFill>
              </a:rPr>
              <a:t>) as </a:t>
            </a:r>
            <a:r>
              <a:rPr lang="en-US" sz="1600" dirty="0" err="1">
                <a:solidFill>
                  <a:schemeClr val="tx1"/>
                </a:solidFill>
              </a:rPr>
              <a:t>order_count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count(distinct </a:t>
            </a:r>
            <a:r>
              <a:rPr lang="en-US" sz="1600" dirty="0" err="1">
                <a:solidFill>
                  <a:schemeClr val="tx1"/>
                </a:solidFill>
              </a:rPr>
              <a:t>b.order_id</a:t>
            </a:r>
            <a:r>
              <a:rPr lang="en-US" sz="1600" dirty="0">
                <a:solidFill>
                  <a:schemeClr val="tx1"/>
                </a:solidFill>
              </a:rPr>
              <a:t>) as </a:t>
            </a:r>
            <a:r>
              <a:rPr lang="en-US" sz="1600" dirty="0" err="1">
                <a:solidFill>
                  <a:schemeClr val="tx1"/>
                </a:solidFill>
              </a:rPr>
              <a:t>item_qty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       from orders a    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left join items b on </a:t>
            </a:r>
            <a:r>
              <a:rPr lang="en-US" sz="1600" dirty="0" err="1">
                <a:solidFill>
                  <a:schemeClr val="tx1"/>
                </a:solidFill>
              </a:rPr>
              <a:t>a.order_id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b.order_id</a:t>
            </a:r>
            <a:r>
              <a:rPr lang="en-US" sz="1600" dirty="0">
                <a:solidFill>
                  <a:schemeClr val="tx1"/>
                </a:solidFill>
              </a:rPr>
              <a:t>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inner join customers c on </a:t>
            </a:r>
            <a:r>
              <a:rPr lang="en-US" sz="1600" dirty="0" err="1">
                <a:solidFill>
                  <a:schemeClr val="tx1"/>
                </a:solidFill>
              </a:rPr>
              <a:t>a.customer_id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c.customer_id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       left join products p on </a:t>
            </a:r>
            <a:r>
              <a:rPr lang="en-US" sz="1600" dirty="0" err="1">
                <a:solidFill>
                  <a:schemeClr val="tx1"/>
                </a:solidFill>
              </a:rPr>
              <a:t>b.product_id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dirty="0" err="1">
                <a:solidFill>
                  <a:schemeClr val="tx1"/>
                </a:solidFill>
              </a:rPr>
              <a:t>p.product_id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       left join </a:t>
            </a:r>
            <a:r>
              <a:rPr lang="en-US" sz="1600" dirty="0" err="1">
                <a:solidFill>
                  <a:schemeClr val="tx1"/>
                </a:solidFill>
              </a:rPr>
              <a:t>english</a:t>
            </a:r>
            <a:r>
              <a:rPr lang="en-US" sz="1600" dirty="0">
                <a:solidFill>
                  <a:schemeClr val="tx1"/>
                </a:solidFill>
              </a:rPr>
              <a:t> e on </a:t>
            </a:r>
            <a:r>
              <a:rPr lang="en-US" sz="1600" dirty="0" err="1">
                <a:solidFill>
                  <a:schemeClr val="tx1"/>
                </a:solidFill>
              </a:rPr>
              <a:t>p.product_category_name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dirty="0" err="1">
                <a:solidFill>
                  <a:schemeClr val="tx1"/>
                </a:solidFill>
              </a:rPr>
              <a:t>e.product_category_name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       left join </a:t>
            </a:r>
            <a:r>
              <a:rPr lang="en-US" sz="1600" dirty="0" err="1">
                <a:solidFill>
                  <a:schemeClr val="tx1"/>
                </a:solidFill>
              </a:rPr>
              <a:t>date_year</a:t>
            </a:r>
            <a:r>
              <a:rPr lang="en-US" sz="1600" dirty="0">
                <a:solidFill>
                  <a:schemeClr val="tx1"/>
                </a:solidFill>
              </a:rPr>
              <a:t> d on </a:t>
            </a:r>
            <a:r>
              <a:rPr lang="en-US" sz="1600" dirty="0" err="1">
                <a:solidFill>
                  <a:schemeClr val="tx1"/>
                </a:solidFill>
              </a:rPr>
              <a:t>a.order_date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d.date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       left join </a:t>
            </a:r>
            <a:r>
              <a:rPr lang="en-US" sz="1600" dirty="0" err="1">
                <a:solidFill>
                  <a:schemeClr val="tx1"/>
                </a:solidFill>
              </a:rPr>
              <a:t>state_names</a:t>
            </a:r>
            <a:r>
              <a:rPr lang="en-US" sz="1600" dirty="0">
                <a:solidFill>
                  <a:schemeClr val="tx1"/>
                </a:solidFill>
              </a:rPr>
              <a:t> s on </a:t>
            </a:r>
            <a:r>
              <a:rPr lang="en-US" sz="1600" dirty="0" err="1">
                <a:solidFill>
                  <a:schemeClr val="tx1"/>
                </a:solidFill>
              </a:rPr>
              <a:t>c.customer_state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s.state_code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       left join </a:t>
            </a:r>
            <a:r>
              <a:rPr lang="en-US" sz="1600" dirty="0" err="1">
                <a:solidFill>
                  <a:schemeClr val="tx1"/>
                </a:solidFill>
              </a:rPr>
              <a:t>state_locations</a:t>
            </a:r>
            <a:r>
              <a:rPr lang="en-US" sz="1600" dirty="0">
                <a:solidFill>
                  <a:schemeClr val="tx1"/>
                </a:solidFill>
              </a:rPr>
              <a:t> l on </a:t>
            </a:r>
            <a:r>
              <a:rPr lang="en-US" sz="1600" dirty="0" err="1">
                <a:solidFill>
                  <a:schemeClr val="tx1"/>
                </a:solidFill>
              </a:rPr>
              <a:t>c.customer_state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l.geolocation_state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       where </a:t>
            </a:r>
            <a:r>
              <a:rPr lang="en-US" sz="1600" dirty="0" err="1">
                <a:solidFill>
                  <a:schemeClr val="tx1"/>
                </a:solidFill>
              </a:rPr>
              <a:t>a.order_status</a:t>
            </a:r>
            <a:r>
              <a:rPr lang="en-US" sz="1600" dirty="0">
                <a:solidFill>
                  <a:schemeClr val="tx1"/>
                </a:solidFill>
              </a:rPr>
              <a:t> in("</a:t>
            </a:r>
            <a:r>
              <a:rPr lang="en-US" sz="1600" dirty="0" err="1">
                <a:solidFill>
                  <a:schemeClr val="tx1"/>
                </a:solidFill>
              </a:rPr>
              <a:t>delivered","invoiced","shipped</a:t>
            </a:r>
            <a:r>
              <a:rPr lang="en-US" sz="1600" dirty="0">
                <a:solidFill>
                  <a:schemeClr val="tx1"/>
                </a:solidFill>
              </a:rPr>
              <a:t>") and </a:t>
            </a:r>
            <a:r>
              <a:rPr lang="en-US" sz="1600" dirty="0" err="1">
                <a:solidFill>
                  <a:schemeClr val="tx1"/>
                </a:solidFill>
              </a:rPr>
              <a:t>dateyear</a:t>
            </a:r>
            <a:r>
              <a:rPr lang="en-US" sz="1600" dirty="0">
                <a:solidFill>
                  <a:schemeClr val="tx1"/>
                </a:solidFill>
              </a:rPr>
              <a:t> in(2017,2018)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group by 1,2,3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having </a:t>
            </a:r>
            <a:r>
              <a:rPr lang="en-US" sz="1600" dirty="0" err="1">
                <a:solidFill>
                  <a:schemeClr val="tx1"/>
                </a:solidFill>
              </a:rPr>
              <a:t>item_qty</a:t>
            </a:r>
            <a:r>
              <a:rPr lang="en-US" sz="1600" dirty="0">
                <a:solidFill>
                  <a:schemeClr val="tx1"/>
                </a:solidFill>
              </a:rPr>
              <a:t> &gt;0""“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sales_data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psql.sqldf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sales_query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sales_data</a:t>
            </a:r>
            <a:r>
              <a:rPr lang="en-US" sz="1600" dirty="0">
                <a:solidFill>
                  <a:schemeClr val="tx1"/>
                </a:solidFill>
              </a:rPr>
              <a:t>['</a:t>
            </a:r>
            <a:r>
              <a:rPr lang="en-US" sz="1600" dirty="0" err="1">
                <a:solidFill>
                  <a:schemeClr val="tx1"/>
                </a:solidFill>
              </a:rPr>
              <a:t>order_date</a:t>
            </a:r>
            <a:r>
              <a:rPr lang="en-US" sz="1600" dirty="0">
                <a:solidFill>
                  <a:schemeClr val="tx1"/>
                </a:solidFill>
              </a:rPr>
              <a:t>'] = </a:t>
            </a:r>
            <a:r>
              <a:rPr lang="en-US" sz="1600" dirty="0" err="1">
                <a:solidFill>
                  <a:schemeClr val="tx1"/>
                </a:solidFill>
              </a:rPr>
              <a:t>sales_data</a:t>
            </a:r>
            <a:r>
              <a:rPr lang="en-US" sz="1600" dirty="0">
                <a:solidFill>
                  <a:schemeClr val="tx1"/>
                </a:solidFill>
              </a:rPr>
              <a:t>['</a:t>
            </a:r>
            <a:r>
              <a:rPr lang="en-US" sz="1600" dirty="0" err="1">
                <a:solidFill>
                  <a:schemeClr val="tx1"/>
                </a:solidFill>
              </a:rPr>
              <a:t>order_date</a:t>
            </a:r>
            <a:r>
              <a:rPr lang="en-US" sz="1600" dirty="0">
                <a:solidFill>
                  <a:schemeClr val="tx1"/>
                </a:solidFill>
              </a:rPr>
              <a:t>'].apply(</a:t>
            </a:r>
            <a:r>
              <a:rPr lang="en-US" sz="1600" dirty="0" err="1">
                <a:solidFill>
                  <a:schemeClr val="tx1"/>
                </a:solidFill>
              </a:rPr>
              <a:t>pd.to_datetime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524ED2-272A-4ADA-9A87-0B3A272672BA}"/>
              </a:ext>
            </a:extLst>
          </p:cNvPr>
          <p:cNvSpPr txBox="1">
            <a:spLocks/>
          </p:cNvSpPr>
          <p:nvPr/>
        </p:nvSpPr>
        <p:spPr>
          <a:xfrm>
            <a:off x="954405" y="248504"/>
            <a:ext cx="10058400" cy="361096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70C0"/>
                </a:solidFill>
              </a:rPr>
              <a:t>Query to get the sales, customer info, and product details, dates </a:t>
            </a:r>
            <a:r>
              <a:rPr lang="en-US" sz="3200" dirty="0" err="1">
                <a:solidFill>
                  <a:srgbClr val="0070C0"/>
                </a:solidFill>
              </a:rPr>
              <a:t>ect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7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E3757D-289F-4116-9564-104ECEF2A56C}"/>
              </a:ext>
            </a:extLst>
          </p:cNvPr>
          <p:cNvSpPr txBox="1">
            <a:spLocks/>
          </p:cNvSpPr>
          <p:nvPr/>
        </p:nvSpPr>
        <p:spPr>
          <a:xfrm>
            <a:off x="478155" y="191353"/>
            <a:ext cx="10058400" cy="6180871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&lt;class '</a:t>
            </a:r>
            <a:r>
              <a:rPr lang="en-US" sz="1400" dirty="0" err="1">
                <a:solidFill>
                  <a:schemeClr val="tx1"/>
                </a:solidFill>
              </a:rPr>
              <a:t>pandas.core.frame.DataFrame</a:t>
            </a:r>
            <a:r>
              <a:rPr lang="en-US" sz="1400" dirty="0">
                <a:solidFill>
                  <a:schemeClr val="tx1"/>
                </a:solidFill>
              </a:rPr>
              <a:t>'&gt;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RangeIndex</a:t>
            </a:r>
            <a:r>
              <a:rPr lang="en-US" sz="1400" dirty="0">
                <a:solidFill>
                  <a:schemeClr val="tx1"/>
                </a:solidFill>
              </a:rPr>
              <a:t>: 97605 entries, 0 to 97604</a:t>
            </a:r>
          </a:p>
          <a:p>
            <a:r>
              <a:rPr lang="en-US" sz="1400" dirty="0">
                <a:solidFill>
                  <a:schemeClr val="tx1"/>
                </a:solidFill>
              </a:rPr>
              <a:t>Data columns (total 24 columns):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#   Column                         Non-Null Count  </a:t>
            </a:r>
            <a:r>
              <a:rPr lang="en-US" sz="1400" dirty="0" err="1">
                <a:solidFill>
                  <a:schemeClr val="tx1"/>
                </a:solidFill>
              </a:rPr>
              <a:t>Dtype</a:t>
            </a:r>
            <a:r>
              <a:rPr lang="en-US" sz="1400" dirty="0">
                <a:solidFill>
                  <a:schemeClr val="tx1"/>
                </a:solidFill>
              </a:rPr>
              <a:t> 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---  ------                         --------------  ----- 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0   year                           97605 non-null  int64 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1   </a:t>
            </a:r>
            <a:r>
              <a:rPr lang="en-US" sz="1400" dirty="0" err="1">
                <a:solidFill>
                  <a:schemeClr val="tx1"/>
                </a:solidFill>
              </a:rPr>
              <a:t>fdom</a:t>
            </a:r>
            <a:r>
              <a:rPr lang="en-US" sz="1400" dirty="0">
                <a:solidFill>
                  <a:schemeClr val="tx1"/>
                </a:solidFill>
              </a:rPr>
              <a:t>                           97605 non-null  object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2   </a:t>
            </a:r>
            <a:r>
              <a:rPr lang="en-US" sz="1400" dirty="0" err="1">
                <a:solidFill>
                  <a:schemeClr val="tx1"/>
                </a:solidFill>
              </a:rPr>
              <a:t>order_id</a:t>
            </a:r>
            <a:r>
              <a:rPr lang="en-US" sz="1400" dirty="0">
                <a:solidFill>
                  <a:schemeClr val="tx1"/>
                </a:solidFill>
              </a:rPr>
              <a:t>                       97605 non-null  object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3   </a:t>
            </a:r>
            <a:r>
              <a:rPr lang="en-US" sz="1400" dirty="0" err="1">
                <a:solidFill>
                  <a:schemeClr val="tx1"/>
                </a:solidFill>
              </a:rPr>
              <a:t>product_category_name_english</a:t>
            </a:r>
            <a:r>
              <a:rPr lang="en-US" sz="1400" dirty="0">
                <a:solidFill>
                  <a:schemeClr val="tx1"/>
                </a:solidFill>
              </a:rPr>
              <a:t>  96194 non-null  object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4   </a:t>
            </a:r>
            <a:r>
              <a:rPr lang="en-US" sz="1400" dirty="0" err="1">
                <a:solidFill>
                  <a:schemeClr val="tx1"/>
                </a:solidFill>
              </a:rPr>
              <a:t>product_id</a:t>
            </a:r>
            <a:r>
              <a:rPr lang="en-US" sz="1400" dirty="0">
                <a:solidFill>
                  <a:schemeClr val="tx1"/>
                </a:solidFill>
              </a:rPr>
              <a:t>                     97605 non-null  object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5   </a:t>
            </a:r>
            <a:r>
              <a:rPr lang="en-US" sz="1400" dirty="0" err="1">
                <a:solidFill>
                  <a:schemeClr val="tx1"/>
                </a:solidFill>
              </a:rPr>
              <a:t>customer_unique_id</a:t>
            </a:r>
            <a:r>
              <a:rPr lang="en-US" sz="1400" dirty="0">
                <a:solidFill>
                  <a:schemeClr val="tx1"/>
                </a:solidFill>
              </a:rPr>
              <a:t>             97605 non-null  object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6   </a:t>
            </a:r>
            <a:r>
              <a:rPr lang="en-US" sz="1400" dirty="0" err="1">
                <a:solidFill>
                  <a:schemeClr val="tx1"/>
                </a:solidFill>
              </a:rPr>
              <a:t>customer_zip_code_prefix</a:t>
            </a:r>
            <a:r>
              <a:rPr lang="en-US" sz="1400" dirty="0">
                <a:solidFill>
                  <a:schemeClr val="tx1"/>
                </a:solidFill>
              </a:rPr>
              <a:t>       97605 non-null  int64 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7   </a:t>
            </a:r>
            <a:r>
              <a:rPr lang="en-US" sz="1400" dirty="0" err="1">
                <a:solidFill>
                  <a:schemeClr val="tx1"/>
                </a:solidFill>
              </a:rPr>
              <a:t>customer_state</a:t>
            </a:r>
            <a:r>
              <a:rPr lang="en-US" sz="1400" dirty="0">
                <a:solidFill>
                  <a:schemeClr val="tx1"/>
                </a:solidFill>
              </a:rPr>
              <a:t>                 97605 non-null  object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8   </a:t>
            </a:r>
            <a:r>
              <a:rPr lang="en-US" sz="1400" dirty="0" err="1">
                <a:solidFill>
                  <a:schemeClr val="tx1"/>
                </a:solidFill>
              </a:rPr>
              <a:t>customer_city</a:t>
            </a:r>
            <a:r>
              <a:rPr lang="en-US" sz="1400" dirty="0">
                <a:solidFill>
                  <a:schemeClr val="tx1"/>
                </a:solidFill>
              </a:rPr>
              <a:t>                  97605 non-null  object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9   </a:t>
            </a:r>
            <a:r>
              <a:rPr lang="en-US" sz="1400" dirty="0" err="1">
                <a:solidFill>
                  <a:schemeClr val="tx1"/>
                </a:solidFill>
              </a:rPr>
              <a:t>state_name</a:t>
            </a:r>
            <a:r>
              <a:rPr lang="en-US" sz="1400" dirty="0">
                <a:solidFill>
                  <a:schemeClr val="tx1"/>
                </a:solidFill>
              </a:rPr>
              <a:t>                     97605 non-null  object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10  region                         97605 non-null  object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11  </a:t>
            </a:r>
            <a:r>
              <a:rPr lang="en-US" sz="1400" dirty="0" err="1">
                <a:solidFill>
                  <a:schemeClr val="tx1"/>
                </a:solidFill>
              </a:rPr>
              <a:t>order_date</a:t>
            </a:r>
            <a:r>
              <a:rPr lang="en-US" sz="1400" dirty="0">
                <a:solidFill>
                  <a:schemeClr val="tx1"/>
                </a:solidFill>
              </a:rPr>
              <a:t>                     97605 non-null  datetime64[ns]</a:t>
            </a:r>
          </a:p>
          <a:p>
            <a:r>
              <a:rPr lang="en-US" sz="1400" dirty="0">
                <a:solidFill>
                  <a:schemeClr val="tx1"/>
                </a:solidFill>
              </a:rPr>
              <a:t> 12  month                          97605 non-null  int64 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13  </a:t>
            </a:r>
            <a:r>
              <a:rPr lang="en-US" sz="1400" dirty="0" err="1">
                <a:solidFill>
                  <a:schemeClr val="tx1"/>
                </a:solidFill>
              </a:rPr>
              <a:t>dow_name</a:t>
            </a:r>
            <a:r>
              <a:rPr lang="en-US" sz="1400" dirty="0">
                <a:solidFill>
                  <a:schemeClr val="tx1"/>
                </a:solidFill>
              </a:rPr>
              <a:t>                       97605 non-null  object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14  </a:t>
            </a:r>
            <a:r>
              <a:rPr lang="en-US" sz="1400" dirty="0" err="1">
                <a:solidFill>
                  <a:schemeClr val="tx1"/>
                </a:solidFill>
              </a:rPr>
              <a:t>month_name</a:t>
            </a:r>
            <a:r>
              <a:rPr lang="en-US" sz="1400" dirty="0">
                <a:solidFill>
                  <a:schemeClr val="tx1"/>
                </a:solidFill>
              </a:rPr>
              <a:t>                     97605 non-null  object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15  </a:t>
            </a:r>
            <a:r>
              <a:rPr lang="en-US" sz="1400" dirty="0" err="1">
                <a:solidFill>
                  <a:schemeClr val="tx1"/>
                </a:solidFill>
              </a:rPr>
              <a:t>month_short_name</a:t>
            </a:r>
            <a:r>
              <a:rPr lang="en-US" sz="1400" dirty="0">
                <a:solidFill>
                  <a:schemeClr val="tx1"/>
                </a:solidFill>
              </a:rPr>
              <a:t>               97605 non-null  object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16  latitude                       97605 non-null  float64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17  </a:t>
            </a:r>
            <a:r>
              <a:rPr lang="en-US" sz="1400" dirty="0" err="1">
                <a:solidFill>
                  <a:schemeClr val="tx1"/>
                </a:solidFill>
              </a:rPr>
              <a:t>longatitude</a:t>
            </a:r>
            <a:r>
              <a:rPr lang="en-US" sz="1400" dirty="0">
                <a:solidFill>
                  <a:schemeClr val="tx1"/>
                </a:solidFill>
              </a:rPr>
              <a:t>                    97605 non-null  float64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18  </a:t>
            </a:r>
            <a:r>
              <a:rPr lang="en-US" sz="1400" dirty="0" err="1">
                <a:solidFill>
                  <a:schemeClr val="tx1"/>
                </a:solidFill>
              </a:rPr>
              <a:t>overdue_order</a:t>
            </a:r>
            <a:r>
              <a:rPr lang="en-US" sz="1400" dirty="0">
                <a:solidFill>
                  <a:schemeClr val="tx1"/>
                </a:solidFill>
              </a:rPr>
              <a:t>                  97605 non-null  int64 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19  </a:t>
            </a:r>
            <a:r>
              <a:rPr lang="en-US" sz="1400" dirty="0" err="1">
                <a:solidFill>
                  <a:schemeClr val="tx1"/>
                </a:solidFill>
              </a:rPr>
              <a:t>days_overdue</a:t>
            </a:r>
            <a:r>
              <a:rPr lang="en-US" sz="1400" dirty="0">
                <a:solidFill>
                  <a:schemeClr val="tx1"/>
                </a:solidFill>
              </a:rPr>
              <a:t>                   97605 non-null  int64 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20  </a:t>
            </a:r>
            <a:r>
              <a:rPr lang="en-US" sz="1400" dirty="0" err="1">
                <a:solidFill>
                  <a:schemeClr val="tx1"/>
                </a:solidFill>
              </a:rPr>
              <a:t>delivery_days</a:t>
            </a:r>
            <a:r>
              <a:rPr lang="en-US" sz="1400" dirty="0">
                <a:solidFill>
                  <a:schemeClr val="tx1"/>
                </a:solidFill>
              </a:rPr>
              <a:t>                  97605 non-null  int64 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21  sales                          97605 non-null  float64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22  </a:t>
            </a:r>
            <a:r>
              <a:rPr lang="en-US" sz="1400" dirty="0" err="1">
                <a:solidFill>
                  <a:schemeClr val="tx1"/>
                </a:solidFill>
              </a:rPr>
              <a:t>order_count</a:t>
            </a:r>
            <a:r>
              <a:rPr lang="en-US" sz="1400" dirty="0">
                <a:solidFill>
                  <a:schemeClr val="tx1"/>
                </a:solidFill>
              </a:rPr>
              <a:t>                    97605 non-null  int64 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23  </a:t>
            </a:r>
            <a:r>
              <a:rPr lang="en-US" sz="1400" dirty="0" err="1">
                <a:solidFill>
                  <a:schemeClr val="tx1"/>
                </a:solidFill>
              </a:rPr>
              <a:t>item_qty</a:t>
            </a:r>
            <a:r>
              <a:rPr lang="en-US" sz="1400" dirty="0">
                <a:solidFill>
                  <a:schemeClr val="tx1"/>
                </a:solidFill>
              </a:rPr>
              <a:t>                       97605 non-null  int64         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dtypes</a:t>
            </a:r>
            <a:r>
              <a:rPr lang="en-US" sz="1400" dirty="0">
                <a:solidFill>
                  <a:schemeClr val="tx1"/>
                </a:solidFill>
              </a:rPr>
              <a:t>: datetime64[ns](1), float64(3), int64(8), object(12)</a:t>
            </a:r>
          </a:p>
          <a:p>
            <a:r>
              <a:rPr lang="en-US" sz="1400" dirty="0">
                <a:solidFill>
                  <a:schemeClr val="tx1"/>
                </a:solidFill>
              </a:rPr>
              <a:t>memory usage: 17.9+ MB</a:t>
            </a:r>
          </a:p>
          <a:p>
            <a:r>
              <a:rPr lang="en-US" sz="1400" dirty="0">
                <a:solidFill>
                  <a:schemeClr val="tx1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59779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B524ED2-272A-4ADA-9A87-0B3A272672BA}"/>
              </a:ext>
            </a:extLst>
          </p:cNvPr>
          <p:cNvSpPr txBox="1">
            <a:spLocks/>
          </p:cNvSpPr>
          <p:nvPr/>
        </p:nvSpPr>
        <p:spPr>
          <a:xfrm>
            <a:off x="954405" y="248503"/>
            <a:ext cx="10058400" cy="107547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2060"/>
                </a:solidFill>
              </a:rPr>
              <a:t>Get basic </a:t>
            </a:r>
            <a:r>
              <a:rPr lang="en-US" sz="3200" dirty="0" err="1">
                <a:solidFill>
                  <a:srgbClr val="002060"/>
                </a:solidFill>
              </a:rPr>
              <a:t>statitics</a:t>
            </a:r>
            <a:r>
              <a:rPr lang="en-US" sz="3200" dirty="0">
                <a:solidFill>
                  <a:srgbClr val="002060"/>
                </a:solidFill>
              </a:rPr>
              <a:t> from the data set.</a:t>
            </a:r>
          </a:p>
          <a:p>
            <a:r>
              <a:rPr lang="en-US" sz="3200" dirty="0">
                <a:solidFill>
                  <a:srgbClr val="002060"/>
                </a:solidFill>
              </a:rPr>
              <a:t>print(</a:t>
            </a:r>
            <a:r>
              <a:rPr lang="en-US" sz="3200" dirty="0" err="1">
                <a:solidFill>
                  <a:srgbClr val="002060"/>
                </a:solidFill>
              </a:rPr>
              <a:t>sales_data.iloc</a:t>
            </a:r>
            <a:r>
              <a:rPr lang="en-US" sz="3200" dirty="0">
                <a:solidFill>
                  <a:srgbClr val="002060"/>
                </a:solidFill>
              </a:rPr>
              <a:t>[:,18:23].describe())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23277-6BF2-4E7A-BA15-9A52DC87A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01" y="1442938"/>
            <a:ext cx="5353797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9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E3757D-289F-4116-9564-104ECEF2A56C}"/>
              </a:ext>
            </a:extLst>
          </p:cNvPr>
          <p:cNvSpPr txBox="1">
            <a:spLocks/>
          </p:cNvSpPr>
          <p:nvPr/>
        </p:nvSpPr>
        <p:spPr>
          <a:xfrm>
            <a:off x="954405" y="981929"/>
            <a:ext cx="10058400" cy="455209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solidFill>
                  <a:schemeClr val="tx1"/>
                </a:solidFill>
              </a:rPr>
              <a:t>order_summary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sales_data.groupby</a:t>
            </a:r>
            <a:r>
              <a:rPr lang="en-US" sz="1600" dirty="0">
                <a:solidFill>
                  <a:schemeClr val="tx1"/>
                </a:solidFill>
              </a:rPr>
              <a:t>(['year','</a:t>
            </a:r>
            <a:r>
              <a:rPr lang="en-US" sz="1600" dirty="0" err="1">
                <a:solidFill>
                  <a:schemeClr val="tx1"/>
                </a:solidFill>
              </a:rPr>
              <a:t>fdom</a:t>
            </a:r>
            <a:r>
              <a:rPr lang="en-US" sz="1600" dirty="0">
                <a:solidFill>
                  <a:schemeClr val="tx1"/>
                </a:solidFill>
              </a:rPr>
              <a:t>','</a:t>
            </a:r>
            <a:r>
              <a:rPr lang="en-US" sz="1600" dirty="0" err="1">
                <a:solidFill>
                  <a:schemeClr val="tx1"/>
                </a:solidFill>
              </a:rPr>
              <a:t>month_name</a:t>
            </a:r>
            <a:r>
              <a:rPr lang="en-US" sz="1600" dirty="0">
                <a:solidFill>
                  <a:schemeClr val="tx1"/>
                </a:solidFill>
              </a:rPr>
              <a:t>']).</a:t>
            </a:r>
            <a:r>
              <a:rPr lang="en-US" sz="1600" dirty="0" err="1">
                <a:solidFill>
                  <a:schemeClr val="tx1"/>
                </a:solidFill>
              </a:rPr>
              <a:t>agg</a:t>
            </a:r>
            <a:r>
              <a:rPr lang="en-US" sz="1600" dirty="0">
                <a:solidFill>
                  <a:schemeClr val="tx1"/>
                </a:solidFill>
              </a:rPr>
              <a:t>({'</a:t>
            </a:r>
            <a:r>
              <a:rPr lang="en-US" sz="1600" dirty="0" err="1">
                <a:solidFill>
                  <a:schemeClr val="tx1"/>
                </a:solidFill>
              </a:rPr>
              <a:t>order_id</a:t>
            </a:r>
            <a:r>
              <a:rPr lang="en-US" sz="1600" dirty="0">
                <a:solidFill>
                  <a:schemeClr val="tx1"/>
                </a:solidFill>
              </a:rPr>
              <a:t>': '</a:t>
            </a:r>
            <a:r>
              <a:rPr lang="en-US" sz="1600" dirty="0" err="1">
                <a:solidFill>
                  <a:schemeClr val="tx1"/>
                </a:solidFill>
              </a:rPr>
              <a:t>nunique</a:t>
            </a:r>
            <a:r>
              <a:rPr lang="en-US" sz="1600" dirty="0">
                <a:solidFill>
                  <a:schemeClr val="tx1"/>
                </a:solidFill>
              </a:rPr>
              <a:t>', 'sales' : 'sum'}).</a:t>
            </a:r>
            <a:r>
              <a:rPr lang="en-US" sz="1600" dirty="0" err="1">
                <a:solidFill>
                  <a:schemeClr val="tx1"/>
                </a:solidFill>
              </a:rPr>
              <a:t>reset_index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#Rename the columns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order_summary.columns</a:t>
            </a:r>
            <a:r>
              <a:rPr lang="en-US" sz="1600" dirty="0">
                <a:solidFill>
                  <a:schemeClr val="tx1"/>
                </a:solidFill>
              </a:rPr>
              <a:t> = ['year','</a:t>
            </a:r>
            <a:r>
              <a:rPr lang="en-US" sz="1600" dirty="0" err="1">
                <a:solidFill>
                  <a:schemeClr val="tx1"/>
                </a:solidFill>
              </a:rPr>
              <a:t>fdom</a:t>
            </a:r>
            <a:r>
              <a:rPr lang="en-US" sz="1600" dirty="0">
                <a:solidFill>
                  <a:schemeClr val="tx1"/>
                </a:solidFill>
              </a:rPr>
              <a:t>','month_name','</a:t>
            </a:r>
            <a:r>
              <a:rPr lang="en-US" sz="1600" dirty="0" err="1">
                <a:solidFill>
                  <a:schemeClr val="tx1"/>
                </a:solidFill>
              </a:rPr>
              <a:t>Order_Count</a:t>
            </a:r>
            <a:r>
              <a:rPr lang="en-US" sz="1600" dirty="0">
                <a:solidFill>
                  <a:schemeClr val="tx1"/>
                </a:solidFill>
              </a:rPr>
              <a:t>', 'Sales']</a:t>
            </a:r>
          </a:p>
          <a:p>
            <a:r>
              <a:rPr lang="en-US" sz="1600" dirty="0">
                <a:solidFill>
                  <a:schemeClr val="tx1"/>
                </a:solidFill>
              </a:rPr>
              <a:t># convert the 'Date' column to datetime data type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order_summary</a:t>
            </a:r>
            <a:r>
              <a:rPr lang="en-US" sz="1600" dirty="0">
                <a:solidFill>
                  <a:schemeClr val="tx1"/>
                </a:solidFill>
              </a:rPr>
              <a:t>['</a:t>
            </a:r>
            <a:r>
              <a:rPr lang="en-US" sz="1600" dirty="0" err="1">
                <a:solidFill>
                  <a:schemeClr val="tx1"/>
                </a:solidFill>
              </a:rPr>
              <a:t>fdom</a:t>
            </a:r>
            <a:r>
              <a:rPr lang="en-US" sz="1600" dirty="0">
                <a:solidFill>
                  <a:schemeClr val="tx1"/>
                </a:solidFill>
              </a:rPr>
              <a:t>'] = </a:t>
            </a:r>
            <a:r>
              <a:rPr lang="en-US" sz="1600" dirty="0" err="1">
                <a:solidFill>
                  <a:schemeClr val="tx1"/>
                </a:solidFill>
              </a:rPr>
              <a:t>pd.to_datetime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order_summary</a:t>
            </a:r>
            <a:r>
              <a:rPr lang="en-US" sz="1600" dirty="0">
                <a:solidFill>
                  <a:schemeClr val="tx1"/>
                </a:solidFill>
              </a:rPr>
              <a:t>['</a:t>
            </a:r>
            <a:r>
              <a:rPr lang="en-US" sz="1600" dirty="0" err="1">
                <a:solidFill>
                  <a:schemeClr val="tx1"/>
                </a:solidFill>
              </a:rPr>
              <a:t>fdom</a:t>
            </a:r>
            <a:r>
              <a:rPr lang="en-US" sz="1600" dirty="0">
                <a:solidFill>
                  <a:schemeClr val="tx1"/>
                </a:solidFill>
              </a:rPr>
              <a:t>'], format= '%Y-%m-%d')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order_summary</a:t>
            </a:r>
            <a:r>
              <a:rPr lang="en-US" sz="1600" dirty="0">
                <a:solidFill>
                  <a:schemeClr val="tx1"/>
                </a:solidFill>
              </a:rPr>
              <a:t>['month'] = </a:t>
            </a:r>
            <a:r>
              <a:rPr lang="en-US" sz="1600" dirty="0" err="1">
                <a:solidFill>
                  <a:schemeClr val="tx1"/>
                </a:solidFill>
              </a:rPr>
              <a:t>order_summary</a:t>
            </a:r>
            <a:r>
              <a:rPr lang="en-US" sz="1600" dirty="0">
                <a:solidFill>
                  <a:schemeClr val="tx1"/>
                </a:solidFill>
              </a:rPr>
              <a:t>['</a:t>
            </a:r>
            <a:r>
              <a:rPr lang="en-US" sz="1600" dirty="0" err="1">
                <a:solidFill>
                  <a:schemeClr val="tx1"/>
                </a:solidFill>
              </a:rPr>
              <a:t>fdom</a:t>
            </a:r>
            <a:r>
              <a:rPr lang="en-US" sz="1600" dirty="0">
                <a:solidFill>
                  <a:schemeClr val="tx1"/>
                </a:solidFill>
              </a:rPr>
              <a:t>'].</a:t>
            </a:r>
            <a:r>
              <a:rPr lang="en-US" sz="1600" dirty="0" err="1">
                <a:solidFill>
                  <a:schemeClr val="tx1"/>
                </a:solidFill>
              </a:rPr>
              <a:t>dt.month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order_summary</a:t>
            </a:r>
            <a:r>
              <a:rPr lang="en-US" sz="1600" dirty="0">
                <a:solidFill>
                  <a:schemeClr val="tx1"/>
                </a:solidFill>
              </a:rPr>
              <a:t>['Sales'] =  round(</a:t>
            </a:r>
            <a:r>
              <a:rPr lang="en-US" sz="1600" dirty="0" err="1">
                <a:solidFill>
                  <a:schemeClr val="tx1"/>
                </a:solidFill>
              </a:rPr>
              <a:t>order_summary</a:t>
            </a:r>
            <a:r>
              <a:rPr lang="en-US" sz="1600" dirty="0">
                <a:solidFill>
                  <a:schemeClr val="tx1"/>
                </a:solidFill>
              </a:rPr>
              <a:t>['Sales'],0)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print(order_summary.info())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print(</a:t>
            </a:r>
            <a:r>
              <a:rPr lang="en-US" sz="1600" dirty="0" err="1">
                <a:solidFill>
                  <a:schemeClr val="tx1"/>
                </a:solidFill>
              </a:rPr>
              <a:t>order_summary.head</a:t>
            </a:r>
            <a:r>
              <a:rPr lang="en-US" sz="1600" dirty="0">
                <a:solidFill>
                  <a:schemeClr val="tx1"/>
                </a:solidFill>
              </a:rPr>
              <a:t>(24))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524ED2-272A-4ADA-9A87-0B3A272672BA}"/>
              </a:ext>
            </a:extLst>
          </p:cNvPr>
          <p:cNvSpPr txBox="1">
            <a:spLocks/>
          </p:cNvSpPr>
          <p:nvPr/>
        </p:nvSpPr>
        <p:spPr>
          <a:xfrm>
            <a:off x="954405" y="248504"/>
            <a:ext cx="10058400" cy="580172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2060"/>
                </a:solidFill>
              </a:rPr>
              <a:t>Summarize the data getting order count and sales sum by year and month</a:t>
            </a:r>
          </a:p>
        </p:txBody>
      </p:sp>
    </p:spTree>
    <p:extLst>
      <p:ext uri="{BB962C8B-B14F-4D97-AF65-F5344CB8AC3E}">
        <p14:creationId xmlns:p14="http://schemas.microsoft.com/office/powerpoint/2010/main" val="2706415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937AE2-50E4-4A3D-8CA4-1D284B81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69" y="376665"/>
            <a:ext cx="4201111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2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B524ED2-272A-4ADA-9A87-0B3A272672BA}"/>
              </a:ext>
            </a:extLst>
          </p:cNvPr>
          <p:cNvSpPr txBox="1">
            <a:spLocks/>
          </p:cNvSpPr>
          <p:nvPr/>
        </p:nvSpPr>
        <p:spPr>
          <a:xfrm>
            <a:off x="440055" y="286604"/>
            <a:ext cx="10058400" cy="5801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31C27D-85DA-459C-BD54-B4D4998A1C52}"/>
              </a:ext>
            </a:extLst>
          </p:cNvPr>
          <p:cNvSpPr txBox="1">
            <a:spLocks/>
          </p:cNvSpPr>
          <p:nvPr/>
        </p:nvSpPr>
        <p:spPr>
          <a:xfrm>
            <a:off x="1106805" y="400903"/>
            <a:ext cx="10058400" cy="1494571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002060"/>
                </a:solidFill>
              </a:rPr>
              <a:t>#Delete the last row since there is only 1 order</a:t>
            </a:r>
          </a:p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rgbClr val="002060"/>
                </a:solidFill>
              </a:rPr>
              <a:t>order_summary</a:t>
            </a:r>
            <a:r>
              <a:rPr lang="en-US" sz="2800" dirty="0">
                <a:solidFill>
                  <a:srgbClr val="002060"/>
                </a:solidFill>
              </a:rPr>
              <a:t> = </a:t>
            </a:r>
            <a:r>
              <a:rPr lang="en-US" sz="2800" dirty="0" err="1">
                <a:solidFill>
                  <a:srgbClr val="002060"/>
                </a:solidFill>
              </a:rPr>
              <a:t>order_summary.iloc</a:t>
            </a:r>
            <a:r>
              <a:rPr lang="en-US" sz="2800" dirty="0">
                <a:solidFill>
                  <a:srgbClr val="002060"/>
                </a:solidFill>
              </a:rPr>
              <a:t>[:20]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002060"/>
                </a:solidFill>
              </a:rPr>
              <a:t>print(</a:t>
            </a:r>
            <a:r>
              <a:rPr lang="en-US" sz="2800" dirty="0" err="1">
                <a:solidFill>
                  <a:srgbClr val="002060"/>
                </a:solidFill>
              </a:rPr>
              <a:t>order_summary.head</a:t>
            </a:r>
            <a:r>
              <a:rPr lang="en-US" sz="2800" dirty="0">
                <a:solidFill>
                  <a:srgbClr val="002060"/>
                </a:solidFill>
              </a:rPr>
              <a:t>(24))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C88864-2878-47D2-B435-8999623F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05" y="2009773"/>
            <a:ext cx="4846320" cy="397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5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E3757D-289F-4116-9564-104ECEF2A56C}"/>
              </a:ext>
            </a:extLst>
          </p:cNvPr>
          <p:cNvSpPr txBox="1">
            <a:spLocks/>
          </p:cNvSpPr>
          <p:nvPr/>
        </p:nvSpPr>
        <p:spPr>
          <a:xfrm>
            <a:off x="954405" y="981929"/>
            <a:ext cx="10058400" cy="455209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524ED2-272A-4ADA-9A87-0B3A272672BA}"/>
              </a:ext>
            </a:extLst>
          </p:cNvPr>
          <p:cNvSpPr txBox="1">
            <a:spLocks/>
          </p:cNvSpPr>
          <p:nvPr/>
        </p:nvSpPr>
        <p:spPr>
          <a:xfrm>
            <a:off x="954405" y="248504"/>
            <a:ext cx="10058400" cy="5801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62057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E3757D-289F-4116-9564-104ECEF2A56C}"/>
              </a:ext>
            </a:extLst>
          </p:cNvPr>
          <p:cNvSpPr txBox="1">
            <a:spLocks/>
          </p:cNvSpPr>
          <p:nvPr/>
        </p:nvSpPr>
        <p:spPr>
          <a:xfrm>
            <a:off x="954405" y="828676"/>
            <a:ext cx="10058400" cy="2066071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0" i="0" u="none" strike="noStrike" baseline="0" dirty="0" err="1">
                <a:solidFill>
                  <a:srgbClr val="333333"/>
                </a:solidFill>
                <a:latin typeface="CourierNewPSMT"/>
              </a:rPr>
              <a:t>order_summary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>
                <a:solidFill>
                  <a:srgbClr val="666666"/>
                </a:solidFill>
                <a:latin typeface="CourierNewPSMT"/>
              </a:rPr>
              <a:t>= 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sales_data</a:t>
            </a:r>
            <a:r>
              <a:rPr lang="en-US" sz="1400" b="0" i="0" u="none" strike="noStrike" baseline="0" dirty="0" err="1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groupby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([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'year'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,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 err="1">
                <a:solidFill>
                  <a:srgbClr val="BB2121"/>
                </a:solidFill>
                <a:latin typeface="CourierNewPSMT"/>
              </a:rPr>
              <a:t>fdom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,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 err="1">
                <a:solidFill>
                  <a:srgbClr val="BB2121"/>
                </a:solidFill>
                <a:latin typeface="CourierNewPSMT"/>
              </a:rPr>
              <a:t>month_name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])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agg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({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 err="1">
                <a:solidFill>
                  <a:srgbClr val="BB2121"/>
                </a:solidFill>
                <a:latin typeface="CourierNewPSMT"/>
              </a:rPr>
              <a:t>order_id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: 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 err="1">
                <a:solidFill>
                  <a:srgbClr val="BB2121"/>
                </a:solidFill>
                <a:latin typeface="CourierNewPSMT"/>
              </a:rPr>
              <a:t>nunique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,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'sales' 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: 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'sum'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})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reset_index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()</a:t>
            </a:r>
          </a:p>
          <a:p>
            <a:pPr algn="l"/>
            <a:endParaRPr lang="en-US" sz="1400" b="0" i="0" u="none" strike="noStrike" baseline="0" dirty="0">
              <a:solidFill>
                <a:srgbClr val="408181"/>
              </a:solidFill>
              <a:latin typeface="CourierNewPSMT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408181"/>
                </a:solidFill>
                <a:latin typeface="CourierNewPSMT"/>
              </a:rPr>
              <a:t>#Rename the columns</a:t>
            </a:r>
          </a:p>
          <a:p>
            <a:pPr algn="l"/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order_summary</a:t>
            </a:r>
            <a:r>
              <a:rPr lang="en-US" sz="1400" b="0" i="0" u="none" strike="noStrike" baseline="0" dirty="0" err="1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columns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 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= 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[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'year'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,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 err="1">
                <a:solidFill>
                  <a:srgbClr val="BB2121"/>
                </a:solidFill>
                <a:latin typeface="CourierNewPSMT"/>
              </a:rPr>
              <a:t>fdom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,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'month_name'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,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 err="1">
                <a:solidFill>
                  <a:srgbClr val="BB2121"/>
                </a:solidFill>
                <a:latin typeface="CourierNewPSMT"/>
              </a:rPr>
              <a:t>Order_Count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, 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'Sales’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]</a:t>
            </a:r>
          </a:p>
          <a:p>
            <a:pPr algn="l"/>
            <a:endParaRPr lang="en-US" sz="1400" b="0" i="0" u="none" strike="noStrike" baseline="0" dirty="0">
              <a:solidFill>
                <a:srgbClr val="408181"/>
              </a:solidFill>
              <a:latin typeface="CourierNewPSMT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408181"/>
                </a:solidFill>
                <a:latin typeface="CourierNewPSMT"/>
              </a:rPr>
              <a:t># convert the 'Date' column to datetime data type</a:t>
            </a:r>
          </a:p>
          <a:p>
            <a:pPr algn="l"/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order_summary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[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 err="1">
                <a:solidFill>
                  <a:srgbClr val="BB2121"/>
                </a:solidFill>
                <a:latin typeface="CourierNewPSMT"/>
              </a:rPr>
              <a:t>fdom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] 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= 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pd</a:t>
            </a:r>
            <a:r>
              <a:rPr lang="en-US" sz="1400" b="0" i="0" u="none" strike="noStrike" baseline="0" dirty="0" err="1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to_datetime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order_summary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[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 err="1">
                <a:solidFill>
                  <a:srgbClr val="BB2121"/>
                </a:solidFill>
                <a:latin typeface="CourierNewPSMT"/>
              </a:rPr>
              <a:t>fdom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], </a:t>
            </a:r>
            <a:r>
              <a:rPr lang="en-US" sz="1400" b="0" i="0" u="none" strike="noStrike" baseline="0" dirty="0">
                <a:solidFill>
                  <a:srgbClr val="008100"/>
                </a:solidFill>
                <a:latin typeface="CourierNewPSMT"/>
              </a:rPr>
              <a:t>format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= 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'%Y-%m-</a:t>
            </a:r>
            <a:r>
              <a:rPr lang="en-US" sz="1400" b="0" i="0" u="none" strike="noStrike" baseline="0" dirty="0">
                <a:solidFill>
                  <a:srgbClr val="BC6689"/>
                </a:solidFill>
                <a:latin typeface="CourierNewPSMT"/>
              </a:rPr>
              <a:t>%d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)</a:t>
            </a:r>
          </a:p>
          <a:p>
            <a:pPr algn="l"/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order_summary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[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'month'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] 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= 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order_summary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[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 err="1">
                <a:solidFill>
                  <a:srgbClr val="BB2121"/>
                </a:solidFill>
                <a:latin typeface="CourierNewPSMT"/>
              </a:rPr>
              <a:t>fdom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]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dt</a:t>
            </a:r>
            <a:r>
              <a:rPr lang="en-US" sz="1400" b="0" i="0" u="none" strike="noStrike" baseline="0" dirty="0" err="1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month</a:t>
            </a:r>
            <a:endParaRPr lang="en-US" sz="1400" b="0" i="0" u="none" strike="noStrike" baseline="0" dirty="0">
              <a:solidFill>
                <a:srgbClr val="333333"/>
              </a:solidFill>
              <a:latin typeface="CourierNewPSMT"/>
            </a:endParaRPr>
          </a:p>
          <a:p>
            <a:pPr algn="l"/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order_summary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[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'Sales'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] 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= </a:t>
            </a:r>
            <a:r>
              <a:rPr lang="en-US" sz="1400" b="0" i="0" u="none" strike="noStrike" baseline="0" dirty="0">
                <a:solidFill>
                  <a:srgbClr val="008100"/>
                </a:solidFill>
                <a:latin typeface="CourierNewPSMT"/>
              </a:rPr>
              <a:t>round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order_summary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[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'Sales'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],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0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524ED2-272A-4ADA-9A87-0B3A272672BA}"/>
              </a:ext>
            </a:extLst>
          </p:cNvPr>
          <p:cNvSpPr txBox="1">
            <a:spLocks/>
          </p:cNvSpPr>
          <p:nvPr/>
        </p:nvSpPr>
        <p:spPr>
          <a:xfrm>
            <a:off x="954405" y="248504"/>
            <a:ext cx="10058400" cy="5801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0" u="none" strike="noStrike" baseline="0" dirty="0">
                <a:solidFill>
                  <a:srgbClr val="3366FF"/>
                </a:solidFill>
                <a:latin typeface="HelveticaNeueBold"/>
              </a:rPr>
              <a:t>Summarize the data getting order count and sales sum by year and month</a:t>
            </a:r>
            <a:endParaRPr lang="en-US" sz="3200" dirty="0">
              <a:solidFill>
                <a:srgbClr val="3366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575785-FE6F-49B4-A04E-D52AD1BD986C}"/>
              </a:ext>
            </a:extLst>
          </p:cNvPr>
          <p:cNvSpPr txBox="1">
            <a:spLocks/>
          </p:cNvSpPr>
          <p:nvPr/>
        </p:nvSpPr>
        <p:spPr>
          <a:xfrm>
            <a:off x="954405" y="3048001"/>
            <a:ext cx="10058400" cy="2505074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0" i="0" u="none" strike="noStrike" baseline="0" dirty="0">
                <a:latin typeface="CourierNewPSMT"/>
              </a:rPr>
              <a:t>&lt;class '</a:t>
            </a:r>
            <a:r>
              <a:rPr lang="en-US" sz="1400" b="0" i="0" u="none" strike="noStrike" baseline="0" dirty="0" err="1">
                <a:latin typeface="CourierNewPSMT"/>
              </a:rPr>
              <a:t>pandas.core.frame.DataFrame</a:t>
            </a:r>
            <a:r>
              <a:rPr lang="en-US" sz="1400" b="0" i="0" u="none" strike="noStrike" baseline="0" dirty="0">
                <a:latin typeface="CourierNewPSMT"/>
              </a:rPr>
              <a:t>'&gt;</a:t>
            </a:r>
          </a:p>
          <a:p>
            <a:pPr algn="l"/>
            <a:r>
              <a:rPr lang="en-US" sz="1400" b="0" i="0" u="none" strike="noStrike" baseline="0" dirty="0" err="1">
                <a:latin typeface="CourierNewPSMT"/>
              </a:rPr>
              <a:t>RangeIndex</a:t>
            </a:r>
            <a:r>
              <a:rPr lang="en-US" sz="1400" b="0" i="0" u="none" strike="noStrike" baseline="0" dirty="0">
                <a:latin typeface="CourierNewPSMT"/>
              </a:rPr>
              <a:t>: 21 entries, 0 to 20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Data columns (total 6 columns):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# Column Non-Null Count </a:t>
            </a:r>
            <a:r>
              <a:rPr lang="en-US" sz="1400" b="0" i="0" u="none" strike="noStrike" baseline="0" dirty="0" err="1">
                <a:latin typeface="CourierNewPSMT"/>
              </a:rPr>
              <a:t>Dtype</a:t>
            </a:r>
            <a:endParaRPr lang="en-US" sz="1400" b="0" i="0" u="none" strike="noStrike" baseline="0" dirty="0">
              <a:latin typeface="CourierNewPSMT"/>
            </a:endParaRP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--- ------ -------------- -----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0 year 21 non-null int64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 </a:t>
            </a:r>
            <a:r>
              <a:rPr lang="en-US" sz="1400" b="0" i="0" u="none" strike="noStrike" baseline="0" dirty="0" err="1">
                <a:latin typeface="CourierNewPSMT"/>
              </a:rPr>
              <a:t>fdom</a:t>
            </a:r>
            <a:r>
              <a:rPr lang="en-US" sz="1400" b="0" i="0" u="none" strike="noStrike" baseline="0" dirty="0">
                <a:latin typeface="CourierNewPSMT"/>
              </a:rPr>
              <a:t> 21 non-null datetime64[ns]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2 </a:t>
            </a:r>
            <a:r>
              <a:rPr lang="en-US" sz="1400" b="0" i="0" u="none" strike="noStrike" baseline="0" dirty="0" err="1">
                <a:latin typeface="CourierNewPSMT"/>
              </a:rPr>
              <a:t>month_name</a:t>
            </a:r>
            <a:r>
              <a:rPr lang="en-US" sz="1400" b="0" i="0" u="none" strike="noStrike" baseline="0" dirty="0">
                <a:latin typeface="CourierNewPSMT"/>
              </a:rPr>
              <a:t> 21 non-null object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3 </a:t>
            </a:r>
            <a:r>
              <a:rPr lang="en-US" sz="1400" b="0" i="0" u="none" strike="noStrike" baseline="0" dirty="0" err="1">
                <a:latin typeface="CourierNewPSMT"/>
              </a:rPr>
              <a:t>Order_Count</a:t>
            </a:r>
            <a:r>
              <a:rPr lang="en-US" sz="1400" b="0" i="0" u="none" strike="noStrike" baseline="0" dirty="0">
                <a:latin typeface="CourierNewPSMT"/>
              </a:rPr>
              <a:t> 21 non-null int64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4 Sales 21 non-null float64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5 month 21 non-null int64</a:t>
            </a:r>
          </a:p>
          <a:p>
            <a:pPr algn="l"/>
            <a:r>
              <a:rPr lang="en-US" sz="1400" b="0" i="0" u="none" strike="noStrike" baseline="0" dirty="0" err="1">
                <a:latin typeface="CourierNewPSMT"/>
              </a:rPr>
              <a:t>dtypes</a:t>
            </a:r>
            <a:r>
              <a:rPr lang="en-US" sz="1400" b="0" i="0" u="none" strike="noStrike" baseline="0" dirty="0">
                <a:latin typeface="CourierNewPSMT"/>
              </a:rPr>
              <a:t>: datetime64[ns](1), float64(1), int64(3), object(1)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61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E3757D-289F-4116-9564-104ECEF2A56C}"/>
              </a:ext>
            </a:extLst>
          </p:cNvPr>
          <p:cNvSpPr txBox="1">
            <a:spLocks/>
          </p:cNvSpPr>
          <p:nvPr/>
        </p:nvSpPr>
        <p:spPr>
          <a:xfrm>
            <a:off x="954405" y="981929"/>
            <a:ext cx="10058400" cy="455209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0" i="0" u="none" strike="noStrike" baseline="0" dirty="0">
                <a:latin typeface="CourierNewPSMT"/>
              </a:rPr>
              <a:t>year </a:t>
            </a:r>
            <a:r>
              <a:rPr lang="en-US" sz="1400" b="0" i="0" u="none" strike="noStrike" baseline="0" dirty="0" err="1">
                <a:latin typeface="CourierNewPSMT"/>
              </a:rPr>
              <a:t>fdom</a:t>
            </a:r>
            <a:r>
              <a:rPr lang="en-US" sz="1400" b="0" i="0" u="none" strike="noStrike" baseline="0" dirty="0">
                <a:latin typeface="CourierNewPSMT"/>
              </a:rPr>
              <a:t> </a:t>
            </a:r>
            <a:r>
              <a:rPr lang="en-US" sz="1400" b="0" i="0" u="none" strike="noStrike" baseline="0" dirty="0" err="1">
                <a:latin typeface="CourierNewPSMT"/>
              </a:rPr>
              <a:t>month_name</a:t>
            </a:r>
            <a:r>
              <a:rPr lang="en-US" sz="1400" b="0" i="0" u="none" strike="noStrike" baseline="0" dirty="0">
                <a:latin typeface="CourierNewPSMT"/>
              </a:rPr>
              <a:t> </a:t>
            </a:r>
            <a:r>
              <a:rPr lang="en-US" sz="1400" b="0" i="0" u="none" strike="noStrike" baseline="0" dirty="0" err="1">
                <a:latin typeface="CourierNewPSMT"/>
              </a:rPr>
              <a:t>Order_Count</a:t>
            </a:r>
            <a:r>
              <a:rPr lang="en-US" sz="1400" b="0" i="0" u="none" strike="noStrike" baseline="0" dirty="0">
                <a:latin typeface="CourierNewPSMT"/>
              </a:rPr>
              <a:t> Sales month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0 2017 2017-01-01 January 778 105438.0 1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 2017 2017-02-01 February 1685 222114.0 2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2 2017 2017-03-01 March 2594 336920.0 3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3 2017 2017-04-01 April 2366 325586.0 4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4 2017 2017-05-01 May 3617 458667.0 5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5 2017 2017-06-01 June 3193 400541.0 6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6 2017 2017-07-01 July 3935 447253.0 7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7 2017 2017-08-01 August 4254 515375.0 8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8 2017 2017-09-01 September 4205 553034.0 9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9 2017 2017-10-01 October 4527 593929.0 10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10 2017 2017-11-01 November 7396 897820.0 11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11 2017 2017-12-01 December 5583 681262.0 12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12 2018 2018-01-01 January 7158 859382.0 1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13 2018 2018-02-01 February 6618 763775.0 2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14 2018 2018-03-01 March 7159 898869.0 3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15 2018 2018-04-01 April 6911 908925.0 4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16 2018 2018-05-01 May 6827 893240.0 5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17 2018 2018-06-01 June 6145 789170.0 6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18 2018 2018-07-01 July 6232 804050.0 7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19 2018 2018-08-01 August 6421 784932.0 8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20 2018 2018-09-01 September 1 145.0 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524ED2-272A-4ADA-9A87-0B3A272672BA}"/>
              </a:ext>
            </a:extLst>
          </p:cNvPr>
          <p:cNvSpPr txBox="1">
            <a:spLocks/>
          </p:cNvSpPr>
          <p:nvPr/>
        </p:nvSpPr>
        <p:spPr>
          <a:xfrm>
            <a:off x="954405" y="248504"/>
            <a:ext cx="10058400" cy="5801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2060"/>
                </a:solidFill>
              </a:rPr>
              <a:t>Review data</a:t>
            </a:r>
          </a:p>
        </p:txBody>
      </p:sp>
    </p:spTree>
    <p:extLst>
      <p:ext uri="{BB962C8B-B14F-4D97-AF65-F5344CB8AC3E}">
        <p14:creationId xmlns:p14="http://schemas.microsoft.com/office/powerpoint/2010/main" val="301035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992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Olist</a:t>
            </a:r>
            <a:r>
              <a:rPr lang="en-US" dirty="0"/>
              <a:t> insights using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92D262-EC91-4570-8C66-2D8F17FCA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920874"/>
          </a:xfrm>
        </p:spPr>
        <p:txBody>
          <a:bodyPr/>
          <a:lstStyle/>
          <a:p>
            <a:r>
              <a:rPr lang="en-US" b="0" i="0" dirty="0" err="1">
                <a:solidFill>
                  <a:srgbClr val="0D6ABF"/>
                </a:solidFill>
                <a:effectLst/>
                <a:latin typeface="Arial Black" panose="020B0A04020102020204" pitchFamily="34" charset="0"/>
              </a:rPr>
              <a:t>Olist</a:t>
            </a:r>
            <a:r>
              <a:rPr lang="en-US" b="0" i="0" dirty="0">
                <a:solidFill>
                  <a:srgbClr val="0D6ABF"/>
                </a:solidFill>
                <a:effectLst/>
                <a:latin typeface="Arial Black" panose="020B0A04020102020204" pitchFamily="34" charset="0"/>
              </a:rPr>
              <a:t> is the largest department store in Brazilian market places. It connects small businesses from all over Brazil to channels without hassle and with a single contract. Those merchants are able to sell their products through the </a:t>
            </a:r>
            <a:r>
              <a:rPr lang="en-US" b="0" i="0" dirty="0" err="1">
                <a:solidFill>
                  <a:srgbClr val="0D6ABF"/>
                </a:solidFill>
                <a:effectLst/>
                <a:latin typeface="Arial Black" panose="020B0A04020102020204" pitchFamily="34" charset="0"/>
              </a:rPr>
              <a:t>Olist</a:t>
            </a:r>
            <a:r>
              <a:rPr lang="en-US" b="0" i="0" dirty="0">
                <a:solidFill>
                  <a:srgbClr val="0D6ABF"/>
                </a:solidFill>
                <a:effectLst/>
                <a:latin typeface="Arial Black" panose="020B0A04020102020204" pitchFamily="34" charset="0"/>
              </a:rPr>
              <a:t> Store and ship them directly to the customers using </a:t>
            </a:r>
            <a:r>
              <a:rPr lang="en-US" b="0" i="0" dirty="0" err="1">
                <a:solidFill>
                  <a:srgbClr val="0D6ABF"/>
                </a:solidFill>
                <a:effectLst/>
                <a:latin typeface="Arial Black" panose="020B0A04020102020204" pitchFamily="34" charset="0"/>
              </a:rPr>
              <a:t>Olist</a:t>
            </a:r>
            <a:r>
              <a:rPr lang="en-US" b="0" i="0" dirty="0">
                <a:solidFill>
                  <a:srgbClr val="0D6ABF"/>
                </a:solidFill>
                <a:effectLst/>
                <a:latin typeface="Arial Black" panose="020B0A04020102020204" pitchFamily="34" charset="0"/>
              </a:rPr>
              <a:t> logistics partners.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9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E3757D-289F-4116-9564-104ECEF2A56C}"/>
              </a:ext>
            </a:extLst>
          </p:cNvPr>
          <p:cNvSpPr txBox="1">
            <a:spLocks/>
          </p:cNvSpPr>
          <p:nvPr/>
        </p:nvSpPr>
        <p:spPr>
          <a:xfrm>
            <a:off x="982980" y="1952625"/>
            <a:ext cx="10058400" cy="413384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0" i="0" u="none" strike="noStrike" baseline="0" dirty="0">
                <a:latin typeface="CourierNewPSMT"/>
              </a:rPr>
              <a:t>year </a:t>
            </a:r>
            <a:r>
              <a:rPr lang="en-US" sz="1400" b="0" i="0" u="none" strike="noStrike" baseline="0" dirty="0" err="1">
                <a:latin typeface="CourierNewPSMT"/>
              </a:rPr>
              <a:t>fdom</a:t>
            </a:r>
            <a:r>
              <a:rPr lang="en-US" sz="1400" b="0" i="0" u="none" strike="noStrike" baseline="0" dirty="0">
                <a:latin typeface="CourierNewPSMT"/>
              </a:rPr>
              <a:t> </a:t>
            </a:r>
            <a:r>
              <a:rPr lang="en-US" sz="1400" b="0" i="0" u="none" strike="noStrike" baseline="0" dirty="0" err="1">
                <a:latin typeface="CourierNewPSMT"/>
              </a:rPr>
              <a:t>month_name</a:t>
            </a:r>
            <a:r>
              <a:rPr lang="en-US" sz="1400" b="0" i="0" u="none" strike="noStrike" baseline="0" dirty="0">
                <a:latin typeface="CourierNewPSMT"/>
              </a:rPr>
              <a:t> </a:t>
            </a:r>
            <a:r>
              <a:rPr lang="en-US" sz="1400" b="0" i="0" u="none" strike="noStrike" baseline="0" dirty="0" err="1">
                <a:latin typeface="CourierNewPSMT"/>
              </a:rPr>
              <a:t>Order_Count</a:t>
            </a:r>
            <a:r>
              <a:rPr lang="en-US" sz="1400" b="0" i="0" u="none" strike="noStrike" baseline="0" dirty="0">
                <a:latin typeface="CourierNewPSMT"/>
              </a:rPr>
              <a:t> Sales month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2017 2017-01-01 January 778 105438.0 1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 2017 2017-02-01 February 1685 222114.0 2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2 2017 2017-03-01 March 2594 336920.0 3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3 2017 2017-04-01 April 2366 325586.0 4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4 2017 2017-05-01 May 3617 458667.0 5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5 2017 2017-06-01 June 3193 400541.0 6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6 2017 2017-07-01 July 3935 447253.0 7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7 2017 2017-08-01 August 4254 515375.0 8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8 2017 2017-09-01 September 4205 553034.0 9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9 2017 2017-10-01 October 4527 593929.0 10</a:t>
            </a:r>
            <a:endParaRPr lang="en-US" sz="1400" b="0" i="0" u="none" strike="noStrike" baseline="0" dirty="0">
              <a:solidFill>
                <a:schemeClr val="tx1"/>
              </a:solidFill>
              <a:latin typeface="CourierNewPSMT"/>
            </a:endParaRP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10 2017 2017-11-01 November 7396 897820.0 11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11 2017 2017-12-01 December 5583 681262.0 12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12 2018 2018-01-01 January 7158 859382.0 1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13 2018 2018-02-01 February 6618 763775.0 2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14 2018 2018-03-01 March 7159 898869.0 3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15 2018 2018-04-01 April 6911 908925.0 4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16 2018 2018-05-01 May 6827 893240.0 5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17 2018 2018-06-01 June 6145 789170.0 6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18 2018 2018-07-01 July 6232 804050.0 7</a:t>
            </a:r>
          </a:p>
          <a:p>
            <a:pPr algn="l"/>
            <a:r>
              <a:rPr lang="en-US" sz="1400" b="0" i="0" u="none" strike="noStrike" baseline="0" dirty="0">
                <a:latin typeface="CourierNewPSMT"/>
              </a:rPr>
              <a:t>19 2018 2018-08-01 August 6421 784932.0 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1D4DE-B073-4620-AAC8-C3F128E5116A}"/>
              </a:ext>
            </a:extLst>
          </p:cNvPr>
          <p:cNvSpPr txBox="1"/>
          <p:nvPr/>
        </p:nvSpPr>
        <p:spPr>
          <a:xfrm>
            <a:off x="1686878" y="272137"/>
            <a:ext cx="96859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2060"/>
                </a:solidFill>
              </a:rPr>
              <a:t>#Delete the last row since there is only 1 order</a:t>
            </a:r>
          </a:p>
          <a:p>
            <a:pPr algn="l"/>
            <a:r>
              <a:rPr lang="en-US" sz="2400" dirty="0" err="1">
                <a:solidFill>
                  <a:srgbClr val="002060"/>
                </a:solidFill>
              </a:rPr>
              <a:t>order_summary</a:t>
            </a:r>
            <a:r>
              <a:rPr lang="en-US" sz="2400" dirty="0">
                <a:solidFill>
                  <a:srgbClr val="002060"/>
                </a:solidFill>
              </a:rPr>
              <a:t> = </a:t>
            </a:r>
            <a:r>
              <a:rPr lang="en-US" sz="2400" dirty="0" err="1">
                <a:solidFill>
                  <a:srgbClr val="002060"/>
                </a:solidFill>
              </a:rPr>
              <a:t>order_summary.iloc</a:t>
            </a:r>
            <a:r>
              <a:rPr lang="en-US" sz="2400" dirty="0">
                <a:solidFill>
                  <a:srgbClr val="002060"/>
                </a:solidFill>
              </a:rPr>
              <a:t>[:20]</a:t>
            </a: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print(</a:t>
            </a:r>
            <a:r>
              <a:rPr lang="en-US" sz="2400" dirty="0" err="1">
                <a:solidFill>
                  <a:srgbClr val="002060"/>
                </a:solidFill>
              </a:rPr>
              <a:t>order_summary.head</a:t>
            </a:r>
            <a:r>
              <a:rPr lang="en-US" sz="2400" dirty="0">
                <a:solidFill>
                  <a:srgbClr val="002060"/>
                </a:solidFill>
              </a:rPr>
              <a:t>(24))</a:t>
            </a: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#order_summary.to_csv('order_summary.csv')</a:t>
            </a:r>
          </a:p>
        </p:txBody>
      </p:sp>
    </p:spTree>
    <p:extLst>
      <p:ext uri="{BB962C8B-B14F-4D97-AF65-F5344CB8AC3E}">
        <p14:creationId xmlns:p14="http://schemas.microsoft.com/office/powerpoint/2010/main" val="103305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E3757D-289F-4116-9564-104ECEF2A56C}"/>
              </a:ext>
            </a:extLst>
          </p:cNvPr>
          <p:cNvSpPr txBox="1">
            <a:spLocks/>
          </p:cNvSpPr>
          <p:nvPr/>
        </p:nvSpPr>
        <p:spPr>
          <a:xfrm>
            <a:off x="514350" y="981929"/>
            <a:ext cx="10498455" cy="215179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comp_year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 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= 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order_summary</a:t>
            </a:r>
            <a:r>
              <a:rPr lang="en-US" sz="1400" b="0" i="0" u="none" strike="noStrike" baseline="0" dirty="0" err="1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drop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order_summary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[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order_summary</a:t>
            </a:r>
            <a:r>
              <a:rPr lang="en-US" sz="1400" b="0" i="0" u="none" strike="noStrike" baseline="0" dirty="0" err="1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month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 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&gt;8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]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index)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groupby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([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'year'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])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agg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({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 err="1">
                <a:solidFill>
                  <a:srgbClr val="BB2121"/>
                </a:solidFill>
                <a:latin typeface="CourierNewPSMT"/>
              </a:rPr>
              <a:t>Order_Count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: 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'sum'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, 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'Sales' 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: 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'sum'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})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reset_index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()</a:t>
            </a:r>
          </a:p>
          <a:p>
            <a:pPr algn="l"/>
            <a:endParaRPr lang="en-US" sz="1400" b="0" i="0" u="none" strike="noStrike" baseline="0" dirty="0">
              <a:solidFill>
                <a:srgbClr val="408181"/>
              </a:solidFill>
              <a:latin typeface="CourierNewPSMT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408181"/>
                </a:solidFill>
                <a:latin typeface="CourierNewPSMT"/>
              </a:rPr>
              <a:t>#Rename the columns</a:t>
            </a:r>
          </a:p>
          <a:p>
            <a:pPr algn="l"/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comp_year</a:t>
            </a:r>
            <a:r>
              <a:rPr lang="en-US" sz="1400" b="0" i="0" u="none" strike="noStrike" baseline="0" dirty="0" err="1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columns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 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= 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[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'year'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,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 err="1">
                <a:solidFill>
                  <a:srgbClr val="BB2121"/>
                </a:solidFill>
                <a:latin typeface="CourierNewPSMT"/>
              </a:rPr>
              <a:t>order_count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, 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'sales'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]</a:t>
            </a:r>
          </a:p>
          <a:p>
            <a:pPr algn="l"/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comp_year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[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'sales'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] 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= </a:t>
            </a:r>
            <a:r>
              <a:rPr lang="en-US" sz="1400" b="0" i="0" u="none" strike="noStrike" baseline="0" dirty="0">
                <a:solidFill>
                  <a:srgbClr val="008100"/>
                </a:solidFill>
                <a:latin typeface="CourierNewPSMT"/>
              </a:rPr>
              <a:t>round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comp_year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[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'sales'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],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0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)</a:t>
            </a:r>
          </a:p>
          <a:p>
            <a:pPr algn="l"/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comp_year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[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 err="1">
                <a:solidFill>
                  <a:srgbClr val="BB2121"/>
                </a:solidFill>
                <a:latin typeface="CourierNewPSMT"/>
              </a:rPr>
              <a:t>yoy_orders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] 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= 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comp_year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[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 err="1">
                <a:solidFill>
                  <a:srgbClr val="BB2121"/>
                </a:solidFill>
                <a:latin typeface="CourierNewPSMT"/>
              </a:rPr>
              <a:t>order_count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]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diff()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fillna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0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)</a:t>
            </a:r>
          </a:p>
          <a:p>
            <a:pPr algn="l"/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comp_year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[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 err="1">
                <a:solidFill>
                  <a:srgbClr val="BB2121"/>
                </a:solidFill>
                <a:latin typeface="CourierNewPSMT"/>
              </a:rPr>
              <a:t>yoy_sales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] 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= 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comp_year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[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'sales'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]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diff()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fillna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0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)</a:t>
            </a:r>
          </a:p>
          <a:p>
            <a:pPr algn="l"/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comp_year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[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 err="1">
                <a:solidFill>
                  <a:srgbClr val="BB2121"/>
                </a:solidFill>
                <a:latin typeface="CourierNewPSMT"/>
              </a:rPr>
              <a:t>yoy_orders_pct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] 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= </a:t>
            </a:r>
            <a:r>
              <a:rPr lang="en-US" sz="1400" b="0" i="0" u="none" strike="noStrike" baseline="0" dirty="0">
                <a:solidFill>
                  <a:srgbClr val="008100"/>
                </a:solidFill>
                <a:latin typeface="CourierNewPSMT"/>
              </a:rPr>
              <a:t>round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comp_year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[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 err="1">
                <a:solidFill>
                  <a:srgbClr val="BB2121"/>
                </a:solidFill>
                <a:latin typeface="CourierNewPSMT"/>
              </a:rPr>
              <a:t>order_count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]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pct_change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()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*100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,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2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)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fillna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0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)</a:t>
            </a:r>
          </a:p>
          <a:p>
            <a:pPr algn="l"/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comp_year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[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 err="1">
                <a:solidFill>
                  <a:srgbClr val="BB2121"/>
                </a:solidFill>
                <a:latin typeface="CourierNewPSMT"/>
              </a:rPr>
              <a:t>yoy_sales_pct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] 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= </a:t>
            </a:r>
            <a:r>
              <a:rPr lang="en-US" sz="1400" b="0" i="0" u="none" strike="noStrike" baseline="0" dirty="0">
                <a:solidFill>
                  <a:srgbClr val="008100"/>
                </a:solidFill>
                <a:latin typeface="CourierNewPSMT"/>
              </a:rPr>
              <a:t>round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comp_year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[</a:t>
            </a:r>
            <a:r>
              <a:rPr lang="en-US" sz="1400" b="0" i="0" u="none" strike="noStrike" baseline="0" dirty="0">
                <a:solidFill>
                  <a:srgbClr val="BB2121"/>
                </a:solidFill>
                <a:latin typeface="CourierNewPSMT"/>
              </a:rPr>
              <a:t>'sales'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]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pct_change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() 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* 100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,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2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)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.</a:t>
            </a:r>
            <a:r>
              <a:rPr lang="en-US" sz="1400" b="0" i="0" u="none" strike="noStrike" baseline="0" dirty="0" err="1">
                <a:solidFill>
                  <a:srgbClr val="333333"/>
                </a:solidFill>
                <a:latin typeface="CourierNewPSMT"/>
              </a:rPr>
              <a:t>fillna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sz="1400" b="0" i="0" u="none" strike="noStrike" baseline="0" dirty="0">
                <a:solidFill>
                  <a:srgbClr val="666666"/>
                </a:solidFill>
                <a:latin typeface="CourierNewPSMT"/>
              </a:rPr>
              <a:t>0</a:t>
            </a:r>
            <a:r>
              <a:rPr lang="en-US" sz="1400" b="0" i="0" u="none" strike="noStrike" baseline="0" dirty="0">
                <a:solidFill>
                  <a:srgbClr val="333333"/>
                </a:solidFill>
                <a:latin typeface="CourierNewPSMT"/>
              </a:rPr>
              <a:t>)</a:t>
            </a:r>
          </a:p>
          <a:p>
            <a:pPr algn="l"/>
            <a:endParaRPr lang="en-US" sz="1400" dirty="0">
              <a:solidFill>
                <a:srgbClr val="333333"/>
              </a:solidFill>
              <a:latin typeface="CourierNewPSMT"/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524ED2-272A-4ADA-9A87-0B3A272672BA}"/>
              </a:ext>
            </a:extLst>
          </p:cNvPr>
          <p:cNvSpPr txBox="1">
            <a:spLocks/>
          </p:cNvSpPr>
          <p:nvPr/>
        </p:nvSpPr>
        <p:spPr>
          <a:xfrm>
            <a:off x="954405" y="248504"/>
            <a:ext cx="10058400" cy="580172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0" u="none" strike="noStrike" baseline="0" dirty="0">
                <a:latin typeface="HelveticaNeueBold"/>
              </a:rPr>
              <a:t>Since the 2018 data is only a </a:t>
            </a:r>
            <a:r>
              <a:rPr lang="en-US" sz="1800" b="1" i="0" u="none" strike="noStrike" baseline="0" dirty="0" err="1">
                <a:latin typeface="HelveticaNeueBold"/>
              </a:rPr>
              <a:t>partital</a:t>
            </a:r>
            <a:r>
              <a:rPr lang="en-US" sz="1800" b="1" i="0" u="none" strike="noStrike" baseline="0" dirty="0">
                <a:latin typeface="HelveticaNeueBold"/>
              </a:rPr>
              <a:t> year, get the total for January through August for both years, for better comparison.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359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E3757D-289F-4116-9564-104ECEF2A56C}"/>
              </a:ext>
            </a:extLst>
          </p:cNvPr>
          <p:cNvSpPr txBox="1">
            <a:spLocks/>
          </p:cNvSpPr>
          <p:nvPr/>
        </p:nvSpPr>
        <p:spPr>
          <a:xfrm>
            <a:off x="954405" y="981929"/>
            <a:ext cx="10058400" cy="455209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524ED2-272A-4ADA-9A87-0B3A272672BA}"/>
              </a:ext>
            </a:extLst>
          </p:cNvPr>
          <p:cNvSpPr txBox="1">
            <a:spLocks/>
          </p:cNvSpPr>
          <p:nvPr/>
        </p:nvSpPr>
        <p:spPr>
          <a:xfrm>
            <a:off x="954405" y="248504"/>
            <a:ext cx="10058400" cy="5801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81222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E3757D-289F-4116-9564-104ECEF2A56C}"/>
              </a:ext>
            </a:extLst>
          </p:cNvPr>
          <p:cNvSpPr txBox="1">
            <a:spLocks/>
          </p:cNvSpPr>
          <p:nvPr/>
        </p:nvSpPr>
        <p:spPr>
          <a:xfrm>
            <a:off x="954405" y="981929"/>
            <a:ext cx="10058400" cy="455209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524ED2-272A-4ADA-9A87-0B3A272672BA}"/>
              </a:ext>
            </a:extLst>
          </p:cNvPr>
          <p:cNvSpPr txBox="1">
            <a:spLocks/>
          </p:cNvSpPr>
          <p:nvPr/>
        </p:nvSpPr>
        <p:spPr>
          <a:xfrm>
            <a:off x="954405" y="248504"/>
            <a:ext cx="10058400" cy="5801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71672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E3757D-289F-4116-9564-104ECEF2A56C}"/>
              </a:ext>
            </a:extLst>
          </p:cNvPr>
          <p:cNvSpPr txBox="1">
            <a:spLocks/>
          </p:cNvSpPr>
          <p:nvPr/>
        </p:nvSpPr>
        <p:spPr>
          <a:xfrm>
            <a:off x="954405" y="981929"/>
            <a:ext cx="10058400" cy="455209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524ED2-272A-4ADA-9A87-0B3A272672BA}"/>
              </a:ext>
            </a:extLst>
          </p:cNvPr>
          <p:cNvSpPr txBox="1">
            <a:spLocks/>
          </p:cNvSpPr>
          <p:nvPr/>
        </p:nvSpPr>
        <p:spPr>
          <a:xfrm>
            <a:off x="954405" y="248504"/>
            <a:ext cx="10058400" cy="5801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79403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E3757D-289F-4116-9564-104ECEF2A56C}"/>
              </a:ext>
            </a:extLst>
          </p:cNvPr>
          <p:cNvSpPr txBox="1">
            <a:spLocks/>
          </p:cNvSpPr>
          <p:nvPr/>
        </p:nvSpPr>
        <p:spPr>
          <a:xfrm>
            <a:off x="954405" y="981929"/>
            <a:ext cx="10058400" cy="455209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524ED2-272A-4ADA-9A87-0B3A272672BA}"/>
              </a:ext>
            </a:extLst>
          </p:cNvPr>
          <p:cNvSpPr txBox="1">
            <a:spLocks/>
          </p:cNvSpPr>
          <p:nvPr/>
        </p:nvSpPr>
        <p:spPr>
          <a:xfrm>
            <a:off x="954405" y="248504"/>
            <a:ext cx="10058400" cy="5801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66935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E3757D-289F-4116-9564-104ECEF2A56C}"/>
              </a:ext>
            </a:extLst>
          </p:cNvPr>
          <p:cNvSpPr txBox="1">
            <a:spLocks/>
          </p:cNvSpPr>
          <p:nvPr/>
        </p:nvSpPr>
        <p:spPr>
          <a:xfrm>
            <a:off x="954405" y="981929"/>
            <a:ext cx="10058400" cy="455209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524ED2-272A-4ADA-9A87-0B3A272672BA}"/>
              </a:ext>
            </a:extLst>
          </p:cNvPr>
          <p:cNvSpPr txBox="1">
            <a:spLocks/>
          </p:cNvSpPr>
          <p:nvPr/>
        </p:nvSpPr>
        <p:spPr>
          <a:xfrm>
            <a:off x="954405" y="248504"/>
            <a:ext cx="10058400" cy="5801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40888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E3757D-289F-4116-9564-104ECEF2A56C}"/>
              </a:ext>
            </a:extLst>
          </p:cNvPr>
          <p:cNvSpPr txBox="1">
            <a:spLocks/>
          </p:cNvSpPr>
          <p:nvPr/>
        </p:nvSpPr>
        <p:spPr>
          <a:xfrm>
            <a:off x="954405" y="981929"/>
            <a:ext cx="10058400" cy="2218471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solidFill>
                  <a:schemeClr val="tx1"/>
                </a:solidFill>
              </a:rPr>
              <a:t>comp_year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order_summary.drop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order_summary</a:t>
            </a:r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order_summary.month</a:t>
            </a:r>
            <a:r>
              <a:rPr lang="en-US" sz="1600" dirty="0">
                <a:solidFill>
                  <a:schemeClr val="tx1"/>
                </a:solidFill>
              </a:rPr>
              <a:t> &gt;8].index).</a:t>
            </a:r>
            <a:r>
              <a:rPr lang="en-US" sz="1600" dirty="0" err="1">
                <a:solidFill>
                  <a:schemeClr val="tx1"/>
                </a:solidFill>
              </a:rPr>
              <a:t>groupby</a:t>
            </a:r>
            <a:r>
              <a:rPr lang="en-US" sz="1600" dirty="0">
                <a:solidFill>
                  <a:schemeClr val="tx1"/>
                </a:solidFill>
              </a:rPr>
              <a:t>(['year']).</a:t>
            </a:r>
            <a:r>
              <a:rPr lang="en-US" sz="1600" dirty="0" err="1">
                <a:solidFill>
                  <a:schemeClr val="tx1"/>
                </a:solidFill>
              </a:rPr>
              <a:t>agg</a:t>
            </a:r>
            <a:r>
              <a:rPr lang="en-US" sz="1600" dirty="0">
                <a:solidFill>
                  <a:schemeClr val="tx1"/>
                </a:solidFill>
              </a:rPr>
              <a:t>({'</a:t>
            </a:r>
            <a:r>
              <a:rPr lang="en-US" sz="1600" dirty="0" err="1">
                <a:solidFill>
                  <a:schemeClr val="tx1"/>
                </a:solidFill>
              </a:rPr>
              <a:t>Order_Count</a:t>
            </a:r>
            <a:r>
              <a:rPr lang="en-US" sz="1600" dirty="0">
                <a:solidFill>
                  <a:schemeClr val="tx1"/>
                </a:solidFill>
              </a:rPr>
              <a:t>': 'sum', 'Sales' : 'sum'}).</a:t>
            </a:r>
            <a:r>
              <a:rPr lang="en-US" sz="1600" dirty="0" err="1">
                <a:solidFill>
                  <a:schemeClr val="tx1"/>
                </a:solidFill>
              </a:rPr>
              <a:t>reset_index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#Rename the columns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comp_year.columns</a:t>
            </a:r>
            <a:r>
              <a:rPr lang="en-US" sz="1600" dirty="0">
                <a:solidFill>
                  <a:schemeClr val="tx1"/>
                </a:solidFill>
              </a:rPr>
              <a:t> = ['year','</a:t>
            </a:r>
            <a:r>
              <a:rPr lang="en-US" sz="1600" dirty="0" err="1">
                <a:solidFill>
                  <a:schemeClr val="tx1"/>
                </a:solidFill>
              </a:rPr>
              <a:t>order_count</a:t>
            </a:r>
            <a:r>
              <a:rPr lang="en-US" sz="1600" dirty="0">
                <a:solidFill>
                  <a:schemeClr val="tx1"/>
                </a:solidFill>
              </a:rPr>
              <a:t>', 'sales']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comp_year</a:t>
            </a:r>
            <a:r>
              <a:rPr lang="en-US" sz="1600" dirty="0">
                <a:solidFill>
                  <a:schemeClr val="tx1"/>
                </a:solidFill>
              </a:rPr>
              <a:t>['sales'] =  round(</a:t>
            </a:r>
            <a:r>
              <a:rPr lang="en-US" sz="1600" dirty="0" err="1">
                <a:solidFill>
                  <a:schemeClr val="tx1"/>
                </a:solidFill>
              </a:rPr>
              <a:t>comp_year</a:t>
            </a:r>
            <a:r>
              <a:rPr lang="en-US" sz="1600" dirty="0">
                <a:solidFill>
                  <a:schemeClr val="tx1"/>
                </a:solidFill>
              </a:rPr>
              <a:t>['sales'],0)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comp_year</a:t>
            </a:r>
            <a:r>
              <a:rPr lang="en-US" sz="1600" dirty="0">
                <a:solidFill>
                  <a:schemeClr val="tx1"/>
                </a:solidFill>
              </a:rPr>
              <a:t>['</a:t>
            </a:r>
            <a:r>
              <a:rPr lang="en-US" sz="1600" dirty="0" err="1">
                <a:solidFill>
                  <a:schemeClr val="tx1"/>
                </a:solidFill>
              </a:rPr>
              <a:t>yoy_orders</a:t>
            </a:r>
            <a:r>
              <a:rPr lang="en-US" sz="1600" dirty="0">
                <a:solidFill>
                  <a:schemeClr val="tx1"/>
                </a:solidFill>
              </a:rPr>
              <a:t>'] = </a:t>
            </a:r>
            <a:r>
              <a:rPr lang="en-US" sz="1600" dirty="0" err="1">
                <a:solidFill>
                  <a:schemeClr val="tx1"/>
                </a:solidFill>
              </a:rPr>
              <a:t>comp_year</a:t>
            </a:r>
            <a:r>
              <a:rPr lang="en-US" sz="1600" dirty="0">
                <a:solidFill>
                  <a:schemeClr val="tx1"/>
                </a:solidFill>
              </a:rPr>
              <a:t>['</a:t>
            </a:r>
            <a:r>
              <a:rPr lang="en-US" sz="1600" dirty="0" err="1">
                <a:solidFill>
                  <a:schemeClr val="tx1"/>
                </a:solidFill>
              </a:rPr>
              <a:t>order_count</a:t>
            </a:r>
            <a:r>
              <a:rPr lang="en-US" sz="1600" dirty="0">
                <a:solidFill>
                  <a:schemeClr val="tx1"/>
                </a:solidFill>
              </a:rPr>
              <a:t>'].diff().</a:t>
            </a:r>
            <a:r>
              <a:rPr lang="en-US" sz="1600" dirty="0" err="1">
                <a:solidFill>
                  <a:schemeClr val="tx1"/>
                </a:solidFill>
              </a:rPr>
              <a:t>fillna</a:t>
            </a:r>
            <a:r>
              <a:rPr lang="en-US" sz="1600" dirty="0">
                <a:solidFill>
                  <a:schemeClr val="tx1"/>
                </a:solidFill>
              </a:rPr>
              <a:t>(0)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comp_year</a:t>
            </a:r>
            <a:r>
              <a:rPr lang="en-US" sz="1600" dirty="0">
                <a:solidFill>
                  <a:schemeClr val="tx1"/>
                </a:solidFill>
              </a:rPr>
              <a:t>['</a:t>
            </a:r>
            <a:r>
              <a:rPr lang="en-US" sz="1600" dirty="0" err="1">
                <a:solidFill>
                  <a:schemeClr val="tx1"/>
                </a:solidFill>
              </a:rPr>
              <a:t>yoy_sales</a:t>
            </a:r>
            <a:r>
              <a:rPr lang="en-US" sz="1600" dirty="0">
                <a:solidFill>
                  <a:schemeClr val="tx1"/>
                </a:solidFill>
              </a:rPr>
              <a:t>'] = </a:t>
            </a:r>
            <a:r>
              <a:rPr lang="en-US" sz="1600" dirty="0" err="1">
                <a:solidFill>
                  <a:schemeClr val="tx1"/>
                </a:solidFill>
              </a:rPr>
              <a:t>comp_year</a:t>
            </a:r>
            <a:r>
              <a:rPr lang="en-US" sz="1600" dirty="0">
                <a:solidFill>
                  <a:schemeClr val="tx1"/>
                </a:solidFill>
              </a:rPr>
              <a:t>['sales'].diff().</a:t>
            </a:r>
            <a:r>
              <a:rPr lang="en-US" sz="1600" dirty="0" err="1">
                <a:solidFill>
                  <a:schemeClr val="tx1"/>
                </a:solidFill>
              </a:rPr>
              <a:t>fillna</a:t>
            </a:r>
            <a:r>
              <a:rPr lang="en-US" sz="1600" dirty="0">
                <a:solidFill>
                  <a:schemeClr val="tx1"/>
                </a:solidFill>
              </a:rPr>
              <a:t>(0)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comp_year</a:t>
            </a:r>
            <a:r>
              <a:rPr lang="en-US" sz="1600" dirty="0">
                <a:solidFill>
                  <a:schemeClr val="tx1"/>
                </a:solidFill>
              </a:rPr>
              <a:t>['</a:t>
            </a:r>
            <a:r>
              <a:rPr lang="en-US" sz="1600" dirty="0" err="1">
                <a:solidFill>
                  <a:schemeClr val="tx1"/>
                </a:solidFill>
              </a:rPr>
              <a:t>yoy_orders_pct</a:t>
            </a:r>
            <a:r>
              <a:rPr lang="en-US" sz="1600" dirty="0">
                <a:solidFill>
                  <a:schemeClr val="tx1"/>
                </a:solidFill>
              </a:rPr>
              <a:t>'] = round(</a:t>
            </a:r>
            <a:r>
              <a:rPr lang="en-US" sz="1600" dirty="0" err="1">
                <a:solidFill>
                  <a:schemeClr val="tx1"/>
                </a:solidFill>
              </a:rPr>
              <a:t>comp_year</a:t>
            </a:r>
            <a:r>
              <a:rPr lang="en-US" sz="1600" dirty="0">
                <a:solidFill>
                  <a:schemeClr val="tx1"/>
                </a:solidFill>
              </a:rPr>
              <a:t>['</a:t>
            </a:r>
            <a:r>
              <a:rPr lang="en-US" sz="1600" dirty="0" err="1">
                <a:solidFill>
                  <a:schemeClr val="tx1"/>
                </a:solidFill>
              </a:rPr>
              <a:t>order_count</a:t>
            </a:r>
            <a:r>
              <a:rPr lang="en-US" sz="1600" dirty="0">
                <a:solidFill>
                  <a:schemeClr val="tx1"/>
                </a:solidFill>
              </a:rPr>
              <a:t>'].</a:t>
            </a:r>
            <a:r>
              <a:rPr lang="en-US" sz="1600" dirty="0" err="1">
                <a:solidFill>
                  <a:schemeClr val="tx1"/>
                </a:solidFill>
              </a:rPr>
              <a:t>pct_change</a:t>
            </a:r>
            <a:r>
              <a:rPr lang="en-US" sz="1600" dirty="0">
                <a:solidFill>
                  <a:schemeClr val="tx1"/>
                </a:solidFill>
              </a:rPr>
              <a:t>()*100,2).</a:t>
            </a:r>
            <a:r>
              <a:rPr lang="en-US" sz="1600" dirty="0" err="1">
                <a:solidFill>
                  <a:schemeClr val="tx1"/>
                </a:solidFill>
              </a:rPr>
              <a:t>fillna</a:t>
            </a:r>
            <a:r>
              <a:rPr lang="en-US" sz="1600" dirty="0">
                <a:solidFill>
                  <a:schemeClr val="tx1"/>
                </a:solidFill>
              </a:rPr>
              <a:t>(0)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comp_year</a:t>
            </a:r>
            <a:r>
              <a:rPr lang="en-US" sz="1600" dirty="0">
                <a:solidFill>
                  <a:schemeClr val="tx1"/>
                </a:solidFill>
              </a:rPr>
              <a:t>['</a:t>
            </a:r>
            <a:r>
              <a:rPr lang="en-US" sz="1600" dirty="0" err="1">
                <a:solidFill>
                  <a:schemeClr val="tx1"/>
                </a:solidFill>
              </a:rPr>
              <a:t>yoy_sales_pct</a:t>
            </a:r>
            <a:r>
              <a:rPr lang="en-US" sz="1600" dirty="0">
                <a:solidFill>
                  <a:schemeClr val="tx1"/>
                </a:solidFill>
              </a:rPr>
              <a:t>'] = round(</a:t>
            </a:r>
            <a:r>
              <a:rPr lang="en-US" sz="1600" dirty="0" err="1">
                <a:solidFill>
                  <a:schemeClr val="tx1"/>
                </a:solidFill>
              </a:rPr>
              <a:t>comp_year</a:t>
            </a:r>
            <a:r>
              <a:rPr lang="en-US" sz="1600" dirty="0">
                <a:solidFill>
                  <a:schemeClr val="tx1"/>
                </a:solidFill>
              </a:rPr>
              <a:t>['sales'].</a:t>
            </a:r>
            <a:r>
              <a:rPr lang="en-US" sz="1600" dirty="0" err="1">
                <a:solidFill>
                  <a:schemeClr val="tx1"/>
                </a:solidFill>
              </a:rPr>
              <a:t>pct_change</a:t>
            </a:r>
            <a:r>
              <a:rPr lang="en-US" sz="1600" dirty="0">
                <a:solidFill>
                  <a:schemeClr val="tx1"/>
                </a:solidFill>
              </a:rPr>
              <a:t>() * 100,2).</a:t>
            </a:r>
            <a:r>
              <a:rPr lang="en-US" sz="1600" dirty="0" err="1">
                <a:solidFill>
                  <a:schemeClr val="tx1"/>
                </a:solidFill>
              </a:rPr>
              <a:t>fillna</a:t>
            </a:r>
            <a:r>
              <a:rPr lang="en-US" sz="1600" dirty="0">
                <a:solidFill>
                  <a:schemeClr val="tx1"/>
                </a:solidFill>
              </a:rPr>
              <a:t>(0)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524ED2-272A-4ADA-9A87-0B3A272672BA}"/>
              </a:ext>
            </a:extLst>
          </p:cNvPr>
          <p:cNvSpPr txBox="1">
            <a:spLocks/>
          </p:cNvSpPr>
          <p:nvPr/>
        </p:nvSpPr>
        <p:spPr>
          <a:xfrm>
            <a:off x="954405" y="248504"/>
            <a:ext cx="10058400" cy="580172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2060"/>
                </a:solidFill>
              </a:rPr>
              <a:t>Since the 2018 data is only a </a:t>
            </a:r>
            <a:r>
              <a:rPr lang="en-US" sz="3200" dirty="0" err="1">
                <a:solidFill>
                  <a:srgbClr val="002060"/>
                </a:solidFill>
              </a:rPr>
              <a:t>partital</a:t>
            </a:r>
            <a:r>
              <a:rPr lang="en-US" sz="3200" dirty="0">
                <a:solidFill>
                  <a:srgbClr val="002060"/>
                </a:solidFill>
              </a:rPr>
              <a:t> year, get the total for January through August for both years, for better comparison.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30EBD-7E3D-4D32-BEFC-96830512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59" y="3242916"/>
            <a:ext cx="3792316" cy="263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960E-61B4-46FF-B75B-18EAE745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80172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These slides are from my </a:t>
            </a:r>
            <a:r>
              <a:rPr lang="en-US" sz="3200" dirty="0" err="1">
                <a:solidFill>
                  <a:srgbClr val="0070C0"/>
                </a:solidFill>
              </a:rPr>
              <a:t>juptyer</a:t>
            </a:r>
            <a:r>
              <a:rPr lang="en-US" sz="3200" dirty="0">
                <a:solidFill>
                  <a:srgbClr val="0070C0"/>
                </a:solidFill>
              </a:rPr>
              <a:t> lab note book</a:t>
            </a:r>
          </a:p>
        </p:txBody>
      </p:sp>
    </p:spTree>
    <p:extLst>
      <p:ext uri="{BB962C8B-B14F-4D97-AF65-F5344CB8AC3E}">
        <p14:creationId xmlns:p14="http://schemas.microsoft.com/office/powerpoint/2010/main" val="69466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E3757D-289F-4116-9564-104ECEF2A56C}"/>
              </a:ext>
            </a:extLst>
          </p:cNvPr>
          <p:cNvSpPr txBox="1">
            <a:spLocks/>
          </p:cNvSpPr>
          <p:nvPr/>
        </p:nvSpPr>
        <p:spPr>
          <a:xfrm>
            <a:off x="954405" y="981929"/>
            <a:ext cx="10058400" cy="455209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import pandas as pd</a:t>
            </a:r>
          </a:p>
          <a:p>
            <a:r>
              <a:rPr lang="en-US" sz="1600" dirty="0">
                <a:solidFill>
                  <a:schemeClr val="tx1"/>
                </a:solidFill>
              </a:rPr>
              <a:t>import </a:t>
            </a:r>
            <a:r>
              <a:rPr lang="en-US" sz="1600" dirty="0" err="1">
                <a:solidFill>
                  <a:schemeClr val="tx1"/>
                </a:solidFill>
              </a:rPr>
              <a:t>pandasql</a:t>
            </a:r>
            <a:r>
              <a:rPr lang="en-US" sz="1600" dirty="0">
                <a:solidFill>
                  <a:schemeClr val="tx1"/>
                </a:solidFill>
              </a:rPr>
              <a:t> as </a:t>
            </a:r>
            <a:r>
              <a:rPr lang="en-US" sz="1600" dirty="0" err="1">
                <a:solidFill>
                  <a:schemeClr val="tx1"/>
                </a:solidFill>
              </a:rPr>
              <a:t>psql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from </a:t>
            </a:r>
            <a:r>
              <a:rPr lang="en-US" sz="1600" dirty="0" err="1">
                <a:solidFill>
                  <a:schemeClr val="tx1"/>
                </a:solidFill>
              </a:rPr>
              <a:t>pandasql</a:t>
            </a:r>
            <a:r>
              <a:rPr lang="en-US" sz="1600" dirty="0">
                <a:solidFill>
                  <a:schemeClr val="tx1"/>
                </a:solidFill>
              </a:rPr>
              <a:t> import </a:t>
            </a:r>
            <a:r>
              <a:rPr lang="en-US" sz="1600" dirty="0" err="1">
                <a:solidFill>
                  <a:schemeClr val="tx1"/>
                </a:solidFill>
              </a:rPr>
              <a:t>sqldf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import </a:t>
            </a:r>
            <a:r>
              <a:rPr lang="en-US" sz="1600" dirty="0" err="1">
                <a:solidFill>
                  <a:schemeClr val="tx1"/>
                </a:solidFill>
              </a:rPr>
              <a:t>numpy</a:t>
            </a:r>
            <a:r>
              <a:rPr lang="en-US" sz="1600" dirty="0">
                <a:solidFill>
                  <a:schemeClr val="tx1"/>
                </a:solidFill>
              </a:rPr>
              <a:t> as np</a:t>
            </a:r>
          </a:p>
          <a:p>
            <a:r>
              <a:rPr lang="en-US" sz="1600" dirty="0">
                <a:solidFill>
                  <a:schemeClr val="tx1"/>
                </a:solidFill>
              </a:rPr>
              <a:t>import calendar</a:t>
            </a:r>
          </a:p>
          <a:p>
            <a:r>
              <a:rPr lang="en-US" sz="1600" dirty="0">
                <a:solidFill>
                  <a:schemeClr val="tx1"/>
                </a:solidFill>
              </a:rPr>
              <a:t>import datetime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from datetime import datetime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from datetime import </a:t>
            </a:r>
            <a:r>
              <a:rPr lang="en-US" sz="1600" dirty="0" err="1">
                <a:solidFill>
                  <a:schemeClr val="tx1"/>
                </a:solidFill>
              </a:rPr>
              <a:t>timedelta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from datetime import date</a:t>
            </a:r>
          </a:p>
          <a:p>
            <a:r>
              <a:rPr lang="en-US" sz="1600" dirty="0">
                <a:solidFill>
                  <a:schemeClr val="tx1"/>
                </a:solidFill>
              </a:rPr>
              <a:t>import matplotlib as </a:t>
            </a:r>
            <a:r>
              <a:rPr lang="en-US" sz="1600" dirty="0" err="1">
                <a:solidFill>
                  <a:schemeClr val="tx1"/>
                </a:solidFill>
              </a:rPr>
              <a:t>mpl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import </a:t>
            </a:r>
            <a:r>
              <a:rPr lang="en-US" sz="1600" dirty="0" err="1">
                <a:solidFill>
                  <a:schemeClr val="tx1"/>
                </a:solidFill>
              </a:rPr>
              <a:t>matplotlib.pyplot</a:t>
            </a:r>
            <a:r>
              <a:rPr lang="en-US" sz="1600" dirty="0">
                <a:solidFill>
                  <a:schemeClr val="tx1"/>
                </a:solidFill>
              </a:rPr>
              <a:t> as </a:t>
            </a:r>
            <a:r>
              <a:rPr lang="en-US" sz="1600" dirty="0" err="1">
                <a:solidFill>
                  <a:schemeClr val="tx1"/>
                </a:solidFill>
              </a:rPr>
              <a:t>plt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import </a:t>
            </a:r>
            <a:r>
              <a:rPr lang="en-US" sz="1600" dirty="0" err="1">
                <a:solidFill>
                  <a:schemeClr val="tx1"/>
                </a:solidFill>
              </a:rPr>
              <a:t>matplotlib.ticker</a:t>
            </a:r>
            <a:r>
              <a:rPr lang="en-US" sz="1600" dirty="0">
                <a:solidFill>
                  <a:schemeClr val="tx1"/>
                </a:solidFill>
              </a:rPr>
              <a:t> as ticker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import </a:t>
            </a:r>
            <a:r>
              <a:rPr lang="en-US" sz="1600" dirty="0" err="1">
                <a:solidFill>
                  <a:schemeClr val="tx1"/>
                </a:solidFill>
              </a:rPr>
              <a:t>geopandas</a:t>
            </a:r>
            <a:r>
              <a:rPr lang="en-US" sz="1600" dirty="0">
                <a:solidFill>
                  <a:schemeClr val="tx1"/>
                </a:solidFill>
              </a:rPr>
              <a:t> as gpd</a:t>
            </a:r>
          </a:p>
          <a:p>
            <a:r>
              <a:rPr lang="en-US" sz="1600" dirty="0">
                <a:solidFill>
                  <a:schemeClr val="tx1"/>
                </a:solidFill>
              </a:rPr>
              <a:t>from </a:t>
            </a:r>
            <a:r>
              <a:rPr lang="en-US" sz="1600" dirty="0" err="1">
                <a:solidFill>
                  <a:schemeClr val="tx1"/>
                </a:solidFill>
              </a:rPr>
              <a:t>shapely.geometry</a:t>
            </a:r>
            <a:r>
              <a:rPr lang="en-US" sz="1600" dirty="0">
                <a:solidFill>
                  <a:schemeClr val="tx1"/>
                </a:solidFill>
              </a:rPr>
              <a:t> import Point, Polygon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import seaborn as </a:t>
            </a:r>
            <a:r>
              <a:rPr lang="en-US" sz="1600" dirty="0" err="1">
                <a:solidFill>
                  <a:schemeClr val="tx1"/>
                </a:solidFill>
              </a:rPr>
              <a:t>sns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sns.set_style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darkgrid</a:t>
            </a:r>
            <a:r>
              <a:rPr lang="en-US" sz="1600" dirty="0">
                <a:solidFill>
                  <a:schemeClr val="tx1"/>
                </a:solidFill>
              </a:rPr>
              <a:t>")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import warnings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warnings.filterwarnings</a:t>
            </a:r>
            <a:r>
              <a:rPr lang="en-US" sz="1600" dirty="0">
                <a:solidFill>
                  <a:schemeClr val="tx1"/>
                </a:solidFill>
              </a:rPr>
              <a:t>( 'ignore' 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524ED2-272A-4ADA-9A87-0B3A272672BA}"/>
              </a:ext>
            </a:extLst>
          </p:cNvPr>
          <p:cNvSpPr txBox="1">
            <a:spLocks/>
          </p:cNvSpPr>
          <p:nvPr/>
        </p:nvSpPr>
        <p:spPr>
          <a:xfrm>
            <a:off x="954405" y="248504"/>
            <a:ext cx="10058400" cy="5801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2060"/>
                </a:solidFill>
              </a:rPr>
              <a:t>Initialize the environment and import packages. </a:t>
            </a:r>
          </a:p>
        </p:txBody>
      </p:sp>
    </p:spTree>
    <p:extLst>
      <p:ext uri="{BB962C8B-B14F-4D97-AF65-F5344CB8AC3E}">
        <p14:creationId xmlns:p14="http://schemas.microsoft.com/office/powerpoint/2010/main" val="242149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E3757D-289F-4116-9564-104ECEF2A56C}"/>
              </a:ext>
            </a:extLst>
          </p:cNvPr>
          <p:cNvSpPr txBox="1">
            <a:spLocks/>
          </p:cNvSpPr>
          <p:nvPr/>
        </p:nvSpPr>
        <p:spPr>
          <a:xfrm>
            <a:off x="954405" y="981929"/>
            <a:ext cx="10058400" cy="2123221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File names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a	olist_orders_dataset.csv</a:t>
            </a:r>
          </a:p>
          <a:p>
            <a:r>
              <a:rPr lang="en-US" sz="1600" dirty="0">
                <a:solidFill>
                  <a:schemeClr val="tx1"/>
                </a:solidFill>
              </a:rPr>
              <a:t>b	olist_order_items_dataset.csv</a:t>
            </a:r>
          </a:p>
          <a:p>
            <a:r>
              <a:rPr lang="en-US" sz="1600" dirty="0">
                <a:solidFill>
                  <a:schemeClr val="tx1"/>
                </a:solidFill>
              </a:rPr>
              <a:t>c	olist_customers_dataset.csv</a:t>
            </a:r>
          </a:p>
          <a:p>
            <a:r>
              <a:rPr lang="en-US" sz="1600" dirty="0">
                <a:solidFill>
                  <a:schemeClr val="tx1"/>
                </a:solidFill>
              </a:rPr>
              <a:t>p	olist_products_dataset.csv</a:t>
            </a:r>
          </a:p>
          <a:p>
            <a:r>
              <a:rPr lang="en-US" sz="1600" dirty="0">
                <a:solidFill>
                  <a:schemeClr val="tx1"/>
                </a:solidFill>
              </a:rPr>
              <a:t>e	product_category_name_translation.csv</a:t>
            </a:r>
          </a:p>
          <a:p>
            <a:r>
              <a:rPr lang="en-US" sz="1600" dirty="0">
                <a:solidFill>
                  <a:schemeClr val="tx1"/>
                </a:solidFill>
              </a:rPr>
              <a:t>l	state_locations.csv</a:t>
            </a:r>
          </a:p>
          <a:p>
            <a:r>
              <a:rPr lang="en-US" sz="1600" dirty="0">
                <a:solidFill>
                  <a:schemeClr val="tx1"/>
                </a:solidFill>
              </a:rPr>
              <a:t>s	state_names.csv</a:t>
            </a:r>
          </a:p>
          <a:p>
            <a:r>
              <a:rPr lang="en-US" sz="1600" dirty="0">
                <a:solidFill>
                  <a:schemeClr val="tx1"/>
                </a:solidFill>
              </a:rPr>
              <a:t>d	datayear.csv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524ED2-272A-4ADA-9A87-0B3A272672BA}"/>
              </a:ext>
            </a:extLst>
          </p:cNvPr>
          <p:cNvSpPr txBox="1">
            <a:spLocks/>
          </p:cNvSpPr>
          <p:nvPr/>
        </p:nvSpPr>
        <p:spPr>
          <a:xfrm>
            <a:off x="954405" y="248504"/>
            <a:ext cx="10058400" cy="5801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2060"/>
                </a:solidFill>
              </a:rPr>
              <a:t>These are the names of the csv files used.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AC31ED-0ED8-4809-8852-4AC45498096D}"/>
              </a:ext>
            </a:extLst>
          </p:cNvPr>
          <p:cNvSpPr txBox="1">
            <a:spLocks/>
          </p:cNvSpPr>
          <p:nvPr/>
        </p:nvSpPr>
        <p:spPr>
          <a:xfrm>
            <a:off x="954405" y="3934679"/>
            <a:ext cx="10058400" cy="1589821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solidFill>
                  <a:schemeClr val="tx1"/>
                </a:solidFill>
              </a:rPr>
              <a:t>months_list</a:t>
            </a:r>
            <a:r>
              <a:rPr lang="en-US" sz="1600" dirty="0">
                <a:solidFill>
                  <a:schemeClr val="tx1"/>
                </a:solidFill>
              </a:rPr>
              <a:t> = ['January', 'February', 'March', 'April', 'May', 'June', 'July',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'August', 'September', 'October', 'November', 'December']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short_months_list</a:t>
            </a:r>
            <a:r>
              <a:rPr lang="en-US" sz="1600" dirty="0">
                <a:solidFill>
                  <a:schemeClr val="tx1"/>
                </a:solidFill>
              </a:rPr>
              <a:t> = ['Jan', 'Feb', 'Mar', 'Apr', 'May', 'Jun', '</a:t>
            </a:r>
            <a:r>
              <a:rPr lang="en-US" sz="1600" dirty="0" err="1">
                <a:solidFill>
                  <a:schemeClr val="tx1"/>
                </a:solidFill>
              </a:rPr>
              <a:t>Jul','Aug</a:t>
            </a:r>
            <a:r>
              <a:rPr lang="en-US" sz="1600" dirty="0">
                <a:solidFill>
                  <a:schemeClr val="tx1"/>
                </a:solidFill>
              </a:rPr>
              <a:t>', 'Sep', 'Oct', 'Nov', 'Dec']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days_list</a:t>
            </a:r>
            <a:r>
              <a:rPr lang="en-US" sz="1600" dirty="0">
                <a:solidFill>
                  <a:schemeClr val="tx1"/>
                </a:solidFill>
              </a:rPr>
              <a:t> = ["Sunday","Monday","Tuesday","Wednesday","Thursday","Friday","Saturday"] 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regions_list</a:t>
            </a:r>
            <a:r>
              <a:rPr lang="en-US" sz="1600" dirty="0">
                <a:solidFill>
                  <a:schemeClr val="tx1"/>
                </a:solidFill>
              </a:rPr>
              <a:t> =["</a:t>
            </a:r>
            <a:r>
              <a:rPr lang="en-US" sz="1600" dirty="0" err="1">
                <a:solidFill>
                  <a:schemeClr val="tx1"/>
                </a:solidFill>
              </a:rPr>
              <a:t>North","North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East","Southeast","Central</a:t>
            </a:r>
            <a:r>
              <a:rPr lang="en-US" sz="1600" dirty="0">
                <a:solidFill>
                  <a:schemeClr val="tx1"/>
                </a:solidFill>
              </a:rPr>
              <a:t>-West"]x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BEFBB3-D481-4192-8B36-7777D908F2FC}"/>
              </a:ext>
            </a:extLst>
          </p:cNvPr>
          <p:cNvSpPr txBox="1">
            <a:spLocks/>
          </p:cNvSpPr>
          <p:nvPr/>
        </p:nvSpPr>
        <p:spPr>
          <a:xfrm>
            <a:off x="954405" y="3229828"/>
            <a:ext cx="10058400" cy="5801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2060"/>
                </a:solidFill>
              </a:rPr>
              <a:t>Lists used later in the code.</a:t>
            </a:r>
          </a:p>
        </p:txBody>
      </p:sp>
    </p:spTree>
    <p:extLst>
      <p:ext uri="{BB962C8B-B14F-4D97-AF65-F5344CB8AC3E}">
        <p14:creationId xmlns:p14="http://schemas.microsoft.com/office/powerpoint/2010/main" val="216164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E3757D-289F-4116-9564-104ECEF2A56C}"/>
              </a:ext>
            </a:extLst>
          </p:cNvPr>
          <p:cNvSpPr txBox="1">
            <a:spLocks/>
          </p:cNvSpPr>
          <p:nvPr/>
        </p:nvSpPr>
        <p:spPr>
          <a:xfrm>
            <a:off x="954405" y="981929"/>
            <a:ext cx="10058400" cy="2104171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orders = </a:t>
            </a:r>
            <a:r>
              <a:rPr lang="en-US" sz="1600" dirty="0" err="1">
                <a:solidFill>
                  <a:schemeClr val="tx1"/>
                </a:solidFill>
              </a:rPr>
              <a:t>pd.read_csv</a:t>
            </a:r>
            <a:r>
              <a:rPr lang="en-US" sz="1600" dirty="0">
                <a:solidFill>
                  <a:schemeClr val="tx1"/>
                </a:solidFill>
              </a:rPr>
              <a:t>('olist_orders_dataset.csv')</a:t>
            </a:r>
          </a:p>
          <a:p>
            <a:r>
              <a:rPr lang="en-US" sz="1600" dirty="0">
                <a:solidFill>
                  <a:schemeClr val="tx1"/>
                </a:solidFill>
              </a:rPr>
              <a:t>items = </a:t>
            </a:r>
            <a:r>
              <a:rPr lang="en-US" sz="1600" dirty="0" err="1">
                <a:solidFill>
                  <a:schemeClr val="tx1"/>
                </a:solidFill>
              </a:rPr>
              <a:t>pd.read_csv</a:t>
            </a:r>
            <a:r>
              <a:rPr lang="en-US" sz="1600" dirty="0">
                <a:solidFill>
                  <a:schemeClr val="tx1"/>
                </a:solidFill>
              </a:rPr>
              <a:t>('olist_order_items_dataset.csv')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customers = </a:t>
            </a:r>
            <a:r>
              <a:rPr lang="en-US" sz="1600" dirty="0" err="1">
                <a:solidFill>
                  <a:schemeClr val="tx1"/>
                </a:solidFill>
              </a:rPr>
              <a:t>pd.read_csv</a:t>
            </a:r>
            <a:r>
              <a:rPr lang="en-US" sz="1600" dirty="0">
                <a:solidFill>
                  <a:schemeClr val="tx1"/>
                </a:solidFill>
              </a:rPr>
              <a:t>('olist_customers_dataset.csv')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products = </a:t>
            </a:r>
            <a:r>
              <a:rPr lang="en-US" sz="1600" dirty="0" err="1">
                <a:solidFill>
                  <a:schemeClr val="tx1"/>
                </a:solidFill>
              </a:rPr>
              <a:t>pd.read_csv</a:t>
            </a:r>
            <a:r>
              <a:rPr lang="en-US" sz="1600" dirty="0">
                <a:solidFill>
                  <a:schemeClr val="tx1"/>
                </a:solidFill>
              </a:rPr>
              <a:t>('olist_products_dataset.csv')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english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pd.read_csv</a:t>
            </a:r>
            <a:r>
              <a:rPr lang="en-US" sz="1600" dirty="0">
                <a:solidFill>
                  <a:schemeClr val="tx1"/>
                </a:solidFill>
              </a:rPr>
              <a:t>('product_category_name_translation.csv')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state_locations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pd.read_csv</a:t>
            </a:r>
            <a:r>
              <a:rPr lang="en-US" sz="1600" dirty="0">
                <a:solidFill>
                  <a:schemeClr val="tx1"/>
                </a:solidFill>
              </a:rPr>
              <a:t>('olist_state_locations.csv')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state_names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pd.read_csv</a:t>
            </a:r>
            <a:r>
              <a:rPr lang="en-US" sz="1600" dirty="0">
                <a:solidFill>
                  <a:schemeClr val="tx1"/>
                </a:solidFill>
              </a:rPr>
              <a:t>('olist_state_names.csv')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date_year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pd.read_csv</a:t>
            </a:r>
            <a:r>
              <a:rPr lang="en-US" sz="1600" dirty="0">
                <a:solidFill>
                  <a:schemeClr val="tx1"/>
                </a:solidFill>
              </a:rPr>
              <a:t>('olist_date_year.csv')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reviews = </a:t>
            </a:r>
            <a:r>
              <a:rPr lang="en-US" sz="1600" dirty="0" err="1">
                <a:solidFill>
                  <a:schemeClr val="tx1"/>
                </a:solidFill>
              </a:rPr>
              <a:t>pd.read_csv</a:t>
            </a:r>
            <a:r>
              <a:rPr lang="en-US" sz="1600" dirty="0">
                <a:solidFill>
                  <a:schemeClr val="tx1"/>
                </a:solidFill>
              </a:rPr>
              <a:t>('olist_order_reviews_dataset.csv')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524ED2-272A-4ADA-9A87-0B3A272672BA}"/>
              </a:ext>
            </a:extLst>
          </p:cNvPr>
          <p:cNvSpPr txBox="1">
            <a:spLocks/>
          </p:cNvSpPr>
          <p:nvPr/>
        </p:nvSpPr>
        <p:spPr>
          <a:xfrm>
            <a:off x="954405" y="248504"/>
            <a:ext cx="10058400" cy="5801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2060"/>
                </a:solidFill>
              </a:rPr>
              <a:t>Load the pandas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F701AC-682B-463B-99D4-4F2C6F4B41F1}"/>
              </a:ext>
            </a:extLst>
          </p:cNvPr>
          <p:cNvSpPr txBox="1">
            <a:spLocks/>
          </p:cNvSpPr>
          <p:nvPr/>
        </p:nvSpPr>
        <p:spPr>
          <a:xfrm>
            <a:off x="458152" y="3771901"/>
            <a:ext cx="11275695" cy="2104171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solidFill>
                  <a:schemeClr val="tx1"/>
                </a:solidFill>
              </a:rPr>
              <a:t>date_year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pd.read_csv</a:t>
            </a:r>
            <a:r>
              <a:rPr lang="en-US" sz="1600" dirty="0">
                <a:solidFill>
                  <a:schemeClr val="tx1"/>
                </a:solidFill>
              </a:rPr>
              <a:t>('olist_date_year.csv')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date_year</a:t>
            </a:r>
            <a:r>
              <a:rPr lang="en-US" sz="1600" dirty="0">
                <a:solidFill>
                  <a:schemeClr val="tx1"/>
                </a:solidFill>
              </a:rPr>
              <a:t>['Date'] = </a:t>
            </a:r>
            <a:r>
              <a:rPr lang="en-US" sz="1600" dirty="0" err="1">
                <a:solidFill>
                  <a:schemeClr val="tx1"/>
                </a:solidFill>
              </a:rPr>
              <a:t>pd.to_datetime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date_year</a:t>
            </a:r>
            <a:r>
              <a:rPr lang="en-US" sz="1600" dirty="0">
                <a:solidFill>
                  <a:schemeClr val="tx1"/>
                </a:solidFill>
              </a:rPr>
              <a:t>['Date'], format= '%Y-%m-%d')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#Change the data types on the time stamp columns</a:t>
            </a:r>
          </a:p>
          <a:p>
            <a:r>
              <a:rPr lang="en-US" sz="1600" dirty="0">
                <a:solidFill>
                  <a:schemeClr val="tx1"/>
                </a:solidFill>
              </a:rPr>
              <a:t>orders[['order_purchase_timestamp','order_approved_at','order_delivered_carrier_date','order_delivered_customer_date','order_estimated_delivery_date']]= orders[['order_purchase_timestamp','order_approved_at','order_delivered_carrier_date','order_delivered_customer_date','order_estimated_delivery_date']].apply(</a:t>
            </a:r>
            <a:r>
              <a:rPr lang="en-US" sz="1600" dirty="0" err="1">
                <a:solidFill>
                  <a:schemeClr val="tx1"/>
                </a:solidFill>
              </a:rPr>
              <a:t>pd.to_datetime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46B3E4-EA54-4215-890E-F8BEFEE47CF0}"/>
              </a:ext>
            </a:extLst>
          </p:cNvPr>
          <p:cNvSpPr txBox="1">
            <a:spLocks/>
          </p:cNvSpPr>
          <p:nvPr/>
        </p:nvSpPr>
        <p:spPr>
          <a:xfrm>
            <a:off x="954405" y="3086099"/>
            <a:ext cx="10058400" cy="5801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2060"/>
                </a:solidFill>
              </a:rPr>
              <a:t>Convert the Date column to a date data type</a:t>
            </a:r>
          </a:p>
        </p:txBody>
      </p:sp>
    </p:spTree>
    <p:extLst>
      <p:ext uri="{BB962C8B-B14F-4D97-AF65-F5344CB8AC3E}">
        <p14:creationId xmlns:p14="http://schemas.microsoft.com/office/powerpoint/2010/main" val="29011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E3757D-289F-4116-9564-104ECEF2A56C}"/>
              </a:ext>
            </a:extLst>
          </p:cNvPr>
          <p:cNvSpPr txBox="1">
            <a:spLocks/>
          </p:cNvSpPr>
          <p:nvPr/>
        </p:nvSpPr>
        <p:spPr>
          <a:xfrm>
            <a:off x="954405" y="981929"/>
            <a:ext cx="10058400" cy="1894621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solidFill>
                  <a:schemeClr val="tx1"/>
                </a:solidFill>
              </a:rPr>
              <a:t>date_year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pd.read_csv</a:t>
            </a:r>
            <a:r>
              <a:rPr lang="en-US" sz="1600" dirty="0">
                <a:solidFill>
                  <a:schemeClr val="tx1"/>
                </a:solidFill>
              </a:rPr>
              <a:t>('olist_date_year.csv')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date_year</a:t>
            </a:r>
            <a:r>
              <a:rPr lang="en-US" sz="1600" dirty="0">
                <a:solidFill>
                  <a:schemeClr val="tx1"/>
                </a:solidFill>
              </a:rPr>
              <a:t>['Date'] = </a:t>
            </a:r>
            <a:r>
              <a:rPr lang="en-US" sz="1600" dirty="0" err="1">
                <a:solidFill>
                  <a:schemeClr val="tx1"/>
                </a:solidFill>
              </a:rPr>
              <a:t>pd.to_datetime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date_year</a:t>
            </a:r>
            <a:r>
              <a:rPr lang="en-US" sz="1600" dirty="0">
                <a:solidFill>
                  <a:schemeClr val="tx1"/>
                </a:solidFill>
              </a:rPr>
              <a:t>['Date'], format= '%Y-%m-%d')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#Change the data types on the time stamp columns</a:t>
            </a:r>
          </a:p>
          <a:p>
            <a:r>
              <a:rPr lang="en-US" sz="1600" dirty="0">
                <a:solidFill>
                  <a:schemeClr val="tx1"/>
                </a:solidFill>
              </a:rPr>
              <a:t>orders[['order_purchase_timestamp','order_approved_at','order_delivered_carrier_date','order_delivered_customer_date','order_estimated_delivery_date']]= orders[['order_purchase_timestamp','order_approved_at','order_delivered_carrier_date','order_delivered_customer_date','order_estimated_delivery_date']].apply(</a:t>
            </a:r>
            <a:r>
              <a:rPr lang="en-US" sz="1600" dirty="0" err="1">
                <a:solidFill>
                  <a:schemeClr val="tx1"/>
                </a:solidFill>
              </a:rPr>
              <a:t>pd.to_datetime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524ED2-272A-4ADA-9A87-0B3A272672BA}"/>
              </a:ext>
            </a:extLst>
          </p:cNvPr>
          <p:cNvSpPr txBox="1">
            <a:spLocks/>
          </p:cNvSpPr>
          <p:nvPr/>
        </p:nvSpPr>
        <p:spPr>
          <a:xfrm>
            <a:off x="954405" y="248504"/>
            <a:ext cx="10058400" cy="42777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70C0"/>
                </a:solidFill>
              </a:rPr>
              <a:t>Convert the Date column to a date data type</a:t>
            </a:r>
          </a:p>
        </p:txBody>
      </p:sp>
    </p:spTree>
    <p:extLst>
      <p:ext uri="{BB962C8B-B14F-4D97-AF65-F5344CB8AC3E}">
        <p14:creationId xmlns:p14="http://schemas.microsoft.com/office/powerpoint/2010/main" val="66666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E3757D-289F-4116-9564-104ECEF2A56C}"/>
              </a:ext>
            </a:extLst>
          </p:cNvPr>
          <p:cNvSpPr txBox="1">
            <a:spLocks/>
          </p:cNvSpPr>
          <p:nvPr/>
        </p:nvSpPr>
        <p:spPr>
          <a:xfrm>
            <a:off x="973455" y="1296254"/>
            <a:ext cx="10058400" cy="455209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#Create date columns from time stamp columns</a:t>
            </a:r>
          </a:p>
          <a:p>
            <a:r>
              <a:rPr lang="en-US" sz="1600" dirty="0">
                <a:solidFill>
                  <a:schemeClr val="tx1"/>
                </a:solidFill>
              </a:rPr>
              <a:t>orders['</a:t>
            </a:r>
            <a:r>
              <a:rPr lang="en-US" sz="1600" dirty="0" err="1">
                <a:solidFill>
                  <a:schemeClr val="tx1"/>
                </a:solidFill>
              </a:rPr>
              <a:t>order_date</a:t>
            </a:r>
            <a:r>
              <a:rPr lang="en-US" sz="1600" dirty="0">
                <a:solidFill>
                  <a:schemeClr val="tx1"/>
                </a:solidFill>
              </a:rPr>
              <a:t>'] = orders['</a:t>
            </a:r>
            <a:r>
              <a:rPr lang="en-US" sz="1600" dirty="0" err="1">
                <a:solidFill>
                  <a:schemeClr val="tx1"/>
                </a:solidFill>
              </a:rPr>
              <a:t>order_purchase_timestamp</a:t>
            </a:r>
            <a:r>
              <a:rPr lang="en-US" sz="1600" dirty="0">
                <a:solidFill>
                  <a:schemeClr val="tx1"/>
                </a:solidFill>
              </a:rPr>
              <a:t>'].apply(</a:t>
            </a:r>
            <a:r>
              <a:rPr lang="en-US" sz="1600" dirty="0" err="1">
                <a:solidFill>
                  <a:schemeClr val="tx1"/>
                </a:solidFill>
              </a:rPr>
              <a:t>pd.to_datetime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  <a:r>
              <a:rPr lang="en-US" sz="1600" dirty="0" err="1">
                <a:solidFill>
                  <a:schemeClr val="tx1"/>
                </a:solidFill>
              </a:rPr>
              <a:t>dt.date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orders['</a:t>
            </a:r>
            <a:r>
              <a:rPr lang="en-US" sz="1600" dirty="0" err="1">
                <a:solidFill>
                  <a:schemeClr val="tx1"/>
                </a:solidFill>
              </a:rPr>
              <a:t>order_date</a:t>
            </a:r>
            <a:r>
              <a:rPr lang="en-US" sz="1600" dirty="0">
                <a:solidFill>
                  <a:schemeClr val="tx1"/>
                </a:solidFill>
              </a:rPr>
              <a:t>'] = orders['</a:t>
            </a:r>
            <a:r>
              <a:rPr lang="en-US" sz="1600" dirty="0" err="1">
                <a:solidFill>
                  <a:schemeClr val="tx1"/>
                </a:solidFill>
              </a:rPr>
              <a:t>order_date</a:t>
            </a:r>
            <a:r>
              <a:rPr lang="en-US" sz="1600" dirty="0">
                <a:solidFill>
                  <a:schemeClr val="tx1"/>
                </a:solidFill>
              </a:rPr>
              <a:t>'].apply(</a:t>
            </a:r>
            <a:r>
              <a:rPr lang="en-US" sz="1600" dirty="0" err="1">
                <a:solidFill>
                  <a:schemeClr val="tx1"/>
                </a:solidFill>
              </a:rPr>
              <a:t>pd.to_datetime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orders['</a:t>
            </a:r>
            <a:r>
              <a:rPr lang="en-US" sz="1600" dirty="0" err="1">
                <a:solidFill>
                  <a:schemeClr val="tx1"/>
                </a:solidFill>
              </a:rPr>
              <a:t>carrier_date</a:t>
            </a:r>
            <a:r>
              <a:rPr lang="en-US" sz="1600" dirty="0">
                <a:solidFill>
                  <a:schemeClr val="tx1"/>
                </a:solidFill>
              </a:rPr>
              <a:t>'] = orders['</a:t>
            </a:r>
            <a:r>
              <a:rPr lang="en-US" sz="1600" dirty="0" err="1">
                <a:solidFill>
                  <a:schemeClr val="tx1"/>
                </a:solidFill>
              </a:rPr>
              <a:t>order_delivered_carrier_date</a:t>
            </a:r>
            <a:r>
              <a:rPr lang="en-US" sz="1600" dirty="0">
                <a:solidFill>
                  <a:schemeClr val="tx1"/>
                </a:solidFill>
              </a:rPr>
              <a:t>'].apply(</a:t>
            </a:r>
            <a:r>
              <a:rPr lang="en-US" sz="1600" dirty="0" err="1">
                <a:solidFill>
                  <a:schemeClr val="tx1"/>
                </a:solidFill>
              </a:rPr>
              <a:t>pd.to_datetime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  <a:r>
              <a:rPr lang="en-US" sz="1600" dirty="0" err="1">
                <a:solidFill>
                  <a:schemeClr val="tx1"/>
                </a:solidFill>
              </a:rPr>
              <a:t>dt.date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orders['</a:t>
            </a:r>
            <a:r>
              <a:rPr lang="en-US" sz="1600" dirty="0" err="1">
                <a:solidFill>
                  <a:schemeClr val="tx1"/>
                </a:solidFill>
              </a:rPr>
              <a:t>carrier_date</a:t>
            </a:r>
            <a:r>
              <a:rPr lang="en-US" sz="1600" dirty="0">
                <a:solidFill>
                  <a:schemeClr val="tx1"/>
                </a:solidFill>
              </a:rPr>
              <a:t>'] = orders['</a:t>
            </a:r>
            <a:r>
              <a:rPr lang="en-US" sz="1600" dirty="0" err="1">
                <a:solidFill>
                  <a:schemeClr val="tx1"/>
                </a:solidFill>
              </a:rPr>
              <a:t>carrier_date</a:t>
            </a:r>
            <a:r>
              <a:rPr lang="en-US" sz="1600" dirty="0">
                <a:solidFill>
                  <a:schemeClr val="tx1"/>
                </a:solidFill>
              </a:rPr>
              <a:t>'].apply(</a:t>
            </a:r>
            <a:r>
              <a:rPr lang="en-US" sz="1600" dirty="0" err="1">
                <a:solidFill>
                  <a:schemeClr val="tx1"/>
                </a:solidFill>
              </a:rPr>
              <a:t>pd.to_datetime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orders['</a:t>
            </a:r>
            <a:r>
              <a:rPr lang="en-US" sz="1600" dirty="0" err="1">
                <a:solidFill>
                  <a:schemeClr val="tx1"/>
                </a:solidFill>
              </a:rPr>
              <a:t>customer_date</a:t>
            </a:r>
            <a:r>
              <a:rPr lang="en-US" sz="1600" dirty="0">
                <a:solidFill>
                  <a:schemeClr val="tx1"/>
                </a:solidFill>
              </a:rPr>
              <a:t>'] = orders['</a:t>
            </a:r>
            <a:r>
              <a:rPr lang="en-US" sz="1600" dirty="0" err="1">
                <a:solidFill>
                  <a:schemeClr val="tx1"/>
                </a:solidFill>
              </a:rPr>
              <a:t>order_delivered_customer_date</a:t>
            </a:r>
            <a:r>
              <a:rPr lang="en-US" sz="1600" dirty="0">
                <a:solidFill>
                  <a:schemeClr val="tx1"/>
                </a:solidFill>
              </a:rPr>
              <a:t>'].apply(</a:t>
            </a:r>
            <a:r>
              <a:rPr lang="en-US" sz="1600" dirty="0" err="1">
                <a:solidFill>
                  <a:schemeClr val="tx1"/>
                </a:solidFill>
              </a:rPr>
              <a:t>pd.to_datetime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  <a:r>
              <a:rPr lang="en-US" sz="1600" dirty="0" err="1">
                <a:solidFill>
                  <a:schemeClr val="tx1"/>
                </a:solidFill>
              </a:rPr>
              <a:t>dt.date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orders['</a:t>
            </a:r>
            <a:r>
              <a:rPr lang="en-US" sz="1600" dirty="0" err="1">
                <a:solidFill>
                  <a:schemeClr val="tx1"/>
                </a:solidFill>
              </a:rPr>
              <a:t>customer_date</a:t>
            </a:r>
            <a:r>
              <a:rPr lang="en-US" sz="1600" dirty="0">
                <a:solidFill>
                  <a:schemeClr val="tx1"/>
                </a:solidFill>
              </a:rPr>
              <a:t>'] = orders['</a:t>
            </a:r>
            <a:r>
              <a:rPr lang="en-US" sz="1600" dirty="0" err="1">
                <a:solidFill>
                  <a:schemeClr val="tx1"/>
                </a:solidFill>
              </a:rPr>
              <a:t>customer_date</a:t>
            </a:r>
            <a:r>
              <a:rPr lang="en-US" sz="1600" dirty="0">
                <a:solidFill>
                  <a:schemeClr val="tx1"/>
                </a:solidFill>
              </a:rPr>
              <a:t>'].apply(</a:t>
            </a:r>
            <a:r>
              <a:rPr lang="en-US" sz="1600" dirty="0" err="1">
                <a:solidFill>
                  <a:schemeClr val="tx1"/>
                </a:solidFill>
              </a:rPr>
              <a:t>pd.to_datetime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orders['</a:t>
            </a:r>
            <a:r>
              <a:rPr lang="en-US" sz="1600" dirty="0" err="1">
                <a:solidFill>
                  <a:schemeClr val="tx1"/>
                </a:solidFill>
              </a:rPr>
              <a:t>estiimated_date</a:t>
            </a:r>
            <a:r>
              <a:rPr lang="en-US" sz="1600" dirty="0">
                <a:solidFill>
                  <a:schemeClr val="tx1"/>
                </a:solidFill>
              </a:rPr>
              <a:t>'] = orders['</a:t>
            </a:r>
            <a:r>
              <a:rPr lang="en-US" sz="1600" dirty="0" err="1">
                <a:solidFill>
                  <a:schemeClr val="tx1"/>
                </a:solidFill>
              </a:rPr>
              <a:t>order_estimated_delivery_date</a:t>
            </a:r>
            <a:r>
              <a:rPr lang="en-US" sz="1600" dirty="0">
                <a:solidFill>
                  <a:schemeClr val="tx1"/>
                </a:solidFill>
              </a:rPr>
              <a:t>'].apply(</a:t>
            </a:r>
            <a:r>
              <a:rPr lang="en-US" sz="1600" dirty="0" err="1">
                <a:solidFill>
                  <a:schemeClr val="tx1"/>
                </a:solidFill>
              </a:rPr>
              <a:t>pd.to_datetime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  <a:r>
              <a:rPr lang="en-US" sz="1600" dirty="0" err="1">
                <a:solidFill>
                  <a:schemeClr val="tx1"/>
                </a:solidFill>
              </a:rPr>
              <a:t>dt.date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orders['</a:t>
            </a:r>
            <a:r>
              <a:rPr lang="en-US" sz="1600" dirty="0" err="1">
                <a:solidFill>
                  <a:schemeClr val="tx1"/>
                </a:solidFill>
              </a:rPr>
              <a:t>estiimated_date</a:t>
            </a:r>
            <a:r>
              <a:rPr lang="en-US" sz="1600" dirty="0">
                <a:solidFill>
                  <a:schemeClr val="tx1"/>
                </a:solidFill>
              </a:rPr>
              <a:t>'] = orders['</a:t>
            </a:r>
            <a:r>
              <a:rPr lang="en-US" sz="1600" dirty="0" err="1">
                <a:solidFill>
                  <a:schemeClr val="tx1"/>
                </a:solidFill>
              </a:rPr>
              <a:t>estiimated_date</a:t>
            </a:r>
            <a:r>
              <a:rPr lang="en-US" sz="1600" dirty="0">
                <a:solidFill>
                  <a:schemeClr val="tx1"/>
                </a:solidFill>
              </a:rPr>
              <a:t>'].apply(</a:t>
            </a:r>
            <a:r>
              <a:rPr lang="en-US" sz="1600" dirty="0" err="1">
                <a:solidFill>
                  <a:schemeClr val="tx1"/>
                </a:solidFill>
              </a:rPr>
              <a:t>pd.to_datetime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#Create a  column to count overdue orders</a:t>
            </a:r>
          </a:p>
          <a:p>
            <a:r>
              <a:rPr lang="en-US" sz="1600" dirty="0">
                <a:solidFill>
                  <a:schemeClr val="tx1"/>
                </a:solidFill>
              </a:rPr>
              <a:t>orders['</a:t>
            </a:r>
            <a:r>
              <a:rPr lang="en-US" sz="1600" dirty="0" err="1">
                <a:solidFill>
                  <a:schemeClr val="tx1"/>
                </a:solidFill>
              </a:rPr>
              <a:t>overdue_order</a:t>
            </a:r>
            <a:r>
              <a:rPr lang="en-US" sz="1600" dirty="0">
                <a:solidFill>
                  <a:schemeClr val="tx1"/>
                </a:solidFill>
              </a:rPr>
              <a:t>'] = </a:t>
            </a:r>
            <a:r>
              <a:rPr lang="en-US" sz="1600" dirty="0" err="1">
                <a:solidFill>
                  <a:schemeClr val="tx1"/>
                </a:solidFill>
              </a:rPr>
              <a:t>np.where</a:t>
            </a:r>
            <a:r>
              <a:rPr lang="en-US" sz="1600" dirty="0">
                <a:solidFill>
                  <a:schemeClr val="tx1"/>
                </a:solidFill>
              </a:rPr>
              <a:t>( ( (orders['</a:t>
            </a:r>
            <a:r>
              <a:rPr lang="en-US" sz="1600" dirty="0" err="1">
                <a:solidFill>
                  <a:schemeClr val="tx1"/>
                </a:solidFill>
              </a:rPr>
              <a:t>order_delivered_carrier_date</a:t>
            </a:r>
            <a:r>
              <a:rPr lang="en-US" sz="1600" dirty="0">
                <a:solidFill>
                  <a:schemeClr val="tx1"/>
                </a:solidFill>
              </a:rPr>
              <a:t>'] &gt; orders['</a:t>
            </a:r>
            <a:r>
              <a:rPr lang="en-US" sz="1600" dirty="0" err="1">
                <a:solidFill>
                  <a:schemeClr val="tx1"/>
                </a:solidFill>
              </a:rPr>
              <a:t>order_estimated_delivery_date</a:t>
            </a:r>
            <a:r>
              <a:rPr lang="en-US" sz="1600" dirty="0">
                <a:solidFill>
                  <a:schemeClr val="tx1"/>
                </a:solidFill>
              </a:rPr>
              <a:t>'])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| (orders['</a:t>
            </a:r>
            <a:r>
              <a:rPr lang="en-US" sz="1600" dirty="0" err="1">
                <a:solidFill>
                  <a:schemeClr val="tx1"/>
                </a:solidFill>
              </a:rPr>
              <a:t>order_delivered_customer_date</a:t>
            </a:r>
            <a:r>
              <a:rPr lang="en-US" sz="1600" dirty="0">
                <a:solidFill>
                  <a:schemeClr val="tx1"/>
                </a:solidFill>
              </a:rPr>
              <a:t>'] &gt; orders['</a:t>
            </a:r>
            <a:r>
              <a:rPr lang="en-US" sz="1600" dirty="0" err="1">
                <a:solidFill>
                  <a:schemeClr val="tx1"/>
                </a:solidFill>
              </a:rPr>
              <a:t>order_estimated_delivery_date</a:t>
            </a:r>
            <a:r>
              <a:rPr lang="en-US" sz="1600" dirty="0">
                <a:solidFill>
                  <a:schemeClr val="tx1"/>
                </a:solidFill>
              </a:rPr>
              <a:t>']) ), 1 ,0)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524ED2-272A-4ADA-9A87-0B3A272672BA}"/>
              </a:ext>
            </a:extLst>
          </p:cNvPr>
          <p:cNvSpPr txBox="1">
            <a:spLocks/>
          </p:cNvSpPr>
          <p:nvPr/>
        </p:nvSpPr>
        <p:spPr>
          <a:xfrm>
            <a:off x="973455" y="143729"/>
            <a:ext cx="10058400" cy="865921"/>
          </a:xfrm>
          <a:prstGeom prst="rect">
            <a:avLst/>
          </a:prstGeom>
        </p:spPr>
        <p:txBody>
          <a:bodyPr anchor="t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0070C0"/>
                </a:solidFill>
              </a:rPr>
              <a:t>Create new columns  </a:t>
            </a:r>
          </a:p>
          <a:p>
            <a:r>
              <a:rPr lang="en-US" sz="8000" dirty="0" err="1">
                <a:solidFill>
                  <a:srgbClr val="0070C0"/>
                </a:solidFill>
              </a:rPr>
              <a:t>order_date</a:t>
            </a:r>
            <a:r>
              <a:rPr lang="en-US" sz="8000" dirty="0">
                <a:solidFill>
                  <a:srgbClr val="0070C0"/>
                </a:solidFill>
              </a:rPr>
              <a:t> &amp; set to date data type</a:t>
            </a:r>
          </a:p>
          <a:p>
            <a:r>
              <a:rPr lang="en-US" sz="8000" dirty="0" err="1">
                <a:solidFill>
                  <a:srgbClr val="0070C0"/>
                </a:solidFill>
              </a:rPr>
              <a:t>overdue_order</a:t>
            </a:r>
            <a:r>
              <a:rPr lang="en-US" sz="8000" dirty="0">
                <a:solidFill>
                  <a:srgbClr val="0070C0"/>
                </a:solidFill>
              </a:rPr>
              <a:t> to get count of overdue orders</a:t>
            </a:r>
          </a:p>
          <a:p>
            <a:r>
              <a:rPr lang="en-US" sz="8000" dirty="0" err="1">
                <a:solidFill>
                  <a:srgbClr val="0070C0"/>
                </a:solidFill>
              </a:rPr>
              <a:t>overdue_days</a:t>
            </a:r>
            <a:r>
              <a:rPr lang="en-US" sz="8000" dirty="0">
                <a:solidFill>
                  <a:srgbClr val="0070C0"/>
                </a:solidFill>
              </a:rPr>
              <a:t> to get severity of overdue orders</a:t>
            </a:r>
          </a:p>
          <a:p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3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E3757D-289F-4116-9564-104ECEF2A56C}"/>
              </a:ext>
            </a:extLst>
          </p:cNvPr>
          <p:cNvSpPr txBox="1">
            <a:spLocks/>
          </p:cNvSpPr>
          <p:nvPr/>
        </p:nvSpPr>
        <p:spPr>
          <a:xfrm>
            <a:off x="821055" y="296128"/>
            <a:ext cx="10058400" cy="595227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#Create columns of days order is overdue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def </a:t>
            </a:r>
            <a:r>
              <a:rPr lang="en-US" sz="1400" dirty="0" err="1">
                <a:solidFill>
                  <a:schemeClr val="tx1"/>
                </a:solidFill>
              </a:rPr>
              <a:t>get_overdue_days</a:t>
            </a:r>
            <a:r>
              <a:rPr lang="en-US" sz="1400" dirty="0">
                <a:solidFill>
                  <a:schemeClr val="tx1"/>
                </a:solidFill>
              </a:rPr>
              <a:t>(row):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#print("in </a:t>
            </a:r>
            <a:r>
              <a:rPr lang="en-US" sz="1400" dirty="0" err="1">
                <a:solidFill>
                  <a:schemeClr val="tx1"/>
                </a:solidFill>
              </a:rPr>
              <a:t>get_overdue_days</a:t>
            </a:r>
            <a:r>
              <a:rPr lang="en-US" sz="1400" dirty="0">
                <a:solidFill>
                  <a:schemeClr val="tx1"/>
                </a:solidFill>
              </a:rPr>
              <a:t>")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#print(str(row['order_delivered_carrier_date']) + " " + str(row['</a:t>
            </a:r>
            <a:r>
              <a:rPr lang="en-US" sz="1400" dirty="0" err="1">
                <a:solidFill>
                  <a:schemeClr val="tx1"/>
                </a:solidFill>
              </a:rPr>
              <a:t>order_delivered_customer_date</a:t>
            </a:r>
            <a:r>
              <a:rPr lang="en-US" sz="1400" dirty="0">
                <a:solidFill>
                  <a:schemeClr val="tx1"/>
                </a:solidFill>
              </a:rPr>
              <a:t>']) + " " + str(row['</a:t>
            </a:r>
            <a:r>
              <a:rPr lang="en-US" sz="1400" dirty="0" err="1">
                <a:solidFill>
                  <a:schemeClr val="tx1"/>
                </a:solidFill>
              </a:rPr>
              <a:t>order_estimated_delivery_date</a:t>
            </a:r>
            <a:r>
              <a:rPr lang="en-US" sz="1400" dirty="0">
                <a:solidFill>
                  <a:schemeClr val="tx1"/>
                </a:solidFill>
              </a:rPr>
              <a:t>']) )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if row['</a:t>
            </a:r>
            <a:r>
              <a:rPr lang="en-US" sz="1400" dirty="0" err="1">
                <a:solidFill>
                  <a:schemeClr val="tx1"/>
                </a:solidFill>
              </a:rPr>
              <a:t>order_delivered_carrier_date</a:t>
            </a:r>
            <a:r>
              <a:rPr lang="en-US" sz="1400" dirty="0">
                <a:solidFill>
                  <a:schemeClr val="tx1"/>
                </a:solidFill>
              </a:rPr>
              <a:t>'] &gt; row['</a:t>
            </a:r>
            <a:r>
              <a:rPr lang="en-US" sz="1400" dirty="0" err="1">
                <a:solidFill>
                  <a:schemeClr val="tx1"/>
                </a:solidFill>
              </a:rPr>
              <a:t>order_estimated_delivery_date</a:t>
            </a:r>
            <a:r>
              <a:rPr lang="en-US" sz="1400" dirty="0">
                <a:solidFill>
                  <a:schemeClr val="tx1"/>
                </a:solidFill>
              </a:rPr>
              <a:t>']: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</a:t>
            </a:r>
            <a:r>
              <a:rPr lang="en-US" sz="1400" dirty="0" err="1">
                <a:solidFill>
                  <a:schemeClr val="tx1"/>
                </a:solidFill>
              </a:rPr>
              <a:t>date_diff</a:t>
            </a:r>
            <a:r>
              <a:rPr lang="en-US" sz="1400" dirty="0">
                <a:solidFill>
                  <a:schemeClr val="tx1"/>
                </a:solidFill>
              </a:rPr>
              <a:t> = row['</a:t>
            </a:r>
            <a:r>
              <a:rPr lang="en-US" sz="1400" dirty="0" err="1">
                <a:solidFill>
                  <a:schemeClr val="tx1"/>
                </a:solidFill>
              </a:rPr>
              <a:t>order_delivered_carrier_date</a:t>
            </a:r>
            <a:r>
              <a:rPr lang="en-US" sz="1400" dirty="0">
                <a:solidFill>
                  <a:schemeClr val="tx1"/>
                </a:solidFill>
              </a:rPr>
              <a:t>'] - row['</a:t>
            </a:r>
            <a:r>
              <a:rPr lang="en-US" sz="1400" dirty="0" err="1">
                <a:solidFill>
                  <a:schemeClr val="tx1"/>
                </a:solidFill>
              </a:rPr>
              <a:t>order_estimated_delivery_date</a:t>
            </a:r>
            <a:r>
              <a:rPr lang="en-US" sz="1400" dirty="0">
                <a:solidFill>
                  <a:schemeClr val="tx1"/>
                </a:solidFill>
              </a:rPr>
              <a:t>']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return </a:t>
            </a:r>
            <a:r>
              <a:rPr lang="en-US" sz="1400" dirty="0" err="1">
                <a:solidFill>
                  <a:schemeClr val="tx1"/>
                </a:solidFill>
              </a:rPr>
              <a:t>date_diff.days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elif</a:t>
            </a:r>
            <a:r>
              <a:rPr lang="en-US" sz="1400" dirty="0">
                <a:solidFill>
                  <a:schemeClr val="tx1"/>
                </a:solidFill>
              </a:rPr>
              <a:t> row['</a:t>
            </a:r>
            <a:r>
              <a:rPr lang="en-US" sz="1400" dirty="0" err="1">
                <a:solidFill>
                  <a:schemeClr val="tx1"/>
                </a:solidFill>
              </a:rPr>
              <a:t>order_delivered_customer_date</a:t>
            </a:r>
            <a:r>
              <a:rPr lang="en-US" sz="1400" dirty="0">
                <a:solidFill>
                  <a:schemeClr val="tx1"/>
                </a:solidFill>
              </a:rPr>
              <a:t>'] &gt; row['</a:t>
            </a:r>
            <a:r>
              <a:rPr lang="en-US" sz="1400" dirty="0" err="1">
                <a:solidFill>
                  <a:schemeClr val="tx1"/>
                </a:solidFill>
              </a:rPr>
              <a:t>order_estimated_delivery_date</a:t>
            </a:r>
            <a:r>
              <a:rPr lang="en-US" sz="1400" dirty="0">
                <a:solidFill>
                  <a:schemeClr val="tx1"/>
                </a:solidFill>
              </a:rPr>
              <a:t>']: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</a:rPr>
              <a:t>date_diff</a:t>
            </a:r>
            <a:r>
              <a:rPr lang="en-US" sz="1400" dirty="0">
                <a:solidFill>
                  <a:schemeClr val="tx1"/>
                </a:solidFill>
              </a:rPr>
              <a:t> = row['</a:t>
            </a:r>
            <a:r>
              <a:rPr lang="en-US" sz="1400" dirty="0" err="1">
                <a:solidFill>
                  <a:schemeClr val="tx1"/>
                </a:solidFill>
              </a:rPr>
              <a:t>order_delivered_customer_date</a:t>
            </a:r>
            <a:r>
              <a:rPr lang="en-US" sz="1400" dirty="0">
                <a:solidFill>
                  <a:schemeClr val="tx1"/>
                </a:solidFill>
              </a:rPr>
              <a:t>'] - row['</a:t>
            </a:r>
            <a:r>
              <a:rPr lang="en-US" sz="1400" dirty="0" err="1">
                <a:solidFill>
                  <a:schemeClr val="tx1"/>
                </a:solidFill>
              </a:rPr>
              <a:t>order_estimated_delivery_date</a:t>
            </a:r>
            <a:r>
              <a:rPr lang="en-US" sz="1400" dirty="0">
                <a:solidFill>
                  <a:schemeClr val="tx1"/>
                </a:solidFill>
              </a:rPr>
              <a:t>']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return </a:t>
            </a:r>
            <a:r>
              <a:rPr lang="en-US" sz="1400" dirty="0" err="1">
                <a:solidFill>
                  <a:schemeClr val="tx1"/>
                </a:solidFill>
              </a:rPr>
              <a:t>date_diff.days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else: return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orders['</a:t>
            </a:r>
            <a:r>
              <a:rPr lang="en-US" sz="1400" dirty="0" err="1">
                <a:solidFill>
                  <a:schemeClr val="tx1"/>
                </a:solidFill>
              </a:rPr>
              <a:t>days_overdue</a:t>
            </a:r>
            <a:r>
              <a:rPr lang="en-US" sz="1400" dirty="0">
                <a:solidFill>
                  <a:schemeClr val="tx1"/>
                </a:solidFill>
              </a:rPr>
              <a:t>'] =  </a:t>
            </a:r>
            <a:r>
              <a:rPr lang="en-US" sz="1400" dirty="0" err="1">
                <a:solidFill>
                  <a:schemeClr val="tx1"/>
                </a:solidFill>
              </a:rPr>
              <a:t>orders.apply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get_overdue_days</a:t>
            </a:r>
            <a:r>
              <a:rPr lang="en-US" sz="1400" dirty="0">
                <a:solidFill>
                  <a:schemeClr val="tx1"/>
                </a:solidFill>
              </a:rPr>
              <a:t> , axis=1)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#Create column of delivery time in days.</a:t>
            </a:r>
          </a:p>
          <a:p>
            <a:r>
              <a:rPr lang="en-US" sz="1400" dirty="0">
                <a:solidFill>
                  <a:schemeClr val="tx1"/>
                </a:solidFill>
              </a:rPr>
              <a:t>def </a:t>
            </a:r>
            <a:r>
              <a:rPr lang="en-US" sz="1400" dirty="0" err="1">
                <a:solidFill>
                  <a:schemeClr val="tx1"/>
                </a:solidFill>
              </a:rPr>
              <a:t>get_delivery_days</a:t>
            </a:r>
            <a:r>
              <a:rPr lang="en-US" sz="1400" dirty="0">
                <a:solidFill>
                  <a:schemeClr val="tx1"/>
                </a:solidFill>
              </a:rPr>
              <a:t>(row):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#Set date to median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if </a:t>
            </a:r>
            <a:r>
              <a:rPr lang="en-US" sz="1400" dirty="0" err="1">
                <a:solidFill>
                  <a:schemeClr val="tx1"/>
                </a:solidFill>
              </a:rPr>
              <a:t>pd.isna</a:t>
            </a:r>
            <a:r>
              <a:rPr lang="en-US" sz="1400" dirty="0">
                <a:solidFill>
                  <a:schemeClr val="tx1"/>
                </a:solidFill>
              </a:rPr>
              <a:t>(row['</a:t>
            </a:r>
            <a:r>
              <a:rPr lang="en-US" sz="1400" dirty="0" err="1">
                <a:solidFill>
                  <a:schemeClr val="tx1"/>
                </a:solidFill>
              </a:rPr>
              <a:t>order_delivered_carrier_date</a:t>
            </a:r>
            <a:r>
              <a:rPr lang="en-US" sz="1400" dirty="0">
                <a:solidFill>
                  <a:schemeClr val="tx1"/>
                </a:solidFill>
              </a:rPr>
              <a:t>']) | </a:t>
            </a:r>
            <a:r>
              <a:rPr lang="en-US" sz="1400" dirty="0" err="1">
                <a:solidFill>
                  <a:schemeClr val="tx1"/>
                </a:solidFill>
              </a:rPr>
              <a:t>pd.isna</a:t>
            </a:r>
            <a:r>
              <a:rPr lang="en-US" sz="1400" dirty="0">
                <a:solidFill>
                  <a:schemeClr val="tx1"/>
                </a:solidFill>
              </a:rPr>
              <a:t>(row['</a:t>
            </a:r>
            <a:r>
              <a:rPr lang="en-US" sz="1400" dirty="0" err="1">
                <a:solidFill>
                  <a:schemeClr val="tx1"/>
                </a:solidFill>
              </a:rPr>
              <a:t>order_delivered_customer_date</a:t>
            </a:r>
            <a:r>
              <a:rPr lang="en-US" sz="1400" dirty="0">
                <a:solidFill>
                  <a:schemeClr val="tx1"/>
                </a:solidFill>
              </a:rPr>
              <a:t>']):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</a:t>
            </a:r>
            <a:r>
              <a:rPr lang="en-US" sz="1400" dirty="0" err="1">
                <a:solidFill>
                  <a:schemeClr val="tx1"/>
                </a:solidFill>
              </a:rPr>
              <a:t>date_diff</a:t>
            </a:r>
            <a:r>
              <a:rPr lang="en-US" sz="1400" dirty="0">
                <a:solidFill>
                  <a:schemeClr val="tx1"/>
                </a:solidFill>
              </a:rPr>
              <a:t> = 10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elif</a:t>
            </a:r>
            <a:r>
              <a:rPr lang="en-US" sz="1400" dirty="0">
                <a:solidFill>
                  <a:schemeClr val="tx1"/>
                </a:solidFill>
              </a:rPr>
              <a:t> (row['</a:t>
            </a:r>
            <a:r>
              <a:rPr lang="en-US" sz="1400" dirty="0" err="1">
                <a:solidFill>
                  <a:schemeClr val="tx1"/>
                </a:solidFill>
              </a:rPr>
              <a:t>order_delivered_carrier_date</a:t>
            </a:r>
            <a:r>
              <a:rPr lang="en-US" sz="1400" dirty="0">
                <a:solidFill>
                  <a:schemeClr val="tx1"/>
                </a:solidFill>
              </a:rPr>
              <a:t>'] &gt; row['</a:t>
            </a:r>
            <a:r>
              <a:rPr lang="en-US" sz="1400" dirty="0" err="1">
                <a:solidFill>
                  <a:schemeClr val="tx1"/>
                </a:solidFill>
              </a:rPr>
              <a:t>order_delivered_customer_date</a:t>
            </a:r>
            <a:r>
              <a:rPr lang="en-US" sz="1400" dirty="0">
                <a:solidFill>
                  <a:schemeClr val="tx1"/>
                </a:solidFill>
              </a:rPr>
              <a:t>']) | </a:t>
            </a:r>
            <a:r>
              <a:rPr lang="en-US" sz="1400" dirty="0" err="1">
                <a:solidFill>
                  <a:schemeClr val="tx1"/>
                </a:solidFill>
              </a:rPr>
              <a:t>pd.isna</a:t>
            </a:r>
            <a:r>
              <a:rPr lang="en-US" sz="1400" dirty="0">
                <a:solidFill>
                  <a:schemeClr val="tx1"/>
                </a:solidFill>
              </a:rPr>
              <a:t>(row['</a:t>
            </a:r>
            <a:r>
              <a:rPr lang="en-US" sz="1400" dirty="0" err="1">
                <a:solidFill>
                  <a:schemeClr val="tx1"/>
                </a:solidFill>
              </a:rPr>
              <a:t>order_delivered_customer_date</a:t>
            </a:r>
            <a:r>
              <a:rPr lang="en-US" sz="1400" dirty="0">
                <a:solidFill>
                  <a:schemeClr val="tx1"/>
                </a:solidFill>
              </a:rPr>
              <a:t>']) 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</a:t>
            </a:r>
            <a:r>
              <a:rPr lang="en-US" sz="1400" dirty="0" err="1">
                <a:solidFill>
                  <a:schemeClr val="tx1"/>
                </a:solidFill>
              </a:rPr>
              <a:t>date_diff</a:t>
            </a:r>
            <a:r>
              <a:rPr lang="en-US" sz="1400" dirty="0">
                <a:solidFill>
                  <a:schemeClr val="tx1"/>
                </a:solidFill>
              </a:rPr>
              <a:t> = (row['</a:t>
            </a:r>
            <a:r>
              <a:rPr lang="en-US" sz="1400" dirty="0" err="1">
                <a:solidFill>
                  <a:schemeClr val="tx1"/>
                </a:solidFill>
              </a:rPr>
              <a:t>carrier_date</a:t>
            </a:r>
            <a:r>
              <a:rPr lang="en-US" sz="1400" dirty="0">
                <a:solidFill>
                  <a:schemeClr val="tx1"/>
                </a:solidFill>
              </a:rPr>
              <a:t>'] - row['</a:t>
            </a:r>
            <a:r>
              <a:rPr lang="en-US" sz="1400" dirty="0" err="1">
                <a:solidFill>
                  <a:schemeClr val="tx1"/>
                </a:solidFill>
              </a:rPr>
              <a:t>order_date</a:t>
            </a:r>
            <a:r>
              <a:rPr lang="en-US" sz="1400" dirty="0">
                <a:solidFill>
                  <a:schemeClr val="tx1"/>
                </a:solidFill>
              </a:rPr>
              <a:t>']).days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else: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</a:t>
            </a:r>
            <a:r>
              <a:rPr lang="en-US" sz="1400" dirty="0" err="1">
                <a:solidFill>
                  <a:schemeClr val="tx1"/>
                </a:solidFill>
              </a:rPr>
              <a:t>date_diff</a:t>
            </a:r>
            <a:r>
              <a:rPr lang="en-US" sz="1400" dirty="0">
                <a:solidFill>
                  <a:schemeClr val="tx1"/>
                </a:solidFill>
              </a:rPr>
              <a:t> = (row['</a:t>
            </a:r>
            <a:r>
              <a:rPr lang="en-US" sz="1400" dirty="0" err="1">
                <a:solidFill>
                  <a:schemeClr val="tx1"/>
                </a:solidFill>
              </a:rPr>
              <a:t>customer_date</a:t>
            </a:r>
            <a:r>
              <a:rPr lang="en-US" sz="1400" dirty="0">
                <a:solidFill>
                  <a:schemeClr val="tx1"/>
                </a:solidFill>
              </a:rPr>
              <a:t>'] - row['</a:t>
            </a:r>
            <a:r>
              <a:rPr lang="en-US" sz="1400" dirty="0" err="1">
                <a:solidFill>
                  <a:schemeClr val="tx1"/>
                </a:solidFill>
              </a:rPr>
              <a:t>order_date</a:t>
            </a:r>
            <a:r>
              <a:rPr lang="en-US" sz="1400" dirty="0">
                <a:solidFill>
                  <a:schemeClr val="tx1"/>
                </a:solidFill>
              </a:rPr>
              <a:t>']).days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return </a:t>
            </a:r>
            <a:r>
              <a:rPr lang="en-US" sz="1400" dirty="0" err="1">
                <a:solidFill>
                  <a:schemeClr val="tx1"/>
                </a:solidFill>
              </a:rPr>
              <a:t>date_diff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orders['</a:t>
            </a:r>
            <a:r>
              <a:rPr lang="en-US" sz="1400" dirty="0" err="1">
                <a:solidFill>
                  <a:schemeClr val="tx1"/>
                </a:solidFill>
              </a:rPr>
              <a:t>delivery_days</a:t>
            </a:r>
            <a:r>
              <a:rPr lang="en-US" sz="1400" dirty="0">
                <a:solidFill>
                  <a:schemeClr val="tx1"/>
                </a:solidFill>
              </a:rPr>
              <a:t>'] =  </a:t>
            </a:r>
            <a:r>
              <a:rPr lang="en-US" sz="1400" dirty="0" err="1">
                <a:solidFill>
                  <a:schemeClr val="tx1"/>
                </a:solidFill>
              </a:rPr>
              <a:t>orders.apply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get_delivery_days</a:t>
            </a:r>
            <a:r>
              <a:rPr lang="en-US" sz="1400" dirty="0">
                <a:solidFill>
                  <a:schemeClr val="tx1"/>
                </a:solidFill>
              </a:rPr>
              <a:t> , axis=1)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86179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{11684644-C62F-492C-9188-42082128D7E5}tf22712842_win32</Template>
  <TotalTime>629</TotalTime>
  <Words>3596</Words>
  <Application>Microsoft Office PowerPoint</Application>
  <PresentationFormat>Widescreen</PresentationFormat>
  <Paragraphs>308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Black</vt:lpstr>
      <vt:lpstr>Bookman Old Style</vt:lpstr>
      <vt:lpstr>Calibri</vt:lpstr>
      <vt:lpstr>CourierNewPSMT</vt:lpstr>
      <vt:lpstr>Franklin Gothic Book</vt:lpstr>
      <vt:lpstr>HelveticaNeueBold</vt:lpstr>
      <vt:lpstr>1_RetrospectVTI</vt:lpstr>
      <vt:lpstr>Olist Technical Presentation</vt:lpstr>
      <vt:lpstr>Olist insights using Python</vt:lpstr>
      <vt:lpstr>These slides are from my juptyer lab note 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george fuller</dc:creator>
  <cp:lastModifiedBy>george fuller</cp:lastModifiedBy>
  <cp:revision>1</cp:revision>
  <dcterms:created xsi:type="dcterms:W3CDTF">2022-03-16T01:44:20Z</dcterms:created>
  <dcterms:modified xsi:type="dcterms:W3CDTF">2022-03-16T14:28:59Z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