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55DCF-F978-4891-82B1-E9C113FE803A}"/>
              </a:ext>
            </a:extLst>
          </p:cNvPr>
          <p:cNvSpPr txBox="1"/>
          <p:nvPr/>
        </p:nvSpPr>
        <p:spPr>
          <a:xfrm>
            <a:off x="0" y="5508247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DialogANswerProvider</a:t>
            </a:r>
            <a:r>
              <a:rPr lang="en-US" sz="1000" dirty="0"/>
              <a:t> uses </a:t>
            </a:r>
            <a:r>
              <a:rPr lang="en-US" sz="1000" dirty="0" err="1"/>
              <a:t>AutoEditStrategy</a:t>
            </a:r>
            <a:r>
              <a:rPr lang="en-US" sz="1000" dirty="0"/>
              <a:t> to be able to put text into Dialog editor window to implement mixed initiative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AnswerCurationManager</a:t>
            </a:r>
            <a:r>
              <a:rPr lang="en-US" sz="1000" dirty="0"/>
              <a:t> uses other backend components, orchestrates achievement of all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JenaBasedDialogModelProcessor</a:t>
            </a:r>
            <a:r>
              <a:rPr lang="en-US" sz="1000" dirty="0"/>
              <a:t> extends </a:t>
            </a:r>
            <a:r>
              <a:rPr lang="en-US" sz="1000" dirty="0" err="1"/>
              <a:t>JenaBasedSadlModelProcessor</a:t>
            </a:r>
            <a:r>
              <a:rPr lang="en-US" sz="1000" dirty="0"/>
              <a:t>. The </a:t>
            </a:r>
            <a:r>
              <a:rPr lang="en-US" sz="1000" dirty="0" err="1"/>
              <a:t>DialogAnswerProvider</a:t>
            </a:r>
            <a:r>
              <a:rPr lang="en-US" sz="1000" dirty="0"/>
              <a:t> is used by both the UI and the backend.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JenaBasedDialogInferenceProcessor</a:t>
            </a:r>
            <a:r>
              <a:rPr lang="en-US" sz="1000" dirty="0"/>
              <a:t> extends </a:t>
            </a:r>
            <a:r>
              <a:rPr lang="en-US" sz="1000" dirty="0" err="1"/>
              <a:t>JenaBasedSadlInferenceProcessor</a:t>
            </a:r>
            <a:r>
              <a:rPr lang="en-US" sz="1000" dirty="0"/>
              <a:t>, adding processing unique to Dialog grammar and to K-Chain and DBN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User-driven way of initiating code extraction, along with associated text extraction, for demo purposes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F819E4-E9F0-4026-A079-5D82B632F458}"/>
              </a:ext>
            </a:extLst>
          </p:cNvPr>
          <p:cNvCxnSpPr>
            <a:cxnSpLocks/>
          </p:cNvCxnSpPr>
          <p:nvPr/>
        </p:nvCxnSpPr>
        <p:spPr>
          <a:xfrm flipH="1">
            <a:off x="4350525" y="533400"/>
            <a:ext cx="64416" cy="497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5A40BA-67AA-46AA-85AD-413E502F1583}"/>
              </a:ext>
            </a:extLst>
          </p:cNvPr>
          <p:cNvSpPr txBox="1"/>
          <p:nvPr/>
        </p:nvSpPr>
        <p:spPr>
          <a:xfrm>
            <a:off x="1524000" y="152400"/>
            <a:ext cx="1316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UI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008DC-8732-4316-9997-ABDE45093F6A}"/>
              </a:ext>
            </a:extLst>
          </p:cNvPr>
          <p:cNvSpPr txBox="1"/>
          <p:nvPr/>
        </p:nvSpPr>
        <p:spPr>
          <a:xfrm>
            <a:off x="5791200" y="152399"/>
            <a:ext cx="1770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Backend Components</a:t>
            </a:r>
          </a:p>
        </p:txBody>
      </p: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2CE79F22-1009-4418-A9B0-A62E81A2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1295400"/>
            <a:ext cx="609600" cy="60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DD8CB1-C534-4A7E-8AD6-9E10964FB90D}"/>
              </a:ext>
            </a:extLst>
          </p:cNvPr>
          <p:cNvSpPr/>
          <p:nvPr/>
        </p:nvSpPr>
        <p:spPr>
          <a:xfrm>
            <a:off x="1737120" y="1521232"/>
            <a:ext cx="177969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DialogAnswerProvider</a:t>
            </a:r>
            <a:r>
              <a:rPr lang="en-US" sz="1200" baseline="30000" dirty="0"/>
              <a:t>1, 3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D8D9E-2E55-4CC9-A2D8-95A48D41CC91}"/>
              </a:ext>
            </a:extLst>
          </p:cNvPr>
          <p:cNvSpPr/>
          <p:nvPr/>
        </p:nvSpPr>
        <p:spPr>
          <a:xfrm>
            <a:off x="5062682" y="2819400"/>
            <a:ext cx="1971963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AnswerExtractionProcessor</a:t>
            </a:r>
            <a:endParaRPr lang="en-US" sz="1200" baseline="30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CFAB7-7357-43EA-AED7-300AE3899F19}"/>
              </a:ext>
            </a:extLst>
          </p:cNvPr>
          <p:cNvSpPr/>
          <p:nvPr/>
        </p:nvSpPr>
        <p:spPr>
          <a:xfrm>
            <a:off x="1823971" y="2253431"/>
            <a:ext cx="16973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JavaFileImportWizard</a:t>
            </a:r>
            <a:r>
              <a:rPr lang="en-US" sz="1200" dirty="0"/>
              <a:t>, </a:t>
            </a:r>
            <a:r>
              <a:rPr lang="en-US" sz="1200" dirty="0" err="1"/>
              <a:t>JavaImportOperation</a:t>
            </a:r>
            <a:r>
              <a:rPr lang="en-US" sz="1200" dirty="0"/>
              <a:t> </a:t>
            </a:r>
            <a:endParaRPr lang="en-US" sz="1200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42219-601C-4751-A367-045CCC632306}"/>
              </a:ext>
            </a:extLst>
          </p:cNvPr>
          <p:cNvSpPr/>
          <p:nvPr/>
        </p:nvSpPr>
        <p:spPr>
          <a:xfrm>
            <a:off x="4800600" y="1143000"/>
            <a:ext cx="25146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JenaBasedDialogInferenceProcessor</a:t>
            </a:r>
            <a:r>
              <a:rPr lang="en-US" sz="1200" baseline="30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6308D-D792-4E05-90D0-0E0D735EC0E8}"/>
              </a:ext>
            </a:extLst>
          </p:cNvPr>
          <p:cNvSpPr/>
          <p:nvPr/>
        </p:nvSpPr>
        <p:spPr>
          <a:xfrm>
            <a:off x="4867564" y="685800"/>
            <a:ext cx="23622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JenaBasedDialogModelProcessor3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ED78CC1-956F-4474-8596-3350CF99EA26}"/>
              </a:ext>
            </a:extLst>
          </p:cNvPr>
          <p:cNvSpPr/>
          <p:nvPr/>
        </p:nvSpPr>
        <p:spPr>
          <a:xfrm>
            <a:off x="7884056" y="430645"/>
            <a:ext cx="895676" cy="6858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Knowledge Graph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10A529A-7E2A-4C29-988D-7663EFC26FF8}"/>
              </a:ext>
            </a:extLst>
          </p:cNvPr>
          <p:cNvSpPr/>
          <p:nvPr/>
        </p:nvSpPr>
        <p:spPr>
          <a:xfrm>
            <a:off x="7941532" y="1981200"/>
            <a:ext cx="838200" cy="6858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Computational Graph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EC95F-CA7F-4552-8E29-FD07E92E23BF}"/>
              </a:ext>
            </a:extLst>
          </p:cNvPr>
          <p:cNvSpPr/>
          <p:nvPr/>
        </p:nvSpPr>
        <p:spPr>
          <a:xfrm>
            <a:off x="5150665" y="2286000"/>
            <a:ext cx="1819564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AnswerCurationManager</a:t>
            </a:r>
            <a:r>
              <a:rPr lang="en-US" sz="12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D0B48-30E7-4388-A242-95A3A6E62553}"/>
              </a:ext>
            </a:extLst>
          </p:cNvPr>
          <p:cNvSpPr/>
          <p:nvPr/>
        </p:nvSpPr>
        <p:spPr>
          <a:xfrm>
            <a:off x="2203239" y="5171835"/>
            <a:ext cx="938786" cy="22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UI (Eclipse)</a:t>
            </a:r>
            <a:endParaRPr lang="en-US" sz="1000" baseline="30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819F6-28E9-4932-A4FA-7123939CA8DA}"/>
              </a:ext>
            </a:extLst>
          </p:cNvPr>
          <p:cNvSpPr/>
          <p:nvPr/>
        </p:nvSpPr>
        <p:spPr>
          <a:xfrm>
            <a:off x="5900060" y="5188476"/>
            <a:ext cx="1376217" cy="225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Backend</a:t>
            </a:r>
            <a:endParaRPr lang="en-US" sz="1000" baseline="30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46AF5A-26C1-486C-864C-2DA5765E065E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flipV="1">
            <a:off x="457200" y="981304"/>
            <a:ext cx="688555" cy="31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E7D435-0F3E-443E-90C6-63AA2680AC58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762000" y="1600200"/>
            <a:ext cx="1061971" cy="9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Newspaper">
            <a:extLst>
              <a:ext uri="{FF2B5EF4-FFF2-40B4-BE49-F238E27FC236}">
                <a16:creationId xmlns:a16="http://schemas.microsoft.com/office/drawing/2014/main" id="{0E51461C-EFF4-4067-8C11-FCC191B56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55" y="704213"/>
            <a:ext cx="554182" cy="5541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C050A0-CBBF-41D0-9F31-1D8EEC7A9223}"/>
              </a:ext>
            </a:extLst>
          </p:cNvPr>
          <p:cNvSpPr txBox="1"/>
          <p:nvPr/>
        </p:nvSpPr>
        <p:spPr>
          <a:xfrm>
            <a:off x="1169791" y="47443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Dialog</a:t>
            </a:r>
          </a:p>
          <a:p>
            <a:r>
              <a:rPr lang="en-US" sz="800" dirty="0"/>
              <a:t>Editor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0F534E-D1FF-4D3B-9C1B-44D397B66BB9}"/>
              </a:ext>
            </a:extLst>
          </p:cNvPr>
          <p:cNvCxnSpPr>
            <a:cxnSpLocks/>
            <a:stCxn id="27" idx="3"/>
            <a:endCxn id="11" idx="0"/>
          </p:cNvCxnSpPr>
          <p:nvPr/>
        </p:nvCxnSpPr>
        <p:spPr>
          <a:xfrm>
            <a:off x="1699937" y="981304"/>
            <a:ext cx="927031" cy="53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76011F5-41EE-48CA-A7AA-655B81EDE0A6}"/>
              </a:ext>
            </a:extLst>
          </p:cNvPr>
          <p:cNvSpPr txBox="1"/>
          <p:nvPr/>
        </p:nvSpPr>
        <p:spPr>
          <a:xfrm rot="1806916">
            <a:off x="1703598" y="1173927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onChange</a:t>
            </a:r>
            <a:r>
              <a:rPr lang="en-US" sz="800" dirty="0"/>
              <a:t> event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603A63-94BF-4996-B3B1-A56375E79E94}"/>
              </a:ext>
            </a:extLst>
          </p:cNvPr>
          <p:cNvSpPr txBox="1"/>
          <p:nvPr/>
        </p:nvSpPr>
        <p:spPr>
          <a:xfrm>
            <a:off x="360425" y="3029321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20FE6A-BF57-472D-BA87-C9842964FB8F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 flipV="1">
            <a:off x="1699937" y="838200"/>
            <a:ext cx="3167627" cy="1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6A0C2B-B22F-41D7-95AB-4EF96C0BB869}"/>
              </a:ext>
            </a:extLst>
          </p:cNvPr>
          <p:cNvSpPr txBox="1"/>
          <p:nvPr/>
        </p:nvSpPr>
        <p:spPr>
          <a:xfrm rot="21438389">
            <a:off x="2322927" y="751293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onChange</a:t>
            </a:r>
            <a:r>
              <a:rPr lang="en-US" sz="800" dirty="0"/>
              <a:t> event</a:t>
            </a:r>
          </a:p>
        </p:txBody>
      </p:sp>
      <p:pic>
        <p:nvPicPr>
          <p:cNvPr id="43" name="Graphic 42" descr="Document">
            <a:extLst>
              <a:ext uri="{FF2B5EF4-FFF2-40B4-BE49-F238E27FC236}">
                <a16:creationId xmlns:a16="http://schemas.microsoft.com/office/drawing/2014/main" id="{536CE2B3-8E3D-490B-BB2E-9CA754207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989" y="3738986"/>
            <a:ext cx="533400" cy="533400"/>
          </a:xfrm>
          <a:prstGeom prst="rect">
            <a:avLst/>
          </a:prstGeom>
        </p:spPr>
      </p:pic>
      <p:pic>
        <p:nvPicPr>
          <p:cNvPr id="45" name="Graphic 44" descr="Playbook">
            <a:extLst>
              <a:ext uri="{FF2B5EF4-FFF2-40B4-BE49-F238E27FC236}">
                <a16:creationId xmlns:a16="http://schemas.microsoft.com/office/drawing/2014/main" id="{BB43DB95-85AB-4426-8F6D-56DD3F489A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989" y="3173223"/>
            <a:ext cx="533400" cy="533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F59955-0E2D-43EF-AD11-F7D247710717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3516815" y="838200"/>
            <a:ext cx="1350749" cy="83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757583-7FE7-408B-A413-21FE9137147A}"/>
              </a:ext>
            </a:extLst>
          </p:cNvPr>
          <p:cNvSpPr txBox="1"/>
          <p:nvPr/>
        </p:nvSpPr>
        <p:spPr>
          <a:xfrm rot="19745716">
            <a:off x="3652184" y="1184752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last user input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23649D3-3940-4057-AA90-AA3333AA9DD1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5400000">
            <a:off x="4153318" y="-78550"/>
            <a:ext cx="378232" cy="3430932"/>
          </a:xfrm>
          <a:prstGeom prst="bentConnector3">
            <a:avLst>
              <a:gd name="adj1" fmla="val 1604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B4C17B-D8E1-4279-ACD7-7C0BD45710BC}"/>
              </a:ext>
            </a:extLst>
          </p:cNvPr>
          <p:cNvCxnSpPr>
            <a:cxnSpLocks/>
            <a:stCxn id="45" idx="3"/>
            <a:endCxn id="13" idx="2"/>
          </p:cNvCxnSpPr>
          <p:nvPr/>
        </p:nvCxnSpPr>
        <p:spPr>
          <a:xfrm flipV="1">
            <a:off x="808389" y="2863031"/>
            <a:ext cx="1864243" cy="57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566A62-CD2C-42CD-A6F0-B3241BED477A}"/>
              </a:ext>
            </a:extLst>
          </p:cNvPr>
          <p:cNvCxnSpPr>
            <a:cxnSpLocks/>
            <a:stCxn id="43" idx="3"/>
            <a:endCxn id="13" idx="2"/>
          </p:cNvCxnSpPr>
          <p:nvPr/>
        </p:nvCxnSpPr>
        <p:spPr>
          <a:xfrm flipV="1">
            <a:off x="808389" y="2863031"/>
            <a:ext cx="1864243" cy="114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CE2CD5-5DF5-49EF-918C-DC073B59EA4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3521293" y="2438400"/>
            <a:ext cx="1629372" cy="11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Brace 65">
            <a:extLst>
              <a:ext uri="{FF2B5EF4-FFF2-40B4-BE49-F238E27FC236}">
                <a16:creationId xmlns:a16="http://schemas.microsoft.com/office/drawing/2014/main" id="{93A3FF95-4D00-4754-9D39-2B7F9836659F}"/>
              </a:ext>
            </a:extLst>
          </p:cNvPr>
          <p:cNvSpPr/>
          <p:nvPr/>
        </p:nvSpPr>
        <p:spPr>
          <a:xfrm>
            <a:off x="7214094" y="529784"/>
            <a:ext cx="333091" cy="3819900"/>
          </a:xfrm>
          <a:prstGeom prst="rightBrace">
            <a:avLst>
              <a:gd name="adj1" fmla="val 8333"/>
              <a:gd name="adj2" fmla="val 478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80D043-251B-47FE-80BB-F43A9DF86A6A}"/>
              </a:ext>
            </a:extLst>
          </p:cNvPr>
          <p:cNvCxnSpPr>
            <a:cxnSpLocks/>
            <a:stCxn id="66" idx="1"/>
            <a:endCxn id="16" idx="3"/>
          </p:cNvCxnSpPr>
          <p:nvPr/>
        </p:nvCxnSpPr>
        <p:spPr>
          <a:xfrm flipV="1">
            <a:off x="7547185" y="1116445"/>
            <a:ext cx="784709" cy="1239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7BC15C-E86F-421D-AD2D-F1C52F9C857E}"/>
              </a:ext>
            </a:extLst>
          </p:cNvPr>
          <p:cNvCxnSpPr>
            <a:cxnSpLocks/>
            <a:stCxn id="66" idx="1"/>
            <a:endCxn id="17" idx="2"/>
          </p:cNvCxnSpPr>
          <p:nvPr/>
        </p:nvCxnSpPr>
        <p:spPr>
          <a:xfrm flipV="1">
            <a:off x="7547185" y="2324100"/>
            <a:ext cx="394347" cy="32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515E405-8247-48CA-977C-AF82764B5412}"/>
              </a:ext>
            </a:extLst>
          </p:cNvPr>
          <p:cNvSpPr txBox="1"/>
          <p:nvPr/>
        </p:nvSpPr>
        <p:spPr>
          <a:xfrm>
            <a:off x="359588" y="426057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75A9B6-64E7-4379-8367-DE7D7C2084B0}"/>
              </a:ext>
            </a:extLst>
          </p:cNvPr>
          <p:cNvSpPr txBox="1"/>
          <p:nvPr/>
        </p:nvSpPr>
        <p:spPr>
          <a:xfrm rot="18363123">
            <a:off x="7642884" y="1521727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Java API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42DFE2-4317-4B85-82E2-FCEBE0F4EB19}"/>
              </a:ext>
            </a:extLst>
          </p:cNvPr>
          <p:cNvSpPr txBox="1"/>
          <p:nvPr/>
        </p:nvSpPr>
        <p:spPr>
          <a:xfrm rot="2757050">
            <a:off x="7457723" y="2502887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REST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19FB9-4A19-4FDF-B60B-E1179E198C53}"/>
              </a:ext>
            </a:extLst>
          </p:cNvPr>
          <p:cNvSpPr txBox="1"/>
          <p:nvPr/>
        </p:nvSpPr>
        <p:spPr>
          <a:xfrm>
            <a:off x="3679002" y="16406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 – M5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3A2FE9-C78F-4537-A995-C3FD0F044AC5}"/>
              </a:ext>
            </a:extLst>
          </p:cNvPr>
          <p:cNvSpPr/>
          <p:nvPr/>
        </p:nvSpPr>
        <p:spPr>
          <a:xfrm>
            <a:off x="5430753" y="3933880"/>
            <a:ext cx="151656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JavaModelExtractor</a:t>
            </a:r>
            <a:r>
              <a:rPr lang="en-US" sz="1200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2E80DB-0A7C-43DD-831B-09BDE83B9B04}"/>
              </a:ext>
            </a:extLst>
          </p:cNvPr>
          <p:cNvSpPr/>
          <p:nvPr/>
        </p:nvSpPr>
        <p:spPr>
          <a:xfrm>
            <a:off x="5445358" y="3321865"/>
            <a:ext cx="1455375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TextProcessor</a:t>
            </a:r>
            <a:endParaRPr lang="en-US" sz="1200" baseline="30000" dirty="0">
              <a:solidFill>
                <a:schemeClr val="tx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BCF94B-BC0D-47D7-AF27-DBA329CA9739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884844" y="3540370"/>
            <a:ext cx="949237" cy="142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6B0EF3F-25BB-4DFE-8D27-1CCD6F6B3992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5214366" y="3243273"/>
            <a:ext cx="304798" cy="1571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3A7BC4A-0BF2-445D-A794-4E5A0462E09E}"/>
              </a:ext>
            </a:extLst>
          </p:cNvPr>
          <p:cNvSpPr/>
          <p:nvPr/>
        </p:nvSpPr>
        <p:spPr>
          <a:xfrm>
            <a:off x="7937662" y="2895600"/>
            <a:ext cx="838200" cy="5409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Text to Triples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2FDF51-76EE-4F50-B1B4-6193775469B1}"/>
              </a:ext>
            </a:extLst>
          </p:cNvPr>
          <p:cNvCxnSpPr>
            <a:cxnSpLocks/>
            <a:stCxn id="66" idx="1"/>
            <a:endCxn id="77" idx="1"/>
          </p:cNvCxnSpPr>
          <p:nvPr/>
        </p:nvCxnSpPr>
        <p:spPr>
          <a:xfrm>
            <a:off x="7547185" y="2356155"/>
            <a:ext cx="390477" cy="809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126B16-06B6-4784-A8FB-FEB215177989}"/>
              </a:ext>
            </a:extLst>
          </p:cNvPr>
          <p:cNvSpPr txBox="1"/>
          <p:nvPr/>
        </p:nvSpPr>
        <p:spPr>
          <a:xfrm>
            <a:off x="3483117" y="1890997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questions, answers  --- responses, info, questions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0D171C-34B7-4D3A-A577-CB1423B5F583}"/>
              </a:ext>
            </a:extLst>
          </p:cNvPr>
          <p:cNvCxnSpPr>
            <a:stCxn id="11" idx="1"/>
            <a:endCxn id="27" idx="2"/>
          </p:cNvCxnSpPr>
          <p:nvPr/>
        </p:nvCxnSpPr>
        <p:spPr>
          <a:xfrm flipH="1" flipV="1">
            <a:off x="1422846" y="1258395"/>
            <a:ext cx="314274" cy="41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ylinder 52">
            <a:extLst>
              <a:ext uri="{FF2B5EF4-FFF2-40B4-BE49-F238E27FC236}">
                <a16:creationId xmlns:a16="http://schemas.microsoft.com/office/drawing/2014/main" id="{5F46740A-A050-4E62-B1C4-2D35CC3B1DAC}"/>
              </a:ext>
            </a:extLst>
          </p:cNvPr>
          <p:cNvSpPr/>
          <p:nvPr/>
        </p:nvSpPr>
        <p:spPr>
          <a:xfrm>
            <a:off x="7813960" y="4784551"/>
            <a:ext cx="961902" cy="8574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Code Extraction Meta-Model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8AFE80-17C3-4941-A7FB-C5033236D1E7}"/>
              </a:ext>
            </a:extLst>
          </p:cNvPr>
          <p:cNvSpPr/>
          <p:nvPr/>
        </p:nvSpPr>
        <p:spPr>
          <a:xfrm>
            <a:off x="5427252" y="4602935"/>
            <a:ext cx="1589287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OwlToSadl</a:t>
            </a:r>
            <a:endParaRPr lang="en-US" sz="1200" baseline="30000" dirty="0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269F060-41E2-4A36-87C3-03F9910F1983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4540212" y="3868294"/>
            <a:ext cx="1631133" cy="142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832AE-E6B5-4607-B049-ADBBEAD2E4BA}"/>
              </a:ext>
            </a:extLst>
          </p:cNvPr>
          <p:cNvCxnSpPr>
            <a:cxnSpLocks/>
            <a:stCxn id="49" idx="3"/>
            <a:endCxn id="53" idx="2"/>
          </p:cNvCxnSpPr>
          <p:nvPr/>
        </p:nvCxnSpPr>
        <p:spPr>
          <a:xfrm>
            <a:off x="6947319" y="4086280"/>
            <a:ext cx="866641" cy="1127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6A5DE8F-211A-4692-B77E-4CE7B8459128}"/>
              </a:ext>
            </a:extLst>
          </p:cNvPr>
          <p:cNvCxnSpPr>
            <a:stCxn id="18" idx="3"/>
            <a:endCxn id="12" idx="3"/>
          </p:cNvCxnSpPr>
          <p:nvPr/>
        </p:nvCxnSpPr>
        <p:spPr>
          <a:xfrm>
            <a:off x="6970229" y="2438400"/>
            <a:ext cx="64416" cy="533400"/>
          </a:xfrm>
          <a:prstGeom prst="bentConnector3">
            <a:avLst>
              <a:gd name="adj1" fmla="val 4548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0517DD1-C18A-434F-8B49-FBFA1567B4E8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6200000" flipH="1">
            <a:off x="4113723" y="339276"/>
            <a:ext cx="459968" cy="343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7FFCF1B-7D1D-445F-BB9F-D44CE0B35D58}"/>
              </a:ext>
            </a:extLst>
          </p:cNvPr>
          <p:cNvSpPr/>
          <p:nvPr/>
        </p:nvSpPr>
        <p:spPr>
          <a:xfrm>
            <a:off x="7856242" y="4276304"/>
            <a:ext cx="991424" cy="3718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java2python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748333-BEE7-4B93-AD6B-A4804C31C607}"/>
              </a:ext>
            </a:extLst>
          </p:cNvPr>
          <p:cNvCxnSpPr>
            <a:cxnSpLocks/>
            <a:stCxn id="49" idx="3"/>
            <a:endCxn id="63" idx="1"/>
          </p:cNvCxnSpPr>
          <p:nvPr/>
        </p:nvCxnSpPr>
        <p:spPr>
          <a:xfrm>
            <a:off x="6947319" y="4086280"/>
            <a:ext cx="908923" cy="375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E800045-614D-49FC-A848-F9F3BC0A9539}"/>
              </a:ext>
            </a:extLst>
          </p:cNvPr>
          <p:cNvSpPr txBox="1"/>
          <p:nvPr/>
        </p:nvSpPr>
        <p:spPr>
          <a:xfrm>
            <a:off x="7075025" y="4004621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REST Services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8C66F5-9511-4B7E-8DE1-47A674D4FBC3}"/>
              </a:ext>
            </a:extLst>
          </p:cNvPr>
          <p:cNvSpPr txBox="1"/>
          <p:nvPr/>
        </p:nvSpPr>
        <p:spPr>
          <a:xfrm rot="3120333">
            <a:off x="7132466" y="4662858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Java API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497CD2E-0951-4F26-A204-6FB5329EC309}"/>
              </a:ext>
            </a:extLst>
          </p:cNvPr>
          <p:cNvSpPr/>
          <p:nvPr/>
        </p:nvSpPr>
        <p:spPr>
          <a:xfrm>
            <a:off x="7856242" y="3665213"/>
            <a:ext cx="991424" cy="3718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text2code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61B9B4-44A7-4127-9CB9-7704C53177AF}"/>
              </a:ext>
            </a:extLst>
          </p:cNvPr>
          <p:cNvCxnSpPr>
            <a:cxnSpLocks/>
            <a:stCxn id="49" idx="3"/>
            <a:endCxn id="71" idx="1"/>
          </p:cNvCxnSpPr>
          <p:nvPr/>
        </p:nvCxnSpPr>
        <p:spPr>
          <a:xfrm flipV="1">
            <a:off x="6947319" y="3851161"/>
            <a:ext cx="908923" cy="235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9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2019-04-01T16:46:17Z</dcterms:modified>
</cp:coreProperties>
</file>