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0" r:id="rId4"/>
  </p:sldMasterIdLst>
  <p:notesMasterIdLst>
    <p:notesMasterId r:id="rId24"/>
  </p:notesMasterIdLst>
  <p:handoutMasterIdLst>
    <p:handoutMasterId r:id="rId25"/>
  </p:handoutMasterIdLst>
  <p:sldIdLst>
    <p:sldId id="360" r:id="rId5"/>
    <p:sldId id="382" r:id="rId6"/>
    <p:sldId id="398" r:id="rId7"/>
    <p:sldId id="397" r:id="rId8"/>
    <p:sldId id="401" r:id="rId9"/>
    <p:sldId id="403" r:id="rId10"/>
    <p:sldId id="402" r:id="rId11"/>
    <p:sldId id="404" r:id="rId12"/>
    <p:sldId id="405" r:id="rId13"/>
    <p:sldId id="406" r:id="rId14"/>
    <p:sldId id="409" r:id="rId15"/>
    <p:sldId id="410" r:id="rId16"/>
    <p:sldId id="411" r:id="rId17"/>
    <p:sldId id="412" r:id="rId18"/>
    <p:sldId id="415" r:id="rId19"/>
    <p:sldId id="408" r:id="rId20"/>
    <p:sldId id="413" r:id="rId21"/>
    <p:sldId id="414" r:id="rId22"/>
    <p:sldId id="3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4B7"/>
    <a:srgbClr val="F5D6A8"/>
    <a:srgbClr val="E7D1BA"/>
    <a:srgbClr val="E0D8CE"/>
    <a:srgbClr val="E5D4C4"/>
    <a:srgbClr val="E3CFBE"/>
    <a:srgbClr val="F5D6A7"/>
    <a:srgbClr val="FFCC66"/>
    <a:srgbClr val="D9D9D9"/>
    <a:srgbClr val="F3B97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453C5D-244F-4C0A-AA65-A3856E98FD2B}" v="766" dt="2025-03-16T20:54:43.495"/>
  </p1510:revLst>
</p1510:revInfo>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257" y="4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is, Lauren" userId="5bbaa5d3-891f-4283-a4d4-96784db4f05a" providerId="ADAL" clId="{B6453C5D-244F-4C0A-AA65-A3856E98FD2B}"/>
    <pc:docChg chg="undo custSel addSld delSld modSld sldOrd modMainMaster addSection delSection">
      <pc:chgData name="Geis, Lauren" userId="5bbaa5d3-891f-4283-a4d4-96784db4f05a" providerId="ADAL" clId="{B6453C5D-244F-4C0A-AA65-A3856E98FD2B}" dt="2025-03-16T20:55:49.733" v="2200" actId="2696"/>
      <pc:docMkLst>
        <pc:docMk/>
      </pc:docMkLst>
      <pc:sldChg chg="addSp delSp modSp mod setBg addAnim delAnim delDesignElem">
        <pc:chgData name="Geis, Lauren" userId="5bbaa5d3-891f-4283-a4d4-96784db4f05a" providerId="ADAL" clId="{B6453C5D-244F-4C0A-AA65-A3856E98FD2B}" dt="2025-03-15T05:56:50.016" v="2117" actId="1076"/>
        <pc:sldMkLst>
          <pc:docMk/>
          <pc:sldMk cId="466565947" sldId="360"/>
        </pc:sldMkLst>
        <pc:spChg chg="mod">
          <ac:chgData name="Geis, Lauren" userId="5bbaa5d3-891f-4283-a4d4-96784db4f05a" providerId="ADAL" clId="{B6453C5D-244F-4C0A-AA65-A3856E98FD2B}" dt="2025-03-13T01:31:58.797" v="371" actId="14100"/>
          <ac:spMkLst>
            <pc:docMk/>
            <pc:sldMk cId="466565947" sldId="360"/>
            <ac:spMk id="5" creationId="{AA6C62D3-D6DB-A98B-BCDD-A67B20475FC0}"/>
          </ac:spMkLst>
        </pc:spChg>
        <pc:spChg chg="mod">
          <ac:chgData name="Geis, Lauren" userId="5bbaa5d3-891f-4283-a4d4-96784db4f05a" providerId="ADAL" clId="{B6453C5D-244F-4C0A-AA65-A3856E98FD2B}" dt="2025-03-13T01:31:51.566" v="370" actId="14100"/>
          <ac:spMkLst>
            <pc:docMk/>
            <pc:sldMk cId="466565947" sldId="360"/>
            <ac:spMk id="6" creationId="{D8523BE5-F749-5F76-EC73-DFF8B9DC1C83}"/>
          </ac:spMkLst>
        </pc:spChg>
        <pc:spChg chg="add">
          <ac:chgData name="Geis, Lauren" userId="5bbaa5d3-891f-4283-a4d4-96784db4f05a" providerId="ADAL" clId="{B6453C5D-244F-4C0A-AA65-A3856E98FD2B}" dt="2025-03-13T01:31:06.978" v="366" actId="26606"/>
          <ac:spMkLst>
            <pc:docMk/>
            <pc:sldMk cId="466565947" sldId="360"/>
            <ac:spMk id="52" creationId="{8BC298DB-2D5C-40A1-9A78-6B4A12198A9B}"/>
          </ac:spMkLst>
        </pc:spChg>
        <pc:spChg chg="add">
          <ac:chgData name="Geis, Lauren" userId="5bbaa5d3-891f-4283-a4d4-96784db4f05a" providerId="ADAL" clId="{B6453C5D-244F-4C0A-AA65-A3856E98FD2B}" dt="2025-03-13T01:31:06.978" v="366" actId="26606"/>
          <ac:spMkLst>
            <pc:docMk/>
            <pc:sldMk cId="466565947" sldId="360"/>
            <ac:spMk id="53" creationId="{35C2355B-7CE9-4192-9142-A41CA0A0C08B}"/>
          </ac:spMkLst>
        </pc:spChg>
        <pc:picChg chg="mod">
          <ac:chgData name="Geis, Lauren" userId="5bbaa5d3-891f-4283-a4d4-96784db4f05a" providerId="ADAL" clId="{B6453C5D-244F-4C0A-AA65-A3856E98FD2B}" dt="2025-03-15T05:56:50.016" v="2117" actId="1076"/>
          <ac:picMkLst>
            <pc:docMk/>
            <pc:sldMk cId="466565947" sldId="360"/>
            <ac:picMk id="14" creationId="{7B103EA2-F14D-4D47-8BE8-D1C3EDA583F9}"/>
          </ac:picMkLst>
        </pc:picChg>
        <pc:picChg chg="add">
          <ac:chgData name="Geis, Lauren" userId="5bbaa5d3-891f-4283-a4d4-96784db4f05a" providerId="ADAL" clId="{B6453C5D-244F-4C0A-AA65-A3856E98FD2B}" dt="2025-03-13T01:31:06.978" v="366" actId="26606"/>
          <ac:picMkLst>
            <pc:docMk/>
            <pc:sldMk cId="466565947" sldId="360"/>
            <ac:picMk id="55" creationId="{45CE2E7C-6AA3-4710-825D-4CDDF788C7BC}"/>
          </ac:picMkLst>
        </pc:picChg>
        <pc:cxnChg chg="add">
          <ac:chgData name="Geis, Lauren" userId="5bbaa5d3-891f-4283-a4d4-96784db4f05a" providerId="ADAL" clId="{B6453C5D-244F-4C0A-AA65-A3856E98FD2B}" dt="2025-03-13T01:31:06.978" v="366" actId="26606"/>
          <ac:cxnSpMkLst>
            <pc:docMk/>
            <pc:sldMk cId="466565947" sldId="360"/>
            <ac:cxnSpMk id="54" creationId="{06D05ED8-39E4-42F8-92CB-704C2BD0D215}"/>
          </ac:cxnSpMkLst>
        </pc:cxnChg>
        <pc:cxnChg chg="add">
          <ac:chgData name="Geis, Lauren" userId="5bbaa5d3-891f-4283-a4d4-96784db4f05a" providerId="ADAL" clId="{B6453C5D-244F-4C0A-AA65-A3856E98FD2B}" dt="2025-03-13T01:31:06.978" v="366" actId="26606"/>
          <ac:cxnSpMkLst>
            <pc:docMk/>
            <pc:sldMk cId="466565947" sldId="360"/>
            <ac:cxnSpMk id="56" creationId="{3256C6C3-0EDC-4651-AB37-9F26CFAA6C86}"/>
          </ac:cxnSpMkLst>
        </pc:cxnChg>
      </pc:sldChg>
      <pc:sldChg chg="delSp del mod setBg delDesignElem modShow">
        <pc:chgData name="Geis, Lauren" userId="5bbaa5d3-891f-4283-a4d4-96784db4f05a" providerId="ADAL" clId="{B6453C5D-244F-4C0A-AA65-A3856E98FD2B}" dt="2025-03-15T05:38:24.102" v="2080" actId="2696"/>
        <pc:sldMkLst>
          <pc:docMk/>
          <pc:sldMk cId="3330219122" sldId="370"/>
        </pc:sldMkLst>
      </pc:sldChg>
      <pc:sldChg chg="delSp modSp del mod setBg delDesignElem modShow">
        <pc:chgData name="Geis, Lauren" userId="5bbaa5d3-891f-4283-a4d4-96784db4f05a" providerId="ADAL" clId="{B6453C5D-244F-4C0A-AA65-A3856E98FD2B}" dt="2025-03-15T05:38:24.102" v="2080" actId="2696"/>
        <pc:sldMkLst>
          <pc:docMk/>
          <pc:sldMk cId="495022496" sldId="371"/>
        </pc:sldMkLst>
      </pc:sldChg>
      <pc:sldChg chg="del setBg">
        <pc:chgData name="Geis, Lauren" userId="5bbaa5d3-891f-4283-a4d4-96784db4f05a" providerId="ADAL" clId="{B6453C5D-244F-4C0A-AA65-A3856E98FD2B}" dt="2025-03-15T05:38:24.102" v="2080" actId="2696"/>
        <pc:sldMkLst>
          <pc:docMk/>
          <pc:sldMk cId="3421497037" sldId="373"/>
        </pc:sldMkLst>
      </pc:sldChg>
      <pc:sldChg chg="del mod setBg modShow">
        <pc:chgData name="Geis, Lauren" userId="5bbaa5d3-891f-4283-a4d4-96784db4f05a" providerId="ADAL" clId="{B6453C5D-244F-4C0A-AA65-A3856E98FD2B}" dt="2025-03-13T01:32:17.837" v="372" actId="2696"/>
        <pc:sldMkLst>
          <pc:docMk/>
          <pc:sldMk cId="183992338" sldId="380"/>
        </pc:sldMkLst>
      </pc:sldChg>
      <pc:sldChg chg="addSp modSp mod ord setBg modShow modNotesTx">
        <pc:chgData name="Geis, Lauren" userId="5bbaa5d3-891f-4283-a4d4-96784db4f05a" providerId="ADAL" clId="{B6453C5D-244F-4C0A-AA65-A3856E98FD2B}" dt="2025-03-15T06:06:43.032" v="2136" actId="20577"/>
        <pc:sldMkLst>
          <pc:docMk/>
          <pc:sldMk cId="2182803241" sldId="382"/>
        </pc:sldMkLst>
        <pc:spChg chg="mod">
          <ac:chgData name="Geis, Lauren" userId="5bbaa5d3-891f-4283-a4d4-96784db4f05a" providerId="ADAL" clId="{B6453C5D-244F-4C0A-AA65-A3856E98FD2B}" dt="2025-03-12T23:46:08.408" v="51" actId="14100"/>
          <ac:spMkLst>
            <pc:docMk/>
            <pc:sldMk cId="2182803241" sldId="382"/>
            <ac:spMk id="5" creationId="{4A7C7C17-6A55-D9E2-B8FC-5ABA5AAA13BD}"/>
          </ac:spMkLst>
        </pc:spChg>
        <pc:graphicFrameChg chg="mod">
          <ac:chgData name="Geis, Lauren" userId="5bbaa5d3-891f-4283-a4d4-96784db4f05a" providerId="ADAL" clId="{B6453C5D-244F-4C0A-AA65-A3856E98FD2B}" dt="2025-03-15T05:06:18.414" v="1942" actId="1076"/>
          <ac:graphicFrameMkLst>
            <pc:docMk/>
            <pc:sldMk cId="2182803241" sldId="382"/>
            <ac:graphicFrameMk id="6" creationId="{0A412BE0-E935-943E-5BF2-9975952E6C16}"/>
          </ac:graphicFrameMkLst>
        </pc:graphicFrameChg>
        <pc:picChg chg="add mod ord">
          <ac:chgData name="Geis, Lauren" userId="5bbaa5d3-891f-4283-a4d4-96784db4f05a" providerId="ADAL" clId="{B6453C5D-244F-4C0A-AA65-A3856E98FD2B}" dt="2025-03-14T15:44:21.808" v="413" actId="171"/>
          <ac:picMkLst>
            <pc:docMk/>
            <pc:sldMk cId="2182803241" sldId="382"/>
            <ac:picMk id="3" creationId="{E2FCF132-DBDD-BD49-31C2-9667B440CDC2}"/>
          </ac:picMkLst>
        </pc:picChg>
        <pc:picChg chg="mod">
          <ac:chgData name="Geis, Lauren" userId="5bbaa5d3-891f-4283-a4d4-96784db4f05a" providerId="ADAL" clId="{B6453C5D-244F-4C0A-AA65-A3856E98FD2B}" dt="2025-03-15T05:05:10.905" v="1919" actId="1076"/>
          <ac:picMkLst>
            <pc:docMk/>
            <pc:sldMk cId="2182803241" sldId="382"/>
            <ac:picMk id="8" creationId="{0E19A895-D27D-119E-40B5-341018B94393}"/>
          </ac:picMkLst>
        </pc:picChg>
      </pc:sldChg>
      <pc:sldChg chg="modSp mod setBg modNotesTx">
        <pc:chgData name="Geis, Lauren" userId="5bbaa5d3-891f-4283-a4d4-96784db4f05a" providerId="ADAL" clId="{B6453C5D-244F-4C0A-AA65-A3856E98FD2B}" dt="2025-03-15T06:08:11.914" v="2186"/>
        <pc:sldMkLst>
          <pc:docMk/>
          <pc:sldMk cId="1848328510" sldId="383"/>
        </pc:sldMkLst>
        <pc:spChg chg="mod">
          <ac:chgData name="Geis, Lauren" userId="5bbaa5d3-891f-4283-a4d4-96784db4f05a" providerId="ADAL" clId="{B6453C5D-244F-4C0A-AA65-A3856E98FD2B}" dt="2025-03-15T05:40:56.275" v="2094" actId="34135"/>
          <ac:spMkLst>
            <pc:docMk/>
            <pc:sldMk cId="1848328510" sldId="383"/>
            <ac:spMk id="5" creationId="{FEE272EA-E4A6-571B-AE76-09331130E9B7}"/>
          </ac:spMkLst>
        </pc:spChg>
        <pc:picChg chg="mod">
          <ac:chgData name="Geis, Lauren" userId="5bbaa5d3-891f-4283-a4d4-96784db4f05a" providerId="ADAL" clId="{B6453C5D-244F-4C0A-AA65-A3856E98FD2B}" dt="2025-03-15T05:42:45.899" v="2100"/>
          <ac:picMkLst>
            <pc:docMk/>
            <pc:sldMk cId="1848328510" sldId="383"/>
            <ac:picMk id="8" creationId="{8A8602C4-A797-8F24-B471-7A278BCE9EF2}"/>
          </ac:picMkLst>
        </pc:picChg>
      </pc:sldChg>
      <pc:sldChg chg="del setBg">
        <pc:chgData name="Geis, Lauren" userId="5bbaa5d3-891f-4283-a4d4-96784db4f05a" providerId="ADAL" clId="{B6453C5D-244F-4C0A-AA65-A3856E98FD2B}" dt="2025-03-15T05:38:24.102" v="2080" actId="2696"/>
        <pc:sldMkLst>
          <pc:docMk/>
          <pc:sldMk cId="3648097425" sldId="386"/>
        </pc:sldMkLst>
      </pc:sldChg>
      <pc:sldChg chg="del setBg">
        <pc:chgData name="Geis, Lauren" userId="5bbaa5d3-891f-4283-a4d4-96784db4f05a" providerId="ADAL" clId="{B6453C5D-244F-4C0A-AA65-A3856E98FD2B}" dt="2025-03-15T05:38:24.102" v="2080" actId="2696"/>
        <pc:sldMkLst>
          <pc:docMk/>
          <pc:sldMk cId="1197054914" sldId="388"/>
        </pc:sldMkLst>
      </pc:sldChg>
      <pc:sldChg chg="del setBg">
        <pc:chgData name="Geis, Lauren" userId="5bbaa5d3-891f-4283-a4d4-96784db4f05a" providerId="ADAL" clId="{B6453C5D-244F-4C0A-AA65-A3856E98FD2B}" dt="2025-03-15T05:38:24.102" v="2080" actId="2696"/>
        <pc:sldMkLst>
          <pc:docMk/>
          <pc:sldMk cId="1314865319" sldId="389"/>
        </pc:sldMkLst>
      </pc:sldChg>
      <pc:sldChg chg="del setBg">
        <pc:chgData name="Geis, Lauren" userId="5bbaa5d3-891f-4283-a4d4-96784db4f05a" providerId="ADAL" clId="{B6453C5D-244F-4C0A-AA65-A3856E98FD2B}" dt="2025-03-15T05:38:24.102" v="2080" actId="2696"/>
        <pc:sldMkLst>
          <pc:docMk/>
          <pc:sldMk cId="2232493977" sldId="390"/>
        </pc:sldMkLst>
      </pc:sldChg>
      <pc:sldChg chg="del setBg">
        <pc:chgData name="Geis, Lauren" userId="5bbaa5d3-891f-4283-a4d4-96784db4f05a" providerId="ADAL" clId="{B6453C5D-244F-4C0A-AA65-A3856E98FD2B}" dt="2025-03-15T05:38:24.102" v="2080" actId="2696"/>
        <pc:sldMkLst>
          <pc:docMk/>
          <pc:sldMk cId="1114674102" sldId="391"/>
        </pc:sldMkLst>
      </pc:sldChg>
      <pc:sldChg chg="addSp delSp del mod setBg modShow">
        <pc:chgData name="Geis, Lauren" userId="5bbaa5d3-891f-4283-a4d4-96784db4f05a" providerId="ADAL" clId="{B6453C5D-244F-4C0A-AA65-A3856E98FD2B}" dt="2025-03-15T05:38:24.102" v="2080" actId="2696"/>
        <pc:sldMkLst>
          <pc:docMk/>
          <pc:sldMk cId="1153733411" sldId="392"/>
        </pc:sldMkLst>
      </pc:sldChg>
      <pc:sldChg chg="del setBg">
        <pc:chgData name="Geis, Lauren" userId="5bbaa5d3-891f-4283-a4d4-96784db4f05a" providerId="ADAL" clId="{B6453C5D-244F-4C0A-AA65-A3856E98FD2B}" dt="2025-03-15T05:38:24.102" v="2080" actId="2696"/>
        <pc:sldMkLst>
          <pc:docMk/>
          <pc:sldMk cId="3435978621" sldId="393"/>
        </pc:sldMkLst>
      </pc:sldChg>
      <pc:sldChg chg="del setBg">
        <pc:chgData name="Geis, Lauren" userId="5bbaa5d3-891f-4283-a4d4-96784db4f05a" providerId="ADAL" clId="{B6453C5D-244F-4C0A-AA65-A3856E98FD2B}" dt="2025-03-15T05:38:24.102" v="2080" actId="2696"/>
        <pc:sldMkLst>
          <pc:docMk/>
          <pc:sldMk cId="1600328574" sldId="394"/>
        </pc:sldMkLst>
      </pc:sldChg>
      <pc:sldChg chg="modSp del mod setBg modShow">
        <pc:chgData name="Geis, Lauren" userId="5bbaa5d3-891f-4283-a4d4-96784db4f05a" providerId="ADAL" clId="{B6453C5D-244F-4C0A-AA65-A3856E98FD2B}" dt="2025-03-15T05:38:24.102" v="2080" actId="2696"/>
        <pc:sldMkLst>
          <pc:docMk/>
          <pc:sldMk cId="1728733" sldId="395"/>
        </pc:sldMkLst>
      </pc:sldChg>
      <pc:sldChg chg="add del setBg">
        <pc:chgData name="Geis, Lauren" userId="5bbaa5d3-891f-4283-a4d4-96784db4f05a" providerId="ADAL" clId="{B6453C5D-244F-4C0A-AA65-A3856E98FD2B}" dt="2025-03-15T05:38:24.102" v="2080" actId="2696"/>
        <pc:sldMkLst>
          <pc:docMk/>
          <pc:sldMk cId="3265840568" sldId="396"/>
        </pc:sldMkLst>
      </pc:sldChg>
      <pc:sldChg chg="addSp delSp modSp add mod ord setBg modClrScheme chgLayout">
        <pc:chgData name="Geis, Lauren" userId="5bbaa5d3-891f-4283-a4d4-96784db4f05a" providerId="ADAL" clId="{B6453C5D-244F-4C0A-AA65-A3856E98FD2B}" dt="2025-03-15T05:56:12.592" v="2115" actId="1076"/>
        <pc:sldMkLst>
          <pc:docMk/>
          <pc:sldMk cId="1675092871" sldId="397"/>
        </pc:sldMkLst>
        <pc:picChg chg="add del mod modCrop">
          <ac:chgData name="Geis, Lauren" userId="5bbaa5d3-891f-4283-a4d4-96784db4f05a" providerId="ADAL" clId="{B6453C5D-244F-4C0A-AA65-A3856E98FD2B}" dt="2025-03-15T02:56:10.258" v="440" actId="478"/>
          <ac:picMkLst>
            <pc:docMk/>
            <pc:sldMk cId="1675092871" sldId="397"/>
            <ac:picMk id="7" creationId="{43297288-1EEF-CEF6-3E5E-0F1A54295F59}"/>
          </ac:picMkLst>
        </pc:picChg>
        <pc:picChg chg="add del mod modCrop">
          <ac:chgData name="Geis, Lauren" userId="5bbaa5d3-891f-4283-a4d4-96784db4f05a" providerId="ADAL" clId="{B6453C5D-244F-4C0A-AA65-A3856E98FD2B}" dt="2025-03-15T05:55:32.579" v="2103" actId="478"/>
          <ac:picMkLst>
            <pc:docMk/>
            <pc:sldMk cId="1675092871" sldId="397"/>
            <ac:picMk id="9" creationId="{15A2793C-8172-1D44-CE73-BEAE71F1F372}"/>
          </ac:picMkLst>
        </pc:picChg>
        <pc:picChg chg="add del mod">
          <ac:chgData name="Geis, Lauren" userId="5bbaa5d3-891f-4283-a4d4-96784db4f05a" providerId="ADAL" clId="{B6453C5D-244F-4C0A-AA65-A3856E98FD2B}" dt="2025-03-15T05:45:15.360" v="2102" actId="21"/>
          <ac:picMkLst>
            <pc:docMk/>
            <pc:sldMk cId="1675092871" sldId="397"/>
            <ac:picMk id="10" creationId="{92BAA488-F41A-2540-84BA-0EEDE82B70AE}"/>
          </ac:picMkLst>
        </pc:picChg>
        <pc:picChg chg="add mod">
          <ac:chgData name="Geis, Lauren" userId="5bbaa5d3-891f-4283-a4d4-96784db4f05a" providerId="ADAL" clId="{B6453C5D-244F-4C0A-AA65-A3856E98FD2B}" dt="2025-03-15T05:56:12.592" v="2115" actId="1076"/>
          <ac:picMkLst>
            <pc:docMk/>
            <pc:sldMk cId="1675092871" sldId="397"/>
            <ac:picMk id="12" creationId="{B0D4AE33-E8B2-F6A8-DDCB-A065223DF8A5}"/>
          </ac:picMkLst>
        </pc:picChg>
      </pc:sldChg>
      <pc:sldChg chg="addSp delSp modSp add mod setBg modClrScheme delDesignElem chgLayout">
        <pc:chgData name="Geis, Lauren" userId="5bbaa5d3-891f-4283-a4d4-96784db4f05a" providerId="ADAL" clId="{B6453C5D-244F-4C0A-AA65-A3856E98FD2B}" dt="2025-03-14T15:54:23.766" v="432" actId="255"/>
        <pc:sldMkLst>
          <pc:docMk/>
          <pc:sldMk cId="396941368" sldId="398"/>
        </pc:sldMkLst>
        <pc:spChg chg="add mod">
          <ac:chgData name="Geis, Lauren" userId="5bbaa5d3-891f-4283-a4d4-96784db4f05a" providerId="ADAL" clId="{B6453C5D-244F-4C0A-AA65-A3856E98FD2B}" dt="2025-03-13T01:27:50.505" v="342" actId="26606"/>
          <ac:spMkLst>
            <pc:docMk/>
            <pc:sldMk cId="396941368" sldId="398"/>
            <ac:spMk id="8" creationId="{9F916798-EBE2-2D01-1FBF-4E024ABD31E5}"/>
          </ac:spMkLst>
        </pc:spChg>
        <pc:spChg chg="add mod">
          <ac:chgData name="Geis, Lauren" userId="5bbaa5d3-891f-4283-a4d4-96784db4f05a" providerId="ADAL" clId="{B6453C5D-244F-4C0A-AA65-A3856E98FD2B}" dt="2025-03-14T15:54:23.766" v="432" actId="255"/>
          <ac:spMkLst>
            <pc:docMk/>
            <pc:sldMk cId="396941368" sldId="398"/>
            <ac:spMk id="9" creationId="{9C851F6D-39EC-EF89-33CF-797DA07F6FAD}"/>
          </ac:spMkLst>
        </pc:spChg>
      </pc:sldChg>
      <pc:sldChg chg="add del setBg">
        <pc:chgData name="Geis, Lauren" userId="5bbaa5d3-891f-4283-a4d4-96784db4f05a" providerId="ADAL" clId="{B6453C5D-244F-4C0A-AA65-A3856E98FD2B}" dt="2025-03-13T01:35:15.150" v="384" actId="2696"/>
        <pc:sldMkLst>
          <pc:docMk/>
          <pc:sldMk cId="1792250390" sldId="399"/>
        </pc:sldMkLst>
      </pc:sldChg>
      <pc:sldChg chg="add del setBg">
        <pc:chgData name="Geis, Lauren" userId="5bbaa5d3-891f-4283-a4d4-96784db4f05a" providerId="ADAL" clId="{B6453C5D-244F-4C0A-AA65-A3856E98FD2B}" dt="2025-03-13T01:35:18.065" v="385" actId="2696"/>
        <pc:sldMkLst>
          <pc:docMk/>
          <pc:sldMk cId="2157434256" sldId="400"/>
        </pc:sldMkLst>
      </pc:sldChg>
      <pc:sldChg chg="addSp delSp modSp add mod">
        <pc:chgData name="Geis, Lauren" userId="5bbaa5d3-891f-4283-a4d4-96784db4f05a" providerId="ADAL" clId="{B6453C5D-244F-4C0A-AA65-A3856E98FD2B}" dt="2025-03-15T02:54:37.605" v="439" actId="1076"/>
        <pc:sldMkLst>
          <pc:docMk/>
          <pc:sldMk cId="953003395" sldId="401"/>
        </pc:sldMkLst>
        <pc:picChg chg="add mod">
          <ac:chgData name="Geis, Lauren" userId="5bbaa5d3-891f-4283-a4d4-96784db4f05a" providerId="ADAL" clId="{B6453C5D-244F-4C0A-AA65-A3856E98FD2B}" dt="2025-03-15T02:54:37.605" v="439" actId="1076"/>
          <ac:picMkLst>
            <pc:docMk/>
            <pc:sldMk cId="953003395" sldId="401"/>
            <ac:picMk id="3" creationId="{AC8366CF-C9D9-0C83-B5A4-540B51255485}"/>
          </ac:picMkLst>
        </pc:picChg>
      </pc:sldChg>
      <pc:sldChg chg="addSp delSp modSp add del mod">
        <pc:chgData name="Geis, Lauren" userId="5bbaa5d3-891f-4283-a4d4-96784db4f05a" providerId="ADAL" clId="{B6453C5D-244F-4C0A-AA65-A3856E98FD2B}" dt="2025-03-15T03:26:54.966" v="473" actId="14100"/>
        <pc:sldMkLst>
          <pc:docMk/>
          <pc:sldMk cId="1151302962" sldId="402"/>
        </pc:sldMkLst>
        <pc:picChg chg="add del mod">
          <ac:chgData name="Geis, Lauren" userId="5bbaa5d3-891f-4283-a4d4-96784db4f05a" providerId="ADAL" clId="{B6453C5D-244F-4C0A-AA65-A3856E98FD2B}" dt="2025-03-15T03:18:54.261" v="461" actId="478"/>
          <ac:picMkLst>
            <pc:docMk/>
            <pc:sldMk cId="1151302962" sldId="402"/>
            <ac:picMk id="3" creationId="{15C15AE6-4DF4-E80E-6532-D1609E96CBE6}"/>
          </ac:picMkLst>
        </pc:picChg>
        <pc:picChg chg="add del mod">
          <ac:chgData name="Geis, Lauren" userId="5bbaa5d3-891f-4283-a4d4-96784db4f05a" providerId="ADAL" clId="{B6453C5D-244F-4C0A-AA65-A3856E98FD2B}" dt="2025-03-15T03:26:35.504" v="466" actId="478"/>
          <ac:picMkLst>
            <pc:docMk/>
            <pc:sldMk cId="1151302962" sldId="402"/>
            <ac:picMk id="5" creationId="{96A22E5B-ED3B-8BB5-5342-A9CC377E202C}"/>
          </ac:picMkLst>
        </pc:picChg>
        <pc:picChg chg="add mod">
          <ac:chgData name="Geis, Lauren" userId="5bbaa5d3-891f-4283-a4d4-96784db4f05a" providerId="ADAL" clId="{B6453C5D-244F-4C0A-AA65-A3856E98FD2B}" dt="2025-03-15T03:26:54.966" v="473" actId="14100"/>
          <ac:picMkLst>
            <pc:docMk/>
            <pc:sldMk cId="1151302962" sldId="402"/>
            <ac:picMk id="8" creationId="{8505EDF7-2486-2F0F-3F28-FDFAF0B39672}"/>
          </ac:picMkLst>
        </pc:picChg>
      </pc:sldChg>
      <pc:sldChg chg="addSp delSp modSp add mod ord">
        <pc:chgData name="Geis, Lauren" userId="5bbaa5d3-891f-4283-a4d4-96784db4f05a" providerId="ADAL" clId="{B6453C5D-244F-4C0A-AA65-A3856E98FD2B}" dt="2025-03-15T03:33:53.678" v="486"/>
        <pc:sldMkLst>
          <pc:docMk/>
          <pc:sldMk cId="1383070686" sldId="403"/>
        </pc:sldMkLst>
        <pc:picChg chg="add mod">
          <ac:chgData name="Geis, Lauren" userId="5bbaa5d3-891f-4283-a4d4-96784db4f05a" providerId="ADAL" clId="{B6453C5D-244F-4C0A-AA65-A3856E98FD2B}" dt="2025-03-15T03:33:49.303" v="484" actId="14100"/>
          <ac:picMkLst>
            <pc:docMk/>
            <pc:sldMk cId="1383070686" sldId="403"/>
            <ac:picMk id="3" creationId="{3D55110F-2CB2-1B2C-2B40-8C683EFDF7EE}"/>
          </ac:picMkLst>
        </pc:picChg>
        <pc:picChg chg="del">
          <ac:chgData name="Geis, Lauren" userId="5bbaa5d3-891f-4283-a4d4-96784db4f05a" providerId="ADAL" clId="{B6453C5D-244F-4C0A-AA65-A3856E98FD2B}" dt="2025-03-15T03:27:17.363" v="475" actId="478"/>
          <ac:picMkLst>
            <pc:docMk/>
            <pc:sldMk cId="1383070686" sldId="403"/>
            <ac:picMk id="8" creationId="{F8C1DCD1-F877-D18A-0C06-8CAE824FCBF9}"/>
          </ac:picMkLst>
        </pc:picChg>
      </pc:sldChg>
      <pc:sldChg chg="addSp delSp modSp add mod ord">
        <pc:chgData name="Geis, Lauren" userId="5bbaa5d3-891f-4283-a4d4-96784db4f05a" providerId="ADAL" clId="{B6453C5D-244F-4C0A-AA65-A3856E98FD2B}" dt="2025-03-15T03:36:26.021" v="556" actId="21"/>
        <pc:sldMkLst>
          <pc:docMk/>
          <pc:sldMk cId="769519230" sldId="404"/>
        </pc:sldMkLst>
        <pc:spChg chg="add del mod">
          <ac:chgData name="Geis, Lauren" userId="5bbaa5d3-891f-4283-a4d4-96784db4f05a" providerId="ADAL" clId="{B6453C5D-244F-4C0A-AA65-A3856E98FD2B}" dt="2025-03-15T03:36:26.021" v="556" actId="21"/>
          <ac:spMkLst>
            <pc:docMk/>
            <pc:sldMk cId="769519230" sldId="404"/>
            <ac:spMk id="3" creationId="{52CA45A0-B0D2-15FA-BC3C-FBB3F502EF0C}"/>
          </ac:spMkLst>
        </pc:spChg>
        <pc:spChg chg="mod">
          <ac:chgData name="Geis, Lauren" userId="5bbaa5d3-891f-4283-a4d4-96784db4f05a" providerId="ADAL" clId="{B6453C5D-244F-4C0A-AA65-A3856E98FD2B}" dt="2025-03-15T03:36:01.688" v="551" actId="14100"/>
          <ac:spMkLst>
            <pc:docMk/>
            <pc:sldMk cId="769519230" sldId="404"/>
            <ac:spMk id="8" creationId="{21B8456A-4545-B950-0F45-8B4CD8366EEB}"/>
          </ac:spMkLst>
        </pc:spChg>
        <pc:spChg chg="del">
          <ac:chgData name="Geis, Lauren" userId="5bbaa5d3-891f-4283-a4d4-96784db4f05a" providerId="ADAL" clId="{B6453C5D-244F-4C0A-AA65-A3856E98FD2B}" dt="2025-03-15T03:36:05.717" v="552" actId="21"/>
          <ac:spMkLst>
            <pc:docMk/>
            <pc:sldMk cId="769519230" sldId="404"/>
            <ac:spMk id="9" creationId="{E965362E-DA2D-AE02-EE6D-0B78996D862A}"/>
          </ac:spMkLst>
        </pc:spChg>
      </pc:sldChg>
      <pc:sldChg chg="addSp delSp modSp add mod ord modNotesTx">
        <pc:chgData name="Geis, Lauren" userId="5bbaa5d3-891f-4283-a4d4-96784db4f05a" providerId="ADAL" clId="{B6453C5D-244F-4C0A-AA65-A3856E98FD2B}" dt="2025-03-15T06:07:16.018" v="2154" actId="20577"/>
        <pc:sldMkLst>
          <pc:docMk/>
          <pc:sldMk cId="2023773993" sldId="405"/>
        </pc:sldMkLst>
        <pc:picChg chg="add del mod">
          <ac:chgData name="Geis, Lauren" userId="5bbaa5d3-891f-4283-a4d4-96784db4f05a" providerId="ADAL" clId="{B6453C5D-244F-4C0A-AA65-A3856E98FD2B}" dt="2025-03-15T03:41:35.478" v="574" actId="21"/>
          <ac:picMkLst>
            <pc:docMk/>
            <pc:sldMk cId="2023773993" sldId="405"/>
            <ac:picMk id="3" creationId="{12EA3678-3053-02F1-8E29-4220B8887B7E}"/>
          </ac:picMkLst>
        </pc:picChg>
        <pc:picChg chg="add del mod">
          <ac:chgData name="Geis, Lauren" userId="5bbaa5d3-891f-4283-a4d4-96784db4f05a" providerId="ADAL" clId="{B6453C5D-244F-4C0A-AA65-A3856E98FD2B}" dt="2025-03-15T03:43:48.723" v="589" actId="478"/>
          <ac:picMkLst>
            <pc:docMk/>
            <pc:sldMk cId="2023773993" sldId="405"/>
            <ac:picMk id="5" creationId="{0887B38C-95ED-9BA3-8ABD-882A47EE0637}"/>
          </ac:picMkLst>
        </pc:picChg>
        <pc:picChg chg="add mod">
          <ac:chgData name="Geis, Lauren" userId="5bbaa5d3-891f-4283-a4d4-96784db4f05a" providerId="ADAL" clId="{B6453C5D-244F-4C0A-AA65-A3856E98FD2B}" dt="2025-03-15T03:44:11.085" v="597" actId="14100"/>
          <ac:picMkLst>
            <pc:docMk/>
            <pc:sldMk cId="2023773993" sldId="405"/>
            <ac:picMk id="7" creationId="{38956A96-C9EE-1C4A-CBA4-90A4847E3F19}"/>
          </ac:picMkLst>
        </pc:picChg>
        <pc:picChg chg="del">
          <ac:chgData name="Geis, Lauren" userId="5bbaa5d3-891f-4283-a4d4-96784db4f05a" providerId="ADAL" clId="{B6453C5D-244F-4C0A-AA65-A3856E98FD2B}" dt="2025-03-15T03:40:38.929" v="557" actId="478"/>
          <ac:picMkLst>
            <pc:docMk/>
            <pc:sldMk cId="2023773993" sldId="405"/>
            <ac:picMk id="8" creationId="{9C34187F-72D8-B153-DF65-6DE083F45010}"/>
          </ac:picMkLst>
        </pc:picChg>
      </pc:sldChg>
      <pc:sldChg chg="addSp modSp add mod ord modNotesTx">
        <pc:chgData name="Geis, Lauren" userId="5bbaa5d3-891f-4283-a4d4-96784db4f05a" providerId="ADAL" clId="{B6453C5D-244F-4C0A-AA65-A3856E98FD2B}" dt="2025-03-15T06:07:21.766" v="2160" actId="20577"/>
        <pc:sldMkLst>
          <pc:docMk/>
          <pc:sldMk cId="2046546201" sldId="406"/>
        </pc:sldMkLst>
        <pc:spChg chg="add mod">
          <ac:chgData name="Geis, Lauren" userId="5bbaa5d3-891f-4283-a4d4-96784db4f05a" providerId="ADAL" clId="{B6453C5D-244F-4C0A-AA65-A3856E98FD2B}" dt="2025-03-15T05:11:17.752" v="2021" actId="20577"/>
          <ac:spMkLst>
            <pc:docMk/>
            <pc:sldMk cId="2046546201" sldId="406"/>
            <ac:spMk id="2" creationId="{E9522AE0-66FA-576C-7D0D-2DE0B6A94ECD}"/>
          </ac:spMkLst>
        </pc:spChg>
        <pc:spChg chg="mod">
          <ac:chgData name="Geis, Lauren" userId="5bbaa5d3-891f-4283-a4d4-96784db4f05a" providerId="ADAL" clId="{B6453C5D-244F-4C0A-AA65-A3856E98FD2B}" dt="2025-03-15T03:54:22.699" v="705" actId="255"/>
          <ac:spMkLst>
            <pc:docMk/>
            <pc:sldMk cId="2046546201" sldId="406"/>
            <ac:spMk id="8" creationId="{4C48A4FD-D3C8-D404-D760-5DC3533F3391}"/>
          </ac:spMkLst>
        </pc:spChg>
      </pc:sldChg>
      <pc:sldChg chg="addSp delSp modSp add del mod ord setBg">
        <pc:chgData name="Geis, Lauren" userId="5bbaa5d3-891f-4283-a4d4-96784db4f05a" providerId="ADAL" clId="{B6453C5D-244F-4C0A-AA65-A3856E98FD2B}" dt="2025-03-15T03:56:35.933" v="817" actId="2696"/>
        <pc:sldMkLst>
          <pc:docMk/>
          <pc:sldMk cId="3786090577" sldId="407"/>
        </pc:sldMkLst>
        <pc:spChg chg="add del">
          <ac:chgData name="Geis, Lauren" userId="5bbaa5d3-891f-4283-a4d4-96784db4f05a" providerId="ADAL" clId="{B6453C5D-244F-4C0A-AA65-A3856E98FD2B}" dt="2025-03-15T03:49:33.782" v="684" actId="26606"/>
          <ac:spMkLst>
            <pc:docMk/>
            <pc:sldMk cId="3786090577" sldId="407"/>
            <ac:spMk id="4" creationId="{62C9703D-C8F9-44AD-A7C0-C2F3871F8C1B}"/>
          </ac:spMkLst>
        </pc:spChg>
        <pc:spChg chg="add del">
          <ac:chgData name="Geis, Lauren" userId="5bbaa5d3-891f-4283-a4d4-96784db4f05a" providerId="ADAL" clId="{B6453C5D-244F-4C0A-AA65-A3856E98FD2B}" dt="2025-03-15T03:49:33.782" v="684" actId="26606"/>
          <ac:spMkLst>
            <pc:docMk/>
            <pc:sldMk cId="3786090577" sldId="407"/>
            <ac:spMk id="9" creationId="{B6E6531A-0776-43BA-A852-5FB5C77534D5}"/>
          </ac:spMkLst>
        </pc:spChg>
        <pc:spChg chg="add del">
          <ac:chgData name="Geis, Lauren" userId="5bbaa5d3-891f-4283-a4d4-96784db4f05a" providerId="ADAL" clId="{B6453C5D-244F-4C0A-AA65-A3856E98FD2B}" dt="2025-03-15T03:49:33.782" v="684" actId="26606"/>
          <ac:spMkLst>
            <pc:docMk/>
            <pc:sldMk cId="3786090577" sldId="407"/>
            <ac:spMk id="11" creationId="{F8C5273F-2B84-46BF-A94F-1A20E13B3AA1}"/>
          </ac:spMkLst>
        </pc:spChg>
        <pc:graphicFrameChg chg="add del mod modGraphic">
          <ac:chgData name="Geis, Lauren" userId="5bbaa5d3-891f-4283-a4d4-96784db4f05a" providerId="ADAL" clId="{B6453C5D-244F-4C0A-AA65-A3856E98FD2B}" dt="2025-03-15T03:50:08.303" v="691" actId="478"/>
          <ac:graphicFrameMkLst>
            <pc:docMk/>
            <pc:sldMk cId="3786090577" sldId="407"/>
            <ac:graphicFrameMk id="2" creationId="{61304321-BB2F-A016-B9A7-9D66B2D70E9E}"/>
          </ac:graphicFrameMkLst>
        </pc:graphicFrameChg>
        <pc:graphicFrameChg chg="add del mod modGraphic">
          <ac:chgData name="Geis, Lauren" userId="5bbaa5d3-891f-4283-a4d4-96784db4f05a" providerId="ADAL" clId="{B6453C5D-244F-4C0A-AA65-A3856E98FD2B}" dt="2025-03-15T03:56:32.704" v="816" actId="478"/>
          <ac:graphicFrameMkLst>
            <pc:docMk/>
            <pc:sldMk cId="3786090577" sldId="407"/>
            <ac:graphicFrameMk id="3" creationId="{EA3BC08D-2B7E-207F-E14A-028B9F84D212}"/>
          </ac:graphicFrameMkLst>
        </pc:graphicFrameChg>
        <pc:picChg chg="del">
          <ac:chgData name="Geis, Lauren" userId="5bbaa5d3-891f-4283-a4d4-96784db4f05a" providerId="ADAL" clId="{B6453C5D-244F-4C0A-AA65-A3856E98FD2B}" dt="2025-03-15T03:46:04.829" v="617" actId="478"/>
          <ac:picMkLst>
            <pc:docMk/>
            <pc:sldMk cId="3786090577" sldId="407"/>
            <ac:picMk id="7" creationId="{4282D74B-F733-4F77-8B9F-33EDC212AA0D}"/>
          </ac:picMkLst>
        </pc:picChg>
      </pc:sldChg>
      <pc:sldChg chg="modSp add mod ord modNotesTx">
        <pc:chgData name="Geis, Lauren" userId="5bbaa5d3-891f-4283-a4d4-96784db4f05a" providerId="ADAL" clId="{B6453C5D-244F-4C0A-AA65-A3856E98FD2B}" dt="2025-03-15T06:07:57.136" v="2181" actId="20577"/>
        <pc:sldMkLst>
          <pc:docMk/>
          <pc:sldMk cId="2102013536" sldId="408"/>
        </pc:sldMkLst>
        <pc:spChg chg="mod">
          <ac:chgData name="Geis, Lauren" userId="5bbaa5d3-891f-4283-a4d4-96784db4f05a" providerId="ADAL" clId="{B6453C5D-244F-4C0A-AA65-A3856E98FD2B}" dt="2025-03-15T03:46:41.576" v="643" actId="20577"/>
          <ac:spMkLst>
            <pc:docMk/>
            <pc:sldMk cId="2102013536" sldId="408"/>
            <ac:spMk id="8" creationId="{BE2A0AC0-3EEF-8F1D-7A61-ADC001304094}"/>
          </ac:spMkLst>
        </pc:spChg>
      </pc:sldChg>
      <pc:sldChg chg="addSp delSp modSp add mod ord modClrScheme chgLayout modNotesTx">
        <pc:chgData name="Geis, Lauren" userId="5bbaa5d3-891f-4283-a4d4-96784db4f05a" providerId="ADAL" clId="{B6453C5D-244F-4C0A-AA65-A3856E98FD2B}" dt="2025-03-15T06:07:08.784" v="2148" actId="20577"/>
        <pc:sldMkLst>
          <pc:docMk/>
          <pc:sldMk cId="2199871807" sldId="409"/>
        </pc:sldMkLst>
        <pc:spChg chg="add del mod ord">
          <ac:chgData name="Geis, Lauren" userId="5bbaa5d3-891f-4283-a4d4-96784db4f05a" providerId="ADAL" clId="{B6453C5D-244F-4C0A-AA65-A3856E98FD2B}" dt="2025-03-15T03:57:12.420" v="819" actId="700"/>
          <ac:spMkLst>
            <pc:docMk/>
            <pc:sldMk cId="2199871807" sldId="409"/>
            <ac:spMk id="2" creationId="{55537240-A939-CD7E-4CA5-042FDABF5E6C}"/>
          </ac:spMkLst>
        </pc:spChg>
        <pc:spChg chg="add del mod ord">
          <ac:chgData name="Geis, Lauren" userId="5bbaa5d3-891f-4283-a4d4-96784db4f05a" providerId="ADAL" clId="{B6453C5D-244F-4C0A-AA65-A3856E98FD2B}" dt="2025-03-15T03:57:12.420" v="819" actId="700"/>
          <ac:spMkLst>
            <pc:docMk/>
            <pc:sldMk cId="2199871807" sldId="409"/>
            <ac:spMk id="3" creationId="{94630FC5-5F9E-0B4C-4F14-65A12AFD7366}"/>
          </ac:spMkLst>
        </pc:spChg>
        <pc:spChg chg="add del mod">
          <ac:chgData name="Geis, Lauren" userId="5bbaa5d3-891f-4283-a4d4-96784db4f05a" providerId="ADAL" clId="{B6453C5D-244F-4C0A-AA65-A3856E98FD2B}" dt="2025-03-15T03:57:12.420" v="819" actId="700"/>
          <ac:spMkLst>
            <pc:docMk/>
            <pc:sldMk cId="2199871807" sldId="409"/>
            <ac:spMk id="4" creationId="{1E0ABD60-CF03-FA1B-C47E-AE90EA2151DF}"/>
          </ac:spMkLst>
        </pc:spChg>
        <pc:spChg chg="add mod ord">
          <ac:chgData name="Geis, Lauren" userId="5bbaa5d3-891f-4283-a4d4-96784db4f05a" providerId="ADAL" clId="{B6453C5D-244F-4C0A-AA65-A3856E98FD2B}" dt="2025-03-15T04:33:09.010" v="1761" actId="20577"/>
          <ac:spMkLst>
            <pc:docMk/>
            <pc:sldMk cId="2199871807" sldId="409"/>
            <ac:spMk id="5" creationId="{10A812EF-2702-7F5F-C159-31BC822D1801}"/>
          </ac:spMkLst>
        </pc:spChg>
        <pc:spChg chg="add del mod ord">
          <ac:chgData name="Geis, Lauren" userId="5bbaa5d3-891f-4283-a4d4-96784db4f05a" providerId="ADAL" clId="{B6453C5D-244F-4C0A-AA65-A3856E98FD2B}" dt="2025-03-15T03:58:04.916" v="886" actId="700"/>
          <ac:spMkLst>
            <pc:docMk/>
            <pc:sldMk cId="2199871807" sldId="409"/>
            <ac:spMk id="6" creationId="{CEBD17FE-0A53-8708-B880-110D68D20FC8}"/>
          </ac:spMkLst>
        </pc:spChg>
        <pc:spChg chg="add mod ord">
          <ac:chgData name="Geis, Lauren" userId="5bbaa5d3-891f-4283-a4d4-96784db4f05a" providerId="ADAL" clId="{B6453C5D-244F-4C0A-AA65-A3856E98FD2B}" dt="2025-03-15T05:57:57.586" v="2128" actId="1076"/>
          <ac:spMkLst>
            <pc:docMk/>
            <pc:sldMk cId="2199871807" sldId="409"/>
            <ac:spMk id="7" creationId="{AFC52973-FAF1-8E3C-E304-471F640F41AF}"/>
          </ac:spMkLst>
        </pc:spChg>
        <pc:spChg chg="add mod ord">
          <ac:chgData name="Geis, Lauren" userId="5bbaa5d3-891f-4283-a4d4-96784db4f05a" providerId="ADAL" clId="{B6453C5D-244F-4C0A-AA65-A3856E98FD2B}" dt="2025-03-15T06:06:22.516" v="2134" actId="14100"/>
          <ac:spMkLst>
            <pc:docMk/>
            <pc:sldMk cId="2199871807" sldId="409"/>
            <ac:spMk id="9" creationId="{BEBCB3D7-EFAB-1144-4F08-D7BBC1098896}"/>
          </ac:spMkLst>
        </pc:spChg>
        <pc:spChg chg="add mod ord">
          <ac:chgData name="Geis, Lauren" userId="5bbaa5d3-891f-4283-a4d4-96784db4f05a" providerId="ADAL" clId="{B6453C5D-244F-4C0A-AA65-A3856E98FD2B}" dt="2025-03-15T05:57:54.728" v="2127" actId="1076"/>
          <ac:spMkLst>
            <pc:docMk/>
            <pc:sldMk cId="2199871807" sldId="409"/>
            <ac:spMk id="10" creationId="{713FD454-21E6-B471-6FF2-40CD0B96F13A}"/>
          </ac:spMkLst>
        </pc:spChg>
        <pc:spChg chg="add mod ord">
          <ac:chgData name="Geis, Lauren" userId="5bbaa5d3-891f-4283-a4d4-96784db4f05a" providerId="ADAL" clId="{B6453C5D-244F-4C0A-AA65-A3856E98FD2B}" dt="2025-03-15T05:58:04.824" v="2131" actId="1076"/>
          <ac:spMkLst>
            <pc:docMk/>
            <pc:sldMk cId="2199871807" sldId="409"/>
            <ac:spMk id="11" creationId="{4F8668C5-893C-DAB4-ACB6-2719A449450D}"/>
          </ac:spMkLst>
        </pc:spChg>
        <pc:picChg chg="del">
          <ac:chgData name="Geis, Lauren" userId="5bbaa5d3-891f-4283-a4d4-96784db4f05a" providerId="ADAL" clId="{B6453C5D-244F-4C0A-AA65-A3856E98FD2B}" dt="2025-03-15T03:56:25.835" v="814" actId="21"/>
          <ac:picMkLst>
            <pc:docMk/>
            <pc:sldMk cId="2199871807" sldId="409"/>
            <ac:picMk id="8" creationId="{4F698A55-8EEA-C24A-CA30-6C7275644E40}"/>
          </ac:picMkLst>
        </pc:picChg>
        <pc:picChg chg="add del mod">
          <ac:chgData name="Geis, Lauren" userId="5bbaa5d3-891f-4283-a4d4-96784db4f05a" providerId="ADAL" clId="{B6453C5D-244F-4C0A-AA65-A3856E98FD2B}" dt="2025-03-15T04:12:42.550" v="1207" actId="21"/>
          <ac:picMkLst>
            <pc:docMk/>
            <pc:sldMk cId="2199871807" sldId="409"/>
            <ac:picMk id="13" creationId="{10C959EC-7037-B30C-7392-4E816DCEE41E}"/>
          </ac:picMkLst>
        </pc:picChg>
        <pc:picChg chg="add mod">
          <ac:chgData name="Geis, Lauren" userId="5bbaa5d3-891f-4283-a4d4-96784db4f05a" providerId="ADAL" clId="{B6453C5D-244F-4C0A-AA65-A3856E98FD2B}" dt="2025-03-15T05:57:59.271" v="2129" actId="1076"/>
          <ac:picMkLst>
            <pc:docMk/>
            <pc:sldMk cId="2199871807" sldId="409"/>
            <ac:picMk id="15" creationId="{9091A4F1-0247-C212-999E-A22610F739D9}"/>
          </ac:picMkLst>
        </pc:picChg>
        <pc:picChg chg="add mod">
          <ac:chgData name="Geis, Lauren" userId="5bbaa5d3-891f-4283-a4d4-96784db4f05a" providerId="ADAL" clId="{B6453C5D-244F-4C0A-AA65-A3856E98FD2B}" dt="2025-03-15T05:58:01.640" v="2130" actId="1076"/>
          <ac:picMkLst>
            <pc:docMk/>
            <pc:sldMk cId="2199871807" sldId="409"/>
            <ac:picMk id="17" creationId="{75E48954-1A66-D56B-43CA-F42533AF4561}"/>
          </ac:picMkLst>
        </pc:picChg>
      </pc:sldChg>
      <pc:sldChg chg="addSp delSp modSp add mod modClrScheme chgLayout modNotesTx">
        <pc:chgData name="Geis, Lauren" userId="5bbaa5d3-891f-4283-a4d4-96784db4f05a" providerId="ADAL" clId="{B6453C5D-244F-4C0A-AA65-A3856E98FD2B}" dt="2025-03-15T06:07:29.056" v="2161"/>
        <pc:sldMkLst>
          <pc:docMk/>
          <pc:sldMk cId="2138606475" sldId="410"/>
        </pc:sldMkLst>
        <pc:spChg chg="add del mod">
          <ac:chgData name="Geis, Lauren" userId="5bbaa5d3-891f-4283-a4d4-96784db4f05a" providerId="ADAL" clId="{B6453C5D-244F-4C0A-AA65-A3856E98FD2B}" dt="2025-03-15T04:19:06.248" v="1251" actId="478"/>
          <ac:spMkLst>
            <pc:docMk/>
            <pc:sldMk cId="2138606475" sldId="410"/>
            <ac:spMk id="3" creationId="{DEE92C94-3270-436D-B7B7-242D5333A802}"/>
          </ac:spMkLst>
        </pc:spChg>
        <pc:spChg chg="mod ord">
          <ac:chgData name="Geis, Lauren" userId="5bbaa5d3-891f-4283-a4d4-96784db4f05a" providerId="ADAL" clId="{B6453C5D-244F-4C0A-AA65-A3856E98FD2B}" dt="2025-03-15T04:35:53.300" v="1778" actId="113"/>
          <ac:spMkLst>
            <pc:docMk/>
            <pc:sldMk cId="2138606475" sldId="410"/>
            <ac:spMk id="5" creationId="{071B7020-21A1-147C-C1D0-47CBF9376516}"/>
          </ac:spMkLst>
        </pc:spChg>
        <pc:spChg chg="add del mod">
          <ac:chgData name="Geis, Lauren" userId="5bbaa5d3-891f-4283-a4d4-96784db4f05a" providerId="ADAL" clId="{B6453C5D-244F-4C0A-AA65-A3856E98FD2B}" dt="2025-03-15T04:19:14.438" v="1253" actId="700"/>
          <ac:spMkLst>
            <pc:docMk/>
            <pc:sldMk cId="2138606475" sldId="410"/>
            <ac:spMk id="6" creationId="{2394A1FE-CA25-F3B6-6BB0-B95A6611A0EB}"/>
          </ac:spMkLst>
        </pc:spChg>
        <pc:spChg chg="del">
          <ac:chgData name="Geis, Lauren" userId="5bbaa5d3-891f-4283-a4d4-96784db4f05a" providerId="ADAL" clId="{B6453C5D-244F-4C0A-AA65-A3856E98FD2B}" dt="2025-03-15T04:19:02.400" v="1248" actId="478"/>
          <ac:spMkLst>
            <pc:docMk/>
            <pc:sldMk cId="2138606475" sldId="410"/>
            <ac:spMk id="7" creationId="{B4311654-46AA-49D5-87E4-262670CDA567}"/>
          </ac:spMkLst>
        </pc:spChg>
        <pc:spChg chg="del mod">
          <ac:chgData name="Geis, Lauren" userId="5bbaa5d3-891f-4283-a4d4-96784db4f05a" providerId="ADAL" clId="{B6453C5D-244F-4C0A-AA65-A3856E98FD2B}" dt="2025-03-15T04:19:08.030" v="1252" actId="478"/>
          <ac:spMkLst>
            <pc:docMk/>
            <pc:sldMk cId="2138606475" sldId="410"/>
            <ac:spMk id="9" creationId="{B5D5A8F7-F670-25C2-4D60-5F34AA806B80}"/>
          </ac:spMkLst>
        </pc:spChg>
        <pc:spChg chg="del mod ord">
          <ac:chgData name="Geis, Lauren" userId="5bbaa5d3-891f-4283-a4d4-96784db4f05a" providerId="ADAL" clId="{B6453C5D-244F-4C0A-AA65-A3856E98FD2B}" dt="2025-03-15T04:19:20.227" v="1256" actId="478"/>
          <ac:spMkLst>
            <pc:docMk/>
            <pc:sldMk cId="2138606475" sldId="410"/>
            <ac:spMk id="10" creationId="{4A16AFFE-45D6-1A6D-7616-2644B82573D4}"/>
          </ac:spMkLst>
        </pc:spChg>
        <pc:spChg chg="del mod ord">
          <ac:chgData name="Geis, Lauren" userId="5bbaa5d3-891f-4283-a4d4-96784db4f05a" providerId="ADAL" clId="{B6453C5D-244F-4C0A-AA65-A3856E98FD2B}" dt="2025-03-15T04:19:17.582" v="1255" actId="478"/>
          <ac:spMkLst>
            <pc:docMk/>
            <pc:sldMk cId="2138606475" sldId="410"/>
            <ac:spMk id="11" creationId="{E3DD4F01-3739-D421-2BC3-6DC1E5855AF3}"/>
          </ac:spMkLst>
        </pc:spChg>
        <pc:spChg chg="add del mod ord">
          <ac:chgData name="Geis, Lauren" userId="5bbaa5d3-891f-4283-a4d4-96784db4f05a" providerId="ADAL" clId="{B6453C5D-244F-4C0A-AA65-A3856E98FD2B}" dt="2025-03-15T04:33:43.341" v="1764" actId="700"/>
          <ac:spMkLst>
            <pc:docMk/>
            <pc:sldMk cId="2138606475" sldId="410"/>
            <ac:spMk id="12" creationId="{D5DD6AEA-8A86-DA64-D514-5728B0BD7765}"/>
          </ac:spMkLst>
        </pc:spChg>
        <pc:graphicFrameChg chg="add mod modGraphic">
          <ac:chgData name="Geis, Lauren" userId="5bbaa5d3-891f-4283-a4d4-96784db4f05a" providerId="ADAL" clId="{B6453C5D-244F-4C0A-AA65-A3856E98FD2B}" dt="2025-03-15T05:04:53.929" v="1918" actId="14100"/>
          <ac:graphicFrameMkLst>
            <pc:docMk/>
            <pc:sldMk cId="2138606475" sldId="410"/>
            <ac:graphicFrameMk id="8" creationId="{B7050D2C-51A2-CD28-7E2F-D6C6E4765059}"/>
          </ac:graphicFrameMkLst>
        </pc:graphicFrameChg>
        <pc:picChg chg="del">
          <ac:chgData name="Geis, Lauren" userId="5bbaa5d3-891f-4283-a4d4-96784db4f05a" providerId="ADAL" clId="{B6453C5D-244F-4C0A-AA65-A3856E98FD2B}" dt="2025-03-15T04:19:03.197" v="1249" actId="478"/>
          <ac:picMkLst>
            <pc:docMk/>
            <pc:sldMk cId="2138606475" sldId="410"/>
            <ac:picMk id="15" creationId="{29161B67-4164-5AEF-70D5-03C3421680F0}"/>
          </ac:picMkLst>
        </pc:picChg>
        <pc:picChg chg="del">
          <ac:chgData name="Geis, Lauren" userId="5bbaa5d3-891f-4283-a4d4-96784db4f05a" providerId="ADAL" clId="{B6453C5D-244F-4C0A-AA65-A3856E98FD2B}" dt="2025-03-15T04:19:16.414" v="1254" actId="478"/>
          <ac:picMkLst>
            <pc:docMk/>
            <pc:sldMk cId="2138606475" sldId="410"/>
            <ac:picMk id="17" creationId="{77A3D20B-828A-90F5-02DA-072B0BF61160}"/>
          </ac:picMkLst>
        </pc:picChg>
      </pc:sldChg>
      <pc:sldChg chg="addSp delSp modSp add mod modNotesTx">
        <pc:chgData name="Geis, Lauren" userId="5bbaa5d3-891f-4283-a4d4-96784db4f05a" providerId="ADAL" clId="{B6453C5D-244F-4C0A-AA65-A3856E98FD2B}" dt="2025-03-15T06:07:31.783" v="2162"/>
        <pc:sldMkLst>
          <pc:docMk/>
          <pc:sldMk cId="501567108" sldId="411"/>
        </pc:sldMkLst>
        <pc:spChg chg="mod">
          <ac:chgData name="Geis, Lauren" userId="5bbaa5d3-891f-4283-a4d4-96784db4f05a" providerId="ADAL" clId="{B6453C5D-244F-4C0A-AA65-A3856E98FD2B}" dt="2025-03-15T05:09:53.077" v="1991" actId="20577"/>
          <ac:spMkLst>
            <pc:docMk/>
            <pc:sldMk cId="501567108" sldId="411"/>
            <ac:spMk id="5" creationId="{C4429F7A-0408-B474-51AC-F3667361095A}"/>
          </ac:spMkLst>
        </pc:spChg>
        <pc:graphicFrameChg chg="add del mod modGraphic">
          <ac:chgData name="Geis, Lauren" userId="5bbaa5d3-891f-4283-a4d4-96784db4f05a" providerId="ADAL" clId="{B6453C5D-244F-4C0A-AA65-A3856E98FD2B}" dt="2025-03-15T04:45:48.517" v="1891" actId="21"/>
          <ac:graphicFrameMkLst>
            <pc:docMk/>
            <pc:sldMk cId="501567108" sldId="411"/>
            <ac:graphicFrameMk id="2" creationId="{3BB551DB-0E38-97F9-BD21-4D76DA5FB0B8}"/>
          </ac:graphicFrameMkLst>
        </pc:graphicFrameChg>
        <pc:graphicFrameChg chg="add mod modGraphic">
          <ac:chgData name="Geis, Lauren" userId="5bbaa5d3-891f-4283-a4d4-96784db4f05a" providerId="ADAL" clId="{B6453C5D-244F-4C0A-AA65-A3856E98FD2B}" dt="2025-03-15T05:09:26.108" v="1970" actId="14100"/>
          <ac:graphicFrameMkLst>
            <pc:docMk/>
            <pc:sldMk cId="501567108" sldId="411"/>
            <ac:graphicFrameMk id="3" creationId="{88EF3F85-7B91-341D-F6E5-37C016432954}"/>
          </ac:graphicFrameMkLst>
        </pc:graphicFrameChg>
        <pc:graphicFrameChg chg="add del modGraphic">
          <ac:chgData name="Geis, Lauren" userId="5bbaa5d3-891f-4283-a4d4-96784db4f05a" providerId="ADAL" clId="{B6453C5D-244F-4C0A-AA65-A3856E98FD2B}" dt="2025-03-15T04:48:04.913" v="1899" actId="1032"/>
          <ac:graphicFrameMkLst>
            <pc:docMk/>
            <pc:sldMk cId="501567108" sldId="411"/>
            <ac:graphicFrameMk id="4" creationId="{579EF802-4AFD-35C6-C13E-3E6C4A2D2D9E}"/>
          </ac:graphicFrameMkLst>
        </pc:graphicFrameChg>
        <pc:graphicFrameChg chg="del">
          <ac:chgData name="Geis, Lauren" userId="5bbaa5d3-891f-4283-a4d4-96784db4f05a" providerId="ADAL" clId="{B6453C5D-244F-4C0A-AA65-A3856E98FD2B}" dt="2025-03-15T04:37:11.578" v="1810" actId="478"/>
          <ac:graphicFrameMkLst>
            <pc:docMk/>
            <pc:sldMk cId="501567108" sldId="411"/>
            <ac:graphicFrameMk id="8" creationId="{7651C54B-20BE-3A6D-2DDE-1EB9192F5805}"/>
          </ac:graphicFrameMkLst>
        </pc:graphicFrameChg>
      </pc:sldChg>
      <pc:sldChg chg="addSp delSp modSp add mod modNotesTx">
        <pc:chgData name="Geis, Lauren" userId="5bbaa5d3-891f-4283-a4d4-96784db4f05a" providerId="ADAL" clId="{B6453C5D-244F-4C0A-AA65-A3856E98FD2B}" dt="2025-03-15T06:07:34.252" v="2163"/>
        <pc:sldMkLst>
          <pc:docMk/>
          <pc:sldMk cId="157100351" sldId="412"/>
        </pc:sldMkLst>
        <pc:spChg chg="del">
          <ac:chgData name="Geis, Lauren" userId="5bbaa5d3-891f-4283-a4d4-96784db4f05a" providerId="ADAL" clId="{B6453C5D-244F-4C0A-AA65-A3856E98FD2B}" dt="2025-03-15T05:10:07.324" v="1999" actId="478"/>
          <ac:spMkLst>
            <pc:docMk/>
            <pc:sldMk cId="157100351" sldId="412"/>
            <ac:spMk id="5" creationId="{ABC1B41A-D28D-EA5E-7F28-701EBB1C3473}"/>
          </ac:spMkLst>
        </pc:spChg>
        <pc:graphicFrameChg chg="del">
          <ac:chgData name="Geis, Lauren" userId="5bbaa5d3-891f-4283-a4d4-96784db4f05a" providerId="ADAL" clId="{B6453C5D-244F-4C0A-AA65-A3856E98FD2B}" dt="2025-03-15T05:10:04.720" v="1998" actId="478"/>
          <ac:graphicFrameMkLst>
            <pc:docMk/>
            <pc:sldMk cId="157100351" sldId="412"/>
            <ac:graphicFrameMk id="3" creationId="{57A2F64A-6110-F4BC-574E-43483EBBB33D}"/>
          </ac:graphicFrameMkLst>
        </pc:graphicFrameChg>
        <pc:picChg chg="add mod">
          <ac:chgData name="Geis, Lauren" userId="5bbaa5d3-891f-4283-a4d4-96784db4f05a" providerId="ADAL" clId="{B6453C5D-244F-4C0A-AA65-A3856E98FD2B}" dt="2025-03-15T05:28:22.767" v="2033" actId="1076"/>
          <ac:picMkLst>
            <pc:docMk/>
            <pc:sldMk cId="157100351" sldId="412"/>
            <ac:picMk id="4" creationId="{40FDFDB7-DBBA-C533-00E4-71E386AE1BDD}"/>
          </ac:picMkLst>
        </pc:picChg>
      </pc:sldChg>
      <pc:sldChg chg="addSp delSp modSp add mod ord modNotesTx">
        <pc:chgData name="Geis, Lauren" userId="5bbaa5d3-891f-4283-a4d4-96784db4f05a" providerId="ADAL" clId="{B6453C5D-244F-4C0A-AA65-A3856E98FD2B}" dt="2025-03-15T06:08:01.855" v="2182"/>
        <pc:sldMkLst>
          <pc:docMk/>
          <pc:sldMk cId="872395494" sldId="413"/>
        </pc:sldMkLst>
        <pc:picChg chg="add mod">
          <ac:chgData name="Geis, Lauren" userId="5bbaa5d3-891f-4283-a4d4-96784db4f05a" providerId="ADAL" clId="{B6453C5D-244F-4C0A-AA65-A3856E98FD2B}" dt="2025-03-15T05:32:02.034" v="2045" actId="14100"/>
          <ac:picMkLst>
            <pc:docMk/>
            <pc:sldMk cId="872395494" sldId="413"/>
            <ac:picMk id="3" creationId="{C7383F4D-26EA-A6CF-0E59-C120316B9334}"/>
          </ac:picMkLst>
        </pc:picChg>
        <pc:picChg chg="del">
          <ac:chgData name="Geis, Lauren" userId="5bbaa5d3-891f-4283-a4d4-96784db4f05a" providerId="ADAL" clId="{B6453C5D-244F-4C0A-AA65-A3856E98FD2B}" dt="2025-03-15T05:28:38.183" v="2037" actId="478"/>
          <ac:picMkLst>
            <pc:docMk/>
            <pc:sldMk cId="872395494" sldId="413"/>
            <ac:picMk id="4" creationId="{C9DC79DF-BB32-A0BB-12AF-C2F8CEFFEAB0}"/>
          </ac:picMkLst>
        </pc:picChg>
      </pc:sldChg>
      <pc:sldChg chg="addSp delSp modSp add mod modNotesTx">
        <pc:chgData name="Geis, Lauren" userId="5bbaa5d3-891f-4283-a4d4-96784db4f05a" providerId="ADAL" clId="{B6453C5D-244F-4C0A-AA65-A3856E98FD2B}" dt="2025-03-15T06:08:04.119" v="2183"/>
        <pc:sldMkLst>
          <pc:docMk/>
          <pc:sldMk cId="1160567026" sldId="414"/>
        </pc:sldMkLst>
        <pc:picChg chg="del">
          <ac:chgData name="Geis, Lauren" userId="5bbaa5d3-891f-4283-a4d4-96784db4f05a" providerId="ADAL" clId="{B6453C5D-244F-4C0A-AA65-A3856E98FD2B}" dt="2025-03-15T05:32:10.680" v="2047" actId="478"/>
          <ac:picMkLst>
            <pc:docMk/>
            <pc:sldMk cId="1160567026" sldId="414"/>
            <ac:picMk id="3" creationId="{362A9A0E-AF6E-4774-59FC-8585B5C82101}"/>
          </ac:picMkLst>
        </pc:picChg>
        <pc:picChg chg="add mod">
          <ac:chgData name="Geis, Lauren" userId="5bbaa5d3-891f-4283-a4d4-96784db4f05a" providerId="ADAL" clId="{B6453C5D-244F-4C0A-AA65-A3856E98FD2B}" dt="2025-03-15T05:35:21.789" v="2056" actId="14100"/>
          <ac:picMkLst>
            <pc:docMk/>
            <pc:sldMk cId="1160567026" sldId="414"/>
            <ac:picMk id="4" creationId="{3621D141-D03F-5ED5-E550-FA7ED9D96B33}"/>
          </ac:picMkLst>
        </pc:picChg>
        <pc:picChg chg="add mod">
          <ac:chgData name="Geis, Lauren" userId="5bbaa5d3-891f-4283-a4d4-96784db4f05a" providerId="ADAL" clId="{B6453C5D-244F-4C0A-AA65-A3856E98FD2B}" dt="2025-03-15T05:36:26.700" v="2061" actId="1076"/>
          <ac:picMkLst>
            <pc:docMk/>
            <pc:sldMk cId="1160567026" sldId="414"/>
            <ac:picMk id="6" creationId="{F3210C57-1859-A49A-DF15-5A8DD2B56369}"/>
          </ac:picMkLst>
        </pc:picChg>
      </pc:sldChg>
      <pc:sldChg chg="addSp delSp modSp add mod ord modNotesTx">
        <pc:chgData name="Geis, Lauren" userId="5bbaa5d3-891f-4283-a4d4-96784db4f05a" providerId="ADAL" clId="{B6453C5D-244F-4C0A-AA65-A3856E98FD2B}" dt="2025-03-16T20:55:20.237" v="2198" actId="1076"/>
        <pc:sldMkLst>
          <pc:docMk/>
          <pc:sldMk cId="3934530083" sldId="415"/>
        </pc:sldMkLst>
        <pc:spChg chg="add del mod">
          <ac:chgData name="Geis, Lauren" userId="5bbaa5d3-891f-4283-a4d4-96784db4f05a" providerId="ADAL" clId="{B6453C5D-244F-4C0A-AA65-A3856E98FD2B}" dt="2025-03-16T20:54:42.352" v="2191" actId="478"/>
          <ac:spMkLst>
            <pc:docMk/>
            <pc:sldMk cId="3934530083" sldId="415"/>
            <ac:spMk id="2" creationId="{D17B3318-EFE6-C0C1-C309-0B3FD2AD0E9B}"/>
          </ac:spMkLst>
        </pc:spChg>
        <pc:picChg chg="add mod">
          <ac:chgData name="Geis, Lauren" userId="5bbaa5d3-891f-4283-a4d4-96784db4f05a" providerId="ADAL" clId="{B6453C5D-244F-4C0A-AA65-A3856E98FD2B}" dt="2025-03-16T20:55:20.237" v="2198" actId="1076"/>
          <ac:picMkLst>
            <pc:docMk/>
            <pc:sldMk cId="3934530083" sldId="415"/>
            <ac:picMk id="3" creationId="{1CF4C277-B78A-E4C6-72AA-15186A96E57C}"/>
          </ac:picMkLst>
        </pc:picChg>
      </pc:sldChg>
      <pc:sldChg chg="add del ord modNotesTx">
        <pc:chgData name="Geis, Lauren" userId="5bbaa5d3-891f-4283-a4d4-96784db4f05a" providerId="ADAL" clId="{B6453C5D-244F-4C0A-AA65-A3856E98FD2B}" dt="2025-03-16T20:55:45.704" v="2199" actId="2696"/>
        <pc:sldMkLst>
          <pc:docMk/>
          <pc:sldMk cId="1758864794" sldId="416"/>
        </pc:sldMkLst>
      </pc:sldChg>
      <pc:sldChg chg="add del ord modNotesTx">
        <pc:chgData name="Geis, Lauren" userId="5bbaa5d3-891f-4283-a4d4-96784db4f05a" providerId="ADAL" clId="{B6453C5D-244F-4C0A-AA65-A3856E98FD2B}" dt="2025-03-16T20:55:49.733" v="2200" actId="2696"/>
        <pc:sldMkLst>
          <pc:docMk/>
          <pc:sldMk cId="2547181965" sldId="417"/>
        </pc:sldMkLst>
      </pc:sldChg>
      <pc:sldMasterChg chg="setBg modSldLayout">
        <pc:chgData name="Geis, Lauren" userId="5bbaa5d3-891f-4283-a4d4-96784db4f05a" providerId="ADAL" clId="{B6453C5D-244F-4C0A-AA65-A3856E98FD2B}" dt="2025-03-13T01:33:26.358" v="379"/>
        <pc:sldMasterMkLst>
          <pc:docMk/>
          <pc:sldMasterMk cId="3533928779" sldId="2147483870"/>
        </pc:sldMasterMkLst>
        <pc:sldLayoutChg chg="setBg">
          <pc:chgData name="Geis, Lauren" userId="5bbaa5d3-891f-4283-a4d4-96784db4f05a" providerId="ADAL" clId="{B6453C5D-244F-4C0A-AA65-A3856E98FD2B}" dt="2025-03-13T01:33:26.358" v="379"/>
          <pc:sldLayoutMkLst>
            <pc:docMk/>
            <pc:sldMasterMk cId="3533928779" sldId="2147483870"/>
            <pc:sldLayoutMk cId="2697493924" sldId="2147483691"/>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873387076" sldId="2147483800"/>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2214048357" sldId="2147483810"/>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3262099768" sldId="2147483871"/>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2052097569" sldId="2147483872"/>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546592812" sldId="2147483873"/>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3882052302" sldId="2147483874"/>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1082065368" sldId="2147483875"/>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3481132065" sldId="2147483876"/>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3266767118" sldId="2147483877"/>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3529364853" sldId="2147483878"/>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195693810" sldId="2147483879"/>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4014610797" sldId="2147483880"/>
          </pc:sldLayoutMkLst>
        </pc:sldLayoutChg>
        <pc:sldLayoutChg chg="setBg">
          <pc:chgData name="Geis, Lauren" userId="5bbaa5d3-891f-4283-a4d4-96784db4f05a" providerId="ADAL" clId="{B6453C5D-244F-4C0A-AA65-A3856E98FD2B}" dt="2025-03-13T01:33:26.358" v="379"/>
          <pc:sldLayoutMkLst>
            <pc:docMk/>
            <pc:sldMasterMk cId="3533928779" sldId="2147483870"/>
            <pc:sldLayoutMk cId="2660396426" sldId="2147483881"/>
          </pc:sldLayoutMkLst>
        </pc:sldLayoutChg>
      </pc:sldMasterChg>
    </pc:docChg>
  </pc:docChgLst>
  <pc:docChgLst>
    <pc:chgData name="Siler, Heather Walker" userId="S::silerh00@students.ecu.edu::eee6b19a-496d-46a4-8f43-ff657359d800" providerId="AD" clId="Web-{DB155110-5A6A-2ACC-792F-D6E82A93BD99}"/>
    <pc:docChg chg="modSld">
      <pc:chgData name="Siler, Heather Walker" userId="S::silerh00@students.ecu.edu::eee6b19a-496d-46a4-8f43-ff657359d800" providerId="AD" clId="Web-{DB155110-5A6A-2ACC-792F-D6E82A93BD99}" dt="2025-03-15T14:10:14.171" v="2028" actId="14100"/>
      <pc:docMkLst>
        <pc:docMk/>
      </pc:docMkLst>
      <pc:sldChg chg="modNotes">
        <pc:chgData name="Siler, Heather Walker" userId="S::silerh00@students.ecu.edu::eee6b19a-496d-46a4-8f43-ff657359d800" providerId="AD" clId="Web-{DB155110-5A6A-2ACC-792F-D6E82A93BD99}" dt="2025-03-15T13:24:30.489" v="1439"/>
        <pc:sldMkLst>
          <pc:docMk/>
          <pc:sldMk cId="466565947" sldId="360"/>
        </pc:sldMkLst>
      </pc:sldChg>
      <pc:sldChg chg="addSp modSp addAnim delAnim modNotes">
        <pc:chgData name="Siler, Heather Walker" userId="S::silerh00@students.ecu.edu::eee6b19a-496d-46a4-8f43-ff657359d800" providerId="AD" clId="Web-{DB155110-5A6A-2ACC-792F-D6E82A93BD99}" dt="2025-03-15T14:10:14.171" v="2028" actId="14100"/>
        <pc:sldMkLst>
          <pc:docMk/>
          <pc:sldMk cId="2182803241" sldId="382"/>
        </pc:sldMkLst>
        <pc:spChg chg="add mod">
          <ac:chgData name="Siler, Heather Walker" userId="S::silerh00@students.ecu.edu::eee6b19a-496d-46a4-8f43-ff657359d800" providerId="AD" clId="Web-{DB155110-5A6A-2ACC-792F-D6E82A93BD99}" dt="2025-03-15T14:10:14.171" v="2028" actId="14100"/>
          <ac:spMkLst>
            <pc:docMk/>
            <pc:sldMk cId="2182803241" sldId="382"/>
            <ac:spMk id="87" creationId="{B8A07BAA-D428-CF4C-2DCC-7CB8889507B8}"/>
          </ac:spMkLst>
        </pc:spChg>
        <pc:spChg chg="add mod">
          <ac:chgData name="Siler, Heather Walker" userId="S::silerh00@students.ecu.edu::eee6b19a-496d-46a4-8f43-ff657359d800" providerId="AD" clId="Web-{DB155110-5A6A-2ACC-792F-D6E82A93BD99}" dt="2025-03-15T13:57:33.301" v="1901" actId="14100"/>
          <ac:spMkLst>
            <pc:docMk/>
            <pc:sldMk cId="2182803241" sldId="382"/>
            <ac:spMk id="89" creationId="{E051AD7B-EFBC-260C-1B41-C7BDB7C16ACB}"/>
          </ac:spMkLst>
        </pc:spChg>
        <pc:spChg chg="add mod">
          <ac:chgData name="Siler, Heather Walker" userId="S::silerh00@students.ecu.edu::eee6b19a-496d-46a4-8f43-ff657359d800" providerId="AD" clId="Web-{DB155110-5A6A-2ACC-792F-D6E82A93BD99}" dt="2025-03-15T13:57:28.004" v="1900" actId="14100"/>
          <ac:spMkLst>
            <pc:docMk/>
            <pc:sldMk cId="2182803241" sldId="382"/>
            <ac:spMk id="91" creationId="{B5A6226F-BB06-6453-43A7-113B31D2EF1F}"/>
          </ac:spMkLst>
        </pc:spChg>
        <pc:spChg chg="add mod">
          <ac:chgData name="Siler, Heather Walker" userId="S::silerh00@students.ecu.edu::eee6b19a-496d-46a4-8f43-ff657359d800" providerId="AD" clId="Web-{DB155110-5A6A-2ACC-792F-D6E82A93BD99}" dt="2025-03-15T13:57:12.535" v="1898" actId="1076"/>
          <ac:spMkLst>
            <pc:docMk/>
            <pc:sldMk cId="2182803241" sldId="382"/>
            <ac:spMk id="93" creationId="{780346B4-442A-B8E1-7A1F-C9C70B4EAFA2}"/>
          </ac:spMkLst>
        </pc:spChg>
      </pc:sldChg>
      <pc:sldChg chg="addAnim modNotes">
        <pc:chgData name="Siler, Heather Walker" userId="S::silerh00@students.ecu.edu::eee6b19a-496d-46a4-8f43-ff657359d800" providerId="AD" clId="Web-{DB155110-5A6A-2ACC-792F-D6E82A93BD99}" dt="2025-03-15T13:55:35.878" v="1885"/>
        <pc:sldMkLst>
          <pc:docMk/>
          <pc:sldMk cId="1848328510" sldId="383"/>
        </pc:sldMkLst>
      </pc:sldChg>
      <pc:sldChg chg="addSp modSp addAnim modNotes">
        <pc:chgData name="Siler, Heather Walker" userId="S::silerh00@students.ecu.edu::eee6b19a-496d-46a4-8f43-ff657359d800" providerId="AD" clId="Web-{DB155110-5A6A-2ACC-792F-D6E82A93BD99}" dt="2025-03-15T13:58:36.457" v="1909" actId="14100"/>
        <pc:sldMkLst>
          <pc:docMk/>
          <pc:sldMk cId="1675092871" sldId="397"/>
        </pc:sldMkLst>
        <pc:spChg chg="add mod">
          <ac:chgData name="Siler, Heather Walker" userId="S::silerh00@students.ecu.edu::eee6b19a-496d-46a4-8f43-ff657359d800" providerId="AD" clId="Web-{DB155110-5A6A-2ACC-792F-D6E82A93BD99}" dt="2025-03-15T13:58:21.051" v="1905" actId="14100"/>
          <ac:spMkLst>
            <pc:docMk/>
            <pc:sldMk cId="1675092871" sldId="397"/>
            <ac:spMk id="3" creationId="{CBBE26DD-741E-A686-BB40-C1C4748BAFAE}"/>
          </ac:spMkLst>
        </pc:spChg>
        <pc:spChg chg="add mod">
          <ac:chgData name="Siler, Heather Walker" userId="S::silerh00@students.ecu.edu::eee6b19a-496d-46a4-8f43-ff657359d800" providerId="AD" clId="Web-{DB155110-5A6A-2ACC-792F-D6E82A93BD99}" dt="2025-03-15T13:58:36.457" v="1909" actId="14100"/>
          <ac:spMkLst>
            <pc:docMk/>
            <pc:sldMk cId="1675092871" sldId="397"/>
            <ac:spMk id="5" creationId="{35D79829-D2A4-4297-888F-273A63323A40}"/>
          </ac:spMkLst>
        </pc:spChg>
      </pc:sldChg>
      <pc:sldChg chg="addSp modSp addAnim delAnim modNotes">
        <pc:chgData name="Siler, Heather Walker" userId="S::silerh00@students.ecu.edu::eee6b19a-496d-46a4-8f43-ff657359d800" providerId="AD" clId="Web-{DB155110-5A6A-2ACC-792F-D6E82A93BD99}" dt="2025-03-15T13:42:10.725" v="1779"/>
        <pc:sldMkLst>
          <pc:docMk/>
          <pc:sldMk cId="396941368" sldId="398"/>
        </pc:sldMkLst>
        <pc:spChg chg="add mod">
          <ac:chgData name="Siler, Heather Walker" userId="S::silerh00@students.ecu.edu::eee6b19a-496d-46a4-8f43-ff657359d800" providerId="AD" clId="Web-{DB155110-5A6A-2ACC-792F-D6E82A93BD99}" dt="2025-03-15T13:40:18.958" v="1762" actId="1076"/>
          <ac:spMkLst>
            <pc:docMk/>
            <pc:sldMk cId="396941368" sldId="398"/>
            <ac:spMk id="3" creationId="{97F44D0F-FE4F-FB6A-607D-A95E57932997}"/>
          </ac:spMkLst>
        </pc:spChg>
        <pc:spChg chg="add mod">
          <ac:chgData name="Siler, Heather Walker" userId="S::silerh00@students.ecu.edu::eee6b19a-496d-46a4-8f43-ff657359d800" providerId="AD" clId="Web-{DB155110-5A6A-2ACC-792F-D6E82A93BD99}" dt="2025-03-15T13:40:33.114" v="1765" actId="1076"/>
          <ac:spMkLst>
            <pc:docMk/>
            <pc:sldMk cId="396941368" sldId="398"/>
            <ac:spMk id="5" creationId="{B8F46A6F-99DB-4673-1720-BE8E4D832F7D}"/>
          </ac:spMkLst>
        </pc:spChg>
        <pc:spChg chg="mod">
          <ac:chgData name="Siler, Heather Walker" userId="S::silerh00@students.ecu.edu::eee6b19a-496d-46a4-8f43-ff657359d800" providerId="AD" clId="Web-{DB155110-5A6A-2ACC-792F-D6E82A93BD99}" dt="2025-03-15T13:39:57.427" v="1754" actId="14100"/>
          <ac:spMkLst>
            <pc:docMk/>
            <pc:sldMk cId="396941368" sldId="398"/>
            <ac:spMk id="9" creationId="{9C851F6D-39EC-EF89-33CF-797DA07F6FAD}"/>
          </ac:spMkLst>
        </pc:spChg>
      </pc:sldChg>
      <pc:sldChg chg="modNotes">
        <pc:chgData name="Siler, Heather Walker" userId="S::silerh00@students.ecu.edu::eee6b19a-496d-46a4-8f43-ff657359d800" providerId="AD" clId="Web-{DB155110-5A6A-2ACC-792F-D6E82A93BD99}" dt="2025-03-15T12:50:27.451" v="577"/>
        <pc:sldMkLst>
          <pc:docMk/>
          <pc:sldMk cId="953003395" sldId="401"/>
        </pc:sldMkLst>
      </pc:sldChg>
      <pc:sldChg chg="addSp modSp addAnim modNotes">
        <pc:chgData name="Siler, Heather Walker" userId="S::silerh00@students.ecu.edu::eee6b19a-496d-46a4-8f43-ff657359d800" providerId="AD" clId="Web-{DB155110-5A6A-2ACC-792F-D6E82A93BD99}" dt="2025-03-15T14:05:13.637" v="2000" actId="14100"/>
        <pc:sldMkLst>
          <pc:docMk/>
          <pc:sldMk cId="1151302962" sldId="402"/>
        </pc:sldMkLst>
        <pc:spChg chg="add mod">
          <ac:chgData name="Siler, Heather Walker" userId="S::silerh00@students.ecu.edu::eee6b19a-496d-46a4-8f43-ff657359d800" providerId="AD" clId="Web-{DB155110-5A6A-2ACC-792F-D6E82A93BD99}" dt="2025-03-15T14:01:43.682" v="1945" actId="14100"/>
          <ac:spMkLst>
            <pc:docMk/>
            <pc:sldMk cId="1151302962" sldId="402"/>
            <ac:spMk id="3" creationId="{894E6852-AB4B-0DA6-EABC-DFA4F8088370}"/>
          </ac:spMkLst>
        </pc:spChg>
        <pc:spChg chg="add mod">
          <ac:chgData name="Siler, Heather Walker" userId="S::silerh00@students.ecu.edu::eee6b19a-496d-46a4-8f43-ff657359d800" providerId="AD" clId="Web-{DB155110-5A6A-2ACC-792F-D6E82A93BD99}" dt="2025-03-15T14:01:57.870" v="1949" actId="14100"/>
          <ac:spMkLst>
            <pc:docMk/>
            <pc:sldMk cId="1151302962" sldId="402"/>
            <ac:spMk id="5" creationId="{6BDB16C1-288A-0772-5A07-60CC2CC7E2D5}"/>
          </ac:spMkLst>
        </pc:spChg>
        <pc:spChg chg="add mod">
          <ac:chgData name="Siler, Heather Walker" userId="S::silerh00@students.ecu.edu::eee6b19a-496d-46a4-8f43-ff657359d800" providerId="AD" clId="Web-{DB155110-5A6A-2ACC-792F-D6E82A93BD99}" dt="2025-03-15T14:02:10.339" v="1953" actId="14100"/>
          <ac:spMkLst>
            <pc:docMk/>
            <pc:sldMk cId="1151302962" sldId="402"/>
            <ac:spMk id="7" creationId="{62ED13F5-6733-C518-2D31-DD3A7EEC6B35}"/>
          </ac:spMkLst>
        </pc:spChg>
        <pc:spChg chg="add mod">
          <ac:chgData name="Siler, Heather Walker" userId="S::silerh00@students.ecu.edu::eee6b19a-496d-46a4-8f43-ff657359d800" providerId="AD" clId="Web-{DB155110-5A6A-2ACC-792F-D6E82A93BD99}" dt="2025-03-15T14:02:28.073" v="1956" actId="14100"/>
          <ac:spMkLst>
            <pc:docMk/>
            <pc:sldMk cId="1151302962" sldId="402"/>
            <ac:spMk id="10" creationId="{24F91C02-AB32-E00E-E766-3D152EDCF9C9}"/>
          </ac:spMkLst>
        </pc:spChg>
        <pc:spChg chg="add mod">
          <ac:chgData name="Siler, Heather Walker" userId="S::silerh00@students.ecu.edu::eee6b19a-496d-46a4-8f43-ff657359d800" providerId="AD" clId="Web-{DB155110-5A6A-2ACC-792F-D6E82A93BD99}" dt="2025-03-15T14:02:38.058" v="1959" actId="14100"/>
          <ac:spMkLst>
            <pc:docMk/>
            <pc:sldMk cId="1151302962" sldId="402"/>
            <ac:spMk id="12" creationId="{C49F2100-8861-95BE-BCF3-83507E2E865B}"/>
          </ac:spMkLst>
        </pc:spChg>
        <pc:spChg chg="add mod">
          <ac:chgData name="Siler, Heather Walker" userId="S::silerh00@students.ecu.edu::eee6b19a-496d-46a4-8f43-ff657359d800" providerId="AD" clId="Web-{DB155110-5A6A-2ACC-792F-D6E82A93BD99}" dt="2025-03-15T14:02:50.370" v="1963" actId="14100"/>
          <ac:spMkLst>
            <pc:docMk/>
            <pc:sldMk cId="1151302962" sldId="402"/>
            <ac:spMk id="14" creationId="{3654243C-D9EB-7A02-C818-6F9D42121213}"/>
          </ac:spMkLst>
        </pc:spChg>
        <pc:spChg chg="add mod">
          <ac:chgData name="Siler, Heather Walker" userId="S::silerh00@students.ecu.edu::eee6b19a-496d-46a4-8f43-ff657359d800" providerId="AD" clId="Web-{DB155110-5A6A-2ACC-792F-D6E82A93BD99}" dt="2025-03-15T14:03:06.761" v="1967" actId="14100"/>
          <ac:spMkLst>
            <pc:docMk/>
            <pc:sldMk cId="1151302962" sldId="402"/>
            <ac:spMk id="16" creationId="{CB5EF0B0-FA3D-406B-C32F-4373858C82F7}"/>
          </ac:spMkLst>
        </pc:spChg>
        <pc:spChg chg="add mod">
          <ac:chgData name="Siler, Heather Walker" userId="S::silerh00@students.ecu.edu::eee6b19a-496d-46a4-8f43-ff657359d800" providerId="AD" clId="Web-{DB155110-5A6A-2ACC-792F-D6E82A93BD99}" dt="2025-03-15T14:03:20.418" v="1971" actId="14100"/>
          <ac:spMkLst>
            <pc:docMk/>
            <pc:sldMk cId="1151302962" sldId="402"/>
            <ac:spMk id="18" creationId="{AE86413A-221D-D23F-C9E3-E3E5F121D801}"/>
          </ac:spMkLst>
        </pc:spChg>
        <pc:spChg chg="add mod">
          <ac:chgData name="Siler, Heather Walker" userId="S::silerh00@students.ecu.edu::eee6b19a-496d-46a4-8f43-ff657359d800" providerId="AD" clId="Web-{DB155110-5A6A-2ACC-792F-D6E82A93BD99}" dt="2025-03-15T14:03:36.340" v="1976" actId="14100"/>
          <ac:spMkLst>
            <pc:docMk/>
            <pc:sldMk cId="1151302962" sldId="402"/>
            <ac:spMk id="20" creationId="{30BCEE43-B111-AD58-C72B-4ACB1C890959}"/>
          </ac:spMkLst>
        </pc:spChg>
        <pc:spChg chg="add mod">
          <ac:chgData name="Siler, Heather Walker" userId="S::silerh00@students.ecu.edu::eee6b19a-496d-46a4-8f43-ff657359d800" providerId="AD" clId="Web-{DB155110-5A6A-2ACC-792F-D6E82A93BD99}" dt="2025-03-15T14:03:53.574" v="1980" actId="14100"/>
          <ac:spMkLst>
            <pc:docMk/>
            <pc:sldMk cId="1151302962" sldId="402"/>
            <ac:spMk id="22" creationId="{2700A229-DDE7-383C-024B-8D21563BBC5A}"/>
          </ac:spMkLst>
        </pc:spChg>
        <pc:spChg chg="add mod">
          <ac:chgData name="Siler, Heather Walker" userId="S::silerh00@students.ecu.edu::eee6b19a-496d-46a4-8f43-ff657359d800" providerId="AD" clId="Web-{DB155110-5A6A-2ACC-792F-D6E82A93BD99}" dt="2025-03-15T14:04:21.777" v="1986" actId="14100"/>
          <ac:spMkLst>
            <pc:docMk/>
            <pc:sldMk cId="1151302962" sldId="402"/>
            <ac:spMk id="24" creationId="{B89048E6-D96F-4297-6F52-132D0FCC926B}"/>
          </ac:spMkLst>
        </pc:spChg>
        <pc:spChg chg="add mod">
          <ac:chgData name="Siler, Heather Walker" userId="S::silerh00@students.ecu.edu::eee6b19a-496d-46a4-8f43-ff657359d800" providerId="AD" clId="Web-{DB155110-5A6A-2ACC-792F-D6E82A93BD99}" dt="2025-03-15T14:04:39.653" v="1991" actId="14100"/>
          <ac:spMkLst>
            <pc:docMk/>
            <pc:sldMk cId="1151302962" sldId="402"/>
            <ac:spMk id="26" creationId="{8349A04F-E432-D278-52B2-86AFDDBE925A}"/>
          </ac:spMkLst>
        </pc:spChg>
        <pc:spChg chg="add mod">
          <ac:chgData name="Siler, Heather Walker" userId="S::silerh00@students.ecu.edu::eee6b19a-496d-46a4-8f43-ff657359d800" providerId="AD" clId="Web-{DB155110-5A6A-2ACC-792F-D6E82A93BD99}" dt="2025-03-15T14:04:52.528" v="1995" actId="14100"/>
          <ac:spMkLst>
            <pc:docMk/>
            <pc:sldMk cId="1151302962" sldId="402"/>
            <ac:spMk id="28" creationId="{1838DB70-377C-D8D0-467D-C3603B727F38}"/>
          </ac:spMkLst>
        </pc:spChg>
        <pc:spChg chg="add mod">
          <ac:chgData name="Siler, Heather Walker" userId="S::silerh00@students.ecu.edu::eee6b19a-496d-46a4-8f43-ff657359d800" providerId="AD" clId="Web-{DB155110-5A6A-2ACC-792F-D6E82A93BD99}" dt="2025-03-15T14:05:13.637" v="2000" actId="14100"/>
          <ac:spMkLst>
            <pc:docMk/>
            <pc:sldMk cId="1151302962" sldId="402"/>
            <ac:spMk id="30" creationId="{B6BACD4B-25C4-9B77-5A51-EA9824B6EF74}"/>
          </ac:spMkLst>
        </pc:spChg>
      </pc:sldChg>
      <pc:sldChg chg="addSp modSp addAnim modNotes">
        <pc:chgData name="Siler, Heather Walker" userId="S::silerh00@students.ecu.edu::eee6b19a-496d-46a4-8f43-ff657359d800" providerId="AD" clId="Web-{DB155110-5A6A-2ACC-792F-D6E82A93BD99}" dt="2025-03-15T14:01:04.745" v="1941" actId="14100"/>
        <pc:sldMkLst>
          <pc:docMk/>
          <pc:sldMk cId="1383070686" sldId="403"/>
        </pc:sldMkLst>
        <pc:spChg chg="add mod">
          <ac:chgData name="Siler, Heather Walker" userId="S::silerh00@students.ecu.edu::eee6b19a-496d-46a4-8f43-ff657359d800" providerId="AD" clId="Web-{DB155110-5A6A-2ACC-792F-D6E82A93BD99}" dt="2025-03-15T13:59:25.803" v="1916" actId="14100"/>
          <ac:spMkLst>
            <pc:docMk/>
            <pc:sldMk cId="1383070686" sldId="403"/>
            <ac:spMk id="4" creationId="{D7DF3BB4-CEF0-BCAF-DA02-E307CD952FA0}"/>
          </ac:spMkLst>
        </pc:spChg>
        <pc:spChg chg="add mod">
          <ac:chgData name="Siler, Heather Walker" userId="S::silerh00@students.ecu.edu::eee6b19a-496d-46a4-8f43-ff657359d800" providerId="AD" clId="Web-{DB155110-5A6A-2ACC-792F-D6E82A93BD99}" dt="2025-03-15T13:59:50.225" v="1922" actId="14100"/>
          <ac:spMkLst>
            <pc:docMk/>
            <pc:sldMk cId="1383070686" sldId="403"/>
            <ac:spMk id="6" creationId="{FAFF56BD-DF70-F011-E20C-43137A3B6E62}"/>
          </ac:spMkLst>
        </pc:spChg>
        <pc:spChg chg="add mod">
          <ac:chgData name="Siler, Heather Walker" userId="S::silerh00@students.ecu.edu::eee6b19a-496d-46a4-8f43-ff657359d800" providerId="AD" clId="Web-{DB155110-5A6A-2ACC-792F-D6E82A93BD99}" dt="2025-03-15T14:00:11.963" v="1927" actId="14100"/>
          <ac:spMkLst>
            <pc:docMk/>
            <pc:sldMk cId="1383070686" sldId="403"/>
            <ac:spMk id="8" creationId="{BD335107-78F9-DB77-7818-7E2FCEDFB130}"/>
          </ac:spMkLst>
        </pc:spChg>
        <pc:spChg chg="add mod">
          <ac:chgData name="Siler, Heather Walker" userId="S::silerh00@students.ecu.edu::eee6b19a-496d-46a4-8f43-ff657359d800" providerId="AD" clId="Web-{DB155110-5A6A-2ACC-792F-D6E82A93BD99}" dt="2025-03-15T14:00:27.322" v="1931" actId="14100"/>
          <ac:spMkLst>
            <pc:docMk/>
            <pc:sldMk cId="1383070686" sldId="403"/>
            <ac:spMk id="10" creationId="{814DD03B-5277-E8A9-163B-E151A7B4BCAE}"/>
          </ac:spMkLst>
        </pc:spChg>
        <pc:spChg chg="add mod">
          <ac:chgData name="Siler, Heather Walker" userId="S::silerh00@students.ecu.edu::eee6b19a-496d-46a4-8f43-ff657359d800" providerId="AD" clId="Web-{DB155110-5A6A-2ACC-792F-D6E82A93BD99}" dt="2025-03-15T14:00:39.838" v="1935" actId="14100"/>
          <ac:spMkLst>
            <pc:docMk/>
            <pc:sldMk cId="1383070686" sldId="403"/>
            <ac:spMk id="12" creationId="{60D2D91B-CA46-99B1-C19F-BAEFDFCCF2EB}"/>
          </ac:spMkLst>
        </pc:spChg>
        <pc:spChg chg="add mod">
          <ac:chgData name="Siler, Heather Walker" userId="S::silerh00@students.ecu.edu::eee6b19a-496d-46a4-8f43-ff657359d800" providerId="AD" clId="Web-{DB155110-5A6A-2ACC-792F-D6E82A93BD99}" dt="2025-03-15T14:00:56.995" v="1938" actId="14100"/>
          <ac:spMkLst>
            <pc:docMk/>
            <pc:sldMk cId="1383070686" sldId="403"/>
            <ac:spMk id="14" creationId="{AC1592CE-8733-8D04-290B-2219AB49F69B}"/>
          </ac:spMkLst>
        </pc:spChg>
        <pc:spChg chg="add mod">
          <ac:chgData name="Siler, Heather Walker" userId="S::silerh00@students.ecu.edu::eee6b19a-496d-46a4-8f43-ff657359d800" providerId="AD" clId="Web-{DB155110-5A6A-2ACC-792F-D6E82A93BD99}" dt="2025-03-15T14:01:04.745" v="1941" actId="14100"/>
          <ac:spMkLst>
            <pc:docMk/>
            <pc:sldMk cId="1383070686" sldId="403"/>
            <ac:spMk id="16" creationId="{38A98F51-3FB8-1F34-A15D-4858B7001231}"/>
          </ac:spMkLst>
        </pc:spChg>
      </pc:sldChg>
      <pc:sldChg chg="modNotes">
        <pc:chgData name="Siler, Heather Walker" userId="S::silerh00@students.ecu.edu::eee6b19a-496d-46a4-8f43-ff657359d800" providerId="AD" clId="Web-{DB155110-5A6A-2ACC-792F-D6E82A93BD99}" dt="2025-03-15T12:55:45.297" v="626"/>
        <pc:sldMkLst>
          <pc:docMk/>
          <pc:sldMk cId="769519230" sldId="404"/>
        </pc:sldMkLst>
      </pc:sldChg>
      <pc:sldChg chg="addSp modSp addAnim modNotes">
        <pc:chgData name="Siler, Heather Walker" userId="S::silerh00@students.ecu.edu::eee6b19a-496d-46a4-8f43-ff657359d800" providerId="AD" clId="Web-{DB155110-5A6A-2ACC-792F-D6E82A93BD99}" dt="2025-03-15T14:08:08.701" v="2027" actId="14100"/>
        <pc:sldMkLst>
          <pc:docMk/>
          <pc:sldMk cId="2023773993" sldId="405"/>
        </pc:sldMkLst>
        <pc:spChg chg="add mod">
          <ac:chgData name="Siler, Heather Walker" userId="S::silerh00@students.ecu.edu::eee6b19a-496d-46a4-8f43-ff657359d800" providerId="AD" clId="Web-{DB155110-5A6A-2ACC-792F-D6E82A93BD99}" dt="2025-03-15T14:06:58.857" v="2012" actId="14100"/>
          <ac:spMkLst>
            <pc:docMk/>
            <pc:sldMk cId="2023773993" sldId="405"/>
            <ac:spMk id="3" creationId="{F85FF6F8-E8D1-CC2D-8F83-2A06E8F6440A}"/>
          </ac:spMkLst>
        </pc:spChg>
        <pc:spChg chg="add mod">
          <ac:chgData name="Siler, Heather Walker" userId="S::silerh00@students.ecu.edu::eee6b19a-496d-46a4-8f43-ff657359d800" providerId="AD" clId="Web-{DB155110-5A6A-2ACC-792F-D6E82A93BD99}" dt="2025-03-15T14:07:39.966" v="2021" actId="14100"/>
          <ac:spMkLst>
            <pc:docMk/>
            <pc:sldMk cId="2023773993" sldId="405"/>
            <ac:spMk id="4" creationId="{06D58D04-2828-D2A8-5E0D-76DE4C80662A}"/>
          </ac:spMkLst>
        </pc:spChg>
        <pc:spChg chg="add mod">
          <ac:chgData name="Siler, Heather Walker" userId="S::silerh00@students.ecu.edu::eee6b19a-496d-46a4-8f43-ff657359d800" providerId="AD" clId="Web-{DB155110-5A6A-2ACC-792F-D6E82A93BD99}" dt="2025-03-15T14:06:34.841" v="2007" actId="14100"/>
          <ac:spMkLst>
            <pc:docMk/>
            <pc:sldMk cId="2023773993" sldId="405"/>
            <ac:spMk id="5" creationId="{AC35F8F9-BB63-907B-2F42-1F9D62E0BBF9}"/>
          </ac:spMkLst>
        </pc:spChg>
        <pc:spChg chg="add mod">
          <ac:chgData name="Siler, Heather Walker" userId="S::silerh00@students.ecu.edu::eee6b19a-496d-46a4-8f43-ff657359d800" providerId="AD" clId="Web-{DB155110-5A6A-2ACC-792F-D6E82A93BD99}" dt="2025-03-15T14:07:01.747" v="2013" actId="14100"/>
          <ac:spMkLst>
            <pc:docMk/>
            <pc:sldMk cId="2023773993" sldId="405"/>
            <ac:spMk id="8" creationId="{F31BAA50-23B6-AED2-58DA-75BD39E9A509}"/>
          </ac:spMkLst>
        </pc:spChg>
        <pc:spChg chg="add mod">
          <ac:chgData name="Siler, Heather Walker" userId="S::silerh00@students.ecu.edu::eee6b19a-496d-46a4-8f43-ff657359d800" providerId="AD" clId="Web-{DB155110-5A6A-2ACC-792F-D6E82A93BD99}" dt="2025-03-15T14:08:08.701" v="2027" actId="14100"/>
          <ac:spMkLst>
            <pc:docMk/>
            <pc:sldMk cId="2023773993" sldId="405"/>
            <ac:spMk id="9" creationId="{DE6E94AF-F88E-151A-39CA-F85CD23E656A}"/>
          </ac:spMkLst>
        </pc:spChg>
        <pc:spChg chg="add mod">
          <ac:chgData name="Siler, Heather Walker" userId="S::silerh00@students.ecu.edu::eee6b19a-496d-46a4-8f43-ff657359d800" providerId="AD" clId="Web-{DB155110-5A6A-2ACC-792F-D6E82A93BD99}" dt="2025-03-15T14:07:20.935" v="2017" actId="14100"/>
          <ac:spMkLst>
            <pc:docMk/>
            <pc:sldMk cId="2023773993" sldId="405"/>
            <ac:spMk id="10" creationId="{9413D243-5DF7-519E-39B0-CD12F2E49C66}"/>
          </ac:spMkLst>
        </pc:spChg>
      </pc:sldChg>
      <pc:sldChg chg="addSp modSp addAnim modNotes">
        <pc:chgData name="Siler, Heather Walker" userId="S::silerh00@students.ecu.edu::eee6b19a-496d-46a4-8f43-ff657359d800" providerId="AD" clId="Web-{DB155110-5A6A-2ACC-792F-D6E82A93BD99}" dt="2025-03-15T13:43:48.975" v="1801"/>
        <pc:sldMkLst>
          <pc:docMk/>
          <pc:sldMk cId="2046546201" sldId="406"/>
        </pc:sldMkLst>
        <pc:spChg chg="mod">
          <ac:chgData name="Siler, Heather Walker" userId="S::silerh00@students.ecu.edu::eee6b19a-496d-46a4-8f43-ff657359d800" providerId="AD" clId="Web-{DB155110-5A6A-2ACC-792F-D6E82A93BD99}" dt="2025-03-15T13:42:54.694" v="1786" actId="14100"/>
          <ac:spMkLst>
            <pc:docMk/>
            <pc:sldMk cId="2046546201" sldId="406"/>
            <ac:spMk id="2" creationId="{E9522AE0-66FA-576C-7D0D-2DE0B6A94ECD}"/>
          </ac:spMkLst>
        </pc:spChg>
        <pc:spChg chg="add mod">
          <ac:chgData name="Siler, Heather Walker" userId="S::silerh00@students.ecu.edu::eee6b19a-496d-46a4-8f43-ff657359d800" providerId="AD" clId="Web-{DB155110-5A6A-2ACC-792F-D6E82A93BD99}" dt="2025-03-15T13:43:35.241" v="1798" actId="1076"/>
          <ac:spMkLst>
            <pc:docMk/>
            <pc:sldMk cId="2046546201" sldId="406"/>
            <ac:spMk id="4" creationId="{8A8576DA-A05A-4A4B-71B7-027882F0972A}"/>
          </ac:spMkLst>
        </pc:spChg>
        <pc:spChg chg="add mod">
          <ac:chgData name="Siler, Heather Walker" userId="S::silerh00@students.ecu.edu::eee6b19a-496d-46a4-8f43-ff657359d800" providerId="AD" clId="Web-{DB155110-5A6A-2ACC-792F-D6E82A93BD99}" dt="2025-03-15T13:43:30.616" v="1797" actId="1076"/>
          <ac:spMkLst>
            <pc:docMk/>
            <pc:sldMk cId="2046546201" sldId="406"/>
            <ac:spMk id="6" creationId="{AD81ADA4-4AC5-2DF1-1F04-019FF156261A}"/>
          </ac:spMkLst>
        </pc:spChg>
      </pc:sldChg>
      <pc:sldChg chg="modNotes">
        <pc:chgData name="Siler, Heather Walker" userId="S::silerh00@students.ecu.edu::eee6b19a-496d-46a4-8f43-ff657359d800" providerId="AD" clId="Web-{DB155110-5A6A-2ACC-792F-D6E82A93BD99}" dt="2025-03-15T13:09:14.027" v="960"/>
        <pc:sldMkLst>
          <pc:docMk/>
          <pc:sldMk cId="2102013536" sldId="408"/>
        </pc:sldMkLst>
      </pc:sldChg>
      <pc:sldChg chg="addAnim modNotes">
        <pc:chgData name="Siler, Heather Walker" userId="S::silerh00@students.ecu.edu::eee6b19a-496d-46a4-8f43-ff657359d800" providerId="AD" clId="Web-{DB155110-5A6A-2ACC-792F-D6E82A93BD99}" dt="2025-03-15T13:44:18.647" v="1807"/>
        <pc:sldMkLst>
          <pc:docMk/>
          <pc:sldMk cId="2199871807" sldId="409"/>
        </pc:sldMkLst>
      </pc:sldChg>
      <pc:sldChg chg="addSp delSp modSp addAnim delAnim modAnim modNotes">
        <pc:chgData name="Siler, Heather Walker" userId="S::silerh00@students.ecu.edu::eee6b19a-496d-46a4-8f43-ff657359d800" providerId="AD" clId="Web-{DB155110-5A6A-2ACC-792F-D6E82A93BD99}" dt="2025-03-15T13:51:50.595" v="1856"/>
        <pc:sldMkLst>
          <pc:docMk/>
          <pc:sldMk cId="2138606475" sldId="410"/>
        </pc:sldMkLst>
        <pc:spChg chg="add del mod">
          <ac:chgData name="Siler, Heather Walker" userId="S::silerh00@students.ecu.edu::eee6b19a-496d-46a4-8f43-ff657359d800" providerId="AD" clId="Web-{DB155110-5A6A-2ACC-792F-D6E82A93BD99}" dt="2025-03-15T13:46:42.917" v="1823"/>
          <ac:spMkLst>
            <pc:docMk/>
            <pc:sldMk cId="2138606475" sldId="410"/>
            <ac:spMk id="26" creationId="{DA23F418-0D47-B3CA-5CAD-DD514C3A7DE6}"/>
          </ac:spMkLst>
        </pc:spChg>
        <pc:spChg chg="add mod">
          <ac:chgData name="Siler, Heather Walker" userId="S::silerh00@students.ecu.edu::eee6b19a-496d-46a4-8f43-ff657359d800" providerId="AD" clId="Web-{DB155110-5A6A-2ACC-792F-D6E82A93BD99}" dt="2025-03-15T13:51:09.907" v="1850"/>
          <ac:spMkLst>
            <pc:docMk/>
            <pc:sldMk cId="2138606475" sldId="410"/>
            <ac:spMk id="27" creationId="{93AB5FC8-1A43-54E7-839F-F32A5FC800C0}"/>
          </ac:spMkLst>
        </pc:spChg>
        <pc:spChg chg="add del mod">
          <ac:chgData name="Siler, Heather Walker" userId="S::silerh00@students.ecu.edu::eee6b19a-496d-46a4-8f43-ff657359d800" providerId="AD" clId="Web-{DB155110-5A6A-2ACC-792F-D6E82A93BD99}" dt="2025-03-15T13:48:09.871" v="1831"/>
          <ac:spMkLst>
            <pc:docMk/>
            <pc:sldMk cId="2138606475" sldId="410"/>
            <ac:spMk id="29" creationId="{D715664D-B1C8-91C4-E1CB-22ED74094FD6}"/>
          </ac:spMkLst>
        </pc:spChg>
        <pc:spChg chg="add mod">
          <ac:chgData name="Siler, Heather Walker" userId="S::silerh00@students.ecu.edu::eee6b19a-496d-46a4-8f43-ff657359d800" providerId="AD" clId="Web-{DB155110-5A6A-2ACC-792F-D6E82A93BD99}" dt="2025-03-15T13:50:23.172" v="1846"/>
          <ac:spMkLst>
            <pc:docMk/>
            <pc:sldMk cId="2138606475" sldId="410"/>
            <ac:spMk id="30" creationId="{C4FBF892-85DC-A928-9574-24FC449F6528}"/>
          </ac:spMkLst>
        </pc:spChg>
        <pc:spChg chg="add mod">
          <ac:chgData name="Siler, Heather Walker" userId="S::silerh00@students.ecu.edu::eee6b19a-496d-46a4-8f43-ff657359d800" providerId="AD" clId="Web-{DB155110-5A6A-2ACC-792F-D6E82A93BD99}" dt="2025-03-15T13:50:30.172" v="1847"/>
          <ac:spMkLst>
            <pc:docMk/>
            <pc:sldMk cId="2138606475" sldId="410"/>
            <ac:spMk id="31" creationId="{73F45AFB-C0D7-B471-62C3-33DBD18DD6A9}"/>
          </ac:spMkLst>
        </pc:spChg>
      </pc:sldChg>
      <pc:sldChg chg="addSp modSp addAnim modNotes">
        <pc:chgData name="Siler, Heather Walker" userId="S::silerh00@students.ecu.edu::eee6b19a-496d-46a4-8f43-ff657359d800" providerId="AD" clId="Web-{DB155110-5A6A-2ACC-792F-D6E82A93BD99}" dt="2025-03-15T13:53:26.986" v="1871" actId="14100"/>
        <pc:sldMkLst>
          <pc:docMk/>
          <pc:sldMk cId="501567108" sldId="411"/>
        </pc:sldMkLst>
        <pc:spChg chg="add mod">
          <ac:chgData name="Siler, Heather Walker" userId="S::silerh00@students.ecu.edu::eee6b19a-496d-46a4-8f43-ff657359d800" providerId="AD" clId="Web-{DB155110-5A6A-2ACC-792F-D6E82A93BD99}" dt="2025-03-15T13:52:47.955" v="1862" actId="14100"/>
          <ac:spMkLst>
            <pc:docMk/>
            <pc:sldMk cId="501567108" sldId="411"/>
            <ac:spMk id="4" creationId="{B39B7037-13D0-95EF-0E59-E3BE2E3DAD44}"/>
          </ac:spMkLst>
        </pc:spChg>
        <pc:spChg chg="add mod">
          <ac:chgData name="Siler, Heather Walker" userId="S::silerh00@students.ecu.edu::eee6b19a-496d-46a4-8f43-ff657359d800" providerId="AD" clId="Web-{DB155110-5A6A-2ACC-792F-D6E82A93BD99}" dt="2025-03-15T13:53:02.720" v="1865" actId="14100"/>
          <ac:spMkLst>
            <pc:docMk/>
            <pc:sldMk cId="501567108" sldId="411"/>
            <ac:spMk id="7" creationId="{B2E8372F-03B9-BEC2-0296-7F1BA585E9CA}"/>
          </ac:spMkLst>
        </pc:spChg>
        <pc:spChg chg="add mod">
          <ac:chgData name="Siler, Heather Walker" userId="S::silerh00@students.ecu.edu::eee6b19a-496d-46a4-8f43-ff657359d800" providerId="AD" clId="Web-{DB155110-5A6A-2ACC-792F-D6E82A93BD99}" dt="2025-03-15T13:53:15.017" v="1868" actId="14100"/>
          <ac:spMkLst>
            <pc:docMk/>
            <pc:sldMk cId="501567108" sldId="411"/>
            <ac:spMk id="9" creationId="{3ED9F4FD-CE2E-F096-F3B1-AC30D637CCCD}"/>
          </ac:spMkLst>
        </pc:spChg>
        <pc:spChg chg="add mod">
          <ac:chgData name="Siler, Heather Walker" userId="S::silerh00@students.ecu.edu::eee6b19a-496d-46a4-8f43-ff657359d800" providerId="AD" clId="Web-{DB155110-5A6A-2ACC-792F-D6E82A93BD99}" dt="2025-03-15T13:53:26.986" v="1871" actId="14100"/>
          <ac:spMkLst>
            <pc:docMk/>
            <pc:sldMk cId="501567108" sldId="411"/>
            <ac:spMk id="11" creationId="{EAB36325-7BBA-004F-F4C5-D7EF92C01707}"/>
          </ac:spMkLst>
        </pc:spChg>
      </pc:sldChg>
      <pc:sldChg chg="addSp modSp addAnim modNotes">
        <pc:chgData name="Siler, Heather Walker" userId="S::silerh00@students.ecu.edu::eee6b19a-496d-46a4-8f43-ff657359d800" providerId="AD" clId="Web-{DB155110-5A6A-2ACC-792F-D6E82A93BD99}" dt="2025-03-15T13:55:12.315" v="1884" actId="14100"/>
        <pc:sldMkLst>
          <pc:docMk/>
          <pc:sldMk cId="157100351" sldId="412"/>
        </pc:sldMkLst>
        <pc:spChg chg="add mod">
          <ac:chgData name="Siler, Heather Walker" userId="S::silerh00@students.ecu.edu::eee6b19a-496d-46a4-8f43-ff657359d800" providerId="AD" clId="Web-{DB155110-5A6A-2ACC-792F-D6E82A93BD99}" dt="2025-03-15T13:55:12.315" v="1884" actId="14100"/>
          <ac:spMkLst>
            <pc:docMk/>
            <pc:sldMk cId="157100351" sldId="412"/>
            <ac:spMk id="3" creationId="{2DA2196F-09A8-92E4-D60D-EB2F2845A3B5}"/>
          </ac:spMkLst>
        </pc:spChg>
        <pc:spChg chg="add mod">
          <ac:chgData name="Siler, Heather Walker" userId="S::silerh00@students.ecu.edu::eee6b19a-496d-46a4-8f43-ff657359d800" providerId="AD" clId="Web-{DB155110-5A6A-2ACC-792F-D6E82A93BD99}" dt="2025-03-15T13:55:08.378" v="1883" actId="14100"/>
          <ac:spMkLst>
            <pc:docMk/>
            <pc:sldMk cId="157100351" sldId="412"/>
            <ac:spMk id="6" creationId="{121F73F4-DBB3-8078-9485-93D1CBE00DE4}"/>
          </ac:spMkLst>
        </pc:spChg>
        <pc:spChg chg="add mod">
          <ac:chgData name="Siler, Heather Walker" userId="S::silerh00@students.ecu.edu::eee6b19a-496d-46a4-8f43-ff657359d800" providerId="AD" clId="Web-{DB155110-5A6A-2ACC-792F-D6E82A93BD99}" dt="2025-03-15T13:55:03.924" v="1882" actId="14100"/>
          <ac:spMkLst>
            <pc:docMk/>
            <pc:sldMk cId="157100351" sldId="412"/>
            <ac:spMk id="8" creationId="{C7146383-E39C-B2DB-03A4-4E3A479E0BA4}"/>
          </ac:spMkLst>
        </pc:spChg>
      </pc:sldChg>
      <pc:sldChg chg="modNotes">
        <pc:chgData name="Siler, Heather Walker" userId="S::silerh00@students.ecu.edu::eee6b19a-496d-46a4-8f43-ff657359d800" providerId="AD" clId="Web-{DB155110-5A6A-2ACC-792F-D6E82A93BD99}" dt="2025-03-15T13:21:51.566" v="1326"/>
        <pc:sldMkLst>
          <pc:docMk/>
          <pc:sldMk cId="872395494" sldId="413"/>
        </pc:sldMkLst>
      </pc:sldChg>
      <pc:sldChg chg="modNotes">
        <pc:chgData name="Siler, Heather Walker" userId="S::silerh00@students.ecu.edu::eee6b19a-496d-46a4-8f43-ff657359d800" providerId="AD" clId="Web-{DB155110-5A6A-2ACC-792F-D6E82A93BD99}" dt="2025-03-15T13:23:12.911" v="1423"/>
        <pc:sldMkLst>
          <pc:docMk/>
          <pc:sldMk cId="1160567026" sldId="414"/>
        </pc:sldMkLst>
      </pc:sldChg>
    </pc:docChg>
  </pc:docChgLst>
</pc:chgInfo>
</file>

<file path=ppt/diagrams/_rels/data2.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0F5428-FBDE-4979-AF9F-157D29EAD8C2}" type="doc">
      <dgm:prSet loTypeId="urn:microsoft.com/office/officeart/2008/layout/LinedList" loCatId="list" qsTypeId="urn:microsoft.com/office/officeart/2005/8/quickstyle/3d1" qsCatId="3D" csTypeId="urn:microsoft.com/office/officeart/2005/8/colors/accent1_2" csCatId="accent1" phldr="1"/>
      <dgm:spPr/>
      <dgm:t>
        <a:bodyPr/>
        <a:lstStyle/>
        <a:p>
          <a:endParaRPr lang="en-US"/>
        </a:p>
      </dgm:t>
    </dgm:pt>
    <dgm:pt modelId="{4C21DCF2-47A2-4C64-BBBC-C317A34F821D}">
      <dgm:prSet phldrT="[Text]"/>
      <dgm:spPr/>
      <dgm:t>
        <a:bodyPr/>
        <a:lstStyle/>
        <a:p>
          <a:r>
            <a:rPr lang="en-US"/>
            <a:t>DFD Package</a:t>
          </a:r>
        </a:p>
        <a:p>
          <a:endParaRPr lang="en-US"/>
        </a:p>
      </dgm:t>
    </dgm:pt>
    <dgm:pt modelId="{25E32319-2810-493F-9314-B4F857B067D5}" type="parTrans" cxnId="{995A2A8C-E01A-4954-93AC-899B466FE992}">
      <dgm:prSet/>
      <dgm:spPr/>
      <dgm:t>
        <a:bodyPr/>
        <a:lstStyle/>
        <a:p>
          <a:endParaRPr lang="en-US"/>
        </a:p>
      </dgm:t>
    </dgm:pt>
    <dgm:pt modelId="{D2D8520B-8555-48F4-A81F-ECB830821C44}" type="sibTrans" cxnId="{995A2A8C-E01A-4954-93AC-899B466FE992}">
      <dgm:prSet/>
      <dgm:spPr/>
      <dgm:t>
        <a:bodyPr/>
        <a:lstStyle/>
        <a:p>
          <a:endParaRPr lang="en-US"/>
        </a:p>
      </dgm:t>
    </dgm:pt>
    <dgm:pt modelId="{9E0F48DB-ADFB-4C91-AC67-C33BD5705541}">
      <dgm:prSet phldrT="[Text]"/>
      <dgm:spPr/>
      <dgm:t>
        <a:bodyPr/>
        <a:lstStyle/>
        <a:p>
          <a:r>
            <a:rPr lang="en-US"/>
            <a:t>Entity-Relationship Diagram</a:t>
          </a:r>
        </a:p>
      </dgm:t>
    </dgm:pt>
    <dgm:pt modelId="{E20E893C-C62A-4F68-B3B6-E4A2D301E7A8}" type="parTrans" cxnId="{31FD2FEC-23C3-45B2-B701-0FEA9E520024}">
      <dgm:prSet/>
      <dgm:spPr/>
      <dgm:t>
        <a:bodyPr/>
        <a:lstStyle/>
        <a:p>
          <a:endParaRPr lang="en-US"/>
        </a:p>
      </dgm:t>
    </dgm:pt>
    <dgm:pt modelId="{20935E51-D369-4A17-9584-13A3F6AD7566}" type="sibTrans" cxnId="{31FD2FEC-23C3-45B2-B701-0FEA9E520024}">
      <dgm:prSet/>
      <dgm:spPr/>
      <dgm:t>
        <a:bodyPr/>
        <a:lstStyle/>
        <a:p>
          <a:endParaRPr lang="en-US"/>
        </a:p>
      </dgm:t>
    </dgm:pt>
    <dgm:pt modelId="{0BB1BC72-5CFD-4329-8BF3-DE2A489A56DD}">
      <dgm:prSet phldrT="[Text]"/>
      <dgm:spPr/>
      <dgm:t>
        <a:bodyPr/>
        <a:lstStyle/>
        <a:p>
          <a:r>
            <a:rPr lang="en-US"/>
            <a:t>Program Plan</a:t>
          </a:r>
        </a:p>
      </dgm:t>
    </dgm:pt>
    <dgm:pt modelId="{165966D6-7DF7-44FD-BA26-E70ABC19F4E8}" type="parTrans" cxnId="{10387F77-924F-4548-A199-4CCCEA8F7C84}">
      <dgm:prSet/>
      <dgm:spPr/>
      <dgm:t>
        <a:bodyPr/>
        <a:lstStyle/>
        <a:p>
          <a:endParaRPr lang="en-US"/>
        </a:p>
      </dgm:t>
    </dgm:pt>
    <dgm:pt modelId="{DEA7DF73-EF87-4F74-9005-93054BEA86AA}" type="sibTrans" cxnId="{10387F77-924F-4548-A199-4CCCEA8F7C84}">
      <dgm:prSet/>
      <dgm:spPr/>
      <dgm:t>
        <a:bodyPr/>
        <a:lstStyle/>
        <a:p>
          <a:endParaRPr lang="en-US"/>
        </a:p>
      </dgm:t>
    </dgm:pt>
    <dgm:pt modelId="{DA61F1B6-6CCA-4946-A59E-38DC2ED84E5A}">
      <dgm:prSet phldrT="[Text]"/>
      <dgm:spPr/>
      <dgm:t>
        <a:bodyPr/>
        <a:lstStyle/>
        <a:p>
          <a:r>
            <a:rPr lang="en-US"/>
            <a:t>Sprint Highlights</a:t>
          </a:r>
        </a:p>
      </dgm:t>
    </dgm:pt>
    <dgm:pt modelId="{627A6AC2-B700-4B5F-AC44-E20B606DA889}" type="parTrans" cxnId="{A1E78E43-CF22-43AE-A7C9-64BBC7E63F3B}">
      <dgm:prSet/>
      <dgm:spPr/>
      <dgm:t>
        <a:bodyPr/>
        <a:lstStyle/>
        <a:p>
          <a:endParaRPr lang="en-US"/>
        </a:p>
      </dgm:t>
    </dgm:pt>
    <dgm:pt modelId="{886A7D6E-CD21-4982-8570-45EFB26F0F91}" type="sibTrans" cxnId="{A1E78E43-CF22-43AE-A7C9-64BBC7E63F3B}">
      <dgm:prSet/>
      <dgm:spPr/>
      <dgm:t>
        <a:bodyPr/>
        <a:lstStyle/>
        <a:p>
          <a:endParaRPr lang="en-US"/>
        </a:p>
      </dgm:t>
    </dgm:pt>
    <dgm:pt modelId="{4C04410B-E0FE-48F1-BDC1-6CC33DEC17E7}" type="pres">
      <dgm:prSet presAssocID="{2F0F5428-FBDE-4979-AF9F-157D29EAD8C2}" presName="vert0" presStyleCnt="0">
        <dgm:presLayoutVars>
          <dgm:dir/>
          <dgm:animOne val="branch"/>
          <dgm:animLvl val="lvl"/>
        </dgm:presLayoutVars>
      </dgm:prSet>
      <dgm:spPr/>
    </dgm:pt>
    <dgm:pt modelId="{3F6C3BD2-8C12-48A5-B2D2-3D647A7F6A0E}" type="pres">
      <dgm:prSet presAssocID="{4C21DCF2-47A2-4C64-BBBC-C317A34F821D}" presName="thickLine" presStyleLbl="alignNode1" presStyleIdx="0" presStyleCnt="4"/>
      <dgm:spPr/>
    </dgm:pt>
    <dgm:pt modelId="{8D902CFF-293A-49A2-8C3E-E95CE5FD02D0}" type="pres">
      <dgm:prSet presAssocID="{4C21DCF2-47A2-4C64-BBBC-C317A34F821D}" presName="horz1" presStyleCnt="0"/>
      <dgm:spPr/>
    </dgm:pt>
    <dgm:pt modelId="{156A6AE7-92CA-42C5-8CAB-7730E6A2510F}" type="pres">
      <dgm:prSet presAssocID="{4C21DCF2-47A2-4C64-BBBC-C317A34F821D}" presName="tx1" presStyleLbl="revTx" presStyleIdx="0" presStyleCnt="4"/>
      <dgm:spPr/>
    </dgm:pt>
    <dgm:pt modelId="{91E3EF15-68FE-4CC2-BBDB-76A7AE18799C}" type="pres">
      <dgm:prSet presAssocID="{4C21DCF2-47A2-4C64-BBBC-C317A34F821D}" presName="vert1" presStyleCnt="0"/>
      <dgm:spPr/>
    </dgm:pt>
    <dgm:pt modelId="{38A90664-2F73-4AC2-A184-9E2BDF0C5D03}" type="pres">
      <dgm:prSet presAssocID="{9E0F48DB-ADFB-4C91-AC67-C33BD5705541}" presName="thickLine" presStyleLbl="alignNode1" presStyleIdx="1" presStyleCnt="4"/>
      <dgm:spPr/>
    </dgm:pt>
    <dgm:pt modelId="{2B2421EA-C8EE-4121-9FFA-95AF3E591CB5}" type="pres">
      <dgm:prSet presAssocID="{9E0F48DB-ADFB-4C91-AC67-C33BD5705541}" presName="horz1" presStyleCnt="0"/>
      <dgm:spPr/>
    </dgm:pt>
    <dgm:pt modelId="{0FCBAFB2-2D00-43D8-BB84-869588198A0B}" type="pres">
      <dgm:prSet presAssocID="{9E0F48DB-ADFB-4C91-AC67-C33BD5705541}" presName="tx1" presStyleLbl="revTx" presStyleIdx="1" presStyleCnt="4"/>
      <dgm:spPr/>
    </dgm:pt>
    <dgm:pt modelId="{A58EC554-503E-431C-B442-3013A3771743}" type="pres">
      <dgm:prSet presAssocID="{9E0F48DB-ADFB-4C91-AC67-C33BD5705541}" presName="vert1" presStyleCnt="0"/>
      <dgm:spPr/>
    </dgm:pt>
    <dgm:pt modelId="{04F76365-D7A0-40B0-8B61-94A3026AEFDE}" type="pres">
      <dgm:prSet presAssocID="{0BB1BC72-5CFD-4329-8BF3-DE2A489A56DD}" presName="thickLine" presStyleLbl="alignNode1" presStyleIdx="2" presStyleCnt="4"/>
      <dgm:spPr/>
    </dgm:pt>
    <dgm:pt modelId="{03E08633-7185-4466-A6FC-0251AE431866}" type="pres">
      <dgm:prSet presAssocID="{0BB1BC72-5CFD-4329-8BF3-DE2A489A56DD}" presName="horz1" presStyleCnt="0"/>
      <dgm:spPr/>
    </dgm:pt>
    <dgm:pt modelId="{451C9E5F-DF2E-4D1E-A5D0-25751004CB73}" type="pres">
      <dgm:prSet presAssocID="{0BB1BC72-5CFD-4329-8BF3-DE2A489A56DD}" presName="tx1" presStyleLbl="revTx" presStyleIdx="2" presStyleCnt="4"/>
      <dgm:spPr/>
    </dgm:pt>
    <dgm:pt modelId="{A1B45C1F-E7E7-47F3-8CDC-79A77B5077DD}" type="pres">
      <dgm:prSet presAssocID="{0BB1BC72-5CFD-4329-8BF3-DE2A489A56DD}" presName="vert1" presStyleCnt="0"/>
      <dgm:spPr/>
    </dgm:pt>
    <dgm:pt modelId="{F513105C-C5B9-4A3B-BBEB-715C9E92E54C}" type="pres">
      <dgm:prSet presAssocID="{DA61F1B6-6CCA-4946-A59E-38DC2ED84E5A}" presName="thickLine" presStyleLbl="alignNode1" presStyleIdx="3" presStyleCnt="4"/>
      <dgm:spPr/>
    </dgm:pt>
    <dgm:pt modelId="{925791C4-F88B-492F-9443-2C0D76132AE9}" type="pres">
      <dgm:prSet presAssocID="{DA61F1B6-6CCA-4946-A59E-38DC2ED84E5A}" presName="horz1" presStyleCnt="0"/>
      <dgm:spPr/>
    </dgm:pt>
    <dgm:pt modelId="{DFF9D9F8-68BE-4AE9-9402-8CCBC4493F67}" type="pres">
      <dgm:prSet presAssocID="{DA61F1B6-6CCA-4946-A59E-38DC2ED84E5A}" presName="tx1" presStyleLbl="revTx" presStyleIdx="3" presStyleCnt="4"/>
      <dgm:spPr/>
    </dgm:pt>
    <dgm:pt modelId="{AB7D9011-C89A-4497-AA6C-00CB97D92069}" type="pres">
      <dgm:prSet presAssocID="{DA61F1B6-6CCA-4946-A59E-38DC2ED84E5A}" presName="vert1" presStyleCnt="0"/>
      <dgm:spPr/>
    </dgm:pt>
  </dgm:ptLst>
  <dgm:cxnLst>
    <dgm:cxn modelId="{2D871E2C-6D36-4985-A9A4-837F1A3A0FEB}" type="presOf" srcId="{2F0F5428-FBDE-4979-AF9F-157D29EAD8C2}" destId="{4C04410B-E0FE-48F1-BDC1-6CC33DEC17E7}" srcOrd="0" destOrd="0" presId="urn:microsoft.com/office/officeart/2008/layout/LinedList"/>
    <dgm:cxn modelId="{A1E78E43-CF22-43AE-A7C9-64BBC7E63F3B}" srcId="{2F0F5428-FBDE-4979-AF9F-157D29EAD8C2}" destId="{DA61F1B6-6CCA-4946-A59E-38DC2ED84E5A}" srcOrd="3" destOrd="0" parTransId="{627A6AC2-B700-4B5F-AC44-E20B606DA889}" sibTransId="{886A7D6E-CD21-4982-8570-45EFB26F0F91}"/>
    <dgm:cxn modelId="{10387F77-924F-4548-A199-4CCCEA8F7C84}" srcId="{2F0F5428-FBDE-4979-AF9F-157D29EAD8C2}" destId="{0BB1BC72-5CFD-4329-8BF3-DE2A489A56DD}" srcOrd="2" destOrd="0" parTransId="{165966D6-7DF7-44FD-BA26-E70ABC19F4E8}" sibTransId="{DEA7DF73-EF87-4F74-9005-93054BEA86AA}"/>
    <dgm:cxn modelId="{995A2A8C-E01A-4954-93AC-899B466FE992}" srcId="{2F0F5428-FBDE-4979-AF9F-157D29EAD8C2}" destId="{4C21DCF2-47A2-4C64-BBBC-C317A34F821D}" srcOrd="0" destOrd="0" parTransId="{25E32319-2810-493F-9314-B4F857B067D5}" sibTransId="{D2D8520B-8555-48F4-A81F-ECB830821C44}"/>
    <dgm:cxn modelId="{09DD958D-242A-4BB2-9710-CAE595BC1D3F}" type="presOf" srcId="{4C21DCF2-47A2-4C64-BBBC-C317A34F821D}" destId="{156A6AE7-92CA-42C5-8CAB-7730E6A2510F}" srcOrd="0" destOrd="0" presId="urn:microsoft.com/office/officeart/2008/layout/LinedList"/>
    <dgm:cxn modelId="{65B3B58F-727C-47CD-9DA5-C1C92274FA7B}" type="presOf" srcId="{9E0F48DB-ADFB-4C91-AC67-C33BD5705541}" destId="{0FCBAFB2-2D00-43D8-BB84-869588198A0B}" srcOrd="0" destOrd="0" presId="urn:microsoft.com/office/officeart/2008/layout/LinedList"/>
    <dgm:cxn modelId="{CA466F9E-8886-4D79-942F-2DC6D778CE3F}" type="presOf" srcId="{DA61F1B6-6CCA-4946-A59E-38DC2ED84E5A}" destId="{DFF9D9F8-68BE-4AE9-9402-8CCBC4493F67}" srcOrd="0" destOrd="0" presId="urn:microsoft.com/office/officeart/2008/layout/LinedList"/>
    <dgm:cxn modelId="{17BAF7DB-E69B-43A3-A9D9-203BB29389EC}" type="presOf" srcId="{0BB1BC72-5CFD-4329-8BF3-DE2A489A56DD}" destId="{451C9E5F-DF2E-4D1E-A5D0-25751004CB73}" srcOrd="0" destOrd="0" presId="urn:microsoft.com/office/officeart/2008/layout/LinedList"/>
    <dgm:cxn modelId="{31FD2FEC-23C3-45B2-B701-0FEA9E520024}" srcId="{2F0F5428-FBDE-4979-AF9F-157D29EAD8C2}" destId="{9E0F48DB-ADFB-4C91-AC67-C33BD5705541}" srcOrd="1" destOrd="0" parTransId="{E20E893C-C62A-4F68-B3B6-E4A2D301E7A8}" sibTransId="{20935E51-D369-4A17-9584-13A3F6AD7566}"/>
    <dgm:cxn modelId="{6CE0FEC8-7616-4F2A-BE3B-3BFCFCB61C79}" type="presParOf" srcId="{4C04410B-E0FE-48F1-BDC1-6CC33DEC17E7}" destId="{3F6C3BD2-8C12-48A5-B2D2-3D647A7F6A0E}" srcOrd="0" destOrd="0" presId="urn:microsoft.com/office/officeart/2008/layout/LinedList"/>
    <dgm:cxn modelId="{CC114BDB-AC6D-4F9E-B54B-430FAFA848B2}" type="presParOf" srcId="{4C04410B-E0FE-48F1-BDC1-6CC33DEC17E7}" destId="{8D902CFF-293A-49A2-8C3E-E95CE5FD02D0}" srcOrd="1" destOrd="0" presId="urn:microsoft.com/office/officeart/2008/layout/LinedList"/>
    <dgm:cxn modelId="{0558C738-45C7-4E32-8AF6-10801CA6CAD1}" type="presParOf" srcId="{8D902CFF-293A-49A2-8C3E-E95CE5FD02D0}" destId="{156A6AE7-92CA-42C5-8CAB-7730E6A2510F}" srcOrd="0" destOrd="0" presId="urn:microsoft.com/office/officeart/2008/layout/LinedList"/>
    <dgm:cxn modelId="{F994E036-B433-4885-89B8-D3E6CCB79566}" type="presParOf" srcId="{8D902CFF-293A-49A2-8C3E-E95CE5FD02D0}" destId="{91E3EF15-68FE-4CC2-BBDB-76A7AE18799C}" srcOrd="1" destOrd="0" presId="urn:microsoft.com/office/officeart/2008/layout/LinedList"/>
    <dgm:cxn modelId="{C5CF762C-F37A-49BC-96A4-B7545769EE94}" type="presParOf" srcId="{4C04410B-E0FE-48F1-BDC1-6CC33DEC17E7}" destId="{38A90664-2F73-4AC2-A184-9E2BDF0C5D03}" srcOrd="2" destOrd="0" presId="urn:microsoft.com/office/officeart/2008/layout/LinedList"/>
    <dgm:cxn modelId="{EDAB852F-914A-41D8-88A3-0905DC00DBF1}" type="presParOf" srcId="{4C04410B-E0FE-48F1-BDC1-6CC33DEC17E7}" destId="{2B2421EA-C8EE-4121-9FFA-95AF3E591CB5}" srcOrd="3" destOrd="0" presId="urn:microsoft.com/office/officeart/2008/layout/LinedList"/>
    <dgm:cxn modelId="{10A233A5-0C70-41A4-82D7-F8492C143D49}" type="presParOf" srcId="{2B2421EA-C8EE-4121-9FFA-95AF3E591CB5}" destId="{0FCBAFB2-2D00-43D8-BB84-869588198A0B}" srcOrd="0" destOrd="0" presId="urn:microsoft.com/office/officeart/2008/layout/LinedList"/>
    <dgm:cxn modelId="{A3C28950-9CB8-4113-ABAD-817F69B84B02}" type="presParOf" srcId="{2B2421EA-C8EE-4121-9FFA-95AF3E591CB5}" destId="{A58EC554-503E-431C-B442-3013A3771743}" srcOrd="1" destOrd="0" presId="urn:microsoft.com/office/officeart/2008/layout/LinedList"/>
    <dgm:cxn modelId="{7173177F-9BBF-4DB8-A300-5C53FC898D0A}" type="presParOf" srcId="{4C04410B-E0FE-48F1-BDC1-6CC33DEC17E7}" destId="{04F76365-D7A0-40B0-8B61-94A3026AEFDE}" srcOrd="4" destOrd="0" presId="urn:microsoft.com/office/officeart/2008/layout/LinedList"/>
    <dgm:cxn modelId="{49B320A6-D6D0-4B4F-8098-A6D6903C0905}" type="presParOf" srcId="{4C04410B-E0FE-48F1-BDC1-6CC33DEC17E7}" destId="{03E08633-7185-4466-A6FC-0251AE431866}" srcOrd="5" destOrd="0" presId="urn:microsoft.com/office/officeart/2008/layout/LinedList"/>
    <dgm:cxn modelId="{B7066AC2-5CE5-4AD1-8F8D-C9EA3553F2FF}" type="presParOf" srcId="{03E08633-7185-4466-A6FC-0251AE431866}" destId="{451C9E5F-DF2E-4D1E-A5D0-25751004CB73}" srcOrd="0" destOrd="0" presId="urn:microsoft.com/office/officeart/2008/layout/LinedList"/>
    <dgm:cxn modelId="{ECB6FC78-CA13-4695-9F23-B5BC935FA134}" type="presParOf" srcId="{03E08633-7185-4466-A6FC-0251AE431866}" destId="{A1B45C1F-E7E7-47F3-8CDC-79A77B5077DD}" srcOrd="1" destOrd="0" presId="urn:microsoft.com/office/officeart/2008/layout/LinedList"/>
    <dgm:cxn modelId="{ED6DEA20-94CF-4509-8077-FF93D3ADBEB9}" type="presParOf" srcId="{4C04410B-E0FE-48F1-BDC1-6CC33DEC17E7}" destId="{F513105C-C5B9-4A3B-BBEB-715C9E92E54C}" srcOrd="6" destOrd="0" presId="urn:microsoft.com/office/officeart/2008/layout/LinedList"/>
    <dgm:cxn modelId="{02CA0C55-33E6-461D-B441-2C7690310BEE}" type="presParOf" srcId="{4C04410B-E0FE-48F1-BDC1-6CC33DEC17E7}" destId="{925791C4-F88B-492F-9443-2C0D76132AE9}" srcOrd="7" destOrd="0" presId="urn:microsoft.com/office/officeart/2008/layout/LinedList"/>
    <dgm:cxn modelId="{67F99427-D8C7-4CC2-8739-739393FB23A5}" type="presParOf" srcId="{925791C4-F88B-492F-9443-2C0D76132AE9}" destId="{DFF9D9F8-68BE-4AE9-9402-8CCBC4493F67}" srcOrd="0" destOrd="0" presId="urn:microsoft.com/office/officeart/2008/layout/LinedList"/>
    <dgm:cxn modelId="{78215007-9FBF-4530-ACB2-FA969B34EC71}" type="presParOf" srcId="{925791C4-F88B-492F-9443-2C0D76132AE9}" destId="{AB7D9011-C89A-4497-AA6C-00CB97D92069}" srcOrd="1" destOrd="0" presId="urn:microsoft.com/office/officeart/2008/layout/LinedList"/>
  </dgm:cxnLst>
  <dgm:bg>
    <a:noFill/>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935B24-1AD7-4F82-85F5-2E09FCB0E729}" type="doc">
      <dgm:prSet loTypeId="urn:microsoft.com/office/officeart/2005/8/layout/radial2" loCatId="relationship" qsTypeId="urn:microsoft.com/office/officeart/2005/8/quickstyle/simple4" qsCatId="simple" csTypeId="urn:microsoft.com/office/officeart/2005/8/colors/accent1_2" csCatId="accent1" phldr="1"/>
      <dgm:spPr/>
      <dgm:t>
        <a:bodyPr/>
        <a:lstStyle/>
        <a:p>
          <a:endParaRPr lang="en-US"/>
        </a:p>
      </dgm:t>
    </dgm:pt>
    <dgm:pt modelId="{3EF31AE9-4A33-4A45-BA98-C917B99B23FB}">
      <dgm:prSet phldrT="[Text]"/>
      <dgm:spPr/>
      <dgm:t>
        <a:bodyPr/>
        <a:lstStyle/>
        <a:p>
          <a:r>
            <a:rPr lang="en-US"/>
            <a:t>Orders</a:t>
          </a:r>
        </a:p>
      </dgm:t>
    </dgm:pt>
    <dgm:pt modelId="{030AE5B4-F73B-411D-B813-5ED775CE20D1}" type="parTrans" cxnId="{B5EB01EE-FEBA-44B0-BC76-F9A53EC0CF9C}">
      <dgm:prSet/>
      <dgm:spPr/>
      <dgm:t>
        <a:bodyPr/>
        <a:lstStyle/>
        <a:p>
          <a:endParaRPr lang="en-US"/>
        </a:p>
      </dgm:t>
    </dgm:pt>
    <dgm:pt modelId="{6CB4DBC6-477C-4359-9F54-4E438D770801}" type="sibTrans" cxnId="{B5EB01EE-FEBA-44B0-BC76-F9A53EC0CF9C}">
      <dgm:prSet/>
      <dgm:spPr/>
      <dgm:t>
        <a:bodyPr/>
        <a:lstStyle/>
        <a:p>
          <a:endParaRPr lang="en-US"/>
        </a:p>
      </dgm:t>
    </dgm:pt>
    <dgm:pt modelId="{C219D6E8-1B9A-41A3-A6C5-E637D04CF324}">
      <dgm:prSet phldrT="[Text]"/>
      <dgm:spPr/>
      <dgm:t>
        <a:bodyPr/>
        <a:lstStyle/>
        <a:p>
          <a:r>
            <a:rPr lang="en-US"/>
            <a:t>Stores and manages data on customer orders, product details and transaction dates</a:t>
          </a:r>
        </a:p>
      </dgm:t>
    </dgm:pt>
    <dgm:pt modelId="{EAB4FFEA-9BA5-4622-A9E8-4CEB2E5C92C1}" type="parTrans" cxnId="{3A2D83E1-6099-4E6C-A454-10C79D665A5D}">
      <dgm:prSet/>
      <dgm:spPr/>
      <dgm:t>
        <a:bodyPr/>
        <a:lstStyle/>
        <a:p>
          <a:endParaRPr lang="en-US"/>
        </a:p>
      </dgm:t>
    </dgm:pt>
    <dgm:pt modelId="{6EB166C8-C7AC-4779-8E4D-8ECF45446D03}" type="sibTrans" cxnId="{3A2D83E1-6099-4E6C-A454-10C79D665A5D}">
      <dgm:prSet/>
      <dgm:spPr/>
      <dgm:t>
        <a:bodyPr/>
        <a:lstStyle/>
        <a:p>
          <a:endParaRPr lang="en-US"/>
        </a:p>
      </dgm:t>
    </dgm:pt>
    <dgm:pt modelId="{A4420343-BF07-427A-A0E1-DDB965FDC78B}">
      <dgm:prSet phldrT="[Text]"/>
      <dgm:spPr/>
      <dgm:t>
        <a:bodyPr/>
        <a:lstStyle/>
        <a:p>
          <a:r>
            <a:rPr lang="en-US"/>
            <a:t>Shipment</a:t>
          </a:r>
        </a:p>
      </dgm:t>
    </dgm:pt>
    <dgm:pt modelId="{6883CA14-0972-4D16-A5A0-984D512CF698}" type="parTrans" cxnId="{8AF5EE35-53D7-4615-B940-EC70FE838A5D}">
      <dgm:prSet/>
      <dgm:spPr/>
      <dgm:t>
        <a:bodyPr/>
        <a:lstStyle/>
        <a:p>
          <a:endParaRPr lang="en-US"/>
        </a:p>
      </dgm:t>
    </dgm:pt>
    <dgm:pt modelId="{5DFE0C0B-5FCF-458D-867C-69576208BBD9}" type="sibTrans" cxnId="{8AF5EE35-53D7-4615-B940-EC70FE838A5D}">
      <dgm:prSet/>
      <dgm:spPr/>
      <dgm:t>
        <a:bodyPr/>
        <a:lstStyle/>
        <a:p>
          <a:endParaRPr lang="en-US"/>
        </a:p>
      </dgm:t>
    </dgm:pt>
    <dgm:pt modelId="{9800CDFC-D7C2-4220-AE91-306C808ACBAA}">
      <dgm:prSet phldrT="[Text]"/>
      <dgm:spPr/>
      <dgm:t>
        <a:bodyPr/>
        <a:lstStyle/>
        <a:p>
          <a:r>
            <a:rPr lang="en-US"/>
            <a:t>Records and organizes details on order shipping</a:t>
          </a:r>
        </a:p>
      </dgm:t>
    </dgm:pt>
    <dgm:pt modelId="{0E4F2182-B111-4E6A-AC6B-CF5CF7F89825}" type="parTrans" cxnId="{FB7D0B3B-EB66-46AC-82F8-E6A01572F2F8}">
      <dgm:prSet/>
      <dgm:spPr/>
      <dgm:t>
        <a:bodyPr/>
        <a:lstStyle/>
        <a:p>
          <a:endParaRPr lang="en-US"/>
        </a:p>
      </dgm:t>
    </dgm:pt>
    <dgm:pt modelId="{A9C927DB-C95B-46D2-9D60-76EB9B7133BB}" type="sibTrans" cxnId="{FB7D0B3B-EB66-46AC-82F8-E6A01572F2F8}">
      <dgm:prSet/>
      <dgm:spPr/>
      <dgm:t>
        <a:bodyPr/>
        <a:lstStyle/>
        <a:p>
          <a:endParaRPr lang="en-US"/>
        </a:p>
      </dgm:t>
    </dgm:pt>
    <dgm:pt modelId="{616BFEB4-8062-4CDF-9E1F-3D55AAF81443}">
      <dgm:prSet phldrT="[Text]"/>
      <dgm:spPr/>
      <dgm:t>
        <a:bodyPr/>
        <a:lstStyle/>
        <a:p>
          <a:r>
            <a:rPr lang="en-US"/>
            <a:t>Inventory</a:t>
          </a:r>
        </a:p>
      </dgm:t>
    </dgm:pt>
    <dgm:pt modelId="{D0CF0520-890D-4494-B7EC-D0E95117DAE5}" type="parTrans" cxnId="{8832AEC0-1A14-4216-A9E4-A4629364BC3E}">
      <dgm:prSet/>
      <dgm:spPr/>
      <dgm:t>
        <a:bodyPr/>
        <a:lstStyle/>
        <a:p>
          <a:endParaRPr lang="en-US"/>
        </a:p>
      </dgm:t>
    </dgm:pt>
    <dgm:pt modelId="{F5F57DD9-9A2B-47AF-ACFF-F95F8928EE43}" type="sibTrans" cxnId="{8832AEC0-1A14-4216-A9E4-A4629364BC3E}">
      <dgm:prSet/>
      <dgm:spPr/>
      <dgm:t>
        <a:bodyPr/>
        <a:lstStyle/>
        <a:p>
          <a:endParaRPr lang="en-US"/>
        </a:p>
      </dgm:t>
    </dgm:pt>
    <dgm:pt modelId="{B3E129B0-3A8E-44B1-B008-1BDC9316E6E1}">
      <dgm:prSet phldrT="[Text]"/>
      <dgm:spPr/>
      <dgm:t>
        <a:bodyPr/>
        <a:lstStyle/>
        <a:p>
          <a:r>
            <a:rPr lang="en-US"/>
            <a:t>Tracks stock levels and gathers data to optimize inventory management</a:t>
          </a:r>
        </a:p>
      </dgm:t>
    </dgm:pt>
    <dgm:pt modelId="{E48AE02D-BFE7-40FE-AB08-0C25F992136B}" type="parTrans" cxnId="{EA8EFB4B-3376-4CD4-A7B1-274E4FEBDE03}">
      <dgm:prSet/>
      <dgm:spPr/>
      <dgm:t>
        <a:bodyPr/>
        <a:lstStyle/>
        <a:p>
          <a:endParaRPr lang="en-US"/>
        </a:p>
      </dgm:t>
    </dgm:pt>
    <dgm:pt modelId="{11334B7F-7F2A-489D-A233-8B7DC8D3FD6C}" type="sibTrans" cxnId="{EA8EFB4B-3376-4CD4-A7B1-274E4FEBDE03}">
      <dgm:prSet/>
      <dgm:spPr/>
      <dgm:t>
        <a:bodyPr/>
        <a:lstStyle/>
        <a:p>
          <a:endParaRPr lang="en-US"/>
        </a:p>
      </dgm:t>
    </dgm:pt>
    <dgm:pt modelId="{66D1ECDE-9613-434E-8D60-703BADC27BFF}" type="pres">
      <dgm:prSet presAssocID="{9D935B24-1AD7-4F82-85F5-2E09FCB0E729}" presName="composite" presStyleCnt="0">
        <dgm:presLayoutVars>
          <dgm:chMax val="5"/>
          <dgm:dir/>
          <dgm:animLvl val="ctr"/>
          <dgm:resizeHandles val="exact"/>
        </dgm:presLayoutVars>
      </dgm:prSet>
      <dgm:spPr/>
    </dgm:pt>
    <dgm:pt modelId="{E8837897-F980-4C30-8D3D-01D00F6D915D}" type="pres">
      <dgm:prSet presAssocID="{9D935B24-1AD7-4F82-85F5-2E09FCB0E729}" presName="cycle" presStyleCnt="0"/>
      <dgm:spPr/>
    </dgm:pt>
    <dgm:pt modelId="{24025497-FA98-458E-A125-B960D45DC44E}" type="pres">
      <dgm:prSet presAssocID="{9D935B24-1AD7-4F82-85F5-2E09FCB0E729}" presName="centerShape" presStyleCnt="0"/>
      <dgm:spPr/>
    </dgm:pt>
    <dgm:pt modelId="{EDB973D2-5393-4943-811E-499EC4A0D1CB}" type="pres">
      <dgm:prSet presAssocID="{9D935B24-1AD7-4F82-85F5-2E09FCB0E729}" presName="connSite" presStyleLbl="node1" presStyleIdx="0" presStyleCnt="4"/>
      <dgm:spPr/>
    </dgm:pt>
    <dgm:pt modelId="{9795F560-CDF4-4BC8-B891-028EDDA1ADF7}" type="pres">
      <dgm:prSet presAssocID="{9D935B24-1AD7-4F82-85F5-2E09FCB0E729}" presName="visible" presStyleLbl="node1" presStyleIdx="0" presStyleCnt="4" custLinFactNeighborX="467" custLinFactNeighborY="140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House outline"/>
        </a:ext>
      </dgm:extLst>
    </dgm:pt>
    <dgm:pt modelId="{B038E7A5-1FE9-4592-8BBF-11BAE6EC35A6}" type="pres">
      <dgm:prSet presAssocID="{030AE5B4-F73B-411D-B813-5ED775CE20D1}" presName="Name25" presStyleLbl="parChTrans1D1" presStyleIdx="0" presStyleCnt="3"/>
      <dgm:spPr/>
    </dgm:pt>
    <dgm:pt modelId="{7BED9EC9-E3B9-439E-822B-82CE058968AD}" type="pres">
      <dgm:prSet presAssocID="{3EF31AE9-4A33-4A45-BA98-C917B99B23FB}" presName="node" presStyleCnt="0"/>
      <dgm:spPr/>
    </dgm:pt>
    <dgm:pt modelId="{CAD8B345-003D-4315-9CE8-E84AF434045E}" type="pres">
      <dgm:prSet presAssocID="{3EF31AE9-4A33-4A45-BA98-C917B99B23FB}" presName="parentNode" presStyleLbl="node1" presStyleIdx="1" presStyleCnt="4">
        <dgm:presLayoutVars>
          <dgm:chMax val="1"/>
          <dgm:bulletEnabled val="1"/>
        </dgm:presLayoutVars>
      </dgm:prSet>
      <dgm:spPr/>
    </dgm:pt>
    <dgm:pt modelId="{F5B5FAAA-90EB-47B3-9C8B-BB429465950F}" type="pres">
      <dgm:prSet presAssocID="{3EF31AE9-4A33-4A45-BA98-C917B99B23FB}" presName="childNode" presStyleLbl="revTx" presStyleIdx="0" presStyleCnt="3">
        <dgm:presLayoutVars>
          <dgm:bulletEnabled val="1"/>
        </dgm:presLayoutVars>
      </dgm:prSet>
      <dgm:spPr/>
    </dgm:pt>
    <dgm:pt modelId="{E6F7A1D2-F3E0-4648-9CC8-BC4C528151D2}" type="pres">
      <dgm:prSet presAssocID="{6883CA14-0972-4D16-A5A0-984D512CF698}" presName="Name25" presStyleLbl="parChTrans1D1" presStyleIdx="1" presStyleCnt="3"/>
      <dgm:spPr/>
    </dgm:pt>
    <dgm:pt modelId="{3555CE57-4564-4F82-AEFC-2B0903274225}" type="pres">
      <dgm:prSet presAssocID="{A4420343-BF07-427A-A0E1-DDB965FDC78B}" presName="node" presStyleCnt="0"/>
      <dgm:spPr/>
    </dgm:pt>
    <dgm:pt modelId="{3B4F1152-D17D-4DE3-B323-154E996DD063}" type="pres">
      <dgm:prSet presAssocID="{A4420343-BF07-427A-A0E1-DDB965FDC78B}" presName="parentNode" presStyleLbl="node1" presStyleIdx="2" presStyleCnt="4">
        <dgm:presLayoutVars>
          <dgm:chMax val="1"/>
          <dgm:bulletEnabled val="1"/>
        </dgm:presLayoutVars>
      </dgm:prSet>
      <dgm:spPr/>
    </dgm:pt>
    <dgm:pt modelId="{22149421-16C1-4766-B320-4F879935CEE2}" type="pres">
      <dgm:prSet presAssocID="{A4420343-BF07-427A-A0E1-DDB965FDC78B}" presName="childNode" presStyleLbl="revTx" presStyleIdx="1" presStyleCnt="3">
        <dgm:presLayoutVars>
          <dgm:bulletEnabled val="1"/>
        </dgm:presLayoutVars>
      </dgm:prSet>
      <dgm:spPr/>
    </dgm:pt>
    <dgm:pt modelId="{5D25BA50-B005-415E-B0EB-DBDA38E8638E}" type="pres">
      <dgm:prSet presAssocID="{D0CF0520-890D-4494-B7EC-D0E95117DAE5}" presName="Name25" presStyleLbl="parChTrans1D1" presStyleIdx="2" presStyleCnt="3"/>
      <dgm:spPr/>
    </dgm:pt>
    <dgm:pt modelId="{BA5A9925-CFDD-431B-B09B-AAB36B9DAAD3}" type="pres">
      <dgm:prSet presAssocID="{616BFEB4-8062-4CDF-9E1F-3D55AAF81443}" presName="node" presStyleCnt="0"/>
      <dgm:spPr/>
    </dgm:pt>
    <dgm:pt modelId="{FA4F18B9-37CF-4A5B-B96B-67ABE565B40A}" type="pres">
      <dgm:prSet presAssocID="{616BFEB4-8062-4CDF-9E1F-3D55AAF81443}" presName="parentNode" presStyleLbl="node1" presStyleIdx="3" presStyleCnt="4">
        <dgm:presLayoutVars>
          <dgm:chMax val="1"/>
          <dgm:bulletEnabled val="1"/>
        </dgm:presLayoutVars>
      </dgm:prSet>
      <dgm:spPr/>
    </dgm:pt>
    <dgm:pt modelId="{F208CA51-AC92-4D1A-BC46-3D09CFB585E9}" type="pres">
      <dgm:prSet presAssocID="{616BFEB4-8062-4CDF-9E1F-3D55AAF81443}" presName="childNode" presStyleLbl="revTx" presStyleIdx="2" presStyleCnt="3">
        <dgm:presLayoutVars>
          <dgm:bulletEnabled val="1"/>
        </dgm:presLayoutVars>
      </dgm:prSet>
      <dgm:spPr/>
    </dgm:pt>
  </dgm:ptLst>
  <dgm:cxnLst>
    <dgm:cxn modelId="{648CD720-0C2B-4043-8392-9DFE77D88137}" type="presOf" srcId="{D0CF0520-890D-4494-B7EC-D0E95117DAE5}" destId="{5D25BA50-B005-415E-B0EB-DBDA38E8638E}" srcOrd="0" destOrd="0" presId="urn:microsoft.com/office/officeart/2005/8/layout/radial2"/>
    <dgm:cxn modelId="{7DEB842B-4E9B-48C9-A545-4754B1271ED5}" type="presOf" srcId="{A4420343-BF07-427A-A0E1-DDB965FDC78B}" destId="{3B4F1152-D17D-4DE3-B323-154E996DD063}" srcOrd="0" destOrd="0" presId="urn:microsoft.com/office/officeart/2005/8/layout/radial2"/>
    <dgm:cxn modelId="{67930C2C-FCAD-4C6A-8708-04CF60F256A6}" type="presOf" srcId="{3EF31AE9-4A33-4A45-BA98-C917B99B23FB}" destId="{CAD8B345-003D-4315-9CE8-E84AF434045E}" srcOrd="0" destOrd="0" presId="urn:microsoft.com/office/officeart/2005/8/layout/radial2"/>
    <dgm:cxn modelId="{3B39272E-AB65-4E02-B5F2-7B7B2863BFC7}" type="presOf" srcId="{B3E129B0-3A8E-44B1-B008-1BDC9316E6E1}" destId="{F208CA51-AC92-4D1A-BC46-3D09CFB585E9}" srcOrd="0" destOrd="0" presId="urn:microsoft.com/office/officeart/2005/8/layout/radial2"/>
    <dgm:cxn modelId="{8AF5EE35-53D7-4615-B940-EC70FE838A5D}" srcId="{9D935B24-1AD7-4F82-85F5-2E09FCB0E729}" destId="{A4420343-BF07-427A-A0E1-DDB965FDC78B}" srcOrd="1" destOrd="0" parTransId="{6883CA14-0972-4D16-A5A0-984D512CF698}" sibTransId="{5DFE0C0B-5FCF-458D-867C-69576208BBD9}"/>
    <dgm:cxn modelId="{FB7D0B3B-EB66-46AC-82F8-E6A01572F2F8}" srcId="{A4420343-BF07-427A-A0E1-DDB965FDC78B}" destId="{9800CDFC-D7C2-4220-AE91-306C808ACBAA}" srcOrd="0" destOrd="0" parTransId="{0E4F2182-B111-4E6A-AC6B-CF5CF7F89825}" sibTransId="{A9C927DB-C95B-46D2-9D60-76EB9B7133BB}"/>
    <dgm:cxn modelId="{EA8EFB4B-3376-4CD4-A7B1-274E4FEBDE03}" srcId="{616BFEB4-8062-4CDF-9E1F-3D55AAF81443}" destId="{B3E129B0-3A8E-44B1-B008-1BDC9316E6E1}" srcOrd="0" destOrd="0" parTransId="{E48AE02D-BFE7-40FE-AB08-0C25F992136B}" sibTransId="{11334B7F-7F2A-489D-A233-8B7DC8D3FD6C}"/>
    <dgm:cxn modelId="{A908ED7D-15C2-4213-95D0-76A46304FB3E}" type="presOf" srcId="{030AE5B4-F73B-411D-B813-5ED775CE20D1}" destId="{B038E7A5-1FE9-4592-8BBF-11BAE6EC35A6}" srcOrd="0" destOrd="0" presId="urn:microsoft.com/office/officeart/2005/8/layout/radial2"/>
    <dgm:cxn modelId="{CE56CD85-960E-47DE-83E6-9F031E2F9A79}" type="presOf" srcId="{9800CDFC-D7C2-4220-AE91-306C808ACBAA}" destId="{22149421-16C1-4766-B320-4F879935CEE2}" srcOrd="0" destOrd="0" presId="urn:microsoft.com/office/officeart/2005/8/layout/radial2"/>
    <dgm:cxn modelId="{D23C2698-2779-4B14-8C5B-CFDB0C25CE07}" type="presOf" srcId="{616BFEB4-8062-4CDF-9E1F-3D55AAF81443}" destId="{FA4F18B9-37CF-4A5B-B96B-67ABE565B40A}" srcOrd="0" destOrd="0" presId="urn:microsoft.com/office/officeart/2005/8/layout/radial2"/>
    <dgm:cxn modelId="{14CA59B1-19D2-4D30-A9F1-9950A84356FB}" type="presOf" srcId="{C219D6E8-1B9A-41A3-A6C5-E637D04CF324}" destId="{F5B5FAAA-90EB-47B3-9C8B-BB429465950F}" srcOrd="0" destOrd="0" presId="urn:microsoft.com/office/officeart/2005/8/layout/radial2"/>
    <dgm:cxn modelId="{8832AEC0-1A14-4216-A9E4-A4629364BC3E}" srcId="{9D935B24-1AD7-4F82-85F5-2E09FCB0E729}" destId="{616BFEB4-8062-4CDF-9E1F-3D55AAF81443}" srcOrd="2" destOrd="0" parTransId="{D0CF0520-890D-4494-B7EC-D0E95117DAE5}" sibTransId="{F5F57DD9-9A2B-47AF-ACFF-F95F8928EE43}"/>
    <dgm:cxn modelId="{201FC6DE-D7CB-4820-873E-267C755EC1C7}" type="presOf" srcId="{6883CA14-0972-4D16-A5A0-984D512CF698}" destId="{E6F7A1D2-F3E0-4648-9CC8-BC4C528151D2}" srcOrd="0" destOrd="0" presId="urn:microsoft.com/office/officeart/2005/8/layout/radial2"/>
    <dgm:cxn modelId="{3A2D83E1-6099-4E6C-A454-10C79D665A5D}" srcId="{3EF31AE9-4A33-4A45-BA98-C917B99B23FB}" destId="{C219D6E8-1B9A-41A3-A6C5-E637D04CF324}" srcOrd="0" destOrd="0" parTransId="{EAB4FFEA-9BA5-4622-A9E8-4CEB2E5C92C1}" sibTransId="{6EB166C8-C7AC-4779-8E4D-8ECF45446D03}"/>
    <dgm:cxn modelId="{B5EB01EE-FEBA-44B0-BC76-F9A53EC0CF9C}" srcId="{9D935B24-1AD7-4F82-85F5-2E09FCB0E729}" destId="{3EF31AE9-4A33-4A45-BA98-C917B99B23FB}" srcOrd="0" destOrd="0" parTransId="{030AE5B4-F73B-411D-B813-5ED775CE20D1}" sibTransId="{6CB4DBC6-477C-4359-9F54-4E438D770801}"/>
    <dgm:cxn modelId="{D018ADF1-8F7C-4DF4-88C3-1D809286CA0F}" type="presOf" srcId="{9D935B24-1AD7-4F82-85F5-2E09FCB0E729}" destId="{66D1ECDE-9613-434E-8D60-703BADC27BFF}" srcOrd="0" destOrd="0" presId="urn:microsoft.com/office/officeart/2005/8/layout/radial2"/>
    <dgm:cxn modelId="{DF909430-CF8F-4883-9B66-44E877FFBC3D}" type="presParOf" srcId="{66D1ECDE-9613-434E-8D60-703BADC27BFF}" destId="{E8837897-F980-4C30-8D3D-01D00F6D915D}" srcOrd="0" destOrd="0" presId="urn:microsoft.com/office/officeart/2005/8/layout/radial2"/>
    <dgm:cxn modelId="{4C30472C-4E05-4FC3-B686-FFC08FDF964D}" type="presParOf" srcId="{E8837897-F980-4C30-8D3D-01D00F6D915D}" destId="{24025497-FA98-458E-A125-B960D45DC44E}" srcOrd="0" destOrd="0" presId="urn:microsoft.com/office/officeart/2005/8/layout/radial2"/>
    <dgm:cxn modelId="{74A82E44-0681-48B8-97BF-10A9EA055D3D}" type="presParOf" srcId="{24025497-FA98-458E-A125-B960D45DC44E}" destId="{EDB973D2-5393-4943-811E-499EC4A0D1CB}" srcOrd="0" destOrd="0" presId="urn:microsoft.com/office/officeart/2005/8/layout/radial2"/>
    <dgm:cxn modelId="{9BF98FE7-F3D5-404E-A349-2BE53A108EA1}" type="presParOf" srcId="{24025497-FA98-458E-A125-B960D45DC44E}" destId="{9795F560-CDF4-4BC8-B891-028EDDA1ADF7}" srcOrd="1" destOrd="0" presId="urn:microsoft.com/office/officeart/2005/8/layout/radial2"/>
    <dgm:cxn modelId="{ABE3B0E4-7F1E-4AAC-A757-29EE1A77601B}" type="presParOf" srcId="{E8837897-F980-4C30-8D3D-01D00F6D915D}" destId="{B038E7A5-1FE9-4592-8BBF-11BAE6EC35A6}" srcOrd="1" destOrd="0" presId="urn:microsoft.com/office/officeart/2005/8/layout/radial2"/>
    <dgm:cxn modelId="{EB0E0CEB-2DF8-4DCF-A125-6B8B177B303F}" type="presParOf" srcId="{E8837897-F980-4C30-8D3D-01D00F6D915D}" destId="{7BED9EC9-E3B9-439E-822B-82CE058968AD}" srcOrd="2" destOrd="0" presId="urn:microsoft.com/office/officeart/2005/8/layout/radial2"/>
    <dgm:cxn modelId="{B52DA182-EE9A-4FE7-8E40-B40E286A6D98}" type="presParOf" srcId="{7BED9EC9-E3B9-439E-822B-82CE058968AD}" destId="{CAD8B345-003D-4315-9CE8-E84AF434045E}" srcOrd="0" destOrd="0" presId="urn:microsoft.com/office/officeart/2005/8/layout/radial2"/>
    <dgm:cxn modelId="{035D55D5-9833-490F-BC5C-9D2AD5AC3957}" type="presParOf" srcId="{7BED9EC9-E3B9-439E-822B-82CE058968AD}" destId="{F5B5FAAA-90EB-47B3-9C8B-BB429465950F}" srcOrd="1" destOrd="0" presId="urn:microsoft.com/office/officeart/2005/8/layout/radial2"/>
    <dgm:cxn modelId="{AA250745-0E56-4711-9068-DAF695C2FB45}" type="presParOf" srcId="{E8837897-F980-4C30-8D3D-01D00F6D915D}" destId="{E6F7A1D2-F3E0-4648-9CC8-BC4C528151D2}" srcOrd="3" destOrd="0" presId="urn:microsoft.com/office/officeart/2005/8/layout/radial2"/>
    <dgm:cxn modelId="{1799AA52-1779-40F3-8B87-99D8DBE7435B}" type="presParOf" srcId="{E8837897-F980-4C30-8D3D-01D00F6D915D}" destId="{3555CE57-4564-4F82-AEFC-2B0903274225}" srcOrd="4" destOrd="0" presId="urn:microsoft.com/office/officeart/2005/8/layout/radial2"/>
    <dgm:cxn modelId="{CB7DEE4B-5282-4A2B-9331-AE5CC914FFDA}" type="presParOf" srcId="{3555CE57-4564-4F82-AEFC-2B0903274225}" destId="{3B4F1152-D17D-4DE3-B323-154E996DD063}" srcOrd="0" destOrd="0" presId="urn:microsoft.com/office/officeart/2005/8/layout/radial2"/>
    <dgm:cxn modelId="{8D1D2191-0321-4522-905C-33D533A727C7}" type="presParOf" srcId="{3555CE57-4564-4F82-AEFC-2B0903274225}" destId="{22149421-16C1-4766-B320-4F879935CEE2}" srcOrd="1" destOrd="0" presId="urn:microsoft.com/office/officeart/2005/8/layout/radial2"/>
    <dgm:cxn modelId="{4E7774ED-E6CA-4498-AB8A-238F230651C8}" type="presParOf" srcId="{E8837897-F980-4C30-8D3D-01D00F6D915D}" destId="{5D25BA50-B005-415E-B0EB-DBDA38E8638E}" srcOrd="5" destOrd="0" presId="urn:microsoft.com/office/officeart/2005/8/layout/radial2"/>
    <dgm:cxn modelId="{4522A100-AB7E-43F7-B07F-D65F942072E8}" type="presParOf" srcId="{E8837897-F980-4C30-8D3D-01D00F6D915D}" destId="{BA5A9925-CFDD-431B-B09B-AAB36B9DAAD3}" srcOrd="6" destOrd="0" presId="urn:microsoft.com/office/officeart/2005/8/layout/radial2"/>
    <dgm:cxn modelId="{CBC6CCCC-32B3-404D-A597-C9D662ABBC64}" type="presParOf" srcId="{BA5A9925-CFDD-431B-B09B-AAB36B9DAAD3}" destId="{FA4F18B9-37CF-4A5B-B96B-67ABE565B40A}" srcOrd="0" destOrd="0" presId="urn:microsoft.com/office/officeart/2005/8/layout/radial2"/>
    <dgm:cxn modelId="{3E118F10-6BAA-4EF7-A077-26816205F5F3}" type="presParOf" srcId="{BA5A9925-CFDD-431B-B09B-AAB36B9DAAD3}" destId="{F208CA51-AC92-4D1A-BC46-3D09CFB585E9}"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C3BD2-8C12-48A5-B2D2-3D647A7F6A0E}">
      <dsp:nvSpPr>
        <dsp:cNvPr id="0" name=""/>
        <dsp:cNvSpPr/>
      </dsp:nvSpPr>
      <dsp:spPr>
        <a:xfrm>
          <a:off x="0" y="0"/>
          <a:ext cx="4526691" cy="0"/>
        </a:xfrm>
        <a:prstGeom prst="lin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156A6AE7-92CA-42C5-8CAB-7730E6A2510F}">
      <dsp:nvSpPr>
        <dsp:cNvPr id="0" name=""/>
        <dsp:cNvSpPr/>
      </dsp:nvSpPr>
      <dsp:spPr>
        <a:xfrm>
          <a:off x="0" y="0"/>
          <a:ext cx="4526691" cy="1012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DFD Package</a:t>
          </a:r>
        </a:p>
        <a:p>
          <a:pPr marL="0" lvl="0" indent="0" algn="l" defTabSz="1111250">
            <a:lnSpc>
              <a:spcPct val="90000"/>
            </a:lnSpc>
            <a:spcBef>
              <a:spcPct val="0"/>
            </a:spcBef>
            <a:spcAft>
              <a:spcPct val="35000"/>
            </a:spcAft>
            <a:buNone/>
          </a:pPr>
          <a:endParaRPr lang="en-US" sz="2500" kern="1200"/>
        </a:p>
      </dsp:txBody>
      <dsp:txXfrm>
        <a:off x="0" y="0"/>
        <a:ext cx="4526691" cy="1012024"/>
      </dsp:txXfrm>
    </dsp:sp>
    <dsp:sp modelId="{38A90664-2F73-4AC2-A184-9E2BDF0C5D03}">
      <dsp:nvSpPr>
        <dsp:cNvPr id="0" name=""/>
        <dsp:cNvSpPr/>
      </dsp:nvSpPr>
      <dsp:spPr>
        <a:xfrm>
          <a:off x="0" y="1012023"/>
          <a:ext cx="4526691" cy="0"/>
        </a:xfrm>
        <a:prstGeom prst="lin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0FCBAFB2-2D00-43D8-BB84-869588198A0B}">
      <dsp:nvSpPr>
        <dsp:cNvPr id="0" name=""/>
        <dsp:cNvSpPr/>
      </dsp:nvSpPr>
      <dsp:spPr>
        <a:xfrm>
          <a:off x="0" y="1012024"/>
          <a:ext cx="4526691" cy="1012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Entity-Relationship Diagram</a:t>
          </a:r>
        </a:p>
      </dsp:txBody>
      <dsp:txXfrm>
        <a:off x="0" y="1012024"/>
        <a:ext cx="4526691" cy="1012024"/>
      </dsp:txXfrm>
    </dsp:sp>
    <dsp:sp modelId="{04F76365-D7A0-40B0-8B61-94A3026AEFDE}">
      <dsp:nvSpPr>
        <dsp:cNvPr id="0" name=""/>
        <dsp:cNvSpPr/>
      </dsp:nvSpPr>
      <dsp:spPr>
        <a:xfrm>
          <a:off x="0" y="2024047"/>
          <a:ext cx="4526691" cy="0"/>
        </a:xfrm>
        <a:prstGeom prst="lin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451C9E5F-DF2E-4D1E-A5D0-25751004CB73}">
      <dsp:nvSpPr>
        <dsp:cNvPr id="0" name=""/>
        <dsp:cNvSpPr/>
      </dsp:nvSpPr>
      <dsp:spPr>
        <a:xfrm>
          <a:off x="0" y="2024048"/>
          <a:ext cx="4526691" cy="1012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Program Plan</a:t>
          </a:r>
        </a:p>
      </dsp:txBody>
      <dsp:txXfrm>
        <a:off x="0" y="2024048"/>
        <a:ext cx="4526691" cy="1012024"/>
      </dsp:txXfrm>
    </dsp:sp>
    <dsp:sp modelId="{F513105C-C5B9-4A3B-BBEB-715C9E92E54C}">
      <dsp:nvSpPr>
        <dsp:cNvPr id="0" name=""/>
        <dsp:cNvSpPr/>
      </dsp:nvSpPr>
      <dsp:spPr>
        <a:xfrm>
          <a:off x="0" y="3036072"/>
          <a:ext cx="4526691" cy="0"/>
        </a:xfrm>
        <a:prstGeom prst="lin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w="9525" cap="flat" cmpd="sng" algn="ctr">
          <a:solidFill>
            <a:schemeClr val="accent1">
              <a:hueOff val="0"/>
              <a:satOff val="0"/>
              <a:lumOff val="0"/>
              <a:alphaOff val="0"/>
            </a:schemeClr>
          </a:solidFill>
          <a:prstDash val="solid"/>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FF9D9F8-68BE-4AE9-9402-8CCBC4493F67}">
      <dsp:nvSpPr>
        <dsp:cNvPr id="0" name=""/>
        <dsp:cNvSpPr/>
      </dsp:nvSpPr>
      <dsp:spPr>
        <a:xfrm>
          <a:off x="0" y="3036072"/>
          <a:ext cx="4526691" cy="1012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Sprint Highlights</a:t>
          </a:r>
        </a:p>
      </dsp:txBody>
      <dsp:txXfrm>
        <a:off x="0" y="3036072"/>
        <a:ext cx="4526691" cy="1012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5BA50-B005-415E-B0EB-DBDA38E8638E}">
      <dsp:nvSpPr>
        <dsp:cNvPr id="0" name=""/>
        <dsp:cNvSpPr/>
      </dsp:nvSpPr>
      <dsp:spPr>
        <a:xfrm rot="2563217">
          <a:off x="4057080" y="3866622"/>
          <a:ext cx="829406" cy="42758"/>
        </a:xfrm>
        <a:custGeom>
          <a:avLst/>
          <a:gdLst/>
          <a:ahLst/>
          <a:cxnLst/>
          <a:rect l="0" t="0" r="0" b="0"/>
          <a:pathLst>
            <a:path>
              <a:moveTo>
                <a:pt x="0" y="21379"/>
              </a:moveTo>
              <a:lnTo>
                <a:pt x="829406" y="213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F7A1D2-F3E0-4648-9CC8-BC4C528151D2}">
      <dsp:nvSpPr>
        <dsp:cNvPr id="0" name=""/>
        <dsp:cNvSpPr/>
      </dsp:nvSpPr>
      <dsp:spPr>
        <a:xfrm>
          <a:off x="4167111" y="2730367"/>
          <a:ext cx="922892" cy="42758"/>
        </a:xfrm>
        <a:custGeom>
          <a:avLst/>
          <a:gdLst/>
          <a:ahLst/>
          <a:cxnLst/>
          <a:rect l="0" t="0" r="0" b="0"/>
          <a:pathLst>
            <a:path>
              <a:moveTo>
                <a:pt x="0" y="21379"/>
              </a:moveTo>
              <a:lnTo>
                <a:pt x="922892" y="213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038E7A5-1FE9-4592-8BBF-11BAE6EC35A6}">
      <dsp:nvSpPr>
        <dsp:cNvPr id="0" name=""/>
        <dsp:cNvSpPr/>
      </dsp:nvSpPr>
      <dsp:spPr>
        <a:xfrm rot="19036783">
          <a:off x="4057080" y="1594112"/>
          <a:ext cx="829406" cy="42758"/>
        </a:xfrm>
        <a:custGeom>
          <a:avLst/>
          <a:gdLst/>
          <a:ahLst/>
          <a:cxnLst/>
          <a:rect l="0" t="0" r="0" b="0"/>
          <a:pathLst>
            <a:path>
              <a:moveTo>
                <a:pt x="0" y="21379"/>
              </a:moveTo>
              <a:lnTo>
                <a:pt x="829406" y="21379"/>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795F560-CDF4-4BC8-B891-028EDDA1ADF7}">
      <dsp:nvSpPr>
        <dsp:cNvPr id="0" name=""/>
        <dsp:cNvSpPr/>
      </dsp:nvSpPr>
      <dsp:spPr>
        <a:xfrm>
          <a:off x="1931089" y="1466258"/>
          <a:ext cx="2645146" cy="264514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AD8B345-003D-4315-9CE8-E84AF434045E}">
      <dsp:nvSpPr>
        <dsp:cNvPr id="0" name=""/>
        <dsp:cNvSpPr/>
      </dsp:nvSpPr>
      <dsp:spPr>
        <a:xfrm>
          <a:off x="4565907" y="2248"/>
          <a:ext cx="1587087" cy="1587087"/>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Orders</a:t>
          </a:r>
        </a:p>
      </dsp:txBody>
      <dsp:txXfrm>
        <a:off x="4798331" y="234672"/>
        <a:ext cx="1122239" cy="1122239"/>
      </dsp:txXfrm>
    </dsp:sp>
    <dsp:sp modelId="{F5B5FAAA-90EB-47B3-9C8B-BB429465950F}">
      <dsp:nvSpPr>
        <dsp:cNvPr id="0" name=""/>
        <dsp:cNvSpPr/>
      </dsp:nvSpPr>
      <dsp:spPr>
        <a:xfrm>
          <a:off x="6311704" y="2248"/>
          <a:ext cx="2380631" cy="1587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en-US" sz="2100" kern="1200"/>
            <a:t>Stores and manages data on customer orders, product details and transaction dates</a:t>
          </a:r>
        </a:p>
      </dsp:txBody>
      <dsp:txXfrm>
        <a:off x="6311704" y="2248"/>
        <a:ext cx="2380631" cy="1587087"/>
      </dsp:txXfrm>
    </dsp:sp>
    <dsp:sp modelId="{3B4F1152-D17D-4DE3-B323-154E996DD063}">
      <dsp:nvSpPr>
        <dsp:cNvPr id="0" name=""/>
        <dsp:cNvSpPr/>
      </dsp:nvSpPr>
      <dsp:spPr>
        <a:xfrm>
          <a:off x="5090004" y="1958202"/>
          <a:ext cx="1587087" cy="1587087"/>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Shipment</a:t>
          </a:r>
        </a:p>
      </dsp:txBody>
      <dsp:txXfrm>
        <a:off x="5322428" y="2190626"/>
        <a:ext cx="1122239" cy="1122239"/>
      </dsp:txXfrm>
    </dsp:sp>
    <dsp:sp modelId="{22149421-16C1-4766-B320-4F879935CEE2}">
      <dsp:nvSpPr>
        <dsp:cNvPr id="0" name=""/>
        <dsp:cNvSpPr/>
      </dsp:nvSpPr>
      <dsp:spPr>
        <a:xfrm>
          <a:off x="6835800" y="1958202"/>
          <a:ext cx="2380631" cy="1587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en-US" sz="2100" kern="1200"/>
            <a:t>Records and organizes details on order shipping</a:t>
          </a:r>
        </a:p>
      </dsp:txBody>
      <dsp:txXfrm>
        <a:off x="6835800" y="1958202"/>
        <a:ext cx="2380631" cy="1587087"/>
      </dsp:txXfrm>
    </dsp:sp>
    <dsp:sp modelId="{FA4F18B9-37CF-4A5B-B96B-67ABE565B40A}">
      <dsp:nvSpPr>
        <dsp:cNvPr id="0" name=""/>
        <dsp:cNvSpPr/>
      </dsp:nvSpPr>
      <dsp:spPr>
        <a:xfrm>
          <a:off x="4565907" y="3914156"/>
          <a:ext cx="1587087" cy="1587087"/>
        </a:xfrm>
        <a:prstGeom prst="ellipse">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a:t>Inventory</a:t>
          </a:r>
        </a:p>
      </dsp:txBody>
      <dsp:txXfrm>
        <a:off x="4798331" y="4146580"/>
        <a:ext cx="1122239" cy="1122239"/>
      </dsp:txXfrm>
    </dsp:sp>
    <dsp:sp modelId="{F208CA51-AC92-4D1A-BC46-3D09CFB585E9}">
      <dsp:nvSpPr>
        <dsp:cNvPr id="0" name=""/>
        <dsp:cNvSpPr/>
      </dsp:nvSpPr>
      <dsp:spPr>
        <a:xfrm>
          <a:off x="6311704" y="3914156"/>
          <a:ext cx="2380631" cy="1587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933450">
            <a:lnSpc>
              <a:spcPct val="90000"/>
            </a:lnSpc>
            <a:spcBef>
              <a:spcPct val="0"/>
            </a:spcBef>
            <a:spcAft>
              <a:spcPct val="15000"/>
            </a:spcAft>
            <a:buChar char="•"/>
          </a:pPr>
          <a:r>
            <a:rPr lang="en-US" sz="2100" kern="1200"/>
            <a:t>Tracks stock levels and gathers data to optimize inventory management</a:t>
          </a:r>
        </a:p>
      </dsp:txBody>
      <dsp:txXfrm>
        <a:off x="6311704" y="3914156"/>
        <a:ext cx="2380631" cy="158708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12254D-5759-4EB3-BF8D-D68E90DC2D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1A69FF-7820-4FCC-B849-D3678A21A4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0D95BA-7ABD-45D4-B691-9F58B13542F8}" type="datetimeFigureOut">
              <a:rPr lang="en-US" smtClean="0"/>
              <a:t>3/16/2025</a:t>
            </a:fld>
            <a:endParaRPr lang="en-US"/>
          </a:p>
        </p:txBody>
      </p:sp>
      <p:sp>
        <p:nvSpPr>
          <p:cNvPr id="4" name="Footer Placeholder 3">
            <a:extLst>
              <a:ext uri="{FF2B5EF4-FFF2-40B4-BE49-F238E27FC236}">
                <a16:creationId xmlns:a16="http://schemas.microsoft.com/office/drawing/2014/main" id="{D4FAC37F-43E8-47E4-A8D1-19743C1136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D279E6-0ADC-4707-A0E5-8B8058228F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03308A-A8B4-43FF-8C57-7C15CEEAA8C3}" type="slidenum">
              <a:rPr lang="en-US" smtClean="0"/>
              <a:t>‹#›</a:t>
            </a:fld>
            <a:endParaRPr lang="en-US"/>
          </a:p>
        </p:txBody>
      </p:sp>
    </p:spTree>
    <p:extLst>
      <p:ext uri="{BB962C8B-B14F-4D97-AF65-F5344CB8AC3E}">
        <p14:creationId xmlns:p14="http://schemas.microsoft.com/office/powerpoint/2010/main" val="1563327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9D14A6-BAC8-4A71-919C-314181CF34EF}"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F9892-4FA8-4E47-8751-DA9332AF5A19}" type="slidenum">
              <a:rPr lang="en-US" smtClean="0"/>
              <a:t>‹#›</a:t>
            </a:fld>
            <a:endParaRPr lang="en-US"/>
          </a:p>
        </p:txBody>
      </p:sp>
    </p:spTree>
    <p:extLst>
      <p:ext uri="{BB962C8B-B14F-4D97-AF65-F5344CB8AC3E}">
        <p14:creationId xmlns:p14="http://schemas.microsoft.com/office/powerpoint/2010/main" val="4267596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Presenter:  Lauren</a:t>
            </a:r>
          </a:p>
          <a:p>
            <a:r>
              <a:rPr lang="en-US">
                <a:ea typeface="Calibri"/>
                <a:cs typeface="Calibri"/>
              </a:rPr>
              <a:t>Transition to next Presenter:  NA this slide</a:t>
            </a:r>
          </a:p>
          <a:p>
            <a:endParaRPr lang="en-US">
              <a:ea typeface="Calibri"/>
              <a:cs typeface="Calibri"/>
            </a:endParaRPr>
          </a:p>
          <a:p>
            <a:r>
              <a:rPr lang="en-US">
                <a:ea typeface="Calibri"/>
                <a:cs typeface="Calibri"/>
              </a:rPr>
              <a:t>Speaking Points</a:t>
            </a:r>
          </a:p>
          <a:p>
            <a:endParaRPr lang="en-US">
              <a:ea typeface="Calibri"/>
              <a:cs typeface="Calibri"/>
            </a:endParaRPr>
          </a:p>
          <a:p>
            <a:r>
              <a:rPr lang="en-US"/>
              <a:t>Good evening everyone! Our goal today is to provide a detailed story and demonstrate the value we've delivered in this sprint. We'll focus on how these deliverables contribute to the overall project objectives. </a:t>
            </a:r>
            <a:endParaRPr lang="en-US">
              <a:ea typeface="Calibri"/>
              <a:cs typeface="Calibri"/>
            </a:endParaRPr>
          </a:p>
          <a:p>
            <a:endParaRPr lang="en-US">
              <a:ea typeface="Calibri"/>
              <a:cs typeface="Calibri"/>
            </a:endParaRPr>
          </a:p>
          <a:p>
            <a:r>
              <a:rPr lang="en-US">
                <a:ea typeface="Calibri"/>
                <a:cs typeface="Calibri"/>
              </a:rPr>
              <a:t>The value delivered in this Sprint will be realized in future construction of our IS for Stephanie.  Once created and implemented our it will save her an estimated 200 hours annually in Inventory Management, Sales and Order Processing, Financial Reporting and Customer Communication.</a:t>
            </a:r>
            <a:br>
              <a:rPr lang="en-US">
                <a:ea typeface="Calibri"/>
                <a:cs typeface="+mn-lt"/>
              </a:rPr>
            </a:br>
            <a:endParaRPr lang="en-US">
              <a:ea typeface="Calibri"/>
              <a:cs typeface="Calibri"/>
            </a:endParaRPr>
          </a:p>
          <a:p>
            <a:r>
              <a:rPr lang="en-US"/>
              <a:t>This time can be reinvested into product creation, marketing, and business growth.  We expect Stephanie to increase sales by 20% within the first year of implementing the IS we are creating for her this semester</a:t>
            </a:r>
            <a:br>
              <a:rPr lang="en-US">
                <a:ea typeface="Calibri"/>
                <a:cs typeface="+mn-lt"/>
              </a:rPr>
            </a:br>
            <a:endParaRPr lang="en-US">
              <a:ea typeface="Calibri"/>
              <a:cs typeface="Calibri"/>
            </a:endParaRPr>
          </a:p>
        </p:txBody>
      </p:sp>
      <p:sp>
        <p:nvSpPr>
          <p:cNvPr id="4" name="Slide Number Placeholder 3"/>
          <p:cNvSpPr>
            <a:spLocks noGrp="1"/>
          </p:cNvSpPr>
          <p:nvPr>
            <p:ph type="sldNum" sz="quarter" idx="5"/>
          </p:nvPr>
        </p:nvSpPr>
        <p:spPr/>
        <p:txBody>
          <a:bodyPr/>
          <a:lstStyle/>
          <a:p>
            <a:fld id="{B62F9892-4FA8-4E47-8751-DA9332AF5A19}" type="slidenum">
              <a:rPr lang="en-US" smtClean="0"/>
              <a:t>1</a:t>
            </a:fld>
            <a:endParaRPr lang="en-US"/>
          </a:p>
        </p:txBody>
      </p:sp>
    </p:spTree>
    <p:extLst>
      <p:ext uri="{BB962C8B-B14F-4D97-AF65-F5344CB8AC3E}">
        <p14:creationId xmlns:p14="http://schemas.microsoft.com/office/powerpoint/2010/main" val="1836676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F6940-7377-D3E6-0139-9DA5E5F147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33308E-D077-931B-A5FC-541232E8DC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9AA321-806A-1CE8-D7EC-D52CF52FB6D7}"/>
              </a:ext>
            </a:extLst>
          </p:cNvPr>
          <p:cNvSpPr>
            <a:spLocks noGrp="1"/>
          </p:cNvSpPr>
          <p:nvPr>
            <p:ph type="body" idx="1"/>
          </p:nvPr>
        </p:nvSpPr>
        <p:spPr/>
        <p:txBody>
          <a:bodyPr/>
          <a:lstStyle/>
          <a:p>
            <a:r>
              <a:rPr lang="en-US">
                <a:ea typeface="Calibri"/>
                <a:cs typeface="Calibri"/>
              </a:rPr>
              <a:t>Presenter:  Hannah</a:t>
            </a:r>
          </a:p>
          <a:p>
            <a:r>
              <a:rPr lang="en-US">
                <a:ea typeface="Calibri"/>
                <a:cs typeface="Calibri"/>
              </a:rPr>
              <a:t>Transition to next Presenter:  NA this slide</a:t>
            </a:r>
          </a:p>
          <a:p>
            <a:endParaRPr lang="en-US">
              <a:ea typeface="Calibri"/>
              <a:cs typeface="Calibri"/>
            </a:endParaRPr>
          </a:p>
          <a:p>
            <a:r>
              <a:rPr lang="en-US"/>
              <a:t>Next, we'll look at the Input-Process-Output (IPO) charts. The IPO charts detail the logic and I/</a:t>
            </a:r>
            <a:r>
              <a:rPr lang="en-US" err="1"/>
              <a:t>Os</a:t>
            </a:r>
            <a:r>
              <a:rPr lang="en-US"/>
              <a:t> for each program.</a:t>
            </a:r>
          </a:p>
          <a:p>
            <a:endParaRPr lang="en-US">
              <a:ea typeface="Calibri"/>
              <a:cs typeface="Calibri"/>
            </a:endParaRPr>
          </a:p>
          <a:p>
            <a:r>
              <a:rPr lang="en-US"/>
              <a:t>The IPO charts break down complex processes into manageable steps, making development more straightforward.</a:t>
            </a:r>
            <a:endParaRPr lang="en-US">
              <a:ea typeface="Calibri"/>
              <a:cs typeface="Calibri"/>
            </a:endParaRPr>
          </a:p>
          <a:p>
            <a:endParaRPr lang="en-US">
              <a:ea typeface="Calibri"/>
              <a:cs typeface="Calibri"/>
            </a:endParaRPr>
          </a:p>
          <a:p>
            <a:r>
              <a:rPr lang="en-US">
                <a:ea typeface="Calibri"/>
                <a:cs typeface="Calibri"/>
              </a:rPr>
              <a:t>Combined, </a:t>
            </a:r>
            <a:r>
              <a:rPr lang="en-US"/>
              <a:t>the ERD and IPO charts provide a clear and organized method to transition from analysis to development. This will reduce development errors and improve code quality.  We expect the work done on these deliverables this Sprint will save hours down the road for our team and our client.  </a:t>
            </a:r>
            <a:br>
              <a:rPr lang="en-US">
                <a:cs typeface="+mn-lt"/>
              </a:rPr>
            </a:br>
            <a:br>
              <a:rPr lang="en-US">
                <a:cs typeface="+mn-lt"/>
              </a:rPr>
            </a:br>
            <a:r>
              <a:rPr lang="en-US">
                <a:ea typeface="Calibri" panose="020F0502020204030204"/>
                <a:cs typeface="Calibri" panose="020F0502020204030204"/>
              </a:rPr>
              <a:t>We expect to see development time savings through reduced rework that will lead to a reduction of 20% in development time, faster debugging that will save hours or days in debugging time, and improved code quality that translates to fewer bugs, better performance, and easier maintenance.</a:t>
            </a:r>
          </a:p>
          <a:p>
            <a:endParaRPr lang="en-US">
              <a:ea typeface="Calibri" panose="020F0502020204030204"/>
              <a:cs typeface="Calibri" panose="020F0502020204030204"/>
            </a:endParaRPr>
          </a:p>
          <a:p>
            <a:r>
              <a:rPr lang="en-US">
                <a:ea typeface="Calibri" panose="020F0502020204030204"/>
                <a:cs typeface="Calibri" panose="020F0502020204030204"/>
              </a:rPr>
              <a:t>We expect to see implementation time savings through a smoother implementation process and faster user proficiency.  Users who grasp the system's logic are less likely to encounter problems or ask for assistance.  We anticipate this will save approximately 3-4 hours of support by our team during the first two months after implementation</a:t>
            </a:r>
          </a:p>
        </p:txBody>
      </p:sp>
      <p:sp>
        <p:nvSpPr>
          <p:cNvPr id="4" name="Slide Number Placeholder 3">
            <a:extLst>
              <a:ext uri="{FF2B5EF4-FFF2-40B4-BE49-F238E27FC236}">
                <a16:creationId xmlns:a16="http://schemas.microsoft.com/office/drawing/2014/main" id="{174780F7-42D0-8BB8-C698-2294DE214820}"/>
              </a:ext>
            </a:extLst>
          </p:cNvPr>
          <p:cNvSpPr>
            <a:spLocks noGrp="1"/>
          </p:cNvSpPr>
          <p:nvPr>
            <p:ph type="sldNum" sz="quarter" idx="5"/>
          </p:nvPr>
        </p:nvSpPr>
        <p:spPr/>
        <p:txBody>
          <a:bodyPr/>
          <a:lstStyle/>
          <a:p>
            <a:fld id="{B62F9892-4FA8-4E47-8751-DA9332AF5A19}" type="slidenum">
              <a:rPr lang="en-US" smtClean="0"/>
              <a:t>10</a:t>
            </a:fld>
            <a:endParaRPr lang="en-US"/>
          </a:p>
        </p:txBody>
      </p:sp>
    </p:spTree>
    <p:extLst>
      <p:ext uri="{BB962C8B-B14F-4D97-AF65-F5344CB8AC3E}">
        <p14:creationId xmlns:p14="http://schemas.microsoft.com/office/powerpoint/2010/main" val="4186111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9A557-3CEF-A1D5-EFB2-48A035D2FC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BDC74-BEE1-225C-2673-2AD9A71016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EE9469-4CA0-85CB-AC10-4FA41AA120C2}"/>
              </a:ext>
            </a:extLst>
          </p:cNvPr>
          <p:cNvSpPr>
            <a:spLocks noGrp="1"/>
          </p:cNvSpPr>
          <p:nvPr>
            <p:ph type="body" idx="1"/>
          </p:nvPr>
        </p:nvSpPr>
        <p:spPr/>
        <p:txBody>
          <a:bodyPr/>
          <a:lstStyle/>
          <a:p>
            <a:r>
              <a:rPr lang="en-US"/>
              <a:t>Presenter: Hannah</a:t>
            </a:r>
          </a:p>
          <a:p>
            <a:r>
              <a:rPr lang="en-US"/>
              <a:t>Transition to next Presenter: NA this slide</a:t>
            </a:r>
          </a:p>
          <a:p>
            <a:endParaRPr lang="en-US">
              <a:ea typeface="Calibri" panose="020F0502020204030204"/>
              <a:cs typeface="Calibri" panose="020F0502020204030204"/>
            </a:endParaRPr>
          </a:p>
          <a:p>
            <a:r>
              <a:rPr lang="en-US">
                <a:ea typeface="Calibri" panose="020F0502020204030204"/>
                <a:cs typeface="Calibri" panose="020F0502020204030204"/>
              </a:rPr>
              <a:t>This slide covers the hardware and software requirements for our system </a:t>
            </a:r>
            <a:r>
              <a:rPr lang="en-US"/>
              <a:t>so that the development can begin and we can build the correct environment.</a:t>
            </a:r>
            <a:endParaRPr lang="en-US">
              <a:ea typeface="Calibri" panose="020F0502020204030204"/>
              <a:cs typeface="Calibri" panose="020F0502020204030204"/>
            </a:endParaRPr>
          </a:p>
          <a:p>
            <a:endParaRPr lang="en-US">
              <a:ea typeface="Calibri" panose="020F0502020204030204"/>
              <a:cs typeface="Calibri" panose="020F0502020204030204"/>
            </a:endParaRPr>
          </a:p>
          <a:p>
            <a:r>
              <a:rPr lang="en-US"/>
              <a:t>By specifying the exact hardware and software needed upfront, we eliminate the risk of environment mismatches that lead to development delays. This can reduce development time by an estimated 15%.</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DBC94DF2-A7F0-E219-AA68-61EAB75689AD}"/>
              </a:ext>
            </a:extLst>
          </p:cNvPr>
          <p:cNvSpPr>
            <a:spLocks noGrp="1"/>
          </p:cNvSpPr>
          <p:nvPr>
            <p:ph type="sldNum" sz="quarter" idx="5"/>
          </p:nvPr>
        </p:nvSpPr>
        <p:spPr/>
        <p:txBody>
          <a:bodyPr/>
          <a:lstStyle/>
          <a:p>
            <a:fld id="{B62F9892-4FA8-4E47-8751-DA9332AF5A19}" type="slidenum">
              <a:rPr lang="en-US" smtClean="0"/>
              <a:t>11</a:t>
            </a:fld>
            <a:endParaRPr lang="en-US"/>
          </a:p>
        </p:txBody>
      </p:sp>
    </p:spTree>
    <p:extLst>
      <p:ext uri="{BB962C8B-B14F-4D97-AF65-F5344CB8AC3E}">
        <p14:creationId xmlns:p14="http://schemas.microsoft.com/office/powerpoint/2010/main" val="927961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E6A5A-707C-112D-80F2-737099CB8A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211E66-5800-6826-26C8-5565D8EF01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FE29EF-9C4D-913C-D2A0-376349995033}"/>
              </a:ext>
            </a:extLst>
          </p:cNvPr>
          <p:cNvSpPr>
            <a:spLocks noGrp="1"/>
          </p:cNvSpPr>
          <p:nvPr>
            <p:ph type="body" idx="1"/>
          </p:nvPr>
        </p:nvSpPr>
        <p:spPr/>
        <p:txBody>
          <a:bodyPr/>
          <a:lstStyle/>
          <a:p>
            <a:r>
              <a:rPr lang="en-US"/>
              <a:t>Presenter: Hannah</a:t>
            </a:r>
          </a:p>
          <a:p>
            <a:r>
              <a:rPr lang="en-US"/>
              <a:t>Transition to next Presenter: NA this slide</a:t>
            </a:r>
          </a:p>
          <a:p>
            <a:endParaRPr lang="en-US">
              <a:ea typeface="Calibri" panose="020F0502020204030204"/>
              <a:cs typeface="Calibri" panose="020F0502020204030204"/>
            </a:endParaRPr>
          </a:p>
          <a:p>
            <a:r>
              <a:rPr lang="en-US">
                <a:ea typeface="Calibri" panose="020F0502020204030204"/>
                <a:cs typeface="Calibri" panose="020F0502020204030204"/>
              </a:rPr>
              <a:t>This slide covers the programs included in our IS.</a:t>
            </a:r>
          </a:p>
          <a:p>
            <a:endParaRPr lang="en-US">
              <a:ea typeface="Calibri" panose="020F0502020204030204"/>
              <a:cs typeface="Calibri" panose="020F0502020204030204"/>
            </a:endParaRPr>
          </a:p>
          <a:p>
            <a:r>
              <a:rPr lang="en-US"/>
              <a:t>Our detailed IPO charts and program logic specifications reduce the risk of misinterpretations and coding errors, potentially saving developers hours of debugging and rework. </a:t>
            </a: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8F2E3016-F46D-A2CF-28FB-2EE23402101E}"/>
              </a:ext>
            </a:extLst>
          </p:cNvPr>
          <p:cNvSpPr>
            <a:spLocks noGrp="1"/>
          </p:cNvSpPr>
          <p:nvPr>
            <p:ph type="sldNum" sz="quarter" idx="5"/>
          </p:nvPr>
        </p:nvSpPr>
        <p:spPr/>
        <p:txBody>
          <a:bodyPr/>
          <a:lstStyle/>
          <a:p>
            <a:fld id="{B62F9892-4FA8-4E47-8751-DA9332AF5A19}" type="slidenum">
              <a:rPr lang="en-US" smtClean="0"/>
              <a:t>12</a:t>
            </a:fld>
            <a:endParaRPr lang="en-US"/>
          </a:p>
        </p:txBody>
      </p:sp>
    </p:spTree>
    <p:extLst>
      <p:ext uri="{BB962C8B-B14F-4D97-AF65-F5344CB8AC3E}">
        <p14:creationId xmlns:p14="http://schemas.microsoft.com/office/powerpoint/2010/main" val="2353373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970DF-6B3A-C819-C880-35048317BF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9BA60E-06C4-BAFC-7CEB-03A8F9B9CA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2FCDFC-CB91-6CD9-1793-33E080BF3BB6}"/>
              </a:ext>
            </a:extLst>
          </p:cNvPr>
          <p:cNvSpPr>
            <a:spLocks noGrp="1"/>
          </p:cNvSpPr>
          <p:nvPr>
            <p:ph type="body" idx="1"/>
          </p:nvPr>
        </p:nvSpPr>
        <p:spPr/>
        <p:txBody>
          <a:bodyPr/>
          <a:lstStyle/>
          <a:p>
            <a:r>
              <a:rPr lang="en-US"/>
              <a:t>Presenter: Hannah</a:t>
            </a:r>
          </a:p>
          <a:p>
            <a:r>
              <a:rPr lang="en-US"/>
              <a:t>Transition to next Presenter: NA this slide</a:t>
            </a:r>
          </a:p>
          <a:p>
            <a:endParaRPr lang="en-US">
              <a:ea typeface="Calibri" panose="020F0502020204030204"/>
              <a:cs typeface="Calibri" panose="020F0502020204030204"/>
            </a:endParaRPr>
          </a:p>
          <a:p>
            <a:r>
              <a:rPr lang="en-US">
                <a:ea typeface="Calibri" panose="020F0502020204030204"/>
                <a:cs typeface="Calibri" panose="020F0502020204030204"/>
              </a:rPr>
              <a:t>This slide covers the Program Inputs, Outputs &amp; Logic</a:t>
            </a:r>
            <a:br>
              <a:rPr lang="en-US">
                <a:ea typeface="Calibri" panose="020F0502020204030204"/>
                <a:cs typeface="+mn-lt"/>
              </a:rPr>
            </a:br>
            <a:br>
              <a:rPr lang="en-US">
                <a:ea typeface="Calibri" panose="020F0502020204030204"/>
                <a:cs typeface="+mn-lt"/>
              </a:rPr>
            </a:br>
            <a:r>
              <a:rPr lang="en-US"/>
              <a:t>By mapping out all program inputs and outputs, we minimize the chance of data flow issues during development, estimated to save at least 10 development hours.</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FBC0C567-84E8-CA47-C70C-81BA984FB53A}"/>
              </a:ext>
            </a:extLst>
          </p:cNvPr>
          <p:cNvSpPr>
            <a:spLocks noGrp="1"/>
          </p:cNvSpPr>
          <p:nvPr>
            <p:ph type="sldNum" sz="quarter" idx="5"/>
          </p:nvPr>
        </p:nvSpPr>
        <p:spPr/>
        <p:txBody>
          <a:bodyPr/>
          <a:lstStyle/>
          <a:p>
            <a:fld id="{B62F9892-4FA8-4E47-8751-DA9332AF5A19}" type="slidenum">
              <a:rPr lang="en-US" smtClean="0"/>
              <a:t>13</a:t>
            </a:fld>
            <a:endParaRPr lang="en-US"/>
          </a:p>
        </p:txBody>
      </p:sp>
    </p:spTree>
    <p:extLst>
      <p:ext uri="{BB962C8B-B14F-4D97-AF65-F5344CB8AC3E}">
        <p14:creationId xmlns:p14="http://schemas.microsoft.com/office/powerpoint/2010/main" val="408935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45A28-E90D-D841-6979-512DA83740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76179F-2D1E-4F55-D659-028D46BF2A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A88F49-A79D-1751-0855-01E1F1331E25}"/>
              </a:ext>
            </a:extLst>
          </p:cNvPr>
          <p:cNvSpPr>
            <a:spLocks noGrp="1"/>
          </p:cNvSpPr>
          <p:nvPr>
            <p:ph type="body" idx="1"/>
          </p:nvPr>
        </p:nvSpPr>
        <p:spPr/>
        <p:txBody>
          <a:bodyPr/>
          <a:lstStyle/>
          <a:p>
            <a:r>
              <a:rPr lang="en-US"/>
              <a:t>Presenter: Hannah</a:t>
            </a:r>
          </a:p>
          <a:p>
            <a:r>
              <a:rPr lang="en-US" dirty="0"/>
              <a:t>Transition to next Presenter: NA this slide</a:t>
            </a:r>
          </a:p>
          <a:p>
            <a:endParaRPr lang="en-US" dirty="0">
              <a:ea typeface="Calibri" panose="020F0502020204030204"/>
              <a:cs typeface="Calibri" panose="020F0502020204030204"/>
            </a:endParaRPr>
          </a:p>
          <a:p>
            <a:r>
              <a:rPr lang="en-US" dirty="0">
                <a:ea typeface="Calibri" panose="020F0502020204030204"/>
                <a:cs typeface="Calibri" panose="020F0502020204030204"/>
              </a:rPr>
              <a:t>This slide covers the Navigation Diagram of our IS.</a:t>
            </a:r>
          </a:p>
          <a:p>
            <a:endParaRPr lang="en-US" dirty="0">
              <a:ea typeface="Calibri" panose="020F0502020204030204"/>
              <a:cs typeface="Calibri" panose="020F0502020204030204"/>
            </a:endParaRPr>
          </a:p>
          <a:p>
            <a:r>
              <a:rPr lang="en-US" dirty="0">
                <a:ea typeface="Calibri" panose="020F0502020204030204"/>
                <a:cs typeface="Calibri" panose="020F0502020204030204"/>
              </a:rPr>
              <a:t>The benefits of a well-defined navigation diagram are reduced development time, improved user experience and reduced training time, enhanced usability and reduced user errors, streamlined User Acceptance Testing, and Improved Stakeholder </a:t>
            </a:r>
            <a:r>
              <a:rPr lang="en-US" dirty="0" err="1">
                <a:ea typeface="Calibri" panose="020F0502020204030204"/>
                <a:cs typeface="Calibri" panose="020F0502020204030204"/>
              </a:rPr>
              <a:t>Communicaiton</a:t>
            </a:r>
            <a:r>
              <a:rPr lang="en-US" dirty="0">
                <a:ea typeface="Calibri" panose="020F0502020204030204"/>
                <a:cs typeface="Calibri" panose="020F0502020204030204"/>
              </a:rPr>
              <a:t> and Alignment.</a:t>
            </a:r>
          </a:p>
        </p:txBody>
      </p:sp>
      <p:sp>
        <p:nvSpPr>
          <p:cNvPr id="4" name="Slide Number Placeholder 3">
            <a:extLst>
              <a:ext uri="{FF2B5EF4-FFF2-40B4-BE49-F238E27FC236}">
                <a16:creationId xmlns:a16="http://schemas.microsoft.com/office/drawing/2014/main" id="{3ADA1C08-6FF4-38D0-479B-0D3E353A59A4}"/>
              </a:ext>
            </a:extLst>
          </p:cNvPr>
          <p:cNvSpPr>
            <a:spLocks noGrp="1"/>
          </p:cNvSpPr>
          <p:nvPr>
            <p:ph type="sldNum" sz="quarter" idx="5"/>
          </p:nvPr>
        </p:nvSpPr>
        <p:spPr/>
        <p:txBody>
          <a:bodyPr/>
          <a:lstStyle/>
          <a:p>
            <a:fld id="{B62F9892-4FA8-4E47-8751-DA9332AF5A19}" type="slidenum">
              <a:rPr lang="en-US" smtClean="0"/>
              <a:t>14</a:t>
            </a:fld>
            <a:endParaRPr lang="en-US"/>
          </a:p>
        </p:txBody>
      </p:sp>
    </p:spTree>
    <p:extLst>
      <p:ext uri="{BB962C8B-B14F-4D97-AF65-F5344CB8AC3E}">
        <p14:creationId xmlns:p14="http://schemas.microsoft.com/office/powerpoint/2010/main" val="1116512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E3044-7BB5-11AF-535E-FBAAD09531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FB0FCB-A371-CDD7-1E61-998901AC00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46228D-1B64-555D-F17C-35A7699BFBF9}"/>
              </a:ext>
            </a:extLst>
          </p:cNvPr>
          <p:cNvSpPr>
            <a:spLocks noGrp="1"/>
          </p:cNvSpPr>
          <p:nvPr>
            <p:ph type="body" idx="1"/>
          </p:nvPr>
        </p:nvSpPr>
        <p:spPr/>
        <p:txBody>
          <a:bodyPr/>
          <a:lstStyle/>
          <a:p>
            <a:r>
              <a:rPr lang="en-US"/>
              <a:t>Presenter: Hannah</a:t>
            </a:r>
          </a:p>
          <a:p>
            <a:r>
              <a:rPr lang="en-US"/>
              <a:t>Transition to next Presenter: Heather</a:t>
            </a:r>
          </a:p>
        </p:txBody>
      </p:sp>
      <p:sp>
        <p:nvSpPr>
          <p:cNvPr id="4" name="Slide Number Placeholder 3">
            <a:extLst>
              <a:ext uri="{FF2B5EF4-FFF2-40B4-BE49-F238E27FC236}">
                <a16:creationId xmlns:a16="http://schemas.microsoft.com/office/drawing/2014/main" id="{397723C8-5DCC-EE7B-074C-1DB63B36F188}"/>
              </a:ext>
            </a:extLst>
          </p:cNvPr>
          <p:cNvSpPr>
            <a:spLocks noGrp="1"/>
          </p:cNvSpPr>
          <p:nvPr>
            <p:ph type="sldNum" sz="quarter" idx="5"/>
          </p:nvPr>
        </p:nvSpPr>
        <p:spPr/>
        <p:txBody>
          <a:bodyPr/>
          <a:lstStyle/>
          <a:p>
            <a:fld id="{B62F9892-4FA8-4E47-8751-DA9332AF5A19}" type="slidenum">
              <a:rPr lang="en-US" smtClean="0"/>
              <a:t>15</a:t>
            </a:fld>
            <a:endParaRPr lang="en-US"/>
          </a:p>
        </p:txBody>
      </p:sp>
    </p:spTree>
    <p:extLst>
      <p:ext uri="{BB962C8B-B14F-4D97-AF65-F5344CB8AC3E}">
        <p14:creationId xmlns:p14="http://schemas.microsoft.com/office/powerpoint/2010/main" val="1775352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43617-2311-0443-03B5-DB90457F9E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83767-8CEB-8E66-0721-F5CFD5FB08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919D9A-2E91-B1CE-DD23-F2EAE90B05A4}"/>
              </a:ext>
            </a:extLst>
          </p:cNvPr>
          <p:cNvSpPr>
            <a:spLocks noGrp="1"/>
          </p:cNvSpPr>
          <p:nvPr>
            <p:ph type="body" idx="1"/>
          </p:nvPr>
        </p:nvSpPr>
        <p:spPr/>
        <p:txBody>
          <a:bodyPr/>
          <a:lstStyle/>
          <a:p>
            <a:r>
              <a:rPr lang="en-US">
                <a:ea typeface="Calibri"/>
                <a:cs typeface="Calibri"/>
              </a:rPr>
              <a:t>Presenter:  Heather</a:t>
            </a:r>
          </a:p>
          <a:p>
            <a:r>
              <a:rPr lang="en-US">
                <a:ea typeface="Calibri"/>
                <a:cs typeface="Calibri"/>
              </a:rPr>
              <a:t>Transition to next Presenter:  NA this slide</a:t>
            </a:r>
          </a:p>
          <a:p>
            <a:endParaRPr lang="en-US">
              <a:ea typeface="Calibri"/>
              <a:cs typeface="Calibri"/>
            </a:endParaRPr>
          </a:p>
          <a:p>
            <a:r>
              <a:rPr lang="en-US"/>
              <a:t>Now, let's move on to project updates. We've successfully completed all the planned deliverables for Sprint 3 as </a:t>
            </a:r>
            <a:r>
              <a:rPr lang="en-US" err="1"/>
              <a:t>demo'd</a:t>
            </a:r>
            <a:r>
              <a:rPr lang="en-US"/>
              <a:t> in the previous slides.</a:t>
            </a:r>
          </a:p>
          <a:p>
            <a:endParaRPr lang="en-US"/>
          </a:p>
          <a:p>
            <a:r>
              <a:rPr lang="en-US"/>
              <a:t>We've updated the previous documentation to reflect the changes made in this sprint, ensuring that our documentation remains current and accurate.</a:t>
            </a:r>
          </a:p>
          <a:p>
            <a:endParaRPr lang="en-US"/>
          </a:p>
          <a:p>
            <a:r>
              <a:rPr lang="en-US"/>
              <a:t>By completing all planned deliverables, we've maintained our project timeline and budget, demonstrating our commitment to efficient project management.</a:t>
            </a:r>
            <a:endParaRPr lang="en-US">
              <a:ea typeface="Calibri"/>
              <a:cs typeface="Calibri"/>
            </a:endParaRPr>
          </a:p>
          <a:p>
            <a:endParaRPr lang="en-US"/>
          </a:p>
          <a:p>
            <a:r>
              <a:rPr lang="en-US"/>
              <a:t>We have also completed the Sprint 3 Backlog and Burn Down Chart, which shows that we have completed all planned work for this sprint.</a:t>
            </a:r>
          </a:p>
          <a:p>
            <a:endParaRPr lang="en-US">
              <a:ea typeface="Calibri"/>
              <a:cs typeface="Calibri"/>
            </a:endParaRPr>
          </a:p>
        </p:txBody>
      </p:sp>
      <p:sp>
        <p:nvSpPr>
          <p:cNvPr id="4" name="Slide Number Placeholder 3">
            <a:extLst>
              <a:ext uri="{FF2B5EF4-FFF2-40B4-BE49-F238E27FC236}">
                <a16:creationId xmlns:a16="http://schemas.microsoft.com/office/drawing/2014/main" id="{6E92DAAD-44EE-FC3E-ED85-D45341B49980}"/>
              </a:ext>
            </a:extLst>
          </p:cNvPr>
          <p:cNvSpPr>
            <a:spLocks noGrp="1"/>
          </p:cNvSpPr>
          <p:nvPr>
            <p:ph type="sldNum" sz="quarter" idx="5"/>
          </p:nvPr>
        </p:nvSpPr>
        <p:spPr/>
        <p:txBody>
          <a:bodyPr/>
          <a:lstStyle/>
          <a:p>
            <a:fld id="{B62F9892-4FA8-4E47-8751-DA9332AF5A19}" type="slidenum">
              <a:rPr lang="en-US" smtClean="0"/>
              <a:t>16</a:t>
            </a:fld>
            <a:endParaRPr lang="en-US"/>
          </a:p>
        </p:txBody>
      </p:sp>
    </p:spTree>
    <p:extLst>
      <p:ext uri="{BB962C8B-B14F-4D97-AF65-F5344CB8AC3E}">
        <p14:creationId xmlns:p14="http://schemas.microsoft.com/office/powerpoint/2010/main" val="825272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23566-2CB6-E011-E904-07E9F675A2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D247D-84F3-095C-155E-58A7DE5212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1F691-F9A9-110D-BDFE-BC3D4854D4DA}"/>
              </a:ext>
            </a:extLst>
          </p:cNvPr>
          <p:cNvSpPr>
            <a:spLocks noGrp="1"/>
          </p:cNvSpPr>
          <p:nvPr>
            <p:ph type="body" idx="1"/>
          </p:nvPr>
        </p:nvSpPr>
        <p:spPr/>
        <p:txBody>
          <a:bodyPr/>
          <a:lstStyle/>
          <a:p>
            <a:r>
              <a:rPr lang="en-US">
                <a:ea typeface="Calibri"/>
                <a:cs typeface="Calibri"/>
              </a:rPr>
              <a:t>Presenter:  Heather</a:t>
            </a:r>
          </a:p>
          <a:p>
            <a:r>
              <a:rPr lang="en-US">
                <a:ea typeface="Calibri"/>
                <a:cs typeface="Calibri"/>
              </a:rPr>
              <a:t>Transition to next Presenter:  NA this slide</a:t>
            </a:r>
          </a:p>
          <a:p>
            <a:endParaRPr lang="en-US">
              <a:ea typeface="Calibri"/>
              <a:cs typeface="Calibri"/>
            </a:endParaRPr>
          </a:p>
          <a:p>
            <a:r>
              <a:rPr lang="en-US"/>
              <a:t>Here is the Sprint 3 Backlog. As you can see, we broke down the work into manageable tasks, and assigned them to team members.</a:t>
            </a:r>
            <a:endParaRPr lang="en-US">
              <a:ea typeface="Calibri"/>
              <a:cs typeface="Calibri"/>
            </a:endParaRPr>
          </a:p>
          <a:p>
            <a:endParaRPr lang="en-US">
              <a:ea typeface="Calibri"/>
              <a:cs typeface="Calibri"/>
            </a:endParaRPr>
          </a:p>
          <a:p>
            <a:r>
              <a:rPr lang="en-US">
                <a:ea typeface="Calibri"/>
                <a:cs typeface="Calibri"/>
              </a:rPr>
              <a:t>Since our IS </a:t>
            </a:r>
            <a:r>
              <a:rPr lang="en-US" err="1">
                <a:ea typeface="Calibri"/>
                <a:cs typeface="Calibri"/>
              </a:rPr>
              <a:t>is</a:t>
            </a:r>
            <a:r>
              <a:rPr lang="en-US">
                <a:ea typeface="Calibri"/>
                <a:cs typeface="Calibri"/>
              </a:rPr>
              <a:t> being developed in an agile environment, our thoroughly managed Project and Sprint Backlogs have benefited our team in the following areas:  enhanced transparency and communication, increased predictability and planning, and improved quality and accountability.</a:t>
            </a:r>
          </a:p>
          <a:p>
            <a:endParaRPr lang="en-US">
              <a:ea typeface="Calibri"/>
              <a:cs typeface="Calibri"/>
            </a:endParaRPr>
          </a:p>
          <a:p>
            <a:r>
              <a:rPr lang="en-US">
                <a:ea typeface="Calibri"/>
                <a:cs typeface="Calibri"/>
              </a:rPr>
              <a:t>The bulk of deliverables for Sprint 3 was foundational for future construction of our IS, as a result we focused on prioritization, reducing future rework needs, and better resource allocation.</a:t>
            </a:r>
          </a:p>
          <a:p>
            <a:endParaRPr lang="en-US">
              <a:ea typeface="Calibri"/>
              <a:cs typeface="Calibri"/>
            </a:endParaRPr>
          </a:p>
          <a:p>
            <a:r>
              <a:rPr lang="en-US">
                <a:ea typeface="Calibri"/>
                <a:cs typeface="Calibri"/>
              </a:rPr>
              <a:t>By prioritizing backlog items, our team was able to focus on the most important tasks, maximizing efficiency and productivity.</a:t>
            </a:r>
          </a:p>
          <a:p>
            <a:endParaRPr lang="en-US">
              <a:ea typeface="Calibri"/>
              <a:cs typeface="Calibri"/>
            </a:endParaRPr>
          </a:p>
          <a:p>
            <a:r>
              <a:rPr lang="en-US">
                <a:ea typeface="Calibri"/>
                <a:cs typeface="Calibri"/>
              </a:rPr>
              <a:t>By clearly defining requirements and tasks, our backlog has reduced the risk of wasted effort and lead to more efficient use of our resources.  </a:t>
            </a:r>
          </a:p>
          <a:p>
            <a:endParaRPr lang="en-US">
              <a:ea typeface="Calibri"/>
              <a:cs typeface="Calibri"/>
            </a:endParaRPr>
          </a:p>
          <a:p>
            <a:r>
              <a:rPr lang="en-US">
                <a:ea typeface="Calibri"/>
                <a:cs typeface="Calibri"/>
              </a:rPr>
              <a:t>Through better resource allocation, we have a better handle on the scope of our work, the tasks involved, and will be able to ensure faster project completion.</a:t>
            </a:r>
          </a:p>
          <a:p>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02A0ED3B-6ACD-615C-B65F-ECD20FAE9FE5}"/>
              </a:ext>
            </a:extLst>
          </p:cNvPr>
          <p:cNvSpPr>
            <a:spLocks noGrp="1"/>
          </p:cNvSpPr>
          <p:nvPr>
            <p:ph type="sldNum" sz="quarter" idx="5"/>
          </p:nvPr>
        </p:nvSpPr>
        <p:spPr/>
        <p:txBody>
          <a:bodyPr/>
          <a:lstStyle/>
          <a:p>
            <a:fld id="{B62F9892-4FA8-4E47-8751-DA9332AF5A19}" type="slidenum">
              <a:rPr lang="en-US" smtClean="0"/>
              <a:t>17</a:t>
            </a:fld>
            <a:endParaRPr lang="en-US"/>
          </a:p>
        </p:txBody>
      </p:sp>
    </p:spTree>
    <p:extLst>
      <p:ext uri="{BB962C8B-B14F-4D97-AF65-F5344CB8AC3E}">
        <p14:creationId xmlns:p14="http://schemas.microsoft.com/office/powerpoint/2010/main" val="1165118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D496C-EFF0-09FF-035D-6C4C8806B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EA73E4-A6AA-0384-DE02-33043E75BA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21BA47-11F9-4E13-58D5-244F8CCAC002}"/>
              </a:ext>
            </a:extLst>
          </p:cNvPr>
          <p:cNvSpPr>
            <a:spLocks noGrp="1"/>
          </p:cNvSpPr>
          <p:nvPr>
            <p:ph type="body" idx="1"/>
          </p:nvPr>
        </p:nvSpPr>
        <p:spPr/>
        <p:txBody>
          <a:bodyPr/>
          <a:lstStyle/>
          <a:p>
            <a:r>
              <a:rPr lang="en-US">
                <a:ea typeface="Calibri"/>
                <a:cs typeface="Calibri"/>
              </a:rPr>
              <a:t>Presenter:  Heather</a:t>
            </a:r>
          </a:p>
          <a:p>
            <a:r>
              <a:rPr lang="en-US">
                <a:ea typeface="Calibri"/>
                <a:cs typeface="Calibri"/>
              </a:rPr>
              <a:t>Transition to next Presenter:  NA this slide</a:t>
            </a:r>
          </a:p>
          <a:p>
            <a:endParaRPr lang="en-US">
              <a:ea typeface="Calibri"/>
              <a:cs typeface="Calibri"/>
            </a:endParaRPr>
          </a:p>
          <a:p>
            <a:r>
              <a:rPr lang="en-US"/>
              <a:t>This is our Sprint 3 Burn Down Chart. As you can see, we have completed all work for this sprint, and are on target for future sprints.</a:t>
            </a:r>
          </a:p>
          <a:p>
            <a:endParaRPr lang="en-US"/>
          </a:p>
          <a:p>
            <a:r>
              <a:rPr lang="en-US"/>
              <a:t>I would like to take a moment explain the spike in activity and effort above the ideal line on our Burn Down Chart.  After completing our assigned backlog items individually, our team decided to collaborate on the best ways to incorporate engaging visuals and feedback received previously into our Sprint 3 work.  </a:t>
            </a:r>
          </a:p>
          <a:p>
            <a:endParaRPr lang="en-US"/>
          </a:p>
          <a:p>
            <a:r>
              <a:rPr lang="en-US"/>
              <a:t>We are confident in our efforts to deliver a stronger presentation to you tonight.</a:t>
            </a:r>
            <a:br>
              <a:rPr lang="en-US">
                <a:ea typeface="Calibri"/>
                <a:cs typeface="+mn-lt"/>
              </a:rPr>
            </a:br>
            <a:br>
              <a:rPr lang="en-US">
                <a:ea typeface="Calibri"/>
                <a:cs typeface="+mn-lt"/>
              </a:rPr>
            </a:br>
            <a:r>
              <a:rPr lang="en-US">
                <a:ea typeface="Calibri"/>
                <a:cs typeface="Calibri"/>
              </a:rPr>
              <a:t>We also hope you enjoyed the story we told tonight as we focused on the benefits of our deliverables for this Sprint.</a:t>
            </a:r>
          </a:p>
          <a:p>
            <a:endParaRPr lang="en-US">
              <a:ea typeface="Calibri"/>
              <a:cs typeface="Calibri"/>
            </a:endParaRPr>
          </a:p>
        </p:txBody>
      </p:sp>
      <p:sp>
        <p:nvSpPr>
          <p:cNvPr id="4" name="Slide Number Placeholder 3">
            <a:extLst>
              <a:ext uri="{FF2B5EF4-FFF2-40B4-BE49-F238E27FC236}">
                <a16:creationId xmlns:a16="http://schemas.microsoft.com/office/drawing/2014/main" id="{B5CF306C-F39D-C843-9F03-C53E4721F854}"/>
              </a:ext>
            </a:extLst>
          </p:cNvPr>
          <p:cNvSpPr>
            <a:spLocks noGrp="1"/>
          </p:cNvSpPr>
          <p:nvPr>
            <p:ph type="sldNum" sz="quarter" idx="5"/>
          </p:nvPr>
        </p:nvSpPr>
        <p:spPr/>
        <p:txBody>
          <a:bodyPr/>
          <a:lstStyle/>
          <a:p>
            <a:fld id="{B62F9892-4FA8-4E47-8751-DA9332AF5A19}" type="slidenum">
              <a:rPr lang="en-US" smtClean="0"/>
              <a:t>18</a:t>
            </a:fld>
            <a:endParaRPr lang="en-US"/>
          </a:p>
        </p:txBody>
      </p:sp>
    </p:spTree>
    <p:extLst>
      <p:ext uri="{BB962C8B-B14F-4D97-AF65-F5344CB8AC3E}">
        <p14:creationId xmlns:p14="http://schemas.microsoft.com/office/powerpoint/2010/main" val="956616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Presenter:  Heather</a:t>
            </a:r>
          </a:p>
          <a:p>
            <a:r>
              <a:rPr lang="en-US">
                <a:ea typeface="Calibri"/>
                <a:cs typeface="Calibri"/>
              </a:rPr>
              <a:t>Transition to next Presenter:  NA this slide</a:t>
            </a:r>
          </a:p>
          <a:p>
            <a:endParaRPr lang="en-US">
              <a:ea typeface="Calibri"/>
              <a:cs typeface="Calibri"/>
            </a:endParaRPr>
          </a:p>
          <a:p>
            <a:r>
              <a:rPr lang="en-US"/>
              <a:t>This concludes our presentation, but we would like to encourage your feedback on the deliverables we </a:t>
            </a:r>
            <a:r>
              <a:rPr lang="en-US" err="1"/>
              <a:t>demo’d</a:t>
            </a:r>
            <a:r>
              <a:rPr lang="en-US"/>
              <a:t>. Your input is crucial for ensuring that we are on the right track. Please feel free to ask any questions you have now.</a:t>
            </a:r>
          </a:p>
        </p:txBody>
      </p:sp>
      <p:sp>
        <p:nvSpPr>
          <p:cNvPr id="4" name="Slide Number Placeholder 3"/>
          <p:cNvSpPr>
            <a:spLocks noGrp="1"/>
          </p:cNvSpPr>
          <p:nvPr>
            <p:ph type="sldNum" sz="quarter" idx="5"/>
          </p:nvPr>
        </p:nvSpPr>
        <p:spPr/>
        <p:txBody>
          <a:bodyPr/>
          <a:lstStyle/>
          <a:p>
            <a:fld id="{B62F9892-4FA8-4E47-8751-DA9332AF5A19}" type="slidenum">
              <a:rPr lang="en-US" smtClean="0"/>
              <a:t>19</a:t>
            </a:fld>
            <a:endParaRPr lang="en-US"/>
          </a:p>
        </p:txBody>
      </p:sp>
    </p:spTree>
    <p:extLst>
      <p:ext uri="{BB962C8B-B14F-4D97-AF65-F5344CB8AC3E}">
        <p14:creationId xmlns:p14="http://schemas.microsoft.com/office/powerpoint/2010/main" val="3416952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Presenter: Lauren</a:t>
            </a:r>
          </a:p>
          <a:p>
            <a:pPr marL="0" marR="0">
              <a:lnSpc>
                <a:spcPct val="115000"/>
              </a:lnSpc>
              <a:spcAft>
                <a:spcPts val="800"/>
              </a:spcAft>
            </a:pPr>
            <a:r>
              <a:rPr lang="en-US"/>
              <a:t>Transition to next Presenter: NA this slide</a:t>
            </a:r>
            <a:br>
              <a:rPr lang="en-US"/>
            </a:br>
            <a:endParaRPr lang="en-US"/>
          </a:p>
          <a:p>
            <a:r>
              <a:rPr lang="en-US"/>
              <a:t>This Sprint our team spent extra time reflecting on the feedback received previously.  As a result, we have decided to focus on demonstrating clear communication and iterative progress toward completion of this project for you tonight.  </a:t>
            </a:r>
          </a:p>
          <a:p>
            <a:endParaRPr lang="en-US"/>
          </a:p>
          <a:p>
            <a:r>
              <a:rPr lang="en-US"/>
              <a:t>In terms of deliverables, Sprint 3 was focused on solidifying our understanding of the system's data flow and structure. We've made significant progress in documenting and visualizing these critical aspects.  This sprint was important for laying a solid foundation for the development sprints that follow.</a:t>
            </a:r>
          </a:p>
          <a:p>
            <a:pPr>
              <a:lnSpc>
                <a:spcPct val="114999"/>
              </a:lnSpc>
              <a:spcAft>
                <a:spcPts val="800"/>
              </a:spcAft>
            </a:pPr>
            <a:endParaRPr lang="en-US">
              <a:ea typeface="Calibri"/>
              <a:cs typeface="+mn-lt"/>
            </a:endParaRPr>
          </a:p>
        </p:txBody>
      </p:sp>
      <p:sp>
        <p:nvSpPr>
          <p:cNvPr id="4" name="Slide Number Placeholder 3"/>
          <p:cNvSpPr>
            <a:spLocks noGrp="1"/>
          </p:cNvSpPr>
          <p:nvPr>
            <p:ph type="sldNum" sz="quarter" idx="5"/>
          </p:nvPr>
        </p:nvSpPr>
        <p:spPr/>
        <p:txBody>
          <a:bodyPr/>
          <a:lstStyle/>
          <a:p>
            <a:fld id="{B62F9892-4FA8-4E47-8751-DA9332AF5A19}" type="slidenum">
              <a:rPr lang="en-US" smtClean="0"/>
              <a:t>2</a:t>
            </a:fld>
            <a:endParaRPr lang="en-US"/>
          </a:p>
        </p:txBody>
      </p:sp>
    </p:spTree>
    <p:extLst>
      <p:ext uri="{BB962C8B-B14F-4D97-AF65-F5344CB8AC3E}">
        <p14:creationId xmlns:p14="http://schemas.microsoft.com/office/powerpoint/2010/main" val="415348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4866-B379-A387-291E-1097D70D4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CE399C-76B6-8926-E22A-4AD8827E3C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D7034-2CF1-E514-DD1C-473A1195448F}"/>
              </a:ext>
            </a:extLst>
          </p:cNvPr>
          <p:cNvSpPr>
            <a:spLocks noGrp="1"/>
          </p:cNvSpPr>
          <p:nvPr>
            <p:ph type="body" idx="1"/>
          </p:nvPr>
        </p:nvSpPr>
        <p:spPr/>
        <p:txBody>
          <a:bodyPr/>
          <a:lstStyle/>
          <a:p>
            <a:r>
              <a:rPr lang="en-US">
                <a:ea typeface="Calibri"/>
                <a:cs typeface="Calibri"/>
              </a:rPr>
              <a:t>Presenter:  Lauren</a:t>
            </a:r>
          </a:p>
          <a:p>
            <a:r>
              <a:rPr lang="en-US">
                <a:ea typeface="Calibri"/>
                <a:cs typeface="Calibri"/>
              </a:rPr>
              <a:t>Transition to next Presenter:  NA this slide</a:t>
            </a:r>
          </a:p>
          <a:p>
            <a:endParaRPr lang="en-US">
              <a:ea typeface="Calibri"/>
              <a:cs typeface="Calibri"/>
            </a:endParaRPr>
          </a:p>
          <a:p>
            <a:r>
              <a:rPr lang="en-US"/>
              <a:t>Let's start with the Data Flow Diagram (DFD) package. This is a crucial deliverable as it visually represents how data moves through the system. We've completed revisions to the Context Diagram and construction the DFD Level 0 and Level 1 for all five of the core processes for the system.</a:t>
            </a:r>
            <a:endParaRPr lang="en-US">
              <a:ea typeface="Calibri"/>
              <a:cs typeface="Calibri"/>
            </a:endParaRPr>
          </a:p>
          <a:p>
            <a:endParaRPr lang="en-US">
              <a:ea typeface="Calibri"/>
              <a:cs typeface="Calibri"/>
            </a:endParaRPr>
          </a:p>
          <a:p>
            <a:r>
              <a:rPr lang="en-US"/>
              <a:t>We believe the combined 10 hours of time invested in our DFD Package this Sprint will prevent at least 20 hours of rework time in future sprints.</a:t>
            </a:r>
            <a:endParaRPr lang="en-US">
              <a:ea typeface="Calibri"/>
              <a:cs typeface="Calibri"/>
            </a:endParaRPr>
          </a:p>
          <a:p>
            <a:endParaRPr lang="en-US">
              <a:ea typeface="Calibri"/>
              <a:cs typeface="Calibri"/>
            </a:endParaRPr>
          </a:p>
          <a:p>
            <a:r>
              <a:rPr lang="en-US">
                <a:ea typeface="Calibri"/>
                <a:cs typeface="Calibri"/>
              </a:rPr>
              <a:t>For our client, Stephanie, we believe a well designed IS will save her valuable time that can be invested in other areas to grow her business like creating new product and marketing.</a:t>
            </a:r>
          </a:p>
        </p:txBody>
      </p:sp>
      <p:sp>
        <p:nvSpPr>
          <p:cNvPr id="4" name="Slide Number Placeholder 3">
            <a:extLst>
              <a:ext uri="{FF2B5EF4-FFF2-40B4-BE49-F238E27FC236}">
                <a16:creationId xmlns:a16="http://schemas.microsoft.com/office/drawing/2014/main" id="{E137CC70-49C8-52FF-4ADF-01E5B57DBDD8}"/>
              </a:ext>
            </a:extLst>
          </p:cNvPr>
          <p:cNvSpPr>
            <a:spLocks noGrp="1"/>
          </p:cNvSpPr>
          <p:nvPr>
            <p:ph type="sldNum" sz="quarter" idx="5"/>
          </p:nvPr>
        </p:nvSpPr>
        <p:spPr/>
        <p:txBody>
          <a:bodyPr/>
          <a:lstStyle/>
          <a:p>
            <a:fld id="{B62F9892-4FA8-4E47-8751-DA9332AF5A19}" type="slidenum">
              <a:rPr lang="en-US" smtClean="0"/>
              <a:t>3</a:t>
            </a:fld>
            <a:endParaRPr lang="en-US"/>
          </a:p>
        </p:txBody>
      </p:sp>
    </p:spTree>
    <p:extLst>
      <p:ext uri="{BB962C8B-B14F-4D97-AF65-F5344CB8AC3E}">
        <p14:creationId xmlns:p14="http://schemas.microsoft.com/office/powerpoint/2010/main" val="35268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8702D-933F-145A-AA5F-0DD841ADE2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59893-6C4D-6544-5B61-AD352A97CD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31FFBD-DB35-A1D0-4327-9486DB617E41}"/>
              </a:ext>
            </a:extLst>
          </p:cNvPr>
          <p:cNvSpPr>
            <a:spLocks noGrp="1"/>
          </p:cNvSpPr>
          <p:nvPr>
            <p:ph type="body" idx="1"/>
          </p:nvPr>
        </p:nvSpPr>
        <p:spPr/>
        <p:txBody>
          <a:bodyPr/>
          <a:lstStyle/>
          <a:p>
            <a:r>
              <a:rPr lang="en-US"/>
              <a:t>Presenter: Lauren</a:t>
            </a:r>
          </a:p>
          <a:p>
            <a:r>
              <a:rPr lang="en-US"/>
              <a:t>Transition to next Presenter: NA this slide</a:t>
            </a:r>
            <a:endParaRPr lang="en-US">
              <a:ea typeface="Calibri"/>
              <a:cs typeface="Calibri"/>
            </a:endParaRPr>
          </a:p>
          <a:p>
            <a:endParaRPr lang="en-US">
              <a:ea typeface="Calibri"/>
              <a:cs typeface="Calibri"/>
            </a:endParaRPr>
          </a:p>
          <a:p>
            <a:r>
              <a:rPr lang="en-US">
                <a:ea typeface="Calibri"/>
                <a:cs typeface="Calibri"/>
              </a:rPr>
              <a:t>For Sprint 3, we simplified our Context Diagram in order to make it more approachable for Stephanie.  </a:t>
            </a:r>
          </a:p>
          <a:p>
            <a:endParaRPr lang="en-US">
              <a:ea typeface="Calibri"/>
              <a:cs typeface="Calibri"/>
            </a:endParaRPr>
          </a:p>
          <a:p>
            <a:r>
              <a:rPr lang="en-US"/>
              <a:t>By investing time in thorough analysis of data flow by providing a clear and concise visual representation, we have reduced the risk of costly errors and ensure that the system meets the needs of Stephanie’s business.  </a:t>
            </a:r>
          </a:p>
          <a:p>
            <a:endParaRPr lang="en-US"/>
          </a:p>
          <a:p>
            <a:r>
              <a:rPr lang="en-US"/>
              <a:t>This level of documentation also facilitates better communication between developers and business stakeholders.  By ensuring Stephanie has a thorough understanding of how data will flow through the IS at this stage, we will decrease the amount of time it takes her to be trained.  There's a strong correlation between client involvement in DFD creation and a quantifiable decrease in the time it takes for them to become comfortable with a new Information System (IS).  Our original estimate of the time frame for Stephanie to become proficient was 2 months.  By leveraging the DFD package, our new estimate cuts that in half to only 1 month.</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FF056D02-E095-F80A-A883-4A53778D5C1F}"/>
              </a:ext>
            </a:extLst>
          </p:cNvPr>
          <p:cNvSpPr>
            <a:spLocks noGrp="1"/>
          </p:cNvSpPr>
          <p:nvPr>
            <p:ph type="sldNum" sz="quarter" idx="5"/>
          </p:nvPr>
        </p:nvSpPr>
        <p:spPr/>
        <p:txBody>
          <a:bodyPr/>
          <a:lstStyle/>
          <a:p>
            <a:fld id="{B62F9892-4FA8-4E47-8751-DA9332AF5A19}" type="slidenum">
              <a:rPr lang="en-US" smtClean="0"/>
              <a:t>4</a:t>
            </a:fld>
            <a:endParaRPr lang="en-US"/>
          </a:p>
        </p:txBody>
      </p:sp>
    </p:spTree>
    <p:extLst>
      <p:ext uri="{BB962C8B-B14F-4D97-AF65-F5344CB8AC3E}">
        <p14:creationId xmlns:p14="http://schemas.microsoft.com/office/powerpoint/2010/main" val="432267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BD7E5-E6B1-B116-772E-C6DFAB2CB5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F68D5-24F4-7A69-DE97-5C5240478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58EF73-D48A-83C3-B49F-83C0D3A29094}"/>
              </a:ext>
            </a:extLst>
          </p:cNvPr>
          <p:cNvSpPr>
            <a:spLocks noGrp="1"/>
          </p:cNvSpPr>
          <p:nvPr>
            <p:ph type="body" idx="1"/>
          </p:nvPr>
        </p:nvSpPr>
        <p:spPr/>
        <p:txBody>
          <a:bodyPr/>
          <a:lstStyle/>
          <a:p>
            <a:r>
              <a:rPr lang="en-US"/>
              <a:t>Presenter: Lauren</a:t>
            </a:r>
          </a:p>
          <a:p>
            <a:r>
              <a:rPr lang="en-US"/>
              <a:t>Transition to next Presenter: NA this slide</a:t>
            </a:r>
            <a:endParaRPr lang="en-US">
              <a:ea typeface="Calibri"/>
              <a:cs typeface="Calibri"/>
            </a:endParaRPr>
          </a:p>
          <a:p>
            <a:endParaRPr lang="en-US">
              <a:ea typeface="Calibri"/>
              <a:cs typeface="Calibri"/>
            </a:endParaRPr>
          </a:p>
          <a:p>
            <a:r>
              <a:rPr lang="en-US"/>
              <a:t>This detailed DFD package allows us to identify potential bottlenecks and ensure data integrity. By visualizing the data flow, we've gained a deeper understanding of the system's processes, leading to more efficient design decisions.</a:t>
            </a:r>
            <a:endParaRPr lang="en-US">
              <a:ea typeface="Calibri" panose="020F0502020204030204"/>
              <a:cs typeface="Calibri" panose="020F0502020204030204"/>
            </a:endParaRPr>
          </a:p>
          <a:p>
            <a:endParaRPr lang="en-US"/>
          </a:p>
          <a:p>
            <a:r>
              <a:rPr lang="en-US">
                <a:ea typeface="Calibri"/>
                <a:cs typeface="Calibri"/>
              </a:rPr>
              <a:t>I will now demo the DFD Level 0 and two of the Level 1 diagrams we created this sprint.</a:t>
            </a:r>
          </a:p>
          <a:p>
            <a:endParaRPr lang="en-US">
              <a:ea typeface="Calibri"/>
              <a:cs typeface="Calibri"/>
            </a:endParaRPr>
          </a:p>
          <a:p>
            <a:r>
              <a:rPr lang="en-US">
                <a:ea typeface="Calibri"/>
                <a:cs typeface="Calibri"/>
              </a:rPr>
              <a:t>This slide contains the Level 0</a:t>
            </a:r>
          </a:p>
        </p:txBody>
      </p:sp>
      <p:sp>
        <p:nvSpPr>
          <p:cNvPr id="4" name="Slide Number Placeholder 3">
            <a:extLst>
              <a:ext uri="{FF2B5EF4-FFF2-40B4-BE49-F238E27FC236}">
                <a16:creationId xmlns:a16="http://schemas.microsoft.com/office/drawing/2014/main" id="{E01C5B1C-0333-6833-E515-1B7BCF13E25B}"/>
              </a:ext>
            </a:extLst>
          </p:cNvPr>
          <p:cNvSpPr>
            <a:spLocks noGrp="1"/>
          </p:cNvSpPr>
          <p:nvPr>
            <p:ph type="sldNum" sz="quarter" idx="5"/>
          </p:nvPr>
        </p:nvSpPr>
        <p:spPr/>
        <p:txBody>
          <a:bodyPr/>
          <a:lstStyle/>
          <a:p>
            <a:fld id="{B62F9892-4FA8-4E47-8751-DA9332AF5A19}" type="slidenum">
              <a:rPr lang="en-US" smtClean="0"/>
              <a:t>5</a:t>
            </a:fld>
            <a:endParaRPr lang="en-US"/>
          </a:p>
        </p:txBody>
      </p:sp>
    </p:spTree>
    <p:extLst>
      <p:ext uri="{BB962C8B-B14F-4D97-AF65-F5344CB8AC3E}">
        <p14:creationId xmlns:p14="http://schemas.microsoft.com/office/powerpoint/2010/main" val="12151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A3E46-2567-D0BE-A15F-202F0C28E7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94FD65-9197-2916-BF6B-3E47021D78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125952-4BFE-E3A4-FDEA-74B576823602}"/>
              </a:ext>
            </a:extLst>
          </p:cNvPr>
          <p:cNvSpPr>
            <a:spLocks noGrp="1"/>
          </p:cNvSpPr>
          <p:nvPr>
            <p:ph type="body" idx="1"/>
          </p:nvPr>
        </p:nvSpPr>
        <p:spPr/>
        <p:txBody>
          <a:bodyPr/>
          <a:lstStyle/>
          <a:p>
            <a:r>
              <a:rPr lang="en-US"/>
              <a:t>Presenter: Lauren</a:t>
            </a:r>
          </a:p>
          <a:p>
            <a:r>
              <a:rPr lang="en-US"/>
              <a:t>Transition to next Presenter: NA this slide</a:t>
            </a:r>
            <a:endParaRPr lang="en-US">
              <a:ea typeface="Calibri"/>
              <a:cs typeface="Calibri"/>
            </a:endParaRPr>
          </a:p>
          <a:p>
            <a:endParaRPr lang="en-US">
              <a:ea typeface="Calibri"/>
              <a:cs typeface="Calibri"/>
            </a:endParaRPr>
          </a:p>
          <a:p>
            <a:r>
              <a:rPr lang="en-US"/>
              <a:t>This slide contains the Level 1 for the Manage Inventory Process 1</a:t>
            </a:r>
            <a:endParaRPr lang="en-US">
              <a:ea typeface="Calibri"/>
              <a:cs typeface="Calibri"/>
            </a:endParaRPr>
          </a:p>
        </p:txBody>
      </p:sp>
      <p:sp>
        <p:nvSpPr>
          <p:cNvPr id="4" name="Slide Number Placeholder 3">
            <a:extLst>
              <a:ext uri="{FF2B5EF4-FFF2-40B4-BE49-F238E27FC236}">
                <a16:creationId xmlns:a16="http://schemas.microsoft.com/office/drawing/2014/main" id="{4ADA2AA6-856C-CDDC-F8B3-871A3A6FE72E}"/>
              </a:ext>
            </a:extLst>
          </p:cNvPr>
          <p:cNvSpPr>
            <a:spLocks noGrp="1"/>
          </p:cNvSpPr>
          <p:nvPr>
            <p:ph type="sldNum" sz="quarter" idx="5"/>
          </p:nvPr>
        </p:nvSpPr>
        <p:spPr/>
        <p:txBody>
          <a:bodyPr/>
          <a:lstStyle/>
          <a:p>
            <a:fld id="{B62F9892-4FA8-4E47-8751-DA9332AF5A19}" type="slidenum">
              <a:rPr lang="en-US" smtClean="0"/>
              <a:t>6</a:t>
            </a:fld>
            <a:endParaRPr lang="en-US"/>
          </a:p>
        </p:txBody>
      </p:sp>
    </p:spTree>
    <p:extLst>
      <p:ext uri="{BB962C8B-B14F-4D97-AF65-F5344CB8AC3E}">
        <p14:creationId xmlns:p14="http://schemas.microsoft.com/office/powerpoint/2010/main" val="102514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F0B67-EF52-F749-1422-BF9CA2008F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B00C1-E421-3E24-B46B-4B7F6A37C8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B10801-23E7-F6B1-4065-DE52B4FFB4D4}"/>
              </a:ext>
            </a:extLst>
          </p:cNvPr>
          <p:cNvSpPr>
            <a:spLocks noGrp="1"/>
          </p:cNvSpPr>
          <p:nvPr>
            <p:ph type="body" idx="1"/>
          </p:nvPr>
        </p:nvSpPr>
        <p:spPr/>
        <p:txBody>
          <a:bodyPr/>
          <a:lstStyle/>
          <a:p>
            <a:r>
              <a:rPr lang="en-US"/>
              <a:t>Presenter: Lauren</a:t>
            </a:r>
          </a:p>
          <a:p>
            <a:r>
              <a:rPr lang="en-US"/>
              <a:t>Transition to next Presenter: NA this slide</a:t>
            </a:r>
            <a:endParaRPr lang="en-US">
              <a:ea typeface="Calibri"/>
              <a:cs typeface="Calibri"/>
            </a:endParaRPr>
          </a:p>
          <a:p>
            <a:endParaRPr lang="en-US">
              <a:ea typeface="Calibri"/>
              <a:cs typeface="Calibri"/>
            </a:endParaRPr>
          </a:p>
          <a:p>
            <a:r>
              <a:rPr lang="en-US"/>
              <a:t>This slide contains the Level 1 for the Place Order Process 3</a:t>
            </a:r>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277097A4-BA20-2918-770D-A42B492F47EC}"/>
              </a:ext>
            </a:extLst>
          </p:cNvPr>
          <p:cNvSpPr>
            <a:spLocks noGrp="1"/>
          </p:cNvSpPr>
          <p:nvPr>
            <p:ph type="sldNum" sz="quarter" idx="5"/>
          </p:nvPr>
        </p:nvSpPr>
        <p:spPr/>
        <p:txBody>
          <a:bodyPr/>
          <a:lstStyle/>
          <a:p>
            <a:fld id="{B62F9892-4FA8-4E47-8751-DA9332AF5A19}" type="slidenum">
              <a:rPr lang="en-US" smtClean="0"/>
              <a:t>7</a:t>
            </a:fld>
            <a:endParaRPr lang="en-US"/>
          </a:p>
        </p:txBody>
      </p:sp>
    </p:spTree>
    <p:extLst>
      <p:ext uri="{BB962C8B-B14F-4D97-AF65-F5344CB8AC3E}">
        <p14:creationId xmlns:p14="http://schemas.microsoft.com/office/powerpoint/2010/main" val="32379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4334F-3F11-ADB1-06FB-A44BB516C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E4E39B-FC40-51EB-AA7E-1C547C7260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808505-D2C0-8FB5-CEA4-7FC6460CFF5C}"/>
              </a:ext>
            </a:extLst>
          </p:cNvPr>
          <p:cNvSpPr>
            <a:spLocks noGrp="1"/>
          </p:cNvSpPr>
          <p:nvPr>
            <p:ph type="body" idx="1"/>
          </p:nvPr>
        </p:nvSpPr>
        <p:spPr/>
        <p:txBody>
          <a:bodyPr/>
          <a:lstStyle/>
          <a:p>
            <a:r>
              <a:rPr lang="en-US">
                <a:ea typeface="Calibri"/>
                <a:cs typeface="Calibri"/>
              </a:rPr>
              <a:t>Presenter:  Lauren</a:t>
            </a:r>
          </a:p>
          <a:p>
            <a:r>
              <a:rPr lang="en-US">
                <a:ea typeface="Calibri"/>
                <a:cs typeface="Calibri"/>
              </a:rPr>
              <a:t>Transition to next Presenter:  NA this slide</a:t>
            </a:r>
          </a:p>
          <a:p>
            <a:endParaRPr lang="en-US">
              <a:ea typeface="Calibri"/>
              <a:cs typeface="Calibri"/>
            </a:endParaRPr>
          </a:p>
          <a:p>
            <a:r>
              <a:rPr lang="en-US"/>
              <a:t>Next, we'll look at the Entity Relationship Diagram (ERD).  The ERD provides a clear picture of the data entities and their relationships.</a:t>
            </a:r>
          </a:p>
          <a:p>
            <a:endParaRPr lang="en-US">
              <a:ea typeface="Calibri"/>
              <a:cs typeface="Calibri"/>
            </a:endParaRPr>
          </a:p>
          <a:p>
            <a:r>
              <a:rPr lang="en-US"/>
              <a:t>The ERD is a key foundation for our database design. It ensures data consistency and reduces redundancy. </a:t>
            </a:r>
            <a:endParaRPr lang="en-US">
              <a:ea typeface="Calibri"/>
              <a:cs typeface="Calibri"/>
            </a:endParaRPr>
          </a:p>
        </p:txBody>
      </p:sp>
      <p:sp>
        <p:nvSpPr>
          <p:cNvPr id="4" name="Slide Number Placeholder 3">
            <a:extLst>
              <a:ext uri="{FF2B5EF4-FFF2-40B4-BE49-F238E27FC236}">
                <a16:creationId xmlns:a16="http://schemas.microsoft.com/office/drawing/2014/main" id="{EF4141E2-B8BA-FD83-00EE-2B6716531E64}"/>
              </a:ext>
            </a:extLst>
          </p:cNvPr>
          <p:cNvSpPr>
            <a:spLocks noGrp="1"/>
          </p:cNvSpPr>
          <p:nvPr>
            <p:ph type="sldNum" sz="quarter" idx="5"/>
          </p:nvPr>
        </p:nvSpPr>
        <p:spPr/>
        <p:txBody>
          <a:bodyPr/>
          <a:lstStyle/>
          <a:p>
            <a:fld id="{B62F9892-4FA8-4E47-8751-DA9332AF5A19}" type="slidenum">
              <a:rPr lang="en-US" smtClean="0"/>
              <a:t>8</a:t>
            </a:fld>
            <a:endParaRPr lang="en-US"/>
          </a:p>
        </p:txBody>
      </p:sp>
    </p:spTree>
    <p:extLst>
      <p:ext uri="{BB962C8B-B14F-4D97-AF65-F5344CB8AC3E}">
        <p14:creationId xmlns:p14="http://schemas.microsoft.com/office/powerpoint/2010/main" val="260234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3969B-90BD-384D-DA6A-E49C919FA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FED0B7-E076-FD27-3321-4A92F77B9B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2D178E-A7F8-4FFC-B2B9-D6C2EFD2B52F}"/>
              </a:ext>
            </a:extLst>
          </p:cNvPr>
          <p:cNvSpPr>
            <a:spLocks noGrp="1"/>
          </p:cNvSpPr>
          <p:nvPr>
            <p:ph type="body" idx="1"/>
          </p:nvPr>
        </p:nvSpPr>
        <p:spPr/>
        <p:txBody>
          <a:bodyPr/>
          <a:lstStyle/>
          <a:p>
            <a:r>
              <a:rPr lang="en-US"/>
              <a:t>Presenter: Lauren</a:t>
            </a:r>
          </a:p>
          <a:p>
            <a:r>
              <a:rPr lang="en-US"/>
              <a:t>Transition to next Presenter: Hannah</a:t>
            </a:r>
          </a:p>
          <a:p>
            <a:endParaRPr lang="en-US">
              <a:ea typeface="Calibri" panose="020F0502020204030204"/>
              <a:cs typeface="Calibri" panose="020F0502020204030204"/>
            </a:endParaRPr>
          </a:p>
          <a:p>
            <a:r>
              <a:rPr lang="en-US"/>
              <a:t>We have completed an initial ERD, and will continue to refine it as development progresses.</a:t>
            </a:r>
          </a:p>
          <a:p>
            <a:endParaRPr lang="en-US">
              <a:ea typeface="Calibri" panose="020F0502020204030204"/>
              <a:cs typeface="Calibri" panose="020F0502020204030204"/>
            </a:endParaRPr>
          </a:p>
          <a:p>
            <a:r>
              <a:rPr lang="en-US"/>
              <a:t>As a result of our discussions around and attention to Data Flows and Entity Relationships for the system, we have changed our Database provider to Firebase.  By taking advantage of their free tier, this decision will save Stephanie’s business $240 in subscription fees.  This backend-as-as-service platform will save our team an estimated range of 5-10 hours of time to create/manage the database.  We plan to invest the time savings into strengthening the core functionality of our system.  Stephanie’s business will benefit from increased scalability with this provider.</a:t>
            </a:r>
          </a:p>
        </p:txBody>
      </p:sp>
      <p:sp>
        <p:nvSpPr>
          <p:cNvPr id="4" name="Slide Number Placeholder 3">
            <a:extLst>
              <a:ext uri="{FF2B5EF4-FFF2-40B4-BE49-F238E27FC236}">
                <a16:creationId xmlns:a16="http://schemas.microsoft.com/office/drawing/2014/main" id="{3303D111-4AD8-70D9-2D45-FD0C85E1E437}"/>
              </a:ext>
            </a:extLst>
          </p:cNvPr>
          <p:cNvSpPr>
            <a:spLocks noGrp="1"/>
          </p:cNvSpPr>
          <p:nvPr>
            <p:ph type="sldNum" sz="quarter" idx="5"/>
          </p:nvPr>
        </p:nvSpPr>
        <p:spPr/>
        <p:txBody>
          <a:bodyPr/>
          <a:lstStyle/>
          <a:p>
            <a:fld id="{B62F9892-4FA8-4E47-8751-DA9332AF5A19}" type="slidenum">
              <a:rPr lang="en-US" smtClean="0"/>
              <a:t>9</a:t>
            </a:fld>
            <a:endParaRPr lang="en-US"/>
          </a:p>
        </p:txBody>
      </p:sp>
    </p:spTree>
    <p:extLst>
      <p:ext uri="{BB962C8B-B14F-4D97-AF65-F5344CB8AC3E}">
        <p14:creationId xmlns:p14="http://schemas.microsoft.com/office/powerpoint/2010/main" val="202443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a:xfrm>
            <a:off x="2416500" y="329307"/>
            <a:ext cx="4973915" cy="309201"/>
          </a:xfrm>
        </p:spPr>
        <p:txBody>
          <a:bodyPr/>
          <a:lstStyle/>
          <a:p>
            <a:pPr algn="ctr"/>
            <a:r>
              <a:rPr lang="en-US"/>
              <a:t>Presentation Title</a:t>
            </a:r>
          </a:p>
        </p:txBody>
      </p:sp>
      <p:sp>
        <p:nvSpPr>
          <p:cNvPr id="6" name="Slide Number Placeholder 5"/>
          <p:cNvSpPr>
            <a:spLocks noGrp="1"/>
          </p:cNvSpPr>
          <p:nvPr>
            <p:ph type="sldNum" sz="quarter" idx="12"/>
          </p:nvPr>
        </p:nvSpPr>
        <p:spPr>
          <a:xfrm>
            <a:off x="1437664" y="798973"/>
            <a:ext cx="811019" cy="503578"/>
          </a:xfrm>
        </p:spPr>
        <p:txBody>
          <a:bodyPr/>
          <a:lstStyle/>
          <a:p>
            <a:fld id="{FAEF9944-A4F6-4C59-AEBD-678D6480B8EA}" type="slidenum">
              <a:rPr lang="en-US" smtClean="0"/>
              <a:pPr/>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62099768"/>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p:txBody>
          <a:bodyPr/>
          <a:lstStyle/>
          <a:p>
            <a:pPr algn="ctr"/>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46107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p:txBody>
          <a:bodyPr/>
          <a:lstStyle/>
          <a:p>
            <a:pPr algn="ctr"/>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03964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ED7D4B-97B3-4766-A7B9-D67E5D26120B}"/>
              </a:ext>
            </a:extLst>
          </p:cNvPr>
          <p:cNvSpPr>
            <a:spLocks noGrp="1"/>
          </p:cNvSpPr>
          <p:nvPr>
            <p:ph type="pic" sz="quarter" idx="13"/>
          </p:nvPr>
        </p:nvSpPr>
        <p:spPr>
          <a:xfrm>
            <a:off x="1524" y="0"/>
            <a:ext cx="12188952" cy="6858000"/>
          </a:xfrm>
          <a:custGeom>
            <a:avLst/>
            <a:gdLst>
              <a:gd name="connsiteX0" fmla="*/ 0 w 12188952"/>
              <a:gd name="connsiteY0" fmla="*/ 0 h 6858000"/>
              <a:gd name="connsiteX1" fmla="*/ 12188952 w 12188952"/>
              <a:gd name="connsiteY1" fmla="*/ 0 h 6858000"/>
              <a:gd name="connsiteX2" fmla="*/ 12188952 w 12188952"/>
              <a:gd name="connsiteY2" fmla="*/ 6858000 h 6858000"/>
              <a:gd name="connsiteX3" fmla="*/ 0 w 121889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88952" h="6858000">
                <a:moveTo>
                  <a:pt x="0" y="0"/>
                </a:moveTo>
                <a:lnTo>
                  <a:pt x="12188952" y="0"/>
                </a:lnTo>
                <a:lnTo>
                  <a:pt x="12188952" y="6858000"/>
                </a:lnTo>
                <a:lnTo>
                  <a:pt x="0" y="6858000"/>
                </a:lnTo>
                <a:close/>
              </a:path>
            </a:pathLst>
          </a:custGeom>
          <a:solidFill>
            <a:schemeClr val="accent4"/>
          </a:solidFill>
        </p:spPr>
        <p:txBody>
          <a:bodyPr wrap="square">
            <a:noAutofit/>
          </a:bodyPr>
          <a:lstStyle>
            <a:lvl1pPr algn="ctr">
              <a:defRPr sz="1600"/>
            </a:lvl1pPr>
          </a:lstStyle>
          <a:p>
            <a:r>
              <a:rPr lang="en-US"/>
              <a:t>Click icon to add picture</a:t>
            </a:r>
          </a:p>
        </p:txBody>
      </p:sp>
      <p:sp>
        <p:nvSpPr>
          <p:cNvPr id="43" name="Title 42">
            <a:extLst>
              <a:ext uri="{FF2B5EF4-FFF2-40B4-BE49-F238E27FC236}">
                <a16:creationId xmlns:a16="http://schemas.microsoft.com/office/drawing/2014/main" id="{F6B9C4AD-0A5C-4CF8-8BBB-04DDB63051A9}"/>
              </a:ext>
            </a:extLst>
          </p:cNvPr>
          <p:cNvSpPr>
            <a:spLocks noGrp="1"/>
          </p:cNvSpPr>
          <p:nvPr>
            <p:ph type="ctrTitle" hasCustomPrompt="1"/>
          </p:nvPr>
        </p:nvSpPr>
        <p:spPr>
          <a:xfrm>
            <a:off x="1393372" y="982436"/>
            <a:ext cx="9405257" cy="4893128"/>
          </a:xfrm>
          <a:custGeom>
            <a:avLst/>
            <a:gdLst>
              <a:gd name="connsiteX0" fmla="*/ 1904725 w 4453151"/>
              <a:gd name="connsiteY0" fmla="*/ 0 h 4028034"/>
              <a:gd name="connsiteX1" fmla="*/ 2839696 w 4453151"/>
              <a:gd name="connsiteY1" fmla="*/ 173112 h 4028034"/>
              <a:gd name="connsiteX2" fmla="*/ 3670313 w 4453151"/>
              <a:gd name="connsiteY2" fmla="*/ 648665 h 4028034"/>
              <a:gd name="connsiteX3" fmla="*/ 4244827 w 4453151"/>
              <a:gd name="connsiteY3" fmla="*/ 1334400 h 4028034"/>
              <a:gd name="connsiteX4" fmla="*/ 4453151 w 4453151"/>
              <a:gd name="connsiteY4" fmla="*/ 2132445 h 4028034"/>
              <a:gd name="connsiteX5" fmla="*/ 4108366 w 4453151"/>
              <a:gd name="connsiteY5" fmla="*/ 2873461 h 4028034"/>
              <a:gd name="connsiteX6" fmla="*/ 3934636 w 4453151"/>
              <a:gd name="connsiteY6" fmla="*/ 3108662 h 4028034"/>
              <a:gd name="connsiteX7" fmla="*/ 2304458 w 4453151"/>
              <a:gd name="connsiteY7" fmla="*/ 4028034 h 4028034"/>
              <a:gd name="connsiteX8" fmla="*/ 1066940 w 4453151"/>
              <a:gd name="connsiteY8" fmla="*/ 3462430 h 4028034"/>
              <a:gd name="connsiteX9" fmla="*/ 916336 w 4453151"/>
              <a:gd name="connsiteY9" fmla="*/ 3350118 h 4028034"/>
              <a:gd name="connsiteX10" fmla="*/ 231353 w 4453151"/>
              <a:gd name="connsiteY10" fmla="*/ 2762989 h 4028034"/>
              <a:gd name="connsiteX11" fmla="*/ 0 w 4453151"/>
              <a:gd name="connsiteY11" fmla="*/ 2132445 h 4028034"/>
              <a:gd name="connsiteX12" fmla="*/ 519376 w 4453151"/>
              <a:gd name="connsiteY12" fmla="*/ 594947 h 4028034"/>
              <a:gd name="connsiteX13" fmla="*/ 1103636 w 4453151"/>
              <a:gd name="connsiteY13" fmla="*/ 160879 h 4028034"/>
              <a:gd name="connsiteX14" fmla="*/ 1904725 w 4453151"/>
              <a:gd name="connsiteY14" fmla="*/ 0 h 4028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453151" h="4028034">
                <a:moveTo>
                  <a:pt x="1904725" y="0"/>
                </a:moveTo>
                <a:cubicBezTo>
                  <a:pt x="2215204" y="0"/>
                  <a:pt x="2529887" y="58226"/>
                  <a:pt x="2839696" y="173112"/>
                </a:cubicBezTo>
                <a:cubicBezTo>
                  <a:pt x="3141383" y="284780"/>
                  <a:pt x="3428543" y="449245"/>
                  <a:pt x="3670313" y="648665"/>
                </a:cubicBezTo>
                <a:cubicBezTo>
                  <a:pt x="3916289" y="851489"/>
                  <a:pt x="4109608" y="1082273"/>
                  <a:pt x="4244827" y="1334400"/>
                </a:cubicBezTo>
                <a:cubicBezTo>
                  <a:pt x="4383010" y="1592136"/>
                  <a:pt x="4453151" y="1860636"/>
                  <a:pt x="4453151" y="2132445"/>
                </a:cubicBezTo>
                <a:cubicBezTo>
                  <a:pt x="4453151" y="2406187"/>
                  <a:pt x="4341249" y="2566053"/>
                  <a:pt x="4108366" y="2873461"/>
                </a:cubicBezTo>
                <a:cubicBezTo>
                  <a:pt x="4052176" y="2947600"/>
                  <a:pt x="3994075" y="3024314"/>
                  <a:pt x="3934636" y="3108662"/>
                </a:cubicBezTo>
                <a:cubicBezTo>
                  <a:pt x="3480433" y="3753096"/>
                  <a:pt x="2992881" y="4028034"/>
                  <a:pt x="2304458" y="4028034"/>
                </a:cubicBezTo>
                <a:cubicBezTo>
                  <a:pt x="1852645" y="4028034"/>
                  <a:pt x="1521143" y="3804056"/>
                  <a:pt x="1066940" y="3462430"/>
                </a:cubicBezTo>
                <a:cubicBezTo>
                  <a:pt x="1016198" y="3424258"/>
                  <a:pt x="965455" y="3386544"/>
                  <a:pt x="916336" y="3350118"/>
                </a:cubicBezTo>
                <a:cubicBezTo>
                  <a:pt x="650103" y="3152447"/>
                  <a:pt x="398681" y="2965721"/>
                  <a:pt x="231353" y="2762989"/>
                </a:cubicBezTo>
                <a:cubicBezTo>
                  <a:pt x="71384" y="2569182"/>
                  <a:pt x="0" y="2374730"/>
                  <a:pt x="0" y="2132445"/>
                </a:cubicBezTo>
                <a:cubicBezTo>
                  <a:pt x="0" y="1525172"/>
                  <a:pt x="184432" y="979159"/>
                  <a:pt x="519376" y="594947"/>
                </a:cubicBezTo>
                <a:cubicBezTo>
                  <a:pt x="683262" y="407026"/>
                  <a:pt x="879831" y="260956"/>
                  <a:pt x="1103636" y="160879"/>
                </a:cubicBezTo>
                <a:cubicBezTo>
                  <a:pt x="1342444" y="54178"/>
                  <a:pt x="1611926" y="0"/>
                  <a:pt x="1904725" y="0"/>
                </a:cubicBezTo>
                <a:close/>
              </a:path>
            </a:pathLst>
          </a:custGeom>
          <a:solidFill>
            <a:schemeClr val="bg1">
              <a:alpha val="90000"/>
            </a:schemeClr>
          </a:solidFill>
          <a:ln w="317500">
            <a:noFill/>
          </a:ln>
          <a:effectLst>
            <a:outerShdw sx="107000" sy="107000" algn="ctr" rotWithShape="0">
              <a:schemeClr val="bg1">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365760" rtlCol="0" anchor="ctr">
            <a:noAutofit/>
          </a:bodyPr>
          <a:lstStyle>
            <a:lvl1pPr algn="ctr">
              <a:lnSpc>
                <a:spcPct val="100000"/>
              </a:lnSpc>
              <a:defRPr lang="en-US" sz="4800" b="1" spc="0" baseline="0" dirty="0">
                <a:solidFill>
                  <a:schemeClr val="tx1">
                    <a:lumMod val="75000"/>
                    <a:lumOff val="25000"/>
                  </a:schemeClr>
                </a:solidFill>
                <a:latin typeface="+mn-lt"/>
                <a:ea typeface="+mn-ea"/>
                <a:cs typeface="+mn-cs"/>
              </a:defRPr>
            </a:lvl1pPr>
          </a:lstStyle>
          <a:p>
            <a:pPr marL="0" lvl="0" algn="ctr"/>
            <a:r>
              <a:rPr lang="en-US" sz="4000">
                <a:solidFill>
                  <a:schemeClr val="tx1">
                    <a:lumMod val="75000"/>
                    <a:lumOff val="25000"/>
                  </a:schemeClr>
                </a:solidFill>
              </a:rPr>
              <a:t>Click to add title</a:t>
            </a:r>
          </a:p>
        </p:txBody>
      </p:sp>
      <p:sp>
        <p:nvSpPr>
          <p:cNvPr id="2" name="Freeform: Shape 1">
            <a:extLst>
              <a:ext uri="{FF2B5EF4-FFF2-40B4-BE49-F238E27FC236}">
                <a16:creationId xmlns:a16="http://schemas.microsoft.com/office/drawing/2014/main" id="{6DC62D05-8038-E141-9539-6BB79F592B5D}"/>
              </a:ext>
              <a:ext uri="{C183D7F6-B498-43B3-948B-1728B52AA6E4}">
                <adec:decorative xmlns:adec="http://schemas.microsoft.com/office/drawing/2017/decorative" val="1"/>
              </a:ext>
            </a:extLst>
          </p:cNvPr>
          <p:cNvSpPr/>
          <p:nvPr userDrawn="1"/>
        </p:nvSpPr>
        <p:spPr>
          <a:xfrm rot="21300000" flipH="1">
            <a:off x="825194" y="576713"/>
            <a:ext cx="10456673" cy="577242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73387076"/>
      </p:ext>
    </p:extLst>
  </p:cSld>
  <p:clrMapOvr>
    <a:masterClrMapping/>
  </p:clrMapOvr>
  <p:extLst>
    <p:ext uri="{DCECCB84-F9BA-43D5-87BE-67443E8EF086}">
      <p15:sldGuideLst xmlns:p15="http://schemas.microsoft.com/office/powerpoint/2012/main">
        <p15:guide id="1" pos="5400">
          <p15:clr>
            <a:srgbClr val="FBAE40"/>
          </p15:clr>
        </p15:guide>
        <p15:guide id="2" pos="1272">
          <p15:clr>
            <a:srgbClr val="FBAE40"/>
          </p15:clr>
        </p15:guide>
        <p15:guide id="3" pos="2928">
          <p15:clr>
            <a:srgbClr val="FBAE40"/>
          </p15:clr>
        </p15:guide>
        <p15:guide id="4" pos="4584">
          <p15:clr>
            <a:srgbClr val="FBAE40"/>
          </p15:clr>
        </p15:guide>
        <p15:guide id="5" pos="62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9" name="Title 12">
            <a:extLst>
              <a:ext uri="{FF2B5EF4-FFF2-40B4-BE49-F238E27FC236}">
                <a16:creationId xmlns:a16="http://schemas.microsoft.com/office/drawing/2014/main" id="{13E521F8-83B3-D46A-1B27-32CCFD64FE19}"/>
              </a:ext>
            </a:extLst>
          </p:cNvPr>
          <p:cNvSpPr>
            <a:spLocks noGrp="1"/>
          </p:cNvSpPr>
          <p:nvPr>
            <p:ph type="title" hasCustomPrompt="1"/>
          </p:nvPr>
        </p:nvSpPr>
        <p:spPr>
          <a:xfrm>
            <a:off x="681038" y="1014288"/>
            <a:ext cx="4980672" cy="2267614"/>
          </a:xfrm>
        </p:spPr>
        <p:txBody>
          <a:bodyPr anchor="t"/>
          <a:lstStyle>
            <a:lvl1pPr>
              <a:lnSpc>
                <a:spcPct val="100000"/>
              </a:lnSpc>
              <a:defRPr/>
            </a:lvl1pPr>
          </a:lstStyle>
          <a:p>
            <a:r>
              <a:rPr lang="en-US" sz="3200">
                <a:solidFill>
                  <a:schemeClr val="tx1">
                    <a:lumMod val="75000"/>
                    <a:lumOff val="25000"/>
                  </a:schemeClr>
                </a:solidFill>
              </a:rPr>
              <a:t>Click to add title</a:t>
            </a:r>
            <a:endParaRPr lang="en-US"/>
          </a:p>
        </p:txBody>
      </p:sp>
      <p:sp>
        <p:nvSpPr>
          <p:cNvPr id="13" name="Content Placeholder 3">
            <a:extLst>
              <a:ext uri="{FF2B5EF4-FFF2-40B4-BE49-F238E27FC236}">
                <a16:creationId xmlns:a16="http://schemas.microsoft.com/office/drawing/2014/main" id="{17A1D8F1-CFCC-49C3-4874-06E9B176FF30}"/>
              </a:ext>
            </a:extLst>
          </p:cNvPr>
          <p:cNvSpPr>
            <a:spLocks noGrp="1"/>
          </p:cNvSpPr>
          <p:nvPr>
            <p:ph sz="half" idx="2" hasCustomPrompt="1"/>
          </p:nvPr>
        </p:nvSpPr>
        <p:spPr>
          <a:xfrm>
            <a:off x="681038" y="3499346"/>
            <a:ext cx="4980672" cy="2453700"/>
          </a:xfrm>
        </p:spPr>
        <p:txBody>
          <a:bodyPr>
            <a:noAutofit/>
          </a:bodyPr>
          <a:lstStyle>
            <a:lvl1pPr marL="342900" indent="-342900">
              <a:buFont typeface="+mj-lt"/>
              <a:buAutoNum type="arabicPeriod"/>
              <a:defRPr sz="1800"/>
            </a:lvl1pPr>
            <a:lvl2pPr marL="342900" indent="-342900">
              <a:buFont typeface="+mj-lt"/>
              <a:buAutoNum type="alphaLcPeriod"/>
              <a:defRPr sz="1800"/>
            </a:lvl2pPr>
            <a:lvl3pPr marL="914400" indent="-342900">
              <a:buFont typeface="+mj-lt"/>
              <a:buAutoNum type="arabicParenR"/>
              <a:defRPr sz="1800"/>
            </a:lvl3pPr>
            <a:lvl4pPr marL="1371600" indent="-342900">
              <a:buFont typeface="+mj-lt"/>
              <a:buAutoNum type="alphaLcParenR"/>
              <a:defRPr sz="1800"/>
            </a:lvl4pPr>
            <a:lvl5pPr marL="1828800" indent="-342900">
              <a:buFont typeface="+mj-lt"/>
              <a:buAutoNum type="romanLcPeriod"/>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4" name="Content Placeholder 5">
            <a:extLst>
              <a:ext uri="{FF2B5EF4-FFF2-40B4-BE49-F238E27FC236}">
                <a16:creationId xmlns:a16="http://schemas.microsoft.com/office/drawing/2014/main" id="{E31E947A-6261-6154-651C-64D04F442074}"/>
              </a:ext>
            </a:extLst>
          </p:cNvPr>
          <p:cNvSpPr>
            <a:spLocks noGrp="1"/>
          </p:cNvSpPr>
          <p:nvPr>
            <p:ph sz="quarter" idx="4" hasCustomPrompt="1"/>
          </p:nvPr>
        </p:nvSpPr>
        <p:spPr>
          <a:xfrm>
            <a:off x="5859780" y="1014288"/>
            <a:ext cx="5651181" cy="4938758"/>
          </a:xfrm>
        </p:spPr>
        <p:txBody>
          <a:bodyPr anchor="b">
            <a:normAutofit/>
          </a:bodyPr>
          <a:lstStyle>
            <a:lvl1pPr marL="0" indent="0">
              <a:buFont typeface="Arial" panose="020B0604020202020204" pitchFamily="34" charset="0"/>
              <a:buNone/>
              <a:defRPr sz="1800"/>
            </a:lvl1pPr>
            <a:lvl2pPr marL="285750" indent="-285750">
              <a:buFont typeface="Arial" panose="020B0604020202020204" pitchFamily="34" charset="0"/>
              <a:buChar char="•"/>
              <a:defRPr sz="1800"/>
            </a:lvl2pPr>
            <a:lvl3pPr marL="914400" indent="-285750">
              <a:buFont typeface="Meiryo" panose="020B0604030504040204" pitchFamily="34" charset="-128"/>
              <a:buChar char="–"/>
              <a:defRPr sz="1800"/>
            </a:lvl3pPr>
            <a:lvl4pPr marL="1371600" indent="-285750">
              <a:buFont typeface="Meiryo" panose="020B0604030504040204" pitchFamily="34" charset="-128"/>
              <a:buChar char="–"/>
              <a:defRPr sz="1800"/>
            </a:lvl4pPr>
            <a:lvl5pPr marL="1828800" indent="-285750">
              <a:buFont typeface="Meiryo" panose="020B0604030504040204" pitchFamily="34" charset="-128"/>
              <a:buChar char="–"/>
              <a:defRPr sz="18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6" name="Freeform: Shape 15">
            <a:extLst>
              <a:ext uri="{FF2B5EF4-FFF2-40B4-BE49-F238E27FC236}">
                <a16:creationId xmlns:a16="http://schemas.microsoft.com/office/drawing/2014/main" id="{5F8EE83F-071C-ABC6-0507-321397495B53}"/>
              </a:ext>
              <a:ext uri="{C183D7F6-B498-43B3-948B-1728B52AA6E4}">
                <adec:decorative xmlns:adec="http://schemas.microsoft.com/office/drawing/2017/decorative" val="1"/>
              </a:ext>
            </a:extLst>
          </p:cNvPr>
          <p:cNvSpPr/>
          <p:nvPr userDrawn="1"/>
        </p:nvSpPr>
        <p:spPr>
          <a:xfrm rot="7684585">
            <a:off x="10477325" y="-112329"/>
            <a:ext cx="888696" cy="845489"/>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C945BD7-A7FF-B8CB-BEE0-6B700765EB04}"/>
              </a:ext>
              <a:ext uri="{C183D7F6-B498-43B3-948B-1728B52AA6E4}">
                <adec:decorative xmlns:adec="http://schemas.microsoft.com/office/drawing/2017/decorative" val="1"/>
              </a:ext>
            </a:extLst>
          </p:cNvPr>
          <p:cNvSpPr/>
          <p:nvPr userDrawn="1"/>
        </p:nvSpPr>
        <p:spPr>
          <a:xfrm rot="7684585">
            <a:off x="10443520" y="-146205"/>
            <a:ext cx="956307" cy="913241"/>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E618DFAC-77B9-BC08-65E0-69740384CE95}"/>
              </a:ext>
              <a:ext uri="{C183D7F6-B498-43B3-948B-1728B52AA6E4}">
                <adec:decorative xmlns:adec="http://schemas.microsoft.com/office/drawing/2017/decorative" val="1"/>
              </a:ext>
            </a:extLst>
          </p:cNvPr>
          <p:cNvSpPr/>
          <p:nvPr userDrawn="1"/>
        </p:nvSpPr>
        <p:spPr>
          <a:xfrm rot="7684585">
            <a:off x="10516156" y="-67275"/>
            <a:ext cx="811034" cy="755381"/>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48296844-8339-EDA7-19BF-2C357711C093}"/>
              </a:ext>
              <a:ext uri="{C183D7F6-B498-43B3-948B-1728B52AA6E4}">
                <adec:decorative xmlns:adec="http://schemas.microsoft.com/office/drawing/2017/decorative" val="1"/>
              </a:ext>
            </a:extLst>
          </p:cNvPr>
          <p:cNvSpPr/>
          <p:nvPr userDrawn="1"/>
        </p:nvSpPr>
        <p:spPr>
          <a:xfrm rot="7684585">
            <a:off x="10570396" y="-29948"/>
            <a:ext cx="702554" cy="680727"/>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blipFill>
            <a:blip r:embed="rId2" cstate="print">
              <a:duotone>
                <a:prstClr val="black"/>
                <a:schemeClr val="accent6">
                  <a:tint val="45000"/>
                  <a:satMod val="400000"/>
                </a:schemeClr>
              </a:duotone>
              <a:extLst>
                <a:ext uri="{28A0092B-C50C-407E-A947-70E740481C1C}">
                  <a14:useLocalDpi xmlns:a14="http://schemas.microsoft.com/office/drawing/2010/main"/>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AB07B07-F645-F92C-3826-8B5C34AB4F53}"/>
              </a:ext>
              <a:ext uri="{C183D7F6-B498-43B3-948B-1728B52AA6E4}">
                <adec:decorative xmlns:adec="http://schemas.microsoft.com/office/drawing/2017/decorative" val="1"/>
              </a:ext>
            </a:extLst>
          </p:cNvPr>
          <p:cNvSpPr/>
          <p:nvPr userDrawn="1"/>
        </p:nvSpPr>
        <p:spPr>
          <a:xfrm rot="1841628">
            <a:off x="11354252" y="431135"/>
            <a:ext cx="1212988" cy="1154015"/>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A0D9CF31-0B63-851F-5AE7-DA8F677592C0}"/>
              </a:ext>
              <a:ext uri="{C183D7F6-B498-43B3-948B-1728B52AA6E4}">
                <adec:decorative xmlns:adec="http://schemas.microsoft.com/office/drawing/2017/decorative" val="1"/>
              </a:ext>
            </a:extLst>
          </p:cNvPr>
          <p:cNvSpPr/>
          <p:nvPr userDrawn="1"/>
        </p:nvSpPr>
        <p:spPr>
          <a:xfrm rot="1841628">
            <a:off x="11308110" y="384897"/>
            <a:ext cx="1305272" cy="1246491"/>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A3FD6EFE-9F27-4298-EE90-5C5E6E955BDC}"/>
              </a:ext>
              <a:ext uri="{C183D7F6-B498-43B3-948B-1728B52AA6E4}">
                <adec:decorative xmlns:adec="http://schemas.microsoft.com/office/drawing/2017/decorative" val="1"/>
              </a:ext>
            </a:extLst>
          </p:cNvPr>
          <p:cNvSpPr/>
          <p:nvPr userDrawn="1"/>
        </p:nvSpPr>
        <p:spPr>
          <a:xfrm rot="1841628">
            <a:off x="11407252" y="492629"/>
            <a:ext cx="1106988" cy="1031027"/>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6" name="Freeform: Shape 25">
            <a:extLst>
              <a:ext uri="{FF2B5EF4-FFF2-40B4-BE49-F238E27FC236}">
                <a16:creationId xmlns:a16="http://schemas.microsoft.com/office/drawing/2014/main" id="{A3965657-4507-63A6-DADF-85647E699670}"/>
              </a:ext>
              <a:ext uri="{C183D7F6-B498-43B3-948B-1728B52AA6E4}">
                <adec:decorative xmlns:adec="http://schemas.microsoft.com/office/drawing/2017/decorative" val="1"/>
              </a:ext>
            </a:extLst>
          </p:cNvPr>
          <p:cNvSpPr/>
          <p:nvPr userDrawn="1"/>
        </p:nvSpPr>
        <p:spPr>
          <a:xfrm rot="1841628">
            <a:off x="11481286" y="543577"/>
            <a:ext cx="958921" cy="929130"/>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blipFill>
            <a:blip r:embed="rId3" cstate="print">
              <a:duotone>
                <a:prstClr val="black"/>
                <a:schemeClr val="accent4">
                  <a:tint val="45000"/>
                  <a:satMod val="400000"/>
                </a:schemeClr>
              </a:duotone>
              <a:extLst>
                <a:ext uri="{28A0092B-C50C-407E-A947-70E740481C1C}">
                  <a14:useLocalDpi xmlns:a14="http://schemas.microsoft.com/office/drawing/2010/main"/>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BCC376E7-CED4-8E4E-6D65-A5F9C033EDF8}"/>
              </a:ext>
              <a:ext uri="{C183D7F6-B498-43B3-948B-1728B52AA6E4}">
                <adec:decorative xmlns:adec="http://schemas.microsoft.com/office/drawing/2017/decorative" val="1"/>
              </a:ext>
            </a:extLst>
          </p:cNvPr>
          <p:cNvSpPr/>
          <p:nvPr userDrawn="1"/>
        </p:nvSpPr>
        <p:spPr>
          <a:xfrm rot="7684585">
            <a:off x="-437675" y="653223"/>
            <a:ext cx="888696" cy="845489"/>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3D5B913C-C9F4-F4FA-638D-CDA51FF3F615}"/>
              </a:ext>
              <a:ext uri="{C183D7F6-B498-43B3-948B-1728B52AA6E4}">
                <adec:decorative xmlns:adec="http://schemas.microsoft.com/office/drawing/2017/decorative" val="1"/>
              </a:ext>
            </a:extLst>
          </p:cNvPr>
          <p:cNvSpPr/>
          <p:nvPr userDrawn="1"/>
        </p:nvSpPr>
        <p:spPr>
          <a:xfrm rot="7684585">
            <a:off x="-471480" y="619347"/>
            <a:ext cx="956307" cy="913241"/>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64C67F56-A32D-3E7A-E0B7-6A4B01FDBBAA}"/>
              </a:ext>
              <a:ext uri="{C183D7F6-B498-43B3-948B-1728B52AA6E4}">
                <adec:decorative xmlns:adec="http://schemas.microsoft.com/office/drawing/2017/decorative" val="1"/>
              </a:ext>
            </a:extLst>
          </p:cNvPr>
          <p:cNvSpPr/>
          <p:nvPr userDrawn="1"/>
        </p:nvSpPr>
        <p:spPr>
          <a:xfrm rot="7684585">
            <a:off x="-398844" y="698277"/>
            <a:ext cx="811034" cy="755381"/>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42B9A980-0889-05D0-3467-4F6C9F6911DF}"/>
              </a:ext>
              <a:ext uri="{C183D7F6-B498-43B3-948B-1728B52AA6E4}">
                <adec:decorative xmlns:adec="http://schemas.microsoft.com/office/drawing/2017/decorative" val="1"/>
              </a:ext>
            </a:extLst>
          </p:cNvPr>
          <p:cNvSpPr/>
          <p:nvPr userDrawn="1"/>
        </p:nvSpPr>
        <p:spPr>
          <a:xfrm rot="7684585">
            <a:off x="-344604" y="735604"/>
            <a:ext cx="702554" cy="680727"/>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blipFill>
            <a:blip r:embed="rId2"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Date Placeholder 3">
            <a:extLst>
              <a:ext uri="{FF2B5EF4-FFF2-40B4-BE49-F238E27FC236}">
                <a16:creationId xmlns:a16="http://schemas.microsoft.com/office/drawing/2014/main" id="{ACBE71E2-3146-CE7B-E143-C9A55ABDF2B9}"/>
              </a:ext>
            </a:extLst>
          </p:cNvPr>
          <p:cNvSpPr>
            <a:spLocks noGrp="1"/>
          </p:cNvSpPr>
          <p:nvPr>
            <p:ph type="dt" sz="half" idx="10"/>
          </p:nvPr>
        </p:nvSpPr>
        <p:spPr>
          <a:xfrm>
            <a:off x="681039" y="6170491"/>
            <a:ext cx="2405062"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a:t>2/3/20XX</a:t>
            </a:r>
          </a:p>
        </p:txBody>
      </p:sp>
      <p:sp>
        <p:nvSpPr>
          <p:cNvPr id="34" name="Footer Placeholder 4">
            <a:extLst>
              <a:ext uri="{FF2B5EF4-FFF2-40B4-BE49-F238E27FC236}">
                <a16:creationId xmlns:a16="http://schemas.microsoft.com/office/drawing/2014/main" id="{87E67E76-FFB5-50C5-FF6A-E58B5C5E9CD0}"/>
              </a:ext>
            </a:extLst>
          </p:cNvPr>
          <p:cNvSpPr>
            <a:spLocks noGrp="1"/>
          </p:cNvSpPr>
          <p:nvPr>
            <p:ph type="ftr" sz="quarter" idx="3"/>
          </p:nvPr>
        </p:nvSpPr>
        <p:spPr>
          <a:xfrm>
            <a:off x="3262313" y="6170490"/>
            <a:ext cx="5667375" cy="457200"/>
          </a:xfrm>
          <a:prstGeom prst="rect">
            <a:avLst/>
          </a:prstGeom>
        </p:spPr>
        <p:txBody>
          <a:bodyPr vert="horz" lIns="109728" tIns="109728" rIns="109728" bIns="91440" rtlCol="0" anchor="ctr"/>
          <a:lstStyle>
            <a:lvl1pPr algn="l">
              <a:defRPr sz="1100" cap="all" spc="0" baseline="0">
                <a:solidFill>
                  <a:schemeClr val="tx1">
                    <a:lumMod val="75000"/>
                    <a:lumOff val="25000"/>
                  </a:schemeClr>
                </a:solidFill>
                <a:latin typeface="+mj-lt"/>
              </a:defRPr>
            </a:lvl1pPr>
          </a:lstStyle>
          <a:p>
            <a:pPr algn="ctr"/>
            <a:r>
              <a:rPr lang="en-US"/>
              <a:t>Presentation Title</a:t>
            </a:r>
          </a:p>
        </p:txBody>
      </p:sp>
      <p:sp>
        <p:nvSpPr>
          <p:cNvPr id="35" name="Slide Number Placeholder 5">
            <a:extLst>
              <a:ext uri="{FF2B5EF4-FFF2-40B4-BE49-F238E27FC236}">
                <a16:creationId xmlns:a16="http://schemas.microsoft.com/office/drawing/2014/main" id="{98410436-9061-8BE1-1DB8-6FB357957092}"/>
              </a:ext>
            </a:extLst>
          </p:cNvPr>
          <p:cNvSpPr>
            <a:spLocks noGrp="1"/>
          </p:cNvSpPr>
          <p:nvPr>
            <p:ph type="sldNum" sz="quarter" idx="11"/>
          </p:nvPr>
        </p:nvSpPr>
        <p:spPr>
          <a:xfrm>
            <a:off x="9105900" y="6170490"/>
            <a:ext cx="2405062"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fld id="{FAEF9944-A4F6-4C59-AEBD-678D6480B8EA}" type="slidenum">
              <a:rPr lang="en-US" smtClean="0"/>
              <a:pPr/>
              <a:t>‹#›</a:t>
            </a:fld>
            <a:endParaRPr lang="en-US"/>
          </a:p>
        </p:txBody>
      </p:sp>
      <p:sp>
        <p:nvSpPr>
          <p:cNvPr id="36" name="Freeform: Shape 35">
            <a:extLst>
              <a:ext uri="{FF2B5EF4-FFF2-40B4-BE49-F238E27FC236}">
                <a16:creationId xmlns:a16="http://schemas.microsoft.com/office/drawing/2014/main" id="{F35E0A7A-102F-55C8-7283-8F09BF36C28B}"/>
              </a:ext>
              <a:ext uri="{C183D7F6-B498-43B3-948B-1728B52AA6E4}">
                <adec:decorative xmlns:adec="http://schemas.microsoft.com/office/drawing/2017/decorative" val="1"/>
              </a:ext>
            </a:extLst>
          </p:cNvPr>
          <p:cNvSpPr/>
          <p:nvPr userDrawn="1"/>
        </p:nvSpPr>
        <p:spPr>
          <a:xfrm rot="1841628">
            <a:off x="3504643" y="-541126"/>
            <a:ext cx="1212988" cy="1154015"/>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C4B8D0F3-E033-9691-B7E1-8D5D45A71479}"/>
              </a:ext>
              <a:ext uri="{C183D7F6-B498-43B3-948B-1728B52AA6E4}">
                <adec:decorative xmlns:adec="http://schemas.microsoft.com/office/drawing/2017/decorative" val="1"/>
              </a:ext>
            </a:extLst>
          </p:cNvPr>
          <p:cNvSpPr/>
          <p:nvPr userDrawn="1"/>
        </p:nvSpPr>
        <p:spPr>
          <a:xfrm rot="1841628">
            <a:off x="3458501" y="-587364"/>
            <a:ext cx="1305272" cy="1246491"/>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8" name="Freeform: Shape 37">
            <a:extLst>
              <a:ext uri="{FF2B5EF4-FFF2-40B4-BE49-F238E27FC236}">
                <a16:creationId xmlns:a16="http://schemas.microsoft.com/office/drawing/2014/main" id="{362131FA-FC90-4A47-187E-64BCE443882D}"/>
              </a:ext>
              <a:ext uri="{C183D7F6-B498-43B3-948B-1728B52AA6E4}">
                <adec:decorative xmlns:adec="http://schemas.microsoft.com/office/drawing/2017/decorative" val="1"/>
              </a:ext>
            </a:extLst>
          </p:cNvPr>
          <p:cNvSpPr/>
          <p:nvPr userDrawn="1"/>
        </p:nvSpPr>
        <p:spPr>
          <a:xfrm rot="1841628">
            <a:off x="3557643" y="-479632"/>
            <a:ext cx="1106988" cy="1031027"/>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9" name="Freeform: Shape 38">
            <a:extLst>
              <a:ext uri="{FF2B5EF4-FFF2-40B4-BE49-F238E27FC236}">
                <a16:creationId xmlns:a16="http://schemas.microsoft.com/office/drawing/2014/main" id="{B3416236-7985-B152-0924-0AC79CD101C5}"/>
              </a:ext>
              <a:ext uri="{C183D7F6-B498-43B3-948B-1728B52AA6E4}">
                <adec:decorative xmlns:adec="http://schemas.microsoft.com/office/drawing/2017/decorative" val="1"/>
              </a:ext>
            </a:extLst>
          </p:cNvPr>
          <p:cNvSpPr/>
          <p:nvPr userDrawn="1"/>
        </p:nvSpPr>
        <p:spPr>
          <a:xfrm rot="1841628">
            <a:off x="3631677" y="-428684"/>
            <a:ext cx="958921" cy="929130"/>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blipFill>
            <a:blip r:embed="rId3" cstate="print">
              <a:duotone>
                <a:prstClr val="black"/>
                <a:schemeClr val="accent3">
                  <a:tint val="45000"/>
                  <a:satMod val="400000"/>
                </a:schemeClr>
              </a:duotone>
              <a:extLst>
                <a:ext uri="{28A0092B-C50C-407E-A947-70E740481C1C}">
                  <a14:useLocalDpi xmlns:a14="http://schemas.microsoft.com/office/drawing/2010/main"/>
                </a:ext>
              </a:extLst>
            </a:blip>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14048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4E3F24E-E096-FA5F-505F-0482258E63E5}"/>
              </a:ext>
            </a:extLst>
          </p:cNvPr>
          <p:cNvSpPr>
            <a:spLocks noGrp="1"/>
          </p:cNvSpPr>
          <p:nvPr>
            <p:ph type="dt" sz="half" idx="2"/>
          </p:nvPr>
        </p:nvSpPr>
        <p:spPr>
          <a:xfrm>
            <a:off x="681039" y="6170491"/>
            <a:ext cx="2405062" cy="457200"/>
          </a:xfrm>
          <a:prstGeom prst="rect">
            <a:avLst/>
          </a:prstGeom>
        </p:spPr>
        <p:txBody>
          <a:bodyPr vert="horz" lIns="109728" tIns="109728" rIns="109728" bIns="91440" rtlCol="0" anchor="ctr"/>
          <a:lstStyle>
            <a:lvl1pPr algn="l">
              <a:defRPr sz="1100" spc="0" baseline="0">
                <a:solidFill>
                  <a:schemeClr val="tx1">
                    <a:lumMod val="75000"/>
                    <a:lumOff val="25000"/>
                  </a:schemeClr>
                </a:solidFill>
                <a:latin typeface="+mj-lt"/>
              </a:defRPr>
            </a:lvl1pPr>
          </a:lstStyle>
          <a:p>
            <a:r>
              <a:rPr lang="en-US"/>
              <a:t>2/3/20XX</a:t>
            </a:r>
          </a:p>
        </p:txBody>
      </p:sp>
      <p:sp>
        <p:nvSpPr>
          <p:cNvPr id="3" name="Footer Placeholder 4">
            <a:extLst>
              <a:ext uri="{FF2B5EF4-FFF2-40B4-BE49-F238E27FC236}">
                <a16:creationId xmlns:a16="http://schemas.microsoft.com/office/drawing/2014/main" id="{C0BA1D06-6815-D580-A810-E262AAE052DE}"/>
              </a:ext>
            </a:extLst>
          </p:cNvPr>
          <p:cNvSpPr>
            <a:spLocks noGrp="1"/>
          </p:cNvSpPr>
          <p:nvPr>
            <p:ph type="ftr" sz="quarter" idx="3"/>
          </p:nvPr>
        </p:nvSpPr>
        <p:spPr>
          <a:xfrm>
            <a:off x="3262313" y="6170490"/>
            <a:ext cx="5667375" cy="457200"/>
          </a:xfrm>
          <a:prstGeom prst="rect">
            <a:avLst/>
          </a:prstGeom>
        </p:spPr>
        <p:txBody>
          <a:bodyPr vert="horz" lIns="109728" tIns="109728" rIns="109728" bIns="91440" rtlCol="0" anchor="ctr"/>
          <a:lstStyle>
            <a:lvl1pPr algn="l">
              <a:defRPr sz="1100" cap="all" spc="0" baseline="0">
                <a:solidFill>
                  <a:schemeClr val="tx1">
                    <a:lumMod val="75000"/>
                    <a:lumOff val="25000"/>
                  </a:schemeClr>
                </a:solidFill>
                <a:latin typeface="+mj-lt"/>
              </a:defRPr>
            </a:lvl1pPr>
          </a:lstStyle>
          <a:p>
            <a:pPr algn="ctr"/>
            <a:r>
              <a:rPr lang="en-US"/>
              <a:t>Presentation Title</a:t>
            </a:r>
          </a:p>
        </p:txBody>
      </p:sp>
      <p:sp>
        <p:nvSpPr>
          <p:cNvPr id="4" name="Slide Number Placeholder 5">
            <a:extLst>
              <a:ext uri="{FF2B5EF4-FFF2-40B4-BE49-F238E27FC236}">
                <a16:creationId xmlns:a16="http://schemas.microsoft.com/office/drawing/2014/main" id="{906889FD-F7D6-A52A-BAFB-793A0AA86CF7}"/>
              </a:ext>
            </a:extLst>
          </p:cNvPr>
          <p:cNvSpPr>
            <a:spLocks noGrp="1"/>
          </p:cNvSpPr>
          <p:nvPr>
            <p:ph type="sldNum" sz="quarter" idx="4"/>
          </p:nvPr>
        </p:nvSpPr>
        <p:spPr>
          <a:xfrm>
            <a:off x="9105900" y="6170490"/>
            <a:ext cx="2405062"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fld id="{FAEF9944-A4F6-4C59-AEBD-678D6480B8EA}" type="slidenum">
              <a:rPr lang="en-US" smtClean="0"/>
              <a:pPr/>
              <a:t>‹#›</a:t>
            </a:fld>
            <a:endParaRPr lang="en-US"/>
          </a:p>
        </p:txBody>
      </p:sp>
    </p:spTree>
    <p:extLst>
      <p:ext uri="{BB962C8B-B14F-4D97-AF65-F5344CB8AC3E}">
        <p14:creationId xmlns:p14="http://schemas.microsoft.com/office/powerpoint/2010/main" val="2697493924"/>
      </p:ext>
    </p:extLst>
  </p:cSld>
  <p:clrMapOvr>
    <a:masterClrMapping/>
  </p:clrMapOvr>
  <p:extLst>
    <p:ext uri="{DCECCB84-F9BA-43D5-87BE-67443E8EF086}">
      <p15:sldGuideLst xmlns:p15="http://schemas.microsoft.com/office/powerpoint/2012/main">
        <p15:guide id="1" pos="5400">
          <p15:clr>
            <a:srgbClr val="FBAE40"/>
          </p15:clr>
        </p15:guide>
        <p15:guide id="2" pos="1272" userDrawn="1">
          <p15:clr>
            <a:srgbClr val="FBAE40"/>
          </p15:clr>
        </p15:guide>
        <p15:guide id="3" pos="2928" userDrawn="1">
          <p15:clr>
            <a:srgbClr val="FBAE40"/>
          </p15:clr>
        </p15:guide>
        <p15:guide id="4" pos="4584" userDrawn="1">
          <p15:clr>
            <a:srgbClr val="FBAE40"/>
          </p15:clr>
        </p15:guide>
        <p15:guide id="5" pos="626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p:txBody>
          <a:bodyPr/>
          <a:lstStyle/>
          <a:p>
            <a:pPr algn="ctr"/>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0975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2/3/20XX</a:t>
            </a:r>
          </a:p>
        </p:txBody>
      </p:sp>
      <p:sp>
        <p:nvSpPr>
          <p:cNvPr id="5" name="Footer Placeholder 4"/>
          <p:cNvSpPr>
            <a:spLocks noGrp="1"/>
          </p:cNvSpPr>
          <p:nvPr>
            <p:ph type="ftr" sz="quarter" idx="11"/>
          </p:nvPr>
        </p:nvSpPr>
        <p:spPr/>
        <p:txBody>
          <a:bodyPr/>
          <a:lstStyle/>
          <a:p>
            <a:pPr algn="ctr"/>
            <a:r>
              <a:rPr lang="en-US"/>
              <a:t>Presentation Title</a:t>
            </a:r>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4659281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2/3/20XX</a:t>
            </a:r>
          </a:p>
        </p:txBody>
      </p:sp>
      <p:sp>
        <p:nvSpPr>
          <p:cNvPr id="6" name="Footer Placeholder 5"/>
          <p:cNvSpPr>
            <a:spLocks noGrp="1"/>
          </p:cNvSpPr>
          <p:nvPr>
            <p:ph type="ftr" sz="quarter" idx="11"/>
          </p:nvPr>
        </p:nvSpPr>
        <p:spPr/>
        <p:txBody>
          <a:bodyPr/>
          <a:lstStyle/>
          <a:p>
            <a:pPr algn="ctr"/>
            <a:r>
              <a:rPr lang="en-US"/>
              <a:t>Presentation Title</a:t>
            </a:r>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20523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2/3/20XX</a:t>
            </a:r>
          </a:p>
        </p:txBody>
      </p:sp>
      <p:sp>
        <p:nvSpPr>
          <p:cNvPr id="8" name="Footer Placeholder 7"/>
          <p:cNvSpPr>
            <a:spLocks noGrp="1"/>
          </p:cNvSpPr>
          <p:nvPr>
            <p:ph type="ftr" sz="quarter" idx="11"/>
          </p:nvPr>
        </p:nvSpPr>
        <p:spPr/>
        <p:txBody>
          <a:bodyPr/>
          <a:lstStyle/>
          <a:p>
            <a:pPr algn="ctr"/>
            <a:r>
              <a:rPr lang="en-US"/>
              <a:t>Presentation Title</a:t>
            </a:r>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20653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2/3/20XX</a:t>
            </a:r>
          </a:p>
        </p:txBody>
      </p:sp>
      <p:sp>
        <p:nvSpPr>
          <p:cNvPr id="4" name="Footer Placeholder 3"/>
          <p:cNvSpPr>
            <a:spLocks noGrp="1"/>
          </p:cNvSpPr>
          <p:nvPr>
            <p:ph type="ftr" sz="quarter" idx="11"/>
          </p:nvPr>
        </p:nvSpPr>
        <p:spPr/>
        <p:txBody>
          <a:bodyPr/>
          <a:lstStyle/>
          <a:p>
            <a:pPr algn="ctr"/>
            <a:r>
              <a:rPr lang="en-US"/>
              <a:t>Presentation Title</a:t>
            </a:r>
          </a:p>
        </p:txBody>
      </p:sp>
      <p:sp>
        <p:nvSpPr>
          <p:cNvPr id="5" name="Slide Number Placeholder 4"/>
          <p:cNvSpPr>
            <a:spLocks noGrp="1"/>
          </p:cNvSpPr>
          <p:nvPr>
            <p:ph type="sldNum" sz="quarter" idx="12"/>
          </p:nvPr>
        </p:nvSpPr>
        <p:spPr/>
        <p:txBody>
          <a:bodyPr/>
          <a:lstStyle/>
          <a:p>
            <a:fld id="{FAEF9944-A4F6-4C59-AEBD-678D6480B8EA}" type="slidenum">
              <a:rPr lang="en-US" smtClean="0"/>
              <a:pPr/>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1132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2/3/20XX</a:t>
            </a:r>
          </a:p>
        </p:txBody>
      </p:sp>
      <p:sp>
        <p:nvSpPr>
          <p:cNvPr id="3" name="Footer Placeholder 2"/>
          <p:cNvSpPr>
            <a:spLocks noGrp="1"/>
          </p:cNvSpPr>
          <p:nvPr>
            <p:ph type="ftr" sz="quarter" idx="11"/>
          </p:nvPr>
        </p:nvSpPr>
        <p:spPr/>
        <p:txBody>
          <a:bodyPr/>
          <a:lstStyle/>
          <a:p>
            <a:pPr algn="ctr"/>
            <a:r>
              <a:rPr lang="en-US"/>
              <a:t>Presentation Title</a:t>
            </a:r>
          </a:p>
        </p:txBody>
      </p:sp>
      <p:sp>
        <p:nvSpPr>
          <p:cNvPr id="4" name="Slide Number Placeholder 3"/>
          <p:cNvSpPr>
            <a:spLocks noGrp="1"/>
          </p:cNvSpPr>
          <p:nvPr>
            <p:ph type="sldNum" sz="quarter" idx="12"/>
          </p:nvPr>
        </p:nvSpPr>
        <p:spPr/>
        <p:txBody>
          <a:bodyPr/>
          <a:lstStyle/>
          <a:p>
            <a:fld id="{FAEF9944-A4F6-4C59-AEBD-678D6480B8EA}" type="slidenum">
              <a:rPr lang="en-US" smtClean="0"/>
              <a:pPr/>
              <a:t>‹#›</a:t>
            </a:fld>
            <a:endParaRPr lang="en-US"/>
          </a:p>
        </p:txBody>
      </p:sp>
    </p:spTree>
    <p:extLst>
      <p:ext uri="{BB962C8B-B14F-4D97-AF65-F5344CB8AC3E}">
        <p14:creationId xmlns:p14="http://schemas.microsoft.com/office/powerpoint/2010/main" val="3266767118"/>
      </p:ext>
    </p:extLst>
  </p:cSld>
  <p:clrMapOvr>
    <a:masterClrMapping/>
  </p:clrMapOvr>
  <p:extLst>
    <p:ext uri="{DCECCB84-F9BA-43D5-87BE-67443E8EF086}">
      <p15:sldGuideLst xmlns:p15="http://schemas.microsoft.com/office/powerpoint/2012/main">
        <p15:guide id="1" pos="1272" userDrawn="1">
          <p15:clr>
            <a:srgbClr val="FBAE40"/>
          </p15:clr>
        </p15:guide>
        <p15:guide id="2" pos="2928" userDrawn="1">
          <p15:clr>
            <a:srgbClr val="FBAE40"/>
          </p15:clr>
        </p15:guide>
        <p15:guide id="3" pos="4584" userDrawn="1">
          <p15:clr>
            <a:srgbClr val="FBAE40"/>
          </p15:clr>
        </p15:guide>
        <p15:guide id="4" pos="62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2/3/20XX</a:t>
            </a:r>
          </a:p>
        </p:txBody>
      </p:sp>
      <p:sp>
        <p:nvSpPr>
          <p:cNvPr id="6" name="Footer Placeholder 5"/>
          <p:cNvSpPr>
            <a:spLocks noGrp="1"/>
          </p:cNvSpPr>
          <p:nvPr>
            <p:ph type="ftr" sz="quarter" idx="11"/>
          </p:nvPr>
        </p:nvSpPr>
        <p:spPr/>
        <p:txBody>
          <a:bodyPr/>
          <a:lstStyle/>
          <a:p>
            <a:pPr algn="ctr"/>
            <a:r>
              <a:rPr lang="en-US"/>
              <a:t>Presentation Title</a:t>
            </a:r>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9364853"/>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2/3/20XX</a:t>
            </a:r>
          </a:p>
        </p:txBody>
      </p:sp>
      <p:sp>
        <p:nvSpPr>
          <p:cNvPr id="6" name="Footer Placeholder 5"/>
          <p:cNvSpPr>
            <a:spLocks noGrp="1"/>
          </p:cNvSpPr>
          <p:nvPr>
            <p:ph type="ftr" sz="quarter" idx="11"/>
          </p:nvPr>
        </p:nvSpPr>
        <p:spPr>
          <a:xfrm>
            <a:off x="1447382" y="318640"/>
            <a:ext cx="5541004" cy="320931"/>
          </a:xfrm>
        </p:spPr>
        <p:txBody>
          <a:bodyPr/>
          <a:lstStyle/>
          <a:p>
            <a:pPr algn="ctr"/>
            <a:r>
              <a:rPr lang="en-US"/>
              <a:t>Presentation Title</a:t>
            </a:r>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6938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5D6A7"/>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2/3/20XX</a:t>
            </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pPr algn="ctr"/>
            <a:r>
              <a:rPr lang="en-US"/>
              <a:t>Presentation Title</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AEF9944-A4F6-4C59-AEBD-678D6480B8EA}" type="slidenum">
              <a:rPr lang="en-US" smtClean="0"/>
              <a:pPr/>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392877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00" r:id="rId12"/>
    <p:sldLayoutId id="2147483810" r:id="rId13"/>
    <p:sldLayoutId id="2147483691" r:id="rId14"/>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itle 4">
            <a:extLst>
              <a:ext uri="{FF2B5EF4-FFF2-40B4-BE49-F238E27FC236}">
                <a16:creationId xmlns:a16="http://schemas.microsoft.com/office/drawing/2014/main" id="{AA6C62D3-D6DB-A98B-BCDD-A67B20475FC0}"/>
              </a:ext>
            </a:extLst>
          </p:cNvPr>
          <p:cNvSpPr>
            <a:spLocks noGrp="1"/>
          </p:cNvSpPr>
          <p:nvPr>
            <p:ph type="ctrTitle"/>
          </p:nvPr>
        </p:nvSpPr>
        <p:spPr>
          <a:xfrm>
            <a:off x="6535431" y="967167"/>
            <a:ext cx="4201075" cy="2374516"/>
          </a:xfrm>
        </p:spPr>
        <p:txBody>
          <a:bodyPr>
            <a:normAutofit/>
          </a:bodyPr>
          <a:lstStyle/>
          <a:p>
            <a:r>
              <a:rPr lang="en-US" sz="3400" b="1"/>
              <a:t>Stephanie’s Creations: </a:t>
            </a:r>
            <a:br>
              <a:rPr lang="en-US" sz="3400" b="1"/>
            </a:br>
            <a:br>
              <a:rPr lang="en-US" sz="3400" b="1"/>
            </a:br>
            <a:r>
              <a:rPr lang="en-US" sz="3400" b="1"/>
              <a:t>Sprint 3 Review</a:t>
            </a:r>
          </a:p>
        </p:txBody>
      </p:sp>
      <p:sp>
        <p:nvSpPr>
          <p:cNvPr id="6" name="Subtitle 5">
            <a:extLst>
              <a:ext uri="{FF2B5EF4-FFF2-40B4-BE49-F238E27FC236}">
                <a16:creationId xmlns:a16="http://schemas.microsoft.com/office/drawing/2014/main" id="{D8523BE5-F749-5F76-EC73-DFF8B9DC1C83}"/>
              </a:ext>
            </a:extLst>
          </p:cNvPr>
          <p:cNvSpPr>
            <a:spLocks noGrp="1"/>
          </p:cNvSpPr>
          <p:nvPr>
            <p:ph type="subTitle" idx="1"/>
          </p:nvPr>
        </p:nvSpPr>
        <p:spPr>
          <a:xfrm>
            <a:off x="6541061" y="3529159"/>
            <a:ext cx="4201075" cy="1606576"/>
          </a:xfrm>
        </p:spPr>
        <p:txBody>
          <a:bodyPr>
            <a:normAutofit/>
          </a:bodyPr>
          <a:lstStyle/>
          <a:p>
            <a:r>
              <a:rPr lang="en-US" sz="1600"/>
              <a:t>Team 5:</a:t>
            </a:r>
          </a:p>
          <a:p>
            <a:r>
              <a:rPr lang="en-US" sz="1600"/>
              <a:t>Hannah Clark | Heather Siler | Lauren Geis</a:t>
            </a:r>
          </a:p>
        </p:txBody>
      </p:sp>
      <p:pic>
        <p:nvPicPr>
          <p:cNvPr id="14" name="Picture Placeholder 18" descr="A cartoon character with flowers in her hair&#10;&#10;AI-generated content may be incorrect.">
            <a:extLst>
              <a:ext uri="{FF2B5EF4-FFF2-40B4-BE49-F238E27FC236}">
                <a16:creationId xmlns:a16="http://schemas.microsoft.com/office/drawing/2014/main" id="{7B103EA2-F14D-4D47-8BE8-D1C3EDA583F9}"/>
              </a:ext>
            </a:extLst>
          </p:cNvPr>
          <p:cNvPicPr>
            <a:picLocks noGrp="1" noChangeAspect="1"/>
          </p:cNvPicPr>
          <p:nvPr>
            <p:ph type="pic" sz="quarter" idx="4294967295"/>
          </p:nvPr>
        </p:nvPicPr>
        <p:blipFill rotWithShape="1">
          <a:blip r:embed="rId3"/>
          <a:srcRect l="6741" r="5690"/>
          <a:stretch/>
        </p:blipFill>
        <p:spPr>
          <a:xfrm>
            <a:off x="1530972" y="831220"/>
            <a:ext cx="4081382" cy="4660762"/>
          </a:xfrm>
          <a:prstGeom prst="rect">
            <a:avLst/>
          </a:prstGeom>
          <a:ln>
            <a:noFill/>
          </a:ln>
          <a:effectLst>
            <a:outerShdw blurRad="292100" dist="139700" dir="2700000" algn="tl" rotWithShape="0">
              <a:srgbClr val="333333">
                <a:alpha val="65000"/>
              </a:srgbClr>
            </a:outerShdw>
          </a:effectLst>
        </p:spPr>
      </p:pic>
      <p:cxnSp>
        <p:nvCxnSpPr>
          <p:cNvPr id="54" name="Straight Connector 53">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5" name="Picture 54">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6" name="Straight Connector 55">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56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F3236-CCBD-ACD5-61B1-E305135A943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C48A4FD-D3C8-D404-D760-5DC3533F3391}"/>
              </a:ext>
            </a:extLst>
          </p:cNvPr>
          <p:cNvSpPr>
            <a:spLocks noGrp="1"/>
          </p:cNvSpPr>
          <p:nvPr>
            <p:ph type="title"/>
          </p:nvPr>
        </p:nvSpPr>
        <p:spPr>
          <a:xfrm>
            <a:off x="838199" y="1093788"/>
            <a:ext cx="10506455" cy="2666362"/>
          </a:xfrm>
        </p:spPr>
        <p:txBody>
          <a:bodyPr vert="horz" lIns="91440" tIns="45720" rIns="91440" bIns="45720" rtlCol="0" anchor="b">
            <a:normAutofit/>
          </a:bodyPr>
          <a:lstStyle/>
          <a:p>
            <a:r>
              <a:rPr lang="en-US" sz="8000">
                <a:ln w="0"/>
                <a:effectLst>
                  <a:outerShdw blurRad="50800" dist="38100" dir="2700000" algn="tl" rotWithShape="0">
                    <a:prstClr val="black">
                      <a:alpha val="40000"/>
                    </a:prstClr>
                  </a:outerShdw>
                </a:effectLst>
              </a:rPr>
              <a:t>Program plan</a:t>
            </a:r>
            <a:endParaRPr lang="en-US" sz="8000" kern="1200">
              <a:ln w="0"/>
              <a:solidFill>
                <a:schemeClr val="tx1"/>
              </a:solidFill>
              <a:effectLst>
                <a:outerShdw blurRad="50800" dist="38100" dir="2700000" algn="tl" rotWithShape="0">
                  <a:prstClr val="black">
                    <a:alpha val="40000"/>
                  </a:prstClr>
                </a:outerShdw>
              </a:effectLst>
              <a:latin typeface="+mj-lt"/>
              <a:ea typeface="+mj-ea"/>
              <a:cs typeface="+mj-cs"/>
            </a:endParaRPr>
          </a:p>
        </p:txBody>
      </p:sp>
      <p:sp>
        <p:nvSpPr>
          <p:cNvPr id="2" name="Text Placeholder 8">
            <a:extLst>
              <a:ext uri="{FF2B5EF4-FFF2-40B4-BE49-F238E27FC236}">
                <a16:creationId xmlns:a16="http://schemas.microsoft.com/office/drawing/2014/main" id="{E9522AE0-66FA-576C-7D0D-2DE0B6A94ECD}"/>
              </a:ext>
            </a:extLst>
          </p:cNvPr>
          <p:cNvSpPr>
            <a:spLocks noGrp="1"/>
          </p:cNvSpPr>
          <p:nvPr>
            <p:ph type="body" idx="1"/>
          </p:nvPr>
        </p:nvSpPr>
        <p:spPr>
          <a:xfrm>
            <a:off x="838199" y="4228199"/>
            <a:ext cx="3946779" cy="523429"/>
          </a:xfrm>
        </p:spPr>
        <p:txBody>
          <a:bodyPr vert="horz" lIns="91440" tIns="45720" rIns="91440" bIns="45720" rtlCol="0" anchor="t">
            <a:noAutofit/>
          </a:bodyPr>
          <a:lstStyle/>
          <a:p>
            <a:r>
              <a:rPr lang="en-US" sz="1600" kern="1200">
                <a:latin typeface="+mn-lt"/>
                <a:ea typeface="+mn-ea"/>
                <a:cs typeface="+mn-cs"/>
              </a:rPr>
              <a:t>Requirements</a:t>
            </a:r>
          </a:p>
        </p:txBody>
      </p:sp>
      <p:sp>
        <p:nvSpPr>
          <p:cNvPr id="4" name="Text Placeholder 8">
            <a:extLst>
              <a:ext uri="{FF2B5EF4-FFF2-40B4-BE49-F238E27FC236}">
                <a16:creationId xmlns:a16="http://schemas.microsoft.com/office/drawing/2014/main" id="{8A8576DA-A05A-4A4B-71B7-027882F0972A}"/>
              </a:ext>
            </a:extLst>
          </p:cNvPr>
          <p:cNvSpPr txBox="1">
            <a:spLocks/>
          </p:cNvSpPr>
          <p:nvPr/>
        </p:nvSpPr>
        <p:spPr>
          <a:xfrm>
            <a:off x="835990" y="4745033"/>
            <a:ext cx="3946779" cy="534472"/>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9pPr>
          </a:lstStyle>
          <a:p>
            <a:r>
              <a:rPr lang="en-US" sz="1600"/>
              <a:t>Programs &amp; IPO Chart</a:t>
            </a:r>
          </a:p>
        </p:txBody>
      </p:sp>
      <p:sp>
        <p:nvSpPr>
          <p:cNvPr id="6" name="Text Placeholder 8">
            <a:extLst>
              <a:ext uri="{FF2B5EF4-FFF2-40B4-BE49-F238E27FC236}">
                <a16:creationId xmlns:a16="http://schemas.microsoft.com/office/drawing/2014/main" id="{AD81ADA4-4AC5-2DF1-1F04-019FF156261A}"/>
              </a:ext>
            </a:extLst>
          </p:cNvPr>
          <p:cNvSpPr txBox="1">
            <a:spLocks/>
          </p:cNvSpPr>
          <p:nvPr/>
        </p:nvSpPr>
        <p:spPr>
          <a:xfrm>
            <a:off x="833782" y="5217695"/>
            <a:ext cx="3946779" cy="534473"/>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9pPr>
          </a:lstStyle>
          <a:p>
            <a:r>
              <a:rPr lang="en-US" sz="1600"/>
              <a:t>Navigation Diagram</a:t>
            </a:r>
          </a:p>
        </p:txBody>
      </p:sp>
    </p:spTree>
    <p:extLst>
      <p:ext uri="{BB962C8B-B14F-4D97-AF65-F5344CB8AC3E}">
        <p14:creationId xmlns:p14="http://schemas.microsoft.com/office/powerpoint/2010/main" val="204654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6626D-A3FC-B4F1-57F3-9FCA15788D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0A812EF-2702-7F5F-C159-31BC822D1801}"/>
              </a:ext>
            </a:extLst>
          </p:cNvPr>
          <p:cNvSpPr>
            <a:spLocks noGrp="1"/>
          </p:cNvSpPr>
          <p:nvPr>
            <p:ph type="title"/>
          </p:nvPr>
        </p:nvSpPr>
        <p:spPr>
          <a:xfrm>
            <a:off x="1447191" y="804163"/>
            <a:ext cx="9607661" cy="699897"/>
          </a:xfrm>
        </p:spPr>
        <p:txBody>
          <a:bodyPr/>
          <a:lstStyle/>
          <a:p>
            <a:r>
              <a:rPr lang="en-US"/>
              <a:t>requirements</a:t>
            </a:r>
          </a:p>
        </p:txBody>
      </p:sp>
      <p:sp>
        <p:nvSpPr>
          <p:cNvPr id="7" name="Text Placeholder 6">
            <a:extLst>
              <a:ext uri="{FF2B5EF4-FFF2-40B4-BE49-F238E27FC236}">
                <a16:creationId xmlns:a16="http://schemas.microsoft.com/office/drawing/2014/main" id="{AFC52973-FAF1-8E3C-E304-471F640F41AF}"/>
              </a:ext>
            </a:extLst>
          </p:cNvPr>
          <p:cNvSpPr>
            <a:spLocks noGrp="1"/>
          </p:cNvSpPr>
          <p:nvPr>
            <p:ph type="body" idx="1"/>
          </p:nvPr>
        </p:nvSpPr>
        <p:spPr>
          <a:xfrm>
            <a:off x="2024031" y="1722690"/>
            <a:ext cx="3064988" cy="868424"/>
          </a:xfrm>
        </p:spPr>
        <p:txBody>
          <a:bodyPr>
            <a:normAutofit/>
          </a:bodyPr>
          <a:lstStyle/>
          <a:p>
            <a:r>
              <a:rPr lang="en-US" sz="3200"/>
              <a:t>Hardware</a:t>
            </a:r>
          </a:p>
        </p:txBody>
      </p:sp>
      <p:sp>
        <p:nvSpPr>
          <p:cNvPr id="9" name="Content Placeholder 8">
            <a:extLst>
              <a:ext uri="{FF2B5EF4-FFF2-40B4-BE49-F238E27FC236}">
                <a16:creationId xmlns:a16="http://schemas.microsoft.com/office/drawing/2014/main" id="{BEBCB3D7-EFAB-1144-4F08-D7BBC1098896}"/>
              </a:ext>
            </a:extLst>
          </p:cNvPr>
          <p:cNvSpPr>
            <a:spLocks noGrp="1"/>
          </p:cNvSpPr>
          <p:nvPr>
            <p:ph sz="half" idx="2"/>
          </p:nvPr>
        </p:nvSpPr>
        <p:spPr>
          <a:xfrm>
            <a:off x="1447189" y="3505514"/>
            <a:ext cx="4218671" cy="2003427"/>
          </a:xfrm>
        </p:spPr>
        <p:txBody>
          <a:bodyPr>
            <a:normAutofit/>
          </a:bodyPr>
          <a:lstStyle/>
          <a:p>
            <a:r>
              <a:rPr lang="en-US" sz="2400"/>
              <a:t>Desktop, laptop, or tablet capable of accessing internet</a:t>
            </a:r>
            <a:br>
              <a:rPr lang="en-US" sz="2400"/>
            </a:br>
            <a:endParaRPr lang="en-US" sz="2400"/>
          </a:p>
          <a:p>
            <a:r>
              <a:rPr lang="en-US" sz="2400" err="1"/>
              <a:t>WiFi</a:t>
            </a:r>
            <a:r>
              <a:rPr lang="en-US" sz="2400"/>
              <a:t> Router</a:t>
            </a:r>
          </a:p>
        </p:txBody>
      </p:sp>
      <p:sp>
        <p:nvSpPr>
          <p:cNvPr id="10" name="Text Placeholder 9">
            <a:extLst>
              <a:ext uri="{FF2B5EF4-FFF2-40B4-BE49-F238E27FC236}">
                <a16:creationId xmlns:a16="http://schemas.microsoft.com/office/drawing/2014/main" id="{713FD454-21E6-B471-6FF2-40CD0B96F13A}"/>
              </a:ext>
            </a:extLst>
          </p:cNvPr>
          <p:cNvSpPr>
            <a:spLocks noGrp="1"/>
          </p:cNvSpPr>
          <p:nvPr>
            <p:ph type="body" sz="quarter" idx="3"/>
          </p:nvPr>
        </p:nvSpPr>
        <p:spPr>
          <a:xfrm>
            <a:off x="7102983" y="1755784"/>
            <a:ext cx="2372715" cy="802237"/>
          </a:xfrm>
        </p:spPr>
        <p:txBody>
          <a:bodyPr>
            <a:normAutofit/>
          </a:bodyPr>
          <a:lstStyle/>
          <a:p>
            <a:r>
              <a:rPr lang="en-US" sz="3200"/>
              <a:t>software</a:t>
            </a:r>
          </a:p>
        </p:txBody>
      </p:sp>
      <p:sp>
        <p:nvSpPr>
          <p:cNvPr id="11" name="Content Placeholder 10">
            <a:extLst>
              <a:ext uri="{FF2B5EF4-FFF2-40B4-BE49-F238E27FC236}">
                <a16:creationId xmlns:a16="http://schemas.microsoft.com/office/drawing/2014/main" id="{4F8668C5-893C-DAB4-ACB6-2719A449450D}"/>
              </a:ext>
            </a:extLst>
          </p:cNvPr>
          <p:cNvSpPr>
            <a:spLocks noGrp="1"/>
          </p:cNvSpPr>
          <p:nvPr>
            <p:ph sz="quarter" idx="4"/>
          </p:nvPr>
        </p:nvSpPr>
        <p:spPr>
          <a:xfrm>
            <a:off x="6251021" y="3505514"/>
            <a:ext cx="5751319" cy="2515840"/>
          </a:xfrm>
        </p:spPr>
        <p:txBody>
          <a:bodyPr>
            <a:noAutofit/>
          </a:bodyPr>
          <a:lstStyle/>
          <a:p>
            <a:r>
              <a:rPr lang="en-US" sz="2400"/>
              <a:t>Universal OS Compatibility</a:t>
            </a:r>
          </a:p>
          <a:p>
            <a:pPr marL="457200" lvl="1" indent="0">
              <a:buNone/>
            </a:pPr>
            <a:r>
              <a:rPr lang="en-US" sz="2400"/>
              <a:t>Windows, macOS, Linux, Android</a:t>
            </a:r>
            <a:br>
              <a:rPr lang="en-US" sz="2400"/>
            </a:br>
            <a:endParaRPr lang="en-US" sz="2400"/>
          </a:p>
          <a:p>
            <a:r>
              <a:rPr lang="en-US" sz="2400"/>
              <a:t>Web Browser </a:t>
            </a:r>
          </a:p>
          <a:p>
            <a:pPr marL="457200" lvl="1" indent="0">
              <a:buNone/>
            </a:pPr>
            <a:r>
              <a:rPr lang="en-US" sz="2400"/>
              <a:t>Google Chrome, Firefox and Safari</a:t>
            </a:r>
          </a:p>
        </p:txBody>
      </p:sp>
      <p:pic>
        <p:nvPicPr>
          <p:cNvPr id="15" name="Graphic 14" descr="Computer with solid fill">
            <a:extLst>
              <a:ext uri="{FF2B5EF4-FFF2-40B4-BE49-F238E27FC236}">
                <a16:creationId xmlns:a16="http://schemas.microsoft.com/office/drawing/2014/main" id="{9091A4F1-0247-C212-999E-A22610F739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95949" y="2591114"/>
            <a:ext cx="914400" cy="914400"/>
          </a:xfrm>
          <a:prstGeom prst="rect">
            <a:avLst/>
          </a:prstGeom>
        </p:spPr>
      </p:pic>
      <p:pic>
        <p:nvPicPr>
          <p:cNvPr id="17" name="Graphic 16" descr="Internet Of Things with solid fill">
            <a:extLst>
              <a:ext uri="{FF2B5EF4-FFF2-40B4-BE49-F238E27FC236}">
                <a16:creationId xmlns:a16="http://schemas.microsoft.com/office/drawing/2014/main" id="{75E48954-1A66-D56B-43CA-F42533AF45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09051" y="2593566"/>
            <a:ext cx="914400" cy="914400"/>
          </a:xfrm>
          <a:prstGeom prst="rect">
            <a:avLst/>
          </a:prstGeom>
        </p:spPr>
      </p:pic>
    </p:spTree>
    <p:extLst>
      <p:ext uri="{BB962C8B-B14F-4D97-AF65-F5344CB8AC3E}">
        <p14:creationId xmlns:p14="http://schemas.microsoft.com/office/powerpoint/2010/main" val="219987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fade">
                                      <p:cBhvr>
                                        <p:cTn id="37" dur="500"/>
                                        <p:tgtEl>
                                          <p:spTgt spid="11">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Effect transition="in" filter="fade">
                                      <p:cBhvr>
                                        <p:cTn id="40" dur="500"/>
                                        <p:tgtEl>
                                          <p:spTgt spid="11">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xEl>
                                              <p:pRg st="2" end="2"/>
                                            </p:txEl>
                                          </p:spTgt>
                                        </p:tgtEl>
                                        <p:attrNameLst>
                                          <p:attrName>style.visibility</p:attrName>
                                        </p:attrNameLst>
                                      </p:cBhvr>
                                      <p:to>
                                        <p:strVal val="visible"/>
                                      </p:to>
                                    </p:set>
                                    <p:animEffect transition="in" filter="fade">
                                      <p:cBhvr>
                                        <p:cTn id="45" dur="500"/>
                                        <p:tgtEl>
                                          <p:spTgt spid="11">
                                            <p:txEl>
                                              <p:pRg st="2" end="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xEl>
                                              <p:pRg st="3" end="3"/>
                                            </p:txEl>
                                          </p:spTgt>
                                        </p:tgtEl>
                                        <p:attrNameLst>
                                          <p:attrName>style.visibility</p:attrName>
                                        </p:attrNameLst>
                                      </p:cBhvr>
                                      <p:to>
                                        <p:strVal val="visible"/>
                                      </p:to>
                                    </p:set>
                                    <p:animEffect transition="in" filter="fade">
                                      <p:cBhvr>
                                        <p:cTn id="48"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P spid="10" grpId="0" build="p"/>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F9DDC-C625-7035-9F13-87ED4BF218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1B7020-21A1-147C-C1D0-47CBF9376516}"/>
              </a:ext>
            </a:extLst>
          </p:cNvPr>
          <p:cNvSpPr>
            <a:spLocks noGrp="1"/>
          </p:cNvSpPr>
          <p:nvPr>
            <p:ph type="title" idx="4294967295"/>
          </p:nvPr>
        </p:nvSpPr>
        <p:spPr>
          <a:xfrm>
            <a:off x="1031111" y="347002"/>
            <a:ext cx="9602787" cy="1049337"/>
          </a:xfrm>
        </p:spPr>
        <p:txBody>
          <a:bodyPr/>
          <a:lstStyle/>
          <a:p>
            <a:r>
              <a:rPr lang="en-US"/>
              <a:t>Programs</a:t>
            </a:r>
          </a:p>
        </p:txBody>
      </p:sp>
      <p:graphicFrame>
        <p:nvGraphicFramePr>
          <p:cNvPr id="8" name="Diagram 7">
            <a:extLst>
              <a:ext uri="{FF2B5EF4-FFF2-40B4-BE49-F238E27FC236}">
                <a16:creationId xmlns:a16="http://schemas.microsoft.com/office/drawing/2014/main" id="{B7050D2C-51A2-CD28-7E2F-D6C6E4765059}"/>
              </a:ext>
            </a:extLst>
          </p:cNvPr>
          <p:cNvGraphicFramePr/>
          <p:nvPr>
            <p:extLst>
              <p:ext uri="{D42A27DB-BD31-4B8C-83A1-F6EECF244321}">
                <p14:modId xmlns:p14="http://schemas.microsoft.com/office/powerpoint/2010/main" val="192020239"/>
              </p:ext>
            </p:extLst>
          </p:nvPr>
        </p:nvGraphicFramePr>
        <p:xfrm>
          <a:off x="264920" y="478563"/>
          <a:ext cx="11135170" cy="55034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93AB5FC8-1A43-54E7-839F-F32A5FC800C0}"/>
              </a:ext>
            </a:extLst>
          </p:cNvPr>
          <p:cNvSpPr/>
          <p:nvPr/>
        </p:nvSpPr>
        <p:spPr>
          <a:xfrm>
            <a:off x="4430131" y="345030"/>
            <a:ext cx="5189320" cy="2020544"/>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4FBF892-85DC-A928-9574-24FC449F6528}"/>
              </a:ext>
            </a:extLst>
          </p:cNvPr>
          <p:cNvSpPr/>
          <p:nvPr/>
        </p:nvSpPr>
        <p:spPr>
          <a:xfrm>
            <a:off x="4639957" y="2388072"/>
            <a:ext cx="4858016" cy="1733415"/>
          </a:xfrm>
          <a:prstGeom prst="rect">
            <a:avLst/>
          </a:prstGeom>
          <a:solidFill>
            <a:srgbClr val="E5D4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3F45AFB-C0D7-B471-62C3-33DBD18DD6A9}"/>
              </a:ext>
            </a:extLst>
          </p:cNvPr>
          <p:cNvSpPr/>
          <p:nvPr/>
        </p:nvSpPr>
        <p:spPr>
          <a:xfrm>
            <a:off x="4430131" y="4232334"/>
            <a:ext cx="5189320" cy="1755501"/>
          </a:xfrm>
          <a:prstGeom prst="rect">
            <a:avLst/>
          </a:prstGeom>
          <a:solidFill>
            <a:srgbClr val="E0D8C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8606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27"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271DD-9DEB-729C-0F09-238AB6C2750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4429F7A-0408-B474-51AC-F3667361095A}"/>
              </a:ext>
            </a:extLst>
          </p:cNvPr>
          <p:cNvSpPr>
            <a:spLocks noGrp="1"/>
          </p:cNvSpPr>
          <p:nvPr>
            <p:ph type="title" idx="4294967295"/>
          </p:nvPr>
        </p:nvSpPr>
        <p:spPr>
          <a:xfrm>
            <a:off x="1031111" y="347002"/>
            <a:ext cx="9602787" cy="1049337"/>
          </a:xfrm>
        </p:spPr>
        <p:txBody>
          <a:bodyPr/>
          <a:lstStyle/>
          <a:p>
            <a:r>
              <a:rPr lang="en-US"/>
              <a:t>Program Inputs, Outputs &amp; logic</a:t>
            </a:r>
          </a:p>
        </p:txBody>
      </p:sp>
      <p:graphicFrame>
        <p:nvGraphicFramePr>
          <p:cNvPr id="3" name="Table 2">
            <a:extLst>
              <a:ext uri="{FF2B5EF4-FFF2-40B4-BE49-F238E27FC236}">
                <a16:creationId xmlns:a16="http://schemas.microsoft.com/office/drawing/2014/main" id="{88EF3F85-7B91-341D-F6E5-37C016432954}"/>
              </a:ext>
            </a:extLst>
          </p:cNvPr>
          <p:cNvGraphicFramePr>
            <a:graphicFrameLocks noGrp="1"/>
          </p:cNvGraphicFramePr>
          <p:nvPr>
            <p:extLst>
              <p:ext uri="{D42A27DB-BD31-4B8C-83A1-F6EECF244321}">
                <p14:modId xmlns:p14="http://schemas.microsoft.com/office/powerpoint/2010/main" val="3013819754"/>
              </p:ext>
            </p:extLst>
          </p:nvPr>
        </p:nvGraphicFramePr>
        <p:xfrm>
          <a:off x="333286" y="948584"/>
          <a:ext cx="11237720" cy="4527714"/>
        </p:xfrm>
        <a:graphic>
          <a:graphicData uri="http://schemas.openxmlformats.org/drawingml/2006/table">
            <a:tbl>
              <a:tblPr firstRow="1" firstCol="1" bandRow="1">
                <a:tableStyleId>{69012ECD-51FC-41F1-AA8D-1B2483CD663E}</a:tableStyleId>
              </a:tblPr>
              <a:tblGrid>
                <a:gridCol w="1662276">
                  <a:extLst>
                    <a:ext uri="{9D8B030D-6E8A-4147-A177-3AD203B41FA5}">
                      <a16:colId xmlns:a16="http://schemas.microsoft.com/office/drawing/2014/main" val="474009669"/>
                    </a:ext>
                  </a:extLst>
                </a:gridCol>
                <a:gridCol w="3083776">
                  <a:extLst>
                    <a:ext uri="{9D8B030D-6E8A-4147-A177-3AD203B41FA5}">
                      <a16:colId xmlns:a16="http://schemas.microsoft.com/office/drawing/2014/main" val="1078768520"/>
                    </a:ext>
                  </a:extLst>
                </a:gridCol>
                <a:gridCol w="3245834">
                  <a:extLst>
                    <a:ext uri="{9D8B030D-6E8A-4147-A177-3AD203B41FA5}">
                      <a16:colId xmlns:a16="http://schemas.microsoft.com/office/drawing/2014/main" val="1819641008"/>
                    </a:ext>
                  </a:extLst>
                </a:gridCol>
                <a:gridCol w="3245834">
                  <a:extLst>
                    <a:ext uri="{9D8B030D-6E8A-4147-A177-3AD203B41FA5}">
                      <a16:colId xmlns:a16="http://schemas.microsoft.com/office/drawing/2014/main" val="1595087632"/>
                    </a:ext>
                  </a:extLst>
                </a:gridCol>
              </a:tblGrid>
              <a:tr h="422464">
                <a:tc>
                  <a:txBody>
                    <a:bodyPr/>
                    <a:lstStyle/>
                    <a:p>
                      <a:pPr marL="0" marR="0">
                        <a:lnSpc>
                          <a:spcPct val="107000"/>
                        </a:lnSpc>
                        <a:buNone/>
                      </a:pPr>
                      <a:r>
                        <a:rPr lang="en-US" sz="1600" kern="100">
                          <a:effectLst/>
                        </a:rPr>
                        <a:t>Program</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buNone/>
                      </a:pPr>
                      <a:r>
                        <a:rPr lang="en-US" sz="1600" kern="100">
                          <a:effectLst/>
                        </a:rPr>
                        <a:t>Inputs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600" kern="100">
                          <a:effectLst/>
                        </a:rPr>
                        <a:t>Outputs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buNone/>
                      </a:pPr>
                      <a:r>
                        <a:rPr lang="en-US" sz="1600" b="1" kern="100">
                          <a:effectLst/>
                          <a:latin typeface="Aptos" panose="020B0004020202020204" pitchFamily="34" charset="0"/>
                          <a:ea typeface="Aptos" panose="020B0004020202020204" pitchFamily="34" charset="0"/>
                          <a:cs typeface="Times New Roman" panose="02020603050405020304" pitchFamily="18" charset="0"/>
                        </a:rPr>
                        <a:t>Processing Steps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9391371"/>
                  </a:ext>
                </a:extLst>
              </a:tr>
              <a:tr h="862936">
                <a:tc>
                  <a:txBody>
                    <a:bodyPr/>
                    <a:lstStyle/>
                    <a:p>
                      <a:pPr marL="0" marR="0" algn="l">
                        <a:lnSpc>
                          <a:spcPct val="107000"/>
                        </a:lnSpc>
                        <a:buNone/>
                      </a:pPr>
                      <a:r>
                        <a:rPr lang="en-US" sz="1600" kern="100">
                          <a:effectLst/>
                        </a:rPr>
                        <a:t>Home Page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l">
                        <a:lnSpc>
                          <a:spcPct val="107000"/>
                        </a:lnSpc>
                        <a:buNone/>
                      </a:pPr>
                      <a:r>
                        <a:rPr lang="en-US" sz="1600" kern="100">
                          <a:effectLst/>
                        </a:rPr>
                        <a:t>Orders Table, Shipment Tracking, Inventory Overview data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l">
                        <a:lnSpc>
                          <a:spcPct val="107000"/>
                        </a:lnSpc>
                        <a:spcAft>
                          <a:spcPts val="800"/>
                        </a:spcAft>
                        <a:buNone/>
                      </a:pPr>
                      <a:r>
                        <a:rPr lang="en-US" sz="1600" kern="100">
                          <a:effectLst/>
                        </a:rPr>
                        <a:t>Displays order statuses, shipment tracking info, inventory summary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buNone/>
                      </a:pPr>
                      <a:r>
                        <a:rPr lang="en-US" sz="1600" kern="100">
                          <a:effectLst/>
                          <a:latin typeface="+mn-lt"/>
                          <a:ea typeface="Aptos" panose="020B0004020202020204" pitchFamily="34" charset="0"/>
                          <a:cs typeface="Times New Roman" panose="02020603050405020304" pitchFamily="18" charset="0"/>
                        </a:rPr>
                        <a:t>1. Fetch data</a:t>
                      </a:r>
                      <a:br>
                        <a:rPr lang="en-US" sz="1600" kern="100">
                          <a:effectLst/>
                          <a:latin typeface="+mn-lt"/>
                          <a:ea typeface="Aptos" panose="020B0004020202020204" pitchFamily="34" charset="0"/>
                          <a:cs typeface="Times New Roman" panose="02020603050405020304" pitchFamily="18" charset="0"/>
                        </a:rPr>
                      </a:br>
                      <a:r>
                        <a:rPr lang="en-US" sz="1600" kern="100">
                          <a:effectLst/>
                          <a:latin typeface="+mn-lt"/>
                          <a:ea typeface="Aptos" panose="020B0004020202020204" pitchFamily="34" charset="0"/>
                          <a:cs typeface="Times New Roman" panose="02020603050405020304" pitchFamily="18" charset="0"/>
                        </a:rPr>
                        <a:t>2. Aggregate and format data</a:t>
                      </a:r>
                      <a:br>
                        <a:rPr lang="en-US" sz="1600" kern="100">
                          <a:effectLst/>
                          <a:latin typeface="+mn-lt"/>
                          <a:ea typeface="Aptos" panose="020B0004020202020204" pitchFamily="34" charset="0"/>
                          <a:cs typeface="Times New Roman" panose="02020603050405020304" pitchFamily="18" charset="0"/>
                        </a:rPr>
                      </a:br>
                      <a:r>
                        <a:rPr lang="en-US" sz="1600" kern="100">
                          <a:effectLst/>
                          <a:latin typeface="+mn-lt"/>
                          <a:ea typeface="Aptos" panose="020B0004020202020204" pitchFamily="34" charset="0"/>
                          <a:cs typeface="Times New Roman" panose="02020603050405020304" pitchFamily="18" charset="0"/>
                        </a:rPr>
                        <a:t>3. Display results </a:t>
                      </a:r>
                    </a:p>
                  </a:txBody>
                  <a:tcPr marL="68580" marR="68580" marT="0" marB="0" anchor="ctr"/>
                </a:tc>
                <a:extLst>
                  <a:ext uri="{0D108BD9-81ED-4DB2-BD59-A6C34878D82A}">
                    <a16:rowId xmlns:a16="http://schemas.microsoft.com/office/drawing/2014/main" val="3107603391"/>
                  </a:ext>
                </a:extLst>
              </a:tr>
              <a:tr h="1065185">
                <a:tc>
                  <a:txBody>
                    <a:bodyPr/>
                    <a:lstStyle/>
                    <a:p>
                      <a:pPr marL="0" marR="0" algn="l">
                        <a:lnSpc>
                          <a:spcPct val="107000"/>
                        </a:lnSpc>
                        <a:buNone/>
                      </a:pPr>
                      <a:r>
                        <a:rPr lang="en-US" sz="1600" kern="100">
                          <a:effectLst/>
                        </a:rPr>
                        <a:t>Orders Table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l">
                        <a:lnSpc>
                          <a:spcPct val="107000"/>
                        </a:lnSpc>
                        <a:buNone/>
                      </a:pPr>
                      <a:r>
                        <a:rPr lang="en-US" sz="1600" kern="100">
                          <a:effectLst/>
                        </a:rPr>
                        <a:t>Customer Name, Item, Payment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l">
                        <a:lnSpc>
                          <a:spcPct val="107000"/>
                        </a:lnSpc>
                        <a:buNone/>
                      </a:pPr>
                      <a:r>
                        <a:rPr lang="en-US" sz="1600" kern="100">
                          <a:effectLst/>
                        </a:rPr>
                        <a:t>Order stored in database</a:t>
                      </a:r>
                    </a:p>
                    <a:p>
                      <a:pPr marL="0" marR="0" algn="l">
                        <a:lnSpc>
                          <a:spcPct val="107000"/>
                        </a:lnSpc>
                        <a:spcAft>
                          <a:spcPts val="800"/>
                        </a:spcAft>
                        <a:buNone/>
                      </a:pPr>
                      <a:r>
                        <a:rPr lang="en-US" sz="1600" kern="100">
                          <a:effectLst/>
                        </a:rPr>
                        <a:t>Status updated</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buNone/>
                      </a:pPr>
                      <a:r>
                        <a:rPr lang="en-US" sz="1600" kern="100">
                          <a:effectLst/>
                          <a:latin typeface="+mn-lt"/>
                          <a:ea typeface="Aptos" panose="020B0004020202020204" pitchFamily="34" charset="0"/>
                          <a:cs typeface="Times New Roman" panose="02020603050405020304" pitchFamily="18" charset="0"/>
                        </a:rPr>
                        <a:t>1. Validate inputs</a:t>
                      </a:r>
                      <a:br>
                        <a:rPr lang="en-US" sz="1600" kern="100">
                          <a:effectLst/>
                          <a:latin typeface="+mn-lt"/>
                          <a:ea typeface="Aptos" panose="020B0004020202020204" pitchFamily="34" charset="0"/>
                          <a:cs typeface="Times New Roman" panose="02020603050405020304" pitchFamily="18" charset="0"/>
                        </a:rPr>
                      </a:br>
                      <a:r>
                        <a:rPr lang="en-US" sz="1600" kern="100">
                          <a:effectLst/>
                          <a:latin typeface="+mn-lt"/>
                          <a:ea typeface="Aptos" panose="020B0004020202020204" pitchFamily="34" charset="0"/>
                          <a:cs typeface="Times New Roman" panose="02020603050405020304" pitchFamily="18" charset="0"/>
                        </a:rPr>
                        <a:t>2. Generate Order ID</a:t>
                      </a:r>
                      <a:br>
                        <a:rPr lang="en-US" sz="1600" kern="100">
                          <a:effectLst/>
                          <a:latin typeface="+mn-lt"/>
                          <a:ea typeface="Aptos" panose="020B0004020202020204" pitchFamily="34" charset="0"/>
                          <a:cs typeface="Times New Roman" panose="02020603050405020304" pitchFamily="18" charset="0"/>
                        </a:rPr>
                      </a:br>
                      <a:r>
                        <a:rPr lang="en-US" sz="1600" kern="100">
                          <a:effectLst/>
                          <a:latin typeface="+mn-lt"/>
                          <a:ea typeface="Aptos" panose="020B0004020202020204" pitchFamily="34" charset="0"/>
                          <a:cs typeface="Times New Roman" panose="02020603050405020304" pitchFamily="18" charset="0"/>
                        </a:rPr>
                        <a:t>3. Store order</a:t>
                      </a:r>
                      <a:br>
                        <a:rPr lang="en-US" sz="1600" kern="100">
                          <a:effectLst/>
                          <a:latin typeface="+mn-lt"/>
                          <a:ea typeface="Aptos" panose="020B0004020202020204" pitchFamily="34" charset="0"/>
                          <a:cs typeface="Times New Roman" panose="02020603050405020304" pitchFamily="18" charset="0"/>
                        </a:rPr>
                      </a:br>
                      <a:r>
                        <a:rPr lang="en-US" sz="1600" kern="100">
                          <a:effectLst/>
                          <a:latin typeface="+mn-lt"/>
                          <a:ea typeface="Aptos" panose="020B0004020202020204" pitchFamily="34" charset="0"/>
                          <a:cs typeface="Times New Roman" panose="02020603050405020304" pitchFamily="18" charset="0"/>
                        </a:rPr>
                        <a:t>4. Update status</a:t>
                      </a:r>
                    </a:p>
                  </a:txBody>
                  <a:tcPr marL="68580" marR="68580" marT="0" marB="0" anchor="ctr"/>
                </a:tc>
                <a:extLst>
                  <a:ext uri="{0D108BD9-81ED-4DB2-BD59-A6C34878D82A}">
                    <a16:rowId xmlns:a16="http://schemas.microsoft.com/office/drawing/2014/main" val="1868112172"/>
                  </a:ext>
                </a:extLst>
              </a:tr>
              <a:tr h="862936">
                <a:tc>
                  <a:txBody>
                    <a:bodyPr/>
                    <a:lstStyle/>
                    <a:p>
                      <a:pPr marL="0" marR="0" algn="l">
                        <a:lnSpc>
                          <a:spcPct val="107000"/>
                        </a:lnSpc>
                        <a:buNone/>
                      </a:pPr>
                      <a:r>
                        <a:rPr lang="en-US" sz="1600" kern="100">
                          <a:effectLst/>
                        </a:rPr>
                        <a:t>Shipment Tracking</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l">
                        <a:lnSpc>
                          <a:spcPct val="107000"/>
                        </a:lnSpc>
                        <a:buNone/>
                      </a:pPr>
                      <a:r>
                        <a:rPr lang="en-US" sz="1600" kern="100">
                          <a:effectLst/>
                        </a:rPr>
                        <a:t>New Orders, Older Orders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l">
                        <a:lnSpc>
                          <a:spcPct val="107000"/>
                        </a:lnSpc>
                        <a:spcAft>
                          <a:spcPts val="800"/>
                        </a:spcAft>
                        <a:buNone/>
                      </a:pPr>
                      <a:r>
                        <a:rPr lang="en-US" sz="1600" kern="100">
                          <a:effectLst/>
                        </a:rPr>
                        <a:t>In-transit orders, Delayed shipments, Expected delivery dates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buNone/>
                      </a:pPr>
                      <a:r>
                        <a:rPr lang="en-US" sz="1600" kern="100">
                          <a:effectLst/>
                          <a:latin typeface="+mn-lt"/>
                          <a:ea typeface="Aptos" panose="020B0004020202020204" pitchFamily="34" charset="0"/>
                          <a:cs typeface="Times New Roman" panose="02020603050405020304" pitchFamily="18" charset="0"/>
                        </a:rPr>
                        <a:t>1. Retrieve shipping details</a:t>
                      </a:r>
                      <a:br>
                        <a:rPr lang="en-US" sz="1600" kern="100">
                          <a:effectLst/>
                          <a:latin typeface="+mn-lt"/>
                          <a:ea typeface="Aptos" panose="020B0004020202020204" pitchFamily="34" charset="0"/>
                          <a:cs typeface="Times New Roman" panose="02020603050405020304" pitchFamily="18" charset="0"/>
                        </a:rPr>
                      </a:br>
                      <a:r>
                        <a:rPr lang="en-US" sz="1600" kern="100">
                          <a:effectLst/>
                          <a:latin typeface="+mn-lt"/>
                          <a:ea typeface="Aptos" panose="020B0004020202020204" pitchFamily="34" charset="0"/>
                          <a:cs typeface="Times New Roman" panose="02020603050405020304" pitchFamily="18" charset="0"/>
                        </a:rPr>
                        <a:t>2. Update shipment status</a:t>
                      </a:r>
                    </a:p>
                  </a:txBody>
                  <a:tcPr marL="68580" marR="68580" marT="0" marB="0" anchor="ctr"/>
                </a:tc>
                <a:extLst>
                  <a:ext uri="{0D108BD9-81ED-4DB2-BD59-A6C34878D82A}">
                    <a16:rowId xmlns:a16="http://schemas.microsoft.com/office/drawing/2014/main" val="2407093939"/>
                  </a:ext>
                </a:extLst>
              </a:tr>
              <a:tr h="1314193">
                <a:tc>
                  <a:txBody>
                    <a:bodyPr/>
                    <a:lstStyle/>
                    <a:p>
                      <a:pPr marL="0" marR="0" algn="l">
                        <a:lnSpc>
                          <a:spcPct val="107000"/>
                        </a:lnSpc>
                        <a:buNone/>
                      </a:pPr>
                      <a:r>
                        <a:rPr lang="en-US" sz="1600" kern="100">
                          <a:effectLst/>
                        </a:rPr>
                        <a:t>Inventory Overview</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l">
                        <a:lnSpc>
                          <a:spcPct val="107000"/>
                        </a:lnSpc>
                        <a:buNone/>
                      </a:pPr>
                      <a:r>
                        <a:rPr lang="en-US" sz="1600" kern="100">
                          <a:effectLst/>
                        </a:rPr>
                        <a:t>Product stock levels, Supplier data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l">
                        <a:lnSpc>
                          <a:spcPct val="107000"/>
                        </a:lnSpc>
                        <a:spcAft>
                          <a:spcPts val="800"/>
                        </a:spcAft>
                        <a:buNone/>
                      </a:pPr>
                      <a:r>
                        <a:rPr lang="en-US" sz="1600" kern="100">
                          <a:effectLst/>
                        </a:rPr>
                        <a:t>Low stock alerts, Restock notifications, Updated stock levels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nSpc>
                          <a:spcPct val="107000"/>
                        </a:lnSpc>
                        <a:spcAft>
                          <a:spcPts val="800"/>
                        </a:spcAft>
                        <a:buNone/>
                      </a:pPr>
                      <a:r>
                        <a:rPr lang="en-US" sz="1600" kern="100">
                          <a:effectLst/>
                          <a:latin typeface="+mn-lt"/>
                          <a:ea typeface="Aptos" panose="020B0004020202020204" pitchFamily="34" charset="0"/>
                          <a:cs typeface="Times New Roman" panose="02020603050405020304" pitchFamily="18" charset="0"/>
                        </a:rPr>
                        <a:t>1. Check stock levels</a:t>
                      </a:r>
                      <a:br>
                        <a:rPr lang="en-US" sz="1600" kern="100">
                          <a:effectLst/>
                          <a:latin typeface="+mn-lt"/>
                          <a:ea typeface="Aptos" panose="020B0004020202020204" pitchFamily="34" charset="0"/>
                          <a:cs typeface="Times New Roman" panose="02020603050405020304" pitchFamily="18" charset="0"/>
                        </a:rPr>
                      </a:br>
                      <a:r>
                        <a:rPr lang="en-US" sz="1600" kern="100">
                          <a:effectLst/>
                          <a:latin typeface="+mn-lt"/>
                          <a:ea typeface="Aptos" panose="020B0004020202020204" pitchFamily="34" charset="0"/>
                          <a:cs typeface="Times New Roman" panose="02020603050405020304" pitchFamily="18" charset="0"/>
                        </a:rPr>
                        <a:t>2. Generate restock alerts</a:t>
                      </a:r>
                      <a:br>
                        <a:rPr lang="en-US" sz="1600" kern="100">
                          <a:effectLst/>
                          <a:latin typeface="+mn-lt"/>
                          <a:ea typeface="Aptos" panose="020B0004020202020204" pitchFamily="34" charset="0"/>
                          <a:cs typeface="Times New Roman" panose="02020603050405020304" pitchFamily="18" charset="0"/>
                        </a:rPr>
                      </a:br>
                      <a:r>
                        <a:rPr lang="en-US" sz="1600" kern="100">
                          <a:effectLst/>
                          <a:latin typeface="+mn-lt"/>
                          <a:ea typeface="Aptos" panose="020B0004020202020204" pitchFamily="34" charset="0"/>
                          <a:cs typeface="Times New Roman" panose="02020603050405020304" pitchFamily="18" charset="0"/>
                        </a:rPr>
                        <a:t>3. Update inventory database</a:t>
                      </a:r>
                    </a:p>
                  </a:txBody>
                  <a:tcPr marL="68580" marR="68580" marT="0" marB="0" anchor="ctr"/>
                </a:tc>
                <a:extLst>
                  <a:ext uri="{0D108BD9-81ED-4DB2-BD59-A6C34878D82A}">
                    <a16:rowId xmlns:a16="http://schemas.microsoft.com/office/drawing/2014/main" val="1586905153"/>
                  </a:ext>
                </a:extLst>
              </a:tr>
            </a:tbl>
          </a:graphicData>
        </a:graphic>
      </p:graphicFrame>
      <p:sp>
        <p:nvSpPr>
          <p:cNvPr id="4" name="Rectangle 3">
            <a:extLst>
              <a:ext uri="{FF2B5EF4-FFF2-40B4-BE49-F238E27FC236}">
                <a16:creationId xmlns:a16="http://schemas.microsoft.com/office/drawing/2014/main" id="{B39B7037-13D0-95EF-0E59-E3BE2E3DAD44}"/>
              </a:ext>
            </a:extLst>
          </p:cNvPr>
          <p:cNvSpPr/>
          <p:nvPr/>
        </p:nvSpPr>
        <p:spPr>
          <a:xfrm>
            <a:off x="331494" y="1395666"/>
            <a:ext cx="11250684" cy="854453"/>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2E8372F-03B9-BEC2-0296-7F1BA585E9CA}"/>
              </a:ext>
            </a:extLst>
          </p:cNvPr>
          <p:cNvSpPr/>
          <p:nvPr/>
        </p:nvSpPr>
        <p:spPr>
          <a:xfrm>
            <a:off x="333803" y="2252339"/>
            <a:ext cx="11250684" cy="1062271"/>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D9F4FD-CE2E-F096-F3B1-AC30D637CCCD}"/>
              </a:ext>
            </a:extLst>
          </p:cNvPr>
          <p:cNvSpPr/>
          <p:nvPr/>
        </p:nvSpPr>
        <p:spPr>
          <a:xfrm>
            <a:off x="333803" y="3314521"/>
            <a:ext cx="11250684" cy="969907"/>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B36325-7BBA-004F-F4C5-D7EF92C01707}"/>
              </a:ext>
            </a:extLst>
          </p:cNvPr>
          <p:cNvSpPr/>
          <p:nvPr/>
        </p:nvSpPr>
        <p:spPr>
          <a:xfrm>
            <a:off x="333803" y="4284339"/>
            <a:ext cx="11250684" cy="1177725"/>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156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683CF-0296-594E-BCC3-36C9FEB0EDB3}"/>
            </a:ext>
          </a:extLst>
        </p:cNvPr>
        <p:cNvGrpSpPr/>
        <p:nvPr/>
      </p:nvGrpSpPr>
      <p:grpSpPr>
        <a:xfrm>
          <a:off x="0" y="0"/>
          <a:ext cx="0" cy="0"/>
          <a:chOff x="0" y="0"/>
          <a:chExt cx="0" cy="0"/>
        </a:xfrm>
      </p:grpSpPr>
      <p:pic>
        <p:nvPicPr>
          <p:cNvPr id="4" name="Picture 3" descr="A screenshot of a computer screen&#10;&#10;AI-generated content may be incorrect.">
            <a:extLst>
              <a:ext uri="{FF2B5EF4-FFF2-40B4-BE49-F238E27FC236}">
                <a16:creationId xmlns:a16="http://schemas.microsoft.com/office/drawing/2014/main" id="{40FDFDB7-DBBA-C533-00E4-71E386AE1BDD}"/>
              </a:ext>
            </a:extLst>
          </p:cNvPr>
          <p:cNvPicPr>
            <a:picLocks noChangeAspect="1"/>
          </p:cNvPicPr>
          <p:nvPr/>
        </p:nvPicPr>
        <p:blipFill>
          <a:blip r:embed="rId3"/>
          <a:stretch>
            <a:fillRect/>
          </a:stretch>
        </p:blipFill>
        <p:spPr>
          <a:xfrm>
            <a:off x="444381" y="374352"/>
            <a:ext cx="11571006" cy="5459804"/>
          </a:xfrm>
          <a:prstGeom prst="rect">
            <a:avLst/>
          </a:prstGeom>
        </p:spPr>
      </p:pic>
      <p:sp>
        <p:nvSpPr>
          <p:cNvPr id="3" name="Rectangle 2">
            <a:extLst>
              <a:ext uri="{FF2B5EF4-FFF2-40B4-BE49-F238E27FC236}">
                <a16:creationId xmlns:a16="http://schemas.microsoft.com/office/drawing/2014/main" id="{2DA2196F-09A8-92E4-D60D-EB2F2845A3B5}"/>
              </a:ext>
            </a:extLst>
          </p:cNvPr>
          <p:cNvSpPr/>
          <p:nvPr/>
        </p:nvSpPr>
        <p:spPr>
          <a:xfrm>
            <a:off x="446950" y="252666"/>
            <a:ext cx="11585501" cy="1662634"/>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21F73F4-DBB3-8078-9485-93D1CBE00DE4}"/>
              </a:ext>
            </a:extLst>
          </p:cNvPr>
          <p:cNvSpPr/>
          <p:nvPr/>
        </p:nvSpPr>
        <p:spPr>
          <a:xfrm>
            <a:off x="446949" y="1915211"/>
            <a:ext cx="11585501" cy="2262998"/>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7146383-E39C-B2DB-03A4-4E3A479E0BA4}"/>
              </a:ext>
            </a:extLst>
          </p:cNvPr>
          <p:cNvSpPr/>
          <p:nvPr/>
        </p:nvSpPr>
        <p:spPr>
          <a:xfrm>
            <a:off x="446949" y="4178121"/>
            <a:ext cx="11585502" cy="1662634"/>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0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A8951-0E47-E704-175F-5667E4F5EB76}"/>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1CF4C277-B78A-E4C6-72AA-15186A96E5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5425" y="0"/>
            <a:ext cx="10341150" cy="6108570"/>
          </a:xfrm>
          <a:prstGeom prst="rect">
            <a:avLst/>
          </a:prstGeom>
        </p:spPr>
      </p:pic>
    </p:spTree>
    <p:extLst>
      <p:ext uri="{BB962C8B-B14F-4D97-AF65-F5344CB8AC3E}">
        <p14:creationId xmlns:p14="http://schemas.microsoft.com/office/powerpoint/2010/main" val="3934530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4DBF2-D9DF-B036-FA41-DC64D393BEA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E2A0AC0-3EEF-8F1D-7A61-ADC001304094}"/>
              </a:ext>
            </a:extLst>
          </p:cNvPr>
          <p:cNvSpPr>
            <a:spLocks noGrp="1"/>
          </p:cNvSpPr>
          <p:nvPr>
            <p:ph type="title"/>
          </p:nvPr>
        </p:nvSpPr>
        <p:spPr>
          <a:xfrm>
            <a:off x="838199" y="1093788"/>
            <a:ext cx="10506455" cy="2666362"/>
          </a:xfrm>
        </p:spPr>
        <p:txBody>
          <a:bodyPr vert="horz" lIns="91440" tIns="45720" rIns="91440" bIns="45720" rtlCol="0" anchor="b">
            <a:normAutofit/>
          </a:bodyPr>
          <a:lstStyle/>
          <a:p>
            <a:r>
              <a:rPr lang="en-US" sz="5400">
                <a:ln w="0"/>
                <a:effectLst>
                  <a:outerShdw blurRad="50800" dist="38100" dir="2700000" algn="tl" rotWithShape="0">
                    <a:prstClr val="black">
                      <a:alpha val="40000"/>
                    </a:prstClr>
                  </a:outerShdw>
                </a:effectLst>
              </a:rPr>
              <a:t>Sprint highlights</a:t>
            </a:r>
            <a:endParaRPr lang="en-US" sz="5400" kern="1200">
              <a:ln w="0"/>
              <a:solidFill>
                <a:schemeClr val="tx1"/>
              </a:solidFill>
              <a:effectLst>
                <a:outerShdw blurRad="50800" dist="38100" dir="2700000" algn="tl" rotWithShape="0">
                  <a:prstClr val="black">
                    <a:alpha val="40000"/>
                  </a:prstClr>
                </a:outerShdw>
              </a:effectLst>
              <a:latin typeface="+mj-lt"/>
              <a:ea typeface="+mj-ea"/>
              <a:cs typeface="+mj-cs"/>
            </a:endParaRPr>
          </a:p>
        </p:txBody>
      </p:sp>
    </p:spTree>
    <p:extLst>
      <p:ext uri="{BB962C8B-B14F-4D97-AF65-F5344CB8AC3E}">
        <p14:creationId xmlns:p14="http://schemas.microsoft.com/office/powerpoint/2010/main" val="2102013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C790A-44DF-517E-C699-4E3E61BA1D4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7383F4D-26EA-A6CF-0E59-C120316B9334}"/>
              </a:ext>
            </a:extLst>
          </p:cNvPr>
          <p:cNvPicPr>
            <a:picLocks noChangeAspect="1"/>
          </p:cNvPicPr>
          <p:nvPr/>
        </p:nvPicPr>
        <p:blipFill>
          <a:blip r:embed="rId3"/>
          <a:stretch>
            <a:fillRect/>
          </a:stretch>
        </p:blipFill>
        <p:spPr>
          <a:xfrm>
            <a:off x="295058" y="205624"/>
            <a:ext cx="11601883" cy="5896074"/>
          </a:xfrm>
          <a:prstGeom prst="rect">
            <a:avLst/>
          </a:prstGeom>
        </p:spPr>
      </p:pic>
    </p:spTree>
    <p:extLst>
      <p:ext uri="{BB962C8B-B14F-4D97-AF65-F5344CB8AC3E}">
        <p14:creationId xmlns:p14="http://schemas.microsoft.com/office/powerpoint/2010/main" val="872395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5EAA7-CA07-5572-0F0D-DEF861B1CB2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621D141-D03F-5ED5-E550-FA7ED9D96B33}"/>
              </a:ext>
            </a:extLst>
          </p:cNvPr>
          <p:cNvPicPr>
            <a:picLocks noChangeAspect="1"/>
          </p:cNvPicPr>
          <p:nvPr/>
        </p:nvPicPr>
        <p:blipFill>
          <a:blip r:embed="rId3"/>
          <a:stretch>
            <a:fillRect/>
          </a:stretch>
        </p:blipFill>
        <p:spPr>
          <a:xfrm>
            <a:off x="307649" y="171190"/>
            <a:ext cx="11656463" cy="5947600"/>
          </a:xfrm>
          <a:prstGeom prst="rect">
            <a:avLst/>
          </a:prstGeom>
        </p:spPr>
      </p:pic>
      <p:pic>
        <p:nvPicPr>
          <p:cNvPr id="6" name="Picture 5">
            <a:extLst>
              <a:ext uri="{FF2B5EF4-FFF2-40B4-BE49-F238E27FC236}">
                <a16:creationId xmlns:a16="http://schemas.microsoft.com/office/drawing/2014/main" id="{F3210C57-1859-A49A-DF15-5A8DD2B56369}"/>
              </a:ext>
            </a:extLst>
          </p:cNvPr>
          <p:cNvPicPr>
            <a:picLocks noChangeAspect="1"/>
          </p:cNvPicPr>
          <p:nvPr/>
        </p:nvPicPr>
        <p:blipFill>
          <a:blip r:embed="rId4"/>
          <a:stretch>
            <a:fillRect/>
          </a:stretch>
        </p:blipFill>
        <p:spPr>
          <a:xfrm>
            <a:off x="8851926" y="171190"/>
            <a:ext cx="3112186" cy="1352713"/>
          </a:xfrm>
          <a:prstGeom prst="rect">
            <a:avLst/>
          </a:prstGeom>
        </p:spPr>
      </p:pic>
    </p:spTree>
    <p:extLst>
      <p:ext uri="{BB962C8B-B14F-4D97-AF65-F5344CB8AC3E}">
        <p14:creationId xmlns:p14="http://schemas.microsoft.com/office/powerpoint/2010/main" val="116056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2E157-12EF-09EB-BFB2-011C9D69AEE9}"/>
            </a:ext>
          </a:extLst>
        </p:cNvPr>
        <p:cNvGrpSpPr/>
        <p:nvPr/>
      </p:nvGrpSpPr>
      <p:grpSpPr>
        <a:xfrm>
          <a:off x="0" y="0"/>
          <a:ext cx="0" cy="0"/>
          <a:chOff x="0" y="0"/>
          <a:chExt cx="0" cy="0"/>
        </a:xfrm>
      </p:grpSpPr>
      <p:pic>
        <p:nvPicPr>
          <p:cNvPr id="8" name="Picture 7" descr="Question mark on green pastel background">
            <a:extLst>
              <a:ext uri="{FF2B5EF4-FFF2-40B4-BE49-F238E27FC236}">
                <a16:creationId xmlns:a16="http://schemas.microsoft.com/office/drawing/2014/main" id="{8A8602C4-A797-8F24-B471-7A278BCE9EF2}"/>
              </a:ext>
            </a:extLst>
          </p:cNvPr>
          <p:cNvPicPr>
            <a:picLocks noGrp="1" noRot="1" noChangeAspect="1" noMove="1" noResize="1" noEditPoints="1" noAdjustHandles="1" noChangeArrowheads="1" noChangeShapeType="1" noCrop="1"/>
          </p:cNvPicPr>
          <p:nvPr/>
        </p:nvPicPr>
        <p:blipFill>
          <a:blip r:embed="rId3">
            <a:alphaModFix/>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064314" y="162369"/>
            <a:ext cx="10216871" cy="5777888"/>
          </a:xfrm>
          <a:prstGeom prst="rect">
            <a:avLst/>
          </a:prstGeom>
          <a:ln>
            <a:noFill/>
          </a:ln>
          <a:effectLst>
            <a:outerShdw blurRad="190500" algn="tl" rotWithShape="0">
              <a:srgbClr val="000000">
                <a:alpha val="70000"/>
              </a:srgbClr>
            </a:outerShdw>
            <a:softEdge rad="177800"/>
          </a:effectLst>
        </p:spPr>
      </p:pic>
      <p:sp>
        <p:nvSpPr>
          <p:cNvPr id="5" name="Title 4">
            <a:extLst>
              <a:ext uri="{FF2B5EF4-FFF2-40B4-BE49-F238E27FC236}">
                <a16:creationId xmlns:a16="http://schemas.microsoft.com/office/drawing/2014/main" id="{FEE272EA-E4A6-571B-AE76-09331130E9B7}"/>
              </a:ext>
            </a:extLst>
          </p:cNvPr>
          <p:cNvSpPr>
            <a:spLocks noGrp="1" noRot="1" noMove="1" noResize="1" noEditPoints="1" noAdjustHandles="1" noChangeArrowheads="1" noChangeShapeType="1"/>
          </p:cNvSpPr>
          <p:nvPr>
            <p:ph type="title"/>
          </p:nvPr>
        </p:nvSpPr>
        <p:spPr>
          <a:xfrm>
            <a:off x="1158644" y="2388531"/>
            <a:ext cx="6566754" cy="1713450"/>
          </a:xfrm>
        </p:spPr>
        <p:txBody>
          <a:bodyPr>
            <a:noAutofit/>
          </a:bodyPr>
          <a:lstStyle/>
          <a:p>
            <a:pPr algn="ctr"/>
            <a:r>
              <a:rPr lang="en-US" sz="6600" b="1"/>
              <a:t>Any Questions?</a:t>
            </a:r>
          </a:p>
        </p:txBody>
      </p:sp>
    </p:spTree>
    <p:extLst>
      <p:ext uri="{BB962C8B-B14F-4D97-AF65-F5344CB8AC3E}">
        <p14:creationId xmlns:p14="http://schemas.microsoft.com/office/powerpoint/2010/main" val="184832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7C7C17-6A55-D9E2-B8FC-5ABA5AAA13BD}"/>
              </a:ext>
            </a:extLst>
          </p:cNvPr>
          <p:cNvSpPr txBox="1">
            <a:spLocks noGrp="1"/>
          </p:cNvSpPr>
          <p:nvPr>
            <p:ph type="title"/>
          </p:nvPr>
        </p:nvSpPr>
        <p:spPr>
          <a:xfrm>
            <a:off x="386499" y="0"/>
            <a:ext cx="5542961" cy="135987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spcAft>
                <a:spcPts val="600"/>
              </a:spcAft>
            </a:pPr>
            <a:r>
              <a:rPr lang="en-US" sz="4000" b="1"/>
              <a:t>Sprint 3 Introduction</a:t>
            </a:r>
          </a:p>
        </p:txBody>
      </p:sp>
      <p:pic>
        <p:nvPicPr>
          <p:cNvPr id="3" name="Picture 2">
            <a:extLst>
              <a:ext uri="{FF2B5EF4-FFF2-40B4-BE49-F238E27FC236}">
                <a16:creationId xmlns:a16="http://schemas.microsoft.com/office/drawing/2014/main" id="{E2FCF132-DBDD-BD49-31C2-9667B440CDC2}"/>
              </a:ext>
            </a:extLst>
          </p:cNvPr>
          <p:cNvPicPr>
            <a:picLocks noChangeAspect="1"/>
          </p:cNvPicPr>
          <p:nvPr/>
        </p:nvPicPr>
        <p:blipFill>
          <a:blip r:embed="rId3"/>
          <a:stretch>
            <a:fillRect/>
          </a:stretch>
        </p:blipFill>
        <p:spPr>
          <a:xfrm>
            <a:off x="1376864" y="3178014"/>
            <a:ext cx="3555527" cy="250986"/>
          </a:xfrm>
          <a:prstGeom prst="rect">
            <a:avLst/>
          </a:prstGeom>
        </p:spPr>
      </p:pic>
      <p:graphicFrame>
        <p:nvGraphicFramePr>
          <p:cNvPr id="6" name="Diagram 5">
            <a:extLst>
              <a:ext uri="{FF2B5EF4-FFF2-40B4-BE49-F238E27FC236}">
                <a16:creationId xmlns:a16="http://schemas.microsoft.com/office/drawing/2014/main" id="{0A412BE0-E935-943E-5BF2-9975952E6C16}"/>
              </a:ext>
            </a:extLst>
          </p:cNvPr>
          <p:cNvGraphicFramePr/>
          <p:nvPr>
            <p:extLst>
              <p:ext uri="{D42A27DB-BD31-4B8C-83A1-F6EECF244321}">
                <p14:modId xmlns:p14="http://schemas.microsoft.com/office/powerpoint/2010/main" val="501386212"/>
              </p:ext>
            </p:extLst>
          </p:nvPr>
        </p:nvGraphicFramePr>
        <p:xfrm>
          <a:off x="725991" y="1908323"/>
          <a:ext cx="4526691" cy="40480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8" name="Picture 7">
            <a:extLst>
              <a:ext uri="{FF2B5EF4-FFF2-40B4-BE49-F238E27FC236}">
                <a16:creationId xmlns:a16="http://schemas.microsoft.com/office/drawing/2014/main" id="{0E19A895-D27D-119E-40B5-341018B94393}"/>
              </a:ext>
            </a:extLst>
          </p:cNvPr>
          <p:cNvPicPr>
            <a:picLocks noChangeAspect="1"/>
          </p:cNvPicPr>
          <p:nvPr/>
        </p:nvPicPr>
        <p:blipFill rotWithShape="1">
          <a:blip r:embed="rId9"/>
          <a:srcRect l="2006"/>
          <a:stretch/>
        </p:blipFill>
        <p:spPr>
          <a:xfrm>
            <a:off x="6090266" y="1908323"/>
            <a:ext cx="5375743" cy="3492763"/>
          </a:xfrm>
          <a:prstGeom prst="rect">
            <a:avLst/>
          </a:prstGeom>
        </p:spPr>
      </p:pic>
      <p:sp>
        <p:nvSpPr>
          <p:cNvPr id="87" name="Rectangle 86">
            <a:extLst>
              <a:ext uri="{FF2B5EF4-FFF2-40B4-BE49-F238E27FC236}">
                <a16:creationId xmlns:a16="http://schemas.microsoft.com/office/drawing/2014/main" id="{B8A07BAA-D428-CF4C-2DCC-7CB8889507B8}"/>
              </a:ext>
            </a:extLst>
          </p:cNvPr>
          <p:cNvSpPr/>
          <p:nvPr/>
        </p:nvSpPr>
        <p:spPr>
          <a:xfrm>
            <a:off x="389723" y="1726972"/>
            <a:ext cx="5270139" cy="1146601"/>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051AD7B-EFBC-260C-1B41-C7BDB7C16ACB}"/>
              </a:ext>
            </a:extLst>
          </p:cNvPr>
          <p:cNvSpPr/>
          <p:nvPr/>
        </p:nvSpPr>
        <p:spPr>
          <a:xfrm>
            <a:off x="391530" y="2875793"/>
            <a:ext cx="5270139" cy="1016088"/>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B5A6226F-BB06-6453-43A7-113B31D2EF1F}"/>
              </a:ext>
            </a:extLst>
          </p:cNvPr>
          <p:cNvSpPr/>
          <p:nvPr/>
        </p:nvSpPr>
        <p:spPr>
          <a:xfrm>
            <a:off x="391531" y="3903340"/>
            <a:ext cx="5281684" cy="1004542"/>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780346B4-442A-B8E1-7A1F-C9C70B4EAFA2}"/>
              </a:ext>
            </a:extLst>
          </p:cNvPr>
          <p:cNvSpPr/>
          <p:nvPr/>
        </p:nvSpPr>
        <p:spPr>
          <a:xfrm>
            <a:off x="391530" y="4907794"/>
            <a:ext cx="5270139" cy="969906"/>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280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9" grpId="0" animBg="1"/>
      <p:bldP spid="91" grpId="0" animBg="1"/>
      <p:bldP spid="9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4BCAE-1559-925F-7139-607B1475A72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9F916798-EBE2-2D01-1FBF-4E024ABD31E5}"/>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ln w="0"/>
                <a:solidFill>
                  <a:schemeClr val="tx1"/>
                </a:solidFill>
                <a:effectLst>
                  <a:outerShdw blurRad="50800" dist="38100" dir="2700000" algn="tl" rotWithShape="0">
                    <a:prstClr val="black">
                      <a:alpha val="40000"/>
                    </a:prstClr>
                  </a:outerShdw>
                </a:effectLst>
                <a:latin typeface="+mj-lt"/>
                <a:ea typeface="+mj-ea"/>
                <a:cs typeface="+mj-cs"/>
              </a:rPr>
              <a:t>DFD PACKAGE</a:t>
            </a:r>
          </a:p>
        </p:txBody>
      </p:sp>
      <p:sp>
        <p:nvSpPr>
          <p:cNvPr id="9" name="Text Placeholder 8">
            <a:extLst>
              <a:ext uri="{FF2B5EF4-FFF2-40B4-BE49-F238E27FC236}">
                <a16:creationId xmlns:a16="http://schemas.microsoft.com/office/drawing/2014/main" id="{9C851F6D-39EC-EF89-33CF-797DA07F6FAD}"/>
              </a:ext>
            </a:extLst>
          </p:cNvPr>
          <p:cNvSpPr>
            <a:spLocks noGrp="1"/>
          </p:cNvSpPr>
          <p:nvPr>
            <p:ph type="body" idx="1"/>
          </p:nvPr>
        </p:nvSpPr>
        <p:spPr>
          <a:xfrm>
            <a:off x="838199" y="4424752"/>
            <a:ext cx="3946779" cy="520640"/>
          </a:xfrm>
        </p:spPr>
        <p:txBody>
          <a:bodyPr vert="horz" lIns="91440" tIns="45720" rIns="91440" bIns="45720" rtlCol="0" anchor="t">
            <a:noAutofit/>
          </a:bodyPr>
          <a:lstStyle/>
          <a:p>
            <a:r>
              <a:rPr lang="en-US" sz="1600" kern="1200">
                <a:latin typeface="+mn-lt"/>
                <a:ea typeface="+mn-ea"/>
                <a:cs typeface="+mn-cs"/>
              </a:rPr>
              <a:t>Context Diagram</a:t>
            </a:r>
          </a:p>
        </p:txBody>
      </p:sp>
      <p:sp>
        <p:nvSpPr>
          <p:cNvPr id="3" name="Text Placeholder 8">
            <a:extLst>
              <a:ext uri="{FF2B5EF4-FFF2-40B4-BE49-F238E27FC236}">
                <a16:creationId xmlns:a16="http://schemas.microsoft.com/office/drawing/2014/main" id="{97F44D0F-FE4F-FB6A-607D-A95E57932997}"/>
              </a:ext>
            </a:extLst>
          </p:cNvPr>
          <p:cNvSpPr txBox="1">
            <a:spLocks/>
          </p:cNvSpPr>
          <p:nvPr/>
        </p:nvSpPr>
        <p:spPr>
          <a:xfrm>
            <a:off x="832448" y="4835944"/>
            <a:ext cx="3946779" cy="621282"/>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9pPr>
          </a:lstStyle>
          <a:p>
            <a:r>
              <a:rPr lang="en-US" sz="1600"/>
              <a:t>Data Flow Diagram – Level 0</a:t>
            </a:r>
          </a:p>
        </p:txBody>
      </p:sp>
      <p:sp>
        <p:nvSpPr>
          <p:cNvPr id="5" name="Text Placeholder 8">
            <a:extLst>
              <a:ext uri="{FF2B5EF4-FFF2-40B4-BE49-F238E27FC236}">
                <a16:creationId xmlns:a16="http://schemas.microsoft.com/office/drawing/2014/main" id="{B8F46A6F-99DB-4673-1720-BE8E4D832F7D}"/>
              </a:ext>
            </a:extLst>
          </p:cNvPr>
          <p:cNvSpPr txBox="1">
            <a:spLocks/>
          </p:cNvSpPr>
          <p:nvPr/>
        </p:nvSpPr>
        <p:spPr>
          <a:xfrm>
            <a:off x="832448" y="5267265"/>
            <a:ext cx="3946779" cy="1038225"/>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tint val="75000"/>
                  </a:schemeClr>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tint val="75000"/>
                  </a:schemeClr>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tint val="75000"/>
                  </a:schemeClr>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tint val="75000"/>
                  </a:schemeClr>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tint val="75000"/>
                  </a:schemeClr>
                </a:solidFill>
                <a:effectLst/>
                <a:latin typeface="+mn-lt"/>
                <a:ea typeface="+mn-ea"/>
                <a:cs typeface="+mn-cs"/>
              </a:defRPr>
            </a:lvl9pPr>
          </a:lstStyle>
          <a:p>
            <a:r>
              <a:rPr lang="en-US" sz="1600"/>
              <a:t>Data Flow Diagrams – Level 1</a:t>
            </a:r>
          </a:p>
        </p:txBody>
      </p:sp>
    </p:spTree>
    <p:extLst>
      <p:ext uri="{BB962C8B-B14F-4D97-AF65-F5344CB8AC3E}">
        <p14:creationId xmlns:p14="http://schemas.microsoft.com/office/powerpoint/2010/main" val="396941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6AFA7-6058-A4FF-E49A-A4D039EFF307}"/>
            </a:ext>
          </a:extLst>
        </p:cNvPr>
        <p:cNvGrpSpPr/>
        <p:nvPr/>
      </p:nvGrpSpPr>
      <p:grpSpPr>
        <a:xfrm>
          <a:off x="0" y="0"/>
          <a:ext cx="0" cy="0"/>
          <a:chOff x="0" y="0"/>
          <a:chExt cx="0" cy="0"/>
        </a:xfrm>
      </p:grpSpPr>
      <p:pic>
        <p:nvPicPr>
          <p:cNvPr id="12" name="Picture 11" descr="A close-up of a sign&#10;&#10;AI-generated content may be incorrect.">
            <a:extLst>
              <a:ext uri="{FF2B5EF4-FFF2-40B4-BE49-F238E27FC236}">
                <a16:creationId xmlns:a16="http://schemas.microsoft.com/office/drawing/2014/main" id="{B0D4AE33-E8B2-F6A8-DDCB-A065223DF8A5}"/>
              </a:ext>
            </a:extLst>
          </p:cNvPr>
          <p:cNvPicPr>
            <a:picLocks noChangeAspect="1"/>
          </p:cNvPicPr>
          <p:nvPr/>
        </p:nvPicPr>
        <p:blipFill>
          <a:blip r:embed="rId3"/>
          <a:stretch>
            <a:fillRect/>
          </a:stretch>
        </p:blipFill>
        <p:spPr>
          <a:xfrm>
            <a:off x="170916" y="2048854"/>
            <a:ext cx="11707738" cy="2760292"/>
          </a:xfrm>
          <a:prstGeom prst="rect">
            <a:avLst/>
          </a:prstGeom>
        </p:spPr>
      </p:pic>
      <p:sp>
        <p:nvSpPr>
          <p:cNvPr id="3" name="Rectangle 2">
            <a:extLst>
              <a:ext uri="{FF2B5EF4-FFF2-40B4-BE49-F238E27FC236}">
                <a16:creationId xmlns:a16="http://schemas.microsoft.com/office/drawing/2014/main" id="{CBBE26DD-741E-A686-BB40-C1C4748BAFAE}"/>
              </a:ext>
            </a:extLst>
          </p:cNvPr>
          <p:cNvSpPr/>
          <p:nvPr/>
        </p:nvSpPr>
        <p:spPr>
          <a:xfrm>
            <a:off x="-3325" y="1949849"/>
            <a:ext cx="4704412" cy="2874906"/>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5D79829-D2A4-4297-888F-273A63323A40}"/>
              </a:ext>
            </a:extLst>
          </p:cNvPr>
          <p:cNvSpPr/>
          <p:nvPr/>
        </p:nvSpPr>
        <p:spPr>
          <a:xfrm>
            <a:off x="7131766" y="2053758"/>
            <a:ext cx="5062321" cy="2770996"/>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509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D465C-21DE-2CD7-002A-ABB9C51BBB0D}"/>
            </a:ext>
          </a:extLst>
        </p:cNvPr>
        <p:cNvGrpSpPr/>
        <p:nvPr/>
      </p:nvGrpSpPr>
      <p:grpSpPr>
        <a:xfrm>
          <a:off x="0" y="0"/>
          <a:ext cx="0" cy="0"/>
          <a:chOff x="0" y="0"/>
          <a:chExt cx="0" cy="0"/>
        </a:xfrm>
      </p:grpSpPr>
      <p:pic>
        <p:nvPicPr>
          <p:cNvPr id="3" name="Picture 2" descr="A diagram of a software company&#10;&#10;AI-generated content may be incorrect.">
            <a:extLst>
              <a:ext uri="{FF2B5EF4-FFF2-40B4-BE49-F238E27FC236}">
                <a16:creationId xmlns:a16="http://schemas.microsoft.com/office/drawing/2014/main" id="{AC8366CF-C9D9-0C83-B5A4-540B51255485}"/>
              </a:ext>
            </a:extLst>
          </p:cNvPr>
          <p:cNvPicPr>
            <a:picLocks noChangeAspect="1"/>
          </p:cNvPicPr>
          <p:nvPr/>
        </p:nvPicPr>
        <p:blipFill>
          <a:blip r:embed="rId3"/>
          <a:stretch>
            <a:fillRect/>
          </a:stretch>
        </p:blipFill>
        <p:spPr>
          <a:xfrm>
            <a:off x="85459" y="128940"/>
            <a:ext cx="11827378" cy="6052686"/>
          </a:xfrm>
          <a:prstGeom prst="rect">
            <a:avLst/>
          </a:prstGeom>
        </p:spPr>
      </p:pic>
    </p:spTree>
    <p:extLst>
      <p:ext uri="{BB962C8B-B14F-4D97-AF65-F5344CB8AC3E}">
        <p14:creationId xmlns:p14="http://schemas.microsoft.com/office/powerpoint/2010/main" val="953003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93C5E-BA23-CA0A-4A20-EF4EA9352DB1}"/>
            </a:ext>
          </a:extLst>
        </p:cNvPr>
        <p:cNvGrpSpPr/>
        <p:nvPr/>
      </p:nvGrpSpPr>
      <p:grpSpPr>
        <a:xfrm>
          <a:off x="0" y="0"/>
          <a:ext cx="0" cy="0"/>
          <a:chOff x="0" y="0"/>
          <a:chExt cx="0" cy="0"/>
        </a:xfrm>
      </p:grpSpPr>
      <p:pic>
        <p:nvPicPr>
          <p:cNvPr id="3" name="Picture 2" descr="A white rectangular object with black text&#10;&#10;AI-generated content may be incorrect.">
            <a:extLst>
              <a:ext uri="{FF2B5EF4-FFF2-40B4-BE49-F238E27FC236}">
                <a16:creationId xmlns:a16="http://schemas.microsoft.com/office/drawing/2014/main" id="{3D55110F-2CB2-1B2C-2B40-8C683EFDF7EE}"/>
              </a:ext>
            </a:extLst>
          </p:cNvPr>
          <p:cNvPicPr>
            <a:picLocks noChangeAspect="1"/>
          </p:cNvPicPr>
          <p:nvPr/>
        </p:nvPicPr>
        <p:blipFill>
          <a:blip r:embed="rId3"/>
          <a:stretch>
            <a:fillRect/>
          </a:stretch>
        </p:blipFill>
        <p:spPr>
          <a:xfrm>
            <a:off x="114987" y="2119357"/>
            <a:ext cx="11592030" cy="2495372"/>
          </a:xfrm>
          <a:prstGeom prst="rect">
            <a:avLst/>
          </a:prstGeom>
        </p:spPr>
      </p:pic>
      <p:sp>
        <p:nvSpPr>
          <p:cNvPr id="4" name="Rectangle 3">
            <a:extLst>
              <a:ext uri="{FF2B5EF4-FFF2-40B4-BE49-F238E27FC236}">
                <a16:creationId xmlns:a16="http://schemas.microsoft.com/office/drawing/2014/main" id="{D7DF3BB4-CEF0-BCAF-DA02-E307CD952FA0}"/>
              </a:ext>
            </a:extLst>
          </p:cNvPr>
          <p:cNvSpPr/>
          <p:nvPr/>
        </p:nvSpPr>
        <p:spPr>
          <a:xfrm>
            <a:off x="112129" y="3081304"/>
            <a:ext cx="2095140" cy="1547179"/>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AFF56BD-DF70-F011-E20C-43137A3B6E62}"/>
              </a:ext>
            </a:extLst>
          </p:cNvPr>
          <p:cNvSpPr/>
          <p:nvPr/>
        </p:nvSpPr>
        <p:spPr>
          <a:xfrm>
            <a:off x="2201856" y="2123031"/>
            <a:ext cx="1771868" cy="2493906"/>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335107-78F9-DB77-7818-7E2FCEDFB130}"/>
              </a:ext>
            </a:extLst>
          </p:cNvPr>
          <p:cNvSpPr/>
          <p:nvPr/>
        </p:nvSpPr>
        <p:spPr>
          <a:xfrm>
            <a:off x="3968312" y="2457849"/>
            <a:ext cx="1598686" cy="2159088"/>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4DD03B-5277-E8A9-163B-E151A7B4BCAE}"/>
              </a:ext>
            </a:extLst>
          </p:cNvPr>
          <p:cNvSpPr/>
          <p:nvPr/>
        </p:nvSpPr>
        <p:spPr>
          <a:xfrm>
            <a:off x="5561584" y="2457849"/>
            <a:ext cx="1725685" cy="2159088"/>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D2D91B-CA46-99B1-C19F-BAEFDFCCF2EB}"/>
              </a:ext>
            </a:extLst>
          </p:cNvPr>
          <p:cNvSpPr/>
          <p:nvPr/>
        </p:nvSpPr>
        <p:spPr>
          <a:xfrm>
            <a:off x="7281857" y="2596394"/>
            <a:ext cx="1217685" cy="2020543"/>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1592CE-8733-8D04-290B-2219AB49F69B}"/>
              </a:ext>
            </a:extLst>
          </p:cNvPr>
          <p:cNvSpPr/>
          <p:nvPr/>
        </p:nvSpPr>
        <p:spPr>
          <a:xfrm>
            <a:off x="8496439" y="2598703"/>
            <a:ext cx="1794957" cy="2008998"/>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A98F51-3FB8-1F34-A15D-4858B7001231}"/>
              </a:ext>
            </a:extLst>
          </p:cNvPr>
          <p:cNvSpPr/>
          <p:nvPr/>
        </p:nvSpPr>
        <p:spPr>
          <a:xfrm>
            <a:off x="10285984" y="2598704"/>
            <a:ext cx="1425503" cy="2020543"/>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307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7A064-8258-B4E6-72E5-D42A3357F1C7}"/>
            </a:ext>
          </a:extLst>
        </p:cNvPr>
        <p:cNvGrpSpPr/>
        <p:nvPr/>
      </p:nvGrpSpPr>
      <p:grpSpPr>
        <a:xfrm>
          <a:off x="0" y="0"/>
          <a:ext cx="0" cy="0"/>
          <a:chOff x="0" y="0"/>
          <a:chExt cx="0" cy="0"/>
        </a:xfrm>
      </p:grpSpPr>
      <p:pic>
        <p:nvPicPr>
          <p:cNvPr id="8" name="Picture 7" descr="A diagram of a company&#10;&#10;AI-generated content may be incorrect.">
            <a:extLst>
              <a:ext uri="{FF2B5EF4-FFF2-40B4-BE49-F238E27FC236}">
                <a16:creationId xmlns:a16="http://schemas.microsoft.com/office/drawing/2014/main" id="{8505EDF7-2486-2F0F-3F28-FDFAF0B39672}"/>
              </a:ext>
            </a:extLst>
          </p:cNvPr>
          <p:cNvPicPr>
            <a:picLocks noChangeAspect="1"/>
          </p:cNvPicPr>
          <p:nvPr/>
        </p:nvPicPr>
        <p:blipFill>
          <a:blip r:embed="rId3"/>
          <a:stretch>
            <a:fillRect/>
          </a:stretch>
        </p:blipFill>
        <p:spPr>
          <a:xfrm>
            <a:off x="145279" y="255047"/>
            <a:ext cx="11203536" cy="5824245"/>
          </a:xfrm>
          <a:prstGeom prst="rect">
            <a:avLst/>
          </a:prstGeom>
        </p:spPr>
      </p:pic>
      <p:sp>
        <p:nvSpPr>
          <p:cNvPr id="3" name="Rectangle 2">
            <a:extLst>
              <a:ext uri="{FF2B5EF4-FFF2-40B4-BE49-F238E27FC236}">
                <a16:creationId xmlns:a16="http://schemas.microsoft.com/office/drawing/2014/main" id="{894E6852-AB4B-0DA6-EABC-DFA4F8088370}"/>
              </a:ext>
            </a:extLst>
          </p:cNvPr>
          <p:cNvSpPr/>
          <p:nvPr/>
        </p:nvSpPr>
        <p:spPr>
          <a:xfrm>
            <a:off x="585493" y="968485"/>
            <a:ext cx="1806503" cy="1431725"/>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BDB16C1-288A-0772-5A07-60CC2CC7E2D5}"/>
              </a:ext>
            </a:extLst>
          </p:cNvPr>
          <p:cNvSpPr/>
          <p:nvPr/>
        </p:nvSpPr>
        <p:spPr>
          <a:xfrm>
            <a:off x="2097948" y="-1333"/>
            <a:ext cx="2187503" cy="969907"/>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2ED13F5-6733-C518-2D31-DD3A7EEC6B35}"/>
              </a:ext>
            </a:extLst>
          </p:cNvPr>
          <p:cNvSpPr/>
          <p:nvPr/>
        </p:nvSpPr>
        <p:spPr>
          <a:xfrm>
            <a:off x="2386584" y="968485"/>
            <a:ext cx="1898866" cy="1443271"/>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4F91C02-AB32-E00E-E766-3D152EDCF9C9}"/>
              </a:ext>
            </a:extLst>
          </p:cNvPr>
          <p:cNvSpPr/>
          <p:nvPr/>
        </p:nvSpPr>
        <p:spPr>
          <a:xfrm>
            <a:off x="4280039" y="483576"/>
            <a:ext cx="1691048" cy="1951271"/>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49F2100-8861-95BE-BCF3-83507E2E865B}"/>
              </a:ext>
            </a:extLst>
          </p:cNvPr>
          <p:cNvSpPr/>
          <p:nvPr/>
        </p:nvSpPr>
        <p:spPr>
          <a:xfrm>
            <a:off x="5965675" y="472030"/>
            <a:ext cx="1875775" cy="1939726"/>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54243C-D9EB-7A02-C818-6F9D42121213}"/>
              </a:ext>
            </a:extLst>
          </p:cNvPr>
          <p:cNvSpPr/>
          <p:nvPr/>
        </p:nvSpPr>
        <p:spPr>
          <a:xfrm>
            <a:off x="7836039" y="679849"/>
            <a:ext cx="1310048" cy="1754999"/>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5EF0B0-FA3D-406B-C32F-4373858C82F7}"/>
              </a:ext>
            </a:extLst>
          </p:cNvPr>
          <p:cNvSpPr/>
          <p:nvPr/>
        </p:nvSpPr>
        <p:spPr>
          <a:xfrm>
            <a:off x="9140675" y="679849"/>
            <a:ext cx="2083594" cy="1754998"/>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E86413A-221D-D23F-C9E3-E3E5F121D801}"/>
              </a:ext>
            </a:extLst>
          </p:cNvPr>
          <p:cNvSpPr/>
          <p:nvPr/>
        </p:nvSpPr>
        <p:spPr>
          <a:xfrm>
            <a:off x="9140675" y="2400121"/>
            <a:ext cx="2083593" cy="1143089"/>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BCEE43-B111-AD58-C72B-4ACB1C890959}"/>
              </a:ext>
            </a:extLst>
          </p:cNvPr>
          <p:cNvSpPr/>
          <p:nvPr/>
        </p:nvSpPr>
        <p:spPr>
          <a:xfrm>
            <a:off x="9140675" y="3543121"/>
            <a:ext cx="2083593" cy="1339362"/>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700A229-DDE7-383C-024B-8D21563BBC5A}"/>
              </a:ext>
            </a:extLst>
          </p:cNvPr>
          <p:cNvSpPr/>
          <p:nvPr/>
        </p:nvSpPr>
        <p:spPr>
          <a:xfrm>
            <a:off x="8967493" y="4882394"/>
            <a:ext cx="2256775" cy="1189271"/>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89048E6-D96F-4297-6F52-132D0FCC926B}"/>
              </a:ext>
            </a:extLst>
          </p:cNvPr>
          <p:cNvSpPr/>
          <p:nvPr/>
        </p:nvSpPr>
        <p:spPr>
          <a:xfrm>
            <a:off x="6693040" y="3716303"/>
            <a:ext cx="2453047" cy="1166179"/>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349A04F-E432-D278-52B2-86AFDDBE925A}"/>
              </a:ext>
            </a:extLst>
          </p:cNvPr>
          <p:cNvSpPr/>
          <p:nvPr/>
        </p:nvSpPr>
        <p:spPr>
          <a:xfrm>
            <a:off x="4880402" y="3427666"/>
            <a:ext cx="1818048" cy="1454817"/>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838DB70-377C-D8D0-467D-C3603B727F38}"/>
              </a:ext>
            </a:extLst>
          </p:cNvPr>
          <p:cNvSpPr/>
          <p:nvPr/>
        </p:nvSpPr>
        <p:spPr>
          <a:xfrm>
            <a:off x="4753402" y="4882393"/>
            <a:ext cx="1945048" cy="1050726"/>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6BACD4B-25C4-9B77-5A51-EA9824B6EF74}"/>
              </a:ext>
            </a:extLst>
          </p:cNvPr>
          <p:cNvSpPr/>
          <p:nvPr/>
        </p:nvSpPr>
        <p:spPr>
          <a:xfrm>
            <a:off x="2582857" y="3173667"/>
            <a:ext cx="2291411" cy="1824271"/>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30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10" grpId="0" animBg="1"/>
      <p:bldP spid="12" grpId="0" animBg="1"/>
      <p:bldP spid="14" grpId="0" animBg="1"/>
      <p:bldP spid="16" grpId="0" animBg="1"/>
      <p:bldP spid="18" grpId="0" animBg="1"/>
      <p:bldP spid="20" grpId="0" animBg="1"/>
      <p:bldP spid="22" grpId="0" animBg="1"/>
      <p:bldP spid="24" grpId="0" animBg="1"/>
      <p:bldP spid="26" grpId="0" animBg="1"/>
      <p:bldP spid="28" grpId="0" animBg="1"/>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6E7BE-AAB4-8D35-375E-603E2267C96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1B8456A-4545-B950-0F45-8B4CD8366EEB}"/>
              </a:ext>
            </a:extLst>
          </p:cNvPr>
          <p:cNvSpPr>
            <a:spLocks noGrp="1"/>
          </p:cNvSpPr>
          <p:nvPr>
            <p:ph type="title"/>
          </p:nvPr>
        </p:nvSpPr>
        <p:spPr>
          <a:xfrm>
            <a:off x="838199" y="1093788"/>
            <a:ext cx="10506455" cy="2666362"/>
          </a:xfrm>
        </p:spPr>
        <p:txBody>
          <a:bodyPr vert="horz" lIns="91440" tIns="45720" rIns="91440" bIns="45720" rtlCol="0" anchor="b">
            <a:normAutofit/>
          </a:bodyPr>
          <a:lstStyle/>
          <a:p>
            <a:r>
              <a:rPr lang="en-US" sz="5400">
                <a:ln w="0"/>
                <a:effectLst>
                  <a:outerShdw blurRad="50800" dist="38100" dir="2700000" algn="tl" rotWithShape="0">
                    <a:prstClr val="black">
                      <a:alpha val="40000"/>
                    </a:prstClr>
                  </a:outerShdw>
                </a:effectLst>
              </a:rPr>
              <a:t>Entity-relationship diagram</a:t>
            </a:r>
            <a:endParaRPr lang="en-US" sz="5400" kern="1200">
              <a:ln w="0"/>
              <a:solidFill>
                <a:schemeClr val="tx1"/>
              </a:solidFill>
              <a:effectLst>
                <a:outerShdw blurRad="50800" dist="38100" dir="2700000" algn="tl" rotWithShape="0">
                  <a:prstClr val="black">
                    <a:alpha val="40000"/>
                  </a:prstClr>
                </a:outerShdw>
              </a:effectLst>
              <a:latin typeface="+mj-lt"/>
              <a:ea typeface="+mj-ea"/>
              <a:cs typeface="+mj-cs"/>
            </a:endParaRPr>
          </a:p>
        </p:txBody>
      </p:sp>
    </p:spTree>
    <p:extLst>
      <p:ext uri="{BB962C8B-B14F-4D97-AF65-F5344CB8AC3E}">
        <p14:creationId xmlns:p14="http://schemas.microsoft.com/office/powerpoint/2010/main" val="76951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5F60-0CF8-F7E4-4B05-D2FFDA442B9E}"/>
            </a:ext>
          </a:extLst>
        </p:cNvPr>
        <p:cNvGrpSpPr/>
        <p:nvPr/>
      </p:nvGrpSpPr>
      <p:grpSpPr>
        <a:xfrm>
          <a:off x="0" y="0"/>
          <a:ext cx="0" cy="0"/>
          <a:chOff x="0" y="0"/>
          <a:chExt cx="0" cy="0"/>
        </a:xfrm>
      </p:grpSpPr>
      <p:pic>
        <p:nvPicPr>
          <p:cNvPr id="7" name="Picture 6" descr="A screenshot of a computer&#10;&#10;AI-generated content may be incorrect.">
            <a:extLst>
              <a:ext uri="{FF2B5EF4-FFF2-40B4-BE49-F238E27FC236}">
                <a16:creationId xmlns:a16="http://schemas.microsoft.com/office/drawing/2014/main" id="{38956A96-C9EE-1C4A-CBA4-90A4847E3F19}"/>
              </a:ext>
            </a:extLst>
          </p:cNvPr>
          <p:cNvPicPr>
            <a:picLocks noChangeAspect="1"/>
          </p:cNvPicPr>
          <p:nvPr/>
        </p:nvPicPr>
        <p:blipFill>
          <a:blip r:embed="rId3"/>
          <a:stretch>
            <a:fillRect/>
          </a:stretch>
        </p:blipFill>
        <p:spPr>
          <a:xfrm>
            <a:off x="871670" y="109889"/>
            <a:ext cx="10186587" cy="6043084"/>
          </a:xfrm>
          <a:prstGeom prst="rect">
            <a:avLst/>
          </a:prstGeom>
        </p:spPr>
      </p:pic>
      <p:sp>
        <p:nvSpPr>
          <p:cNvPr id="3" name="Rectangle 2">
            <a:extLst>
              <a:ext uri="{FF2B5EF4-FFF2-40B4-BE49-F238E27FC236}">
                <a16:creationId xmlns:a16="http://schemas.microsoft.com/office/drawing/2014/main" id="{F85FF6F8-E8D1-CC2D-8F83-2A06E8F6440A}"/>
              </a:ext>
            </a:extLst>
          </p:cNvPr>
          <p:cNvSpPr/>
          <p:nvPr/>
        </p:nvSpPr>
        <p:spPr>
          <a:xfrm>
            <a:off x="770221" y="-1333"/>
            <a:ext cx="3215048" cy="2343815"/>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35F8F9-BB63-907B-2F42-1F9D62E0BBF9}"/>
              </a:ext>
            </a:extLst>
          </p:cNvPr>
          <p:cNvSpPr/>
          <p:nvPr/>
        </p:nvSpPr>
        <p:spPr>
          <a:xfrm>
            <a:off x="770221" y="2342394"/>
            <a:ext cx="3041866" cy="2020543"/>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31BAA50-23B6-AED2-58DA-75BD39E9A509}"/>
              </a:ext>
            </a:extLst>
          </p:cNvPr>
          <p:cNvSpPr/>
          <p:nvPr/>
        </p:nvSpPr>
        <p:spPr>
          <a:xfrm>
            <a:off x="3979857" y="-1333"/>
            <a:ext cx="2314503" cy="3128905"/>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13D243-5DF7-519E-39B0-CD12F2E49C66}"/>
              </a:ext>
            </a:extLst>
          </p:cNvPr>
          <p:cNvSpPr/>
          <p:nvPr/>
        </p:nvSpPr>
        <p:spPr>
          <a:xfrm>
            <a:off x="3979857" y="3127485"/>
            <a:ext cx="2314502" cy="3013452"/>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6D58D04-2828-D2A8-5E0D-76DE4C80662A}"/>
              </a:ext>
            </a:extLst>
          </p:cNvPr>
          <p:cNvSpPr/>
          <p:nvPr/>
        </p:nvSpPr>
        <p:spPr>
          <a:xfrm>
            <a:off x="6288948" y="-1333"/>
            <a:ext cx="4923775" cy="1881998"/>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E6E94AF-F88E-151A-39CA-F85CD23E656A}"/>
              </a:ext>
            </a:extLst>
          </p:cNvPr>
          <p:cNvSpPr/>
          <p:nvPr/>
        </p:nvSpPr>
        <p:spPr>
          <a:xfrm>
            <a:off x="6288948" y="1880574"/>
            <a:ext cx="4923775" cy="4248817"/>
          </a:xfrm>
          <a:prstGeom prst="rect">
            <a:avLst/>
          </a:prstGeom>
          <a:solidFill>
            <a:srgbClr val="EFD4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377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P spid="10" grpId="0" animBg="1"/>
      <p:bldP spid="4" grpId="0" animBg="1"/>
      <p:bldP spid="9" grpId="0" animBg="1"/>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C8E769B95B9144BBC7FDE12FBBB692" ma:contentTypeVersion="11" ma:contentTypeDescription="Create a new document." ma:contentTypeScope="" ma:versionID="03139d2b8408219bc52e4e28e87d23a4">
  <xsd:schema xmlns:xsd="http://www.w3.org/2001/XMLSchema" xmlns:xs="http://www.w3.org/2001/XMLSchema" xmlns:p="http://schemas.microsoft.com/office/2006/metadata/properties" xmlns:ns2="c2f317b8-a63e-4b72-958b-1260c8f284fd" xmlns:ns3="b76e3f46-95c9-4956-81ce-9b9beefd4658" targetNamespace="http://schemas.microsoft.com/office/2006/metadata/properties" ma:root="true" ma:fieldsID="381813debd5206261fd42c6380d9a33f" ns2:_="" ns3:_="">
    <xsd:import namespace="c2f317b8-a63e-4b72-958b-1260c8f284fd"/>
    <xsd:import namespace="b76e3f46-95c9-4956-81ce-9b9beefd465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f317b8-a63e-4b72-958b-1260c8f284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a0cd38b-47d1-479b-a863-216ca283e7c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6e3f46-95c9-4956-81ce-9b9beefd4658"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9ebb077-387b-43b6-ae94-89d49fdee7a7}" ma:internalName="TaxCatchAll" ma:showField="CatchAllData" ma:web="b76e3f46-95c9-4956-81ce-9b9beefd4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76e3f46-95c9-4956-81ce-9b9beefd4658" xsi:nil="true"/>
    <lcf76f155ced4ddcb4097134ff3c332f xmlns="c2f317b8-a63e-4b72-958b-1260c8f284f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36B79BE-6694-4B94-AE62-EB33AD1B8E66}">
  <ds:schemaRefs>
    <ds:schemaRef ds:uri="b76e3f46-95c9-4956-81ce-9b9beefd4658"/>
    <ds:schemaRef ds:uri="c2f317b8-a63e-4b72-958b-1260c8f284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136FBFD-CEAC-47B6-A2BE-91A1F1A46BB5}">
  <ds:schemaRefs>
    <ds:schemaRef ds:uri="http://schemas.microsoft.com/sharepoint/v3/contenttype/forms"/>
  </ds:schemaRefs>
</ds:datastoreItem>
</file>

<file path=customXml/itemProps3.xml><?xml version="1.0" encoding="utf-8"?>
<ds:datastoreItem xmlns:ds="http://schemas.openxmlformats.org/officeDocument/2006/customXml" ds:itemID="{700FE38A-9F40-477F-8251-8026D8077432}">
  <ds:schemaRefs>
    <ds:schemaRef ds:uri="230e9df3-be65-4c73-a93b-d1236ebd677e"/>
    <ds:schemaRef ds:uri="71af3243-3dd4-4a8d-8c0d-dd76da1f02a5"/>
    <ds:schemaRef ds:uri="b76e3f46-95c9-4956-81ce-9b9beefd4658"/>
    <ds:schemaRef ds:uri="c2f317b8-a63e-4b72-958b-1260c8f284fd"/>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TM10001114[[fn=Gallery]]</Template>
  <TotalTime>2</TotalTime>
  <Words>2087</Words>
  <Application>Microsoft Office PowerPoint</Application>
  <PresentationFormat>Widescreen</PresentationFormat>
  <Paragraphs>204</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Meiryo</vt:lpstr>
      <vt:lpstr>Aptos</vt:lpstr>
      <vt:lpstr>Arial</vt:lpstr>
      <vt:lpstr>Calibri</vt:lpstr>
      <vt:lpstr>Gill Sans MT</vt:lpstr>
      <vt:lpstr>Gallery</vt:lpstr>
      <vt:lpstr>Stephanie’s Creations:   Sprint 3 Review</vt:lpstr>
      <vt:lpstr>Sprint 3 Introduction</vt:lpstr>
      <vt:lpstr>DFD PACKAGE</vt:lpstr>
      <vt:lpstr>PowerPoint Presentation</vt:lpstr>
      <vt:lpstr>PowerPoint Presentation</vt:lpstr>
      <vt:lpstr>PowerPoint Presentation</vt:lpstr>
      <vt:lpstr>PowerPoint Presentation</vt:lpstr>
      <vt:lpstr>Entity-relationship diagram</vt:lpstr>
      <vt:lpstr>PowerPoint Presentation</vt:lpstr>
      <vt:lpstr>Program plan</vt:lpstr>
      <vt:lpstr>requirements</vt:lpstr>
      <vt:lpstr>Programs</vt:lpstr>
      <vt:lpstr>Program Inputs, Outputs &amp; logic</vt:lpstr>
      <vt:lpstr>PowerPoint Presentation</vt:lpstr>
      <vt:lpstr>PowerPoint Presentation</vt:lpstr>
      <vt:lpstr>Sprint highlights</vt:lpstr>
      <vt:lpstr>PowerPoint Presentation</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Geis, Lauren</dc:creator>
  <cp:lastModifiedBy>Geis, Lauren</cp:lastModifiedBy>
  <cp:revision>1</cp:revision>
  <dcterms:created xsi:type="dcterms:W3CDTF">2025-02-18T00:09:10Z</dcterms:created>
  <dcterms:modified xsi:type="dcterms:W3CDTF">2025-03-16T20:56:06Z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0x010100EBC8E769B95B9144BBC7FDE12FBBB692</vt:lpwstr>
  </property>
  <property fmtid="{D5CDD505-2E9C-101B-9397-08002B2CF9AE}" pid="3" name="MediaServiceImageTags">
    <vt:lpwstr/>
  </property>
</Properties>
</file>