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0" r:id="rId4"/>
    <p:sldMasterId id="2147483662" r:id="rId5"/>
  </p:sldMasterIdLst>
  <p:notesMasterIdLst>
    <p:notesMasterId r:id="rId20"/>
  </p:notesMasterIdLst>
  <p:handoutMasterIdLst>
    <p:handoutMasterId r:id="rId21"/>
  </p:handoutMasterIdLst>
  <p:sldIdLst>
    <p:sldId id="360" r:id="rId6"/>
    <p:sldId id="382" r:id="rId7"/>
    <p:sldId id="398" r:id="rId8"/>
    <p:sldId id="397" r:id="rId9"/>
    <p:sldId id="418" r:id="rId10"/>
    <p:sldId id="415" r:id="rId11"/>
    <p:sldId id="416" r:id="rId12"/>
    <p:sldId id="419" r:id="rId13"/>
    <p:sldId id="423" r:id="rId14"/>
    <p:sldId id="404" r:id="rId15"/>
    <p:sldId id="414" r:id="rId16"/>
    <p:sldId id="424" r:id="rId17"/>
    <p:sldId id="425" r:id="rId18"/>
    <p:sldId id="3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EEDB"/>
    <a:srgbClr val="C4EED8"/>
    <a:srgbClr val="E9F1F9"/>
    <a:srgbClr val="67E7B6"/>
    <a:srgbClr val="D0E1F2"/>
    <a:srgbClr val="4EA6DC"/>
    <a:srgbClr val="EFCFD5"/>
    <a:srgbClr val="F7E9EB"/>
    <a:srgbClr val="FCEAFC"/>
    <a:srgbClr val="BAF4D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76A15A-D293-4197-975B-FABF53BE268A}" v="413" dt="2025-04-18T21:52:26.057"/>
  </p1510:revLst>
</p1510:revInfo>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32" y="6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is, Lauren" userId="5bbaa5d3-891f-4283-a4d4-96784db4f05a" providerId="ADAL" clId="{7B76A15A-D293-4197-975B-FABF53BE268A}"/>
    <pc:docChg chg="undo custSel addSld delSld modSld sldOrd addMainMaster">
      <pc:chgData name="Geis, Lauren" userId="5bbaa5d3-891f-4283-a4d4-96784db4f05a" providerId="ADAL" clId="{7B76A15A-D293-4197-975B-FABF53BE268A}" dt="2025-04-21T01:28:25.131" v="898" actId="729"/>
      <pc:docMkLst>
        <pc:docMk/>
      </pc:docMkLst>
      <pc:sldChg chg="modSp mod">
        <pc:chgData name="Geis, Lauren" userId="5bbaa5d3-891f-4283-a4d4-96784db4f05a" providerId="ADAL" clId="{7B76A15A-D293-4197-975B-FABF53BE268A}" dt="2025-04-18T20:05:11.289" v="6" actId="16037"/>
        <pc:sldMkLst>
          <pc:docMk/>
          <pc:sldMk cId="466565947" sldId="360"/>
        </pc:sldMkLst>
        <pc:spChg chg="mod">
          <ac:chgData name="Geis, Lauren" userId="5bbaa5d3-891f-4283-a4d4-96784db4f05a" providerId="ADAL" clId="{7B76A15A-D293-4197-975B-FABF53BE268A}" dt="2025-04-18T20:03:58.832" v="1" actId="20577"/>
          <ac:spMkLst>
            <pc:docMk/>
            <pc:sldMk cId="466565947" sldId="360"/>
            <ac:spMk id="5" creationId="{AA6C62D3-D6DB-A98B-BCDD-A67B20475FC0}"/>
          </ac:spMkLst>
        </pc:spChg>
        <pc:spChg chg="mod">
          <ac:chgData name="Geis, Lauren" userId="5bbaa5d3-891f-4283-a4d4-96784db4f05a" providerId="ADAL" clId="{7B76A15A-D293-4197-975B-FABF53BE268A}" dt="2025-04-18T20:05:11.289" v="6" actId="16037"/>
          <ac:spMkLst>
            <pc:docMk/>
            <pc:sldMk cId="466565947" sldId="360"/>
            <ac:spMk id="6" creationId="{D8523BE5-F749-5F76-EC73-DFF8B9DC1C83}"/>
          </ac:spMkLst>
        </pc:spChg>
      </pc:sldChg>
      <pc:sldChg chg="addSp delSp modSp mod delAnim modAnim">
        <pc:chgData name="Geis, Lauren" userId="5bbaa5d3-891f-4283-a4d4-96784db4f05a" providerId="ADAL" clId="{7B76A15A-D293-4197-975B-FABF53BE268A}" dt="2025-04-18T21:04:37.224" v="583"/>
        <pc:sldMkLst>
          <pc:docMk/>
          <pc:sldMk cId="2182803241" sldId="382"/>
        </pc:sldMkLst>
        <pc:spChg chg="mod">
          <ac:chgData name="Geis, Lauren" userId="5bbaa5d3-891f-4283-a4d4-96784db4f05a" providerId="ADAL" clId="{7B76A15A-D293-4197-975B-FABF53BE268A}" dt="2025-04-18T20:05:19.305" v="8" actId="20577"/>
          <ac:spMkLst>
            <pc:docMk/>
            <pc:sldMk cId="2182803241" sldId="382"/>
            <ac:spMk id="5" creationId="{4A7C7C17-6A55-D9E2-B8FC-5ABA5AAA13BD}"/>
          </ac:spMkLst>
        </pc:spChg>
        <pc:graphicFrameChg chg="mod modGraphic">
          <ac:chgData name="Geis, Lauren" userId="5bbaa5d3-891f-4283-a4d4-96784db4f05a" providerId="ADAL" clId="{7B76A15A-D293-4197-975B-FABF53BE268A}" dt="2025-04-18T20:15:43.776" v="232"/>
          <ac:graphicFrameMkLst>
            <pc:docMk/>
            <pc:sldMk cId="2182803241" sldId="382"/>
            <ac:graphicFrameMk id="6" creationId="{0A412BE0-E935-943E-5BF2-9975952E6C16}"/>
          </ac:graphicFrameMkLst>
        </pc:graphicFrameChg>
      </pc:sldChg>
      <pc:sldChg chg="addSp modSp mod setBg modAnim">
        <pc:chgData name="Geis, Lauren" userId="5bbaa5d3-891f-4283-a4d4-96784db4f05a" providerId="ADAL" clId="{7B76A15A-D293-4197-975B-FABF53BE268A}" dt="2025-04-18T21:52:26.057" v="897"/>
        <pc:sldMkLst>
          <pc:docMk/>
          <pc:sldMk cId="1848328510" sldId="383"/>
        </pc:sldMkLst>
        <pc:spChg chg="mod">
          <ac:chgData name="Geis, Lauren" userId="5bbaa5d3-891f-4283-a4d4-96784db4f05a" providerId="ADAL" clId="{7B76A15A-D293-4197-975B-FABF53BE268A}" dt="2025-04-18T20:46:55.158" v="578" actId="26606"/>
          <ac:spMkLst>
            <pc:docMk/>
            <pc:sldMk cId="1848328510" sldId="383"/>
            <ac:spMk id="5" creationId="{FEE272EA-E4A6-571B-AE76-09331130E9B7}"/>
          </ac:spMkLst>
        </pc:spChg>
        <pc:spChg chg="add">
          <ac:chgData name="Geis, Lauren" userId="5bbaa5d3-891f-4283-a4d4-96784db4f05a" providerId="ADAL" clId="{7B76A15A-D293-4197-975B-FABF53BE268A}" dt="2025-04-18T20:46:55.158" v="578" actId="26606"/>
          <ac:spMkLst>
            <pc:docMk/>
            <pc:sldMk cId="1848328510" sldId="383"/>
            <ac:spMk id="13" creationId="{1CE580D1-F917-4567-AFB4-99AA9B52ADF0}"/>
          </ac:spMkLst>
        </pc:spChg>
        <pc:spChg chg="add">
          <ac:chgData name="Geis, Lauren" userId="5bbaa5d3-891f-4283-a4d4-96784db4f05a" providerId="ADAL" clId="{7B76A15A-D293-4197-975B-FABF53BE268A}" dt="2025-04-18T20:46:55.158" v="578" actId="26606"/>
          <ac:spMkLst>
            <pc:docMk/>
            <pc:sldMk cId="1848328510" sldId="383"/>
            <ac:spMk id="21" creationId="{B0013D77-6314-4D7E-B3AE-F64340434DD7}"/>
          </ac:spMkLst>
        </pc:spChg>
        <pc:spChg chg="add">
          <ac:chgData name="Geis, Lauren" userId="5bbaa5d3-891f-4283-a4d4-96784db4f05a" providerId="ADAL" clId="{7B76A15A-D293-4197-975B-FABF53BE268A}" dt="2025-04-18T20:46:55.158" v="578" actId="26606"/>
          <ac:spMkLst>
            <pc:docMk/>
            <pc:sldMk cId="1848328510" sldId="383"/>
            <ac:spMk id="23" creationId="{4F504834-5C3B-4268-AA97-192F1C8B30C5}"/>
          </ac:spMkLst>
        </pc:spChg>
        <pc:grpChg chg="add">
          <ac:chgData name="Geis, Lauren" userId="5bbaa5d3-891f-4283-a4d4-96784db4f05a" providerId="ADAL" clId="{7B76A15A-D293-4197-975B-FABF53BE268A}" dt="2025-04-18T20:46:55.158" v="578" actId="26606"/>
          <ac:grpSpMkLst>
            <pc:docMk/>
            <pc:sldMk cId="1848328510" sldId="383"/>
            <ac:grpSpMk id="27" creationId="{14769521-3FF2-4900-8E88-FE324129CBCF}"/>
          </ac:grpSpMkLst>
        </pc:grpChg>
        <pc:picChg chg="mod ord">
          <ac:chgData name="Geis, Lauren" userId="5bbaa5d3-891f-4283-a4d4-96784db4f05a" providerId="ADAL" clId="{7B76A15A-D293-4197-975B-FABF53BE268A}" dt="2025-04-18T20:46:55.158" v="578" actId="26606"/>
          <ac:picMkLst>
            <pc:docMk/>
            <pc:sldMk cId="1848328510" sldId="383"/>
            <ac:picMk id="8" creationId="{8A8602C4-A797-8F24-B471-7A278BCE9EF2}"/>
          </ac:picMkLst>
        </pc:picChg>
        <pc:picChg chg="add">
          <ac:chgData name="Geis, Lauren" userId="5bbaa5d3-891f-4283-a4d4-96784db4f05a" providerId="ADAL" clId="{7B76A15A-D293-4197-975B-FABF53BE268A}" dt="2025-04-18T20:46:55.158" v="578" actId="26606"/>
          <ac:picMkLst>
            <pc:docMk/>
            <pc:sldMk cId="1848328510" sldId="383"/>
            <ac:picMk id="15" creationId="{1F5620B8-A2D8-4568-B566-F0453A0D9167}"/>
          </ac:picMkLst>
        </pc:picChg>
        <pc:picChg chg="add">
          <ac:chgData name="Geis, Lauren" userId="5bbaa5d3-891f-4283-a4d4-96784db4f05a" providerId="ADAL" clId="{7B76A15A-D293-4197-975B-FABF53BE268A}" dt="2025-04-18T20:46:55.158" v="578" actId="26606"/>
          <ac:picMkLst>
            <pc:docMk/>
            <pc:sldMk cId="1848328510" sldId="383"/>
            <ac:picMk id="31" creationId="{734D3980-B8F4-49E4-BADC-88E2D3517DEA}"/>
          </ac:picMkLst>
        </pc:picChg>
        <pc:cxnChg chg="add">
          <ac:chgData name="Geis, Lauren" userId="5bbaa5d3-891f-4283-a4d4-96784db4f05a" providerId="ADAL" clId="{7B76A15A-D293-4197-975B-FABF53BE268A}" dt="2025-04-18T20:46:55.158" v="578" actId="26606"/>
          <ac:cxnSpMkLst>
            <pc:docMk/>
            <pc:sldMk cId="1848328510" sldId="383"/>
            <ac:cxnSpMk id="17" creationId="{1C7D2BA4-4B7A-4596-8BCC-5CF715423894}"/>
          </ac:cxnSpMkLst>
        </pc:cxnChg>
        <pc:cxnChg chg="add">
          <ac:chgData name="Geis, Lauren" userId="5bbaa5d3-891f-4283-a4d4-96784db4f05a" providerId="ADAL" clId="{7B76A15A-D293-4197-975B-FABF53BE268A}" dt="2025-04-18T20:46:55.158" v="578" actId="26606"/>
          <ac:cxnSpMkLst>
            <pc:docMk/>
            <pc:sldMk cId="1848328510" sldId="383"/>
            <ac:cxnSpMk id="25" creationId="{08499C1D-827E-4262-9D7E-C9C5D41F74D3}"/>
          </ac:cxnSpMkLst>
        </pc:cxnChg>
      </pc:sldChg>
      <pc:sldChg chg="addSp delSp modSp mod delAnim modAnim">
        <pc:chgData name="Geis, Lauren" userId="5bbaa5d3-891f-4283-a4d4-96784db4f05a" providerId="ADAL" clId="{7B76A15A-D293-4197-975B-FABF53BE268A}" dt="2025-04-18T21:06:21.335" v="586"/>
        <pc:sldMkLst>
          <pc:docMk/>
          <pc:sldMk cId="1675092871" sldId="397"/>
        </pc:sldMkLst>
        <pc:graphicFrameChg chg="add mod modGraphic">
          <ac:chgData name="Geis, Lauren" userId="5bbaa5d3-891f-4283-a4d4-96784db4f05a" providerId="ADAL" clId="{7B76A15A-D293-4197-975B-FABF53BE268A}" dt="2025-04-18T20:37:31.704" v="546" actId="208"/>
          <ac:graphicFrameMkLst>
            <pc:docMk/>
            <pc:sldMk cId="1675092871" sldId="397"/>
            <ac:graphicFrameMk id="2" creationId="{26D82EF0-A40F-83ED-E974-D5E5D6F80EA2}"/>
          </ac:graphicFrameMkLst>
        </pc:graphicFrameChg>
      </pc:sldChg>
      <pc:sldChg chg="addSp delSp modSp mod delAnim modAnim">
        <pc:chgData name="Geis, Lauren" userId="5bbaa5d3-891f-4283-a4d4-96784db4f05a" providerId="ADAL" clId="{7B76A15A-D293-4197-975B-FABF53BE268A}" dt="2025-04-18T21:05:08.759" v="584"/>
        <pc:sldMkLst>
          <pc:docMk/>
          <pc:sldMk cId="396941368" sldId="398"/>
        </pc:sldMkLst>
        <pc:spChg chg="mod">
          <ac:chgData name="Geis, Lauren" userId="5bbaa5d3-891f-4283-a4d4-96784db4f05a" providerId="ADAL" clId="{7B76A15A-D293-4197-975B-FABF53BE268A}" dt="2025-04-18T20:17:04.686" v="293" actId="122"/>
          <ac:spMkLst>
            <pc:docMk/>
            <pc:sldMk cId="396941368" sldId="398"/>
            <ac:spMk id="8" creationId="{9F916798-EBE2-2D01-1FBF-4E024ABD31E5}"/>
          </ac:spMkLst>
        </pc:spChg>
      </pc:sldChg>
      <pc:sldChg chg="del">
        <pc:chgData name="Geis, Lauren" userId="5bbaa5d3-891f-4283-a4d4-96784db4f05a" providerId="ADAL" clId="{7B76A15A-D293-4197-975B-FABF53BE268A}" dt="2025-04-18T20:16:41.496" v="272" actId="2696"/>
        <pc:sldMkLst>
          <pc:docMk/>
          <pc:sldMk cId="953003395" sldId="401"/>
        </pc:sldMkLst>
      </pc:sldChg>
      <pc:sldChg chg="del">
        <pc:chgData name="Geis, Lauren" userId="5bbaa5d3-891f-4283-a4d4-96784db4f05a" providerId="ADAL" clId="{7B76A15A-D293-4197-975B-FABF53BE268A}" dt="2025-04-18T20:16:47.086" v="273" actId="2696"/>
        <pc:sldMkLst>
          <pc:docMk/>
          <pc:sldMk cId="1151302962" sldId="402"/>
        </pc:sldMkLst>
      </pc:sldChg>
      <pc:sldChg chg="del">
        <pc:chgData name="Geis, Lauren" userId="5bbaa5d3-891f-4283-a4d4-96784db4f05a" providerId="ADAL" clId="{7B76A15A-D293-4197-975B-FABF53BE268A}" dt="2025-04-18T20:16:47.086" v="273" actId="2696"/>
        <pc:sldMkLst>
          <pc:docMk/>
          <pc:sldMk cId="1383070686" sldId="403"/>
        </pc:sldMkLst>
      </pc:sldChg>
      <pc:sldChg chg="modSp mod modAnim">
        <pc:chgData name="Geis, Lauren" userId="5bbaa5d3-891f-4283-a4d4-96784db4f05a" providerId="ADAL" clId="{7B76A15A-D293-4197-975B-FABF53BE268A}" dt="2025-04-18T21:52:18.366" v="896"/>
        <pc:sldMkLst>
          <pc:docMk/>
          <pc:sldMk cId="769519230" sldId="404"/>
        </pc:sldMkLst>
        <pc:spChg chg="mod">
          <ac:chgData name="Geis, Lauren" userId="5bbaa5d3-891f-4283-a4d4-96784db4f05a" providerId="ADAL" clId="{7B76A15A-D293-4197-975B-FABF53BE268A}" dt="2025-04-18T20:17:14.082" v="294" actId="255"/>
          <ac:spMkLst>
            <pc:docMk/>
            <pc:sldMk cId="769519230" sldId="404"/>
            <ac:spMk id="8" creationId="{21B8456A-4545-B950-0F45-8B4CD8366EEB}"/>
          </ac:spMkLst>
        </pc:spChg>
      </pc:sldChg>
      <pc:sldChg chg="del">
        <pc:chgData name="Geis, Lauren" userId="5bbaa5d3-891f-4283-a4d4-96784db4f05a" providerId="ADAL" clId="{7B76A15A-D293-4197-975B-FABF53BE268A}" dt="2025-04-18T20:17:21.416" v="295" actId="2696"/>
        <pc:sldMkLst>
          <pc:docMk/>
          <pc:sldMk cId="2023773993" sldId="405"/>
        </pc:sldMkLst>
      </pc:sldChg>
      <pc:sldChg chg="del">
        <pc:chgData name="Geis, Lauren" userId="5bbaa5d3-891f-4283-a4d4-96784db4f05a" providerId="ADAL" clId="{7B76A15A-D293-4197-975B-FABF53BE268A}" dt="2025-04-18T20:17:27.476" v="296" actId="2696"/>
        <pc:sldMkLst>
          <pc:docMk/>
          <pc:sldMk cId="2046546201" sldId="406"/>
        </pc:sldMkLst>
      </pc:sldChg>
      <pc:sldChg chg="del">
        <pc:chgData name="Geis, Lauren" userId="5bbaa5d3-891f-4283-a4d4-96784db4f05a" providerId="ADAL" clId="{7B76A15A-D293-4197-975B-FABF53BE268A}" dt="2025-04-18T20:17:36.657" v="297" actId="2696"/>
        <pc:sldMkLst>
          <pc:docMk/>
          <pc:sldMk cId="2102013536" sldId="408"/>
        </pc:sldMkLst>
      </pc:sldChg>
      <pc:sldChg chg="del">
        <pc:chgData name="Geis, Lauren" userId="5bbaa5d3-891f-4283-a4d4-96784db4f05a" providerId="ADAL" clId="{7B76A15A-D293-4197-975B-FABF53BE268A}" dt="2025-04-18T20:17:36.657" v="297" actId="2696"/>
        <pc:sldMkLst>
          <pc:docMk/>
          <pc:sldMk cId="2199871807" sldId="409"/>
        </pc:sldMkLst>
      </pc:sldChg>
      <pc:sldChg chg="del">
        <pc:chgData name="Geis, Lauren" userId="5bbaa5d3-891f-4283-a4d4-96784db4f05a" providerId="ADAL" clId="{7B76A15A-D293-4197-975B-FABF53BE268A}" dt="2025-04-18T20:17:36.657" v="297" actId="2696"/>
        <pc:sldMkLst>
          <pc:docMk/>
          <pc:sldMk cId="2138606475" sldId="410"/>
        </pc:sldMkLst>
      </pc:sldChg>
      <pc:sldChg chg="del">
        <pc:chgData name="Geis, Lauren" userId="5bbaa5d3-891f-4283-a4d4-96784db4f05a" providerId="ADAL" clId="{7B76A15A-D293-4197-975B-FABF53BE268A}" dt="2025-04-18T20:17:36.657" v="297" actId="2696"/>
        <pc:sldMkLst>
          <pc:docMk/>
          <pc:sldMk cId="501567108" sldId="411"/>
        </pc:sldMkLst>
      </pc:sldChg>
      <pc:sldChg chg="del">
        <pc:chgData name="Geis, Lauren" userId="5bbaa5d3-891f-4283-a4d4-96784db4f05a" providerId="ADAL" clId="{7B76A15A-D293-4197-975B-FABF53BE268A}" dt="2025-04-18T20:17:36.657" v="297" actId="2696"/>
        <pc:sldMkLst>
          <pc:docMk/>
          <pc:sldMk cId="157100351" sldId="412"/>
        </pc:sldMkLst>
      </pc:sldChg>
      <pc:sldChg chg="addSp delSp modSp del mod setBg">
        <pc:chgData name="Geis, Lauren" userId="5bbaa5d3-891f-4283-a4d4-96784db4f05a" providerId="ADAL" clId="{7B76A15A-D293-4197-975B-FABF53BE268A}" dt="2025-04-18T21:36:59.530" v="686" actId="2696"/>
        <pc:sldMkLst>
          <pc:docMk/>
          <pc:sldMk cId="872395494" sldId="413"/>
        </pc:sldMkLst>
      </pc:sldChg>
      <pc:sldChg chg="addSp delSp modSp mod modAnim">
        <pc:chgData name="Geis, Lauren" userId="5bbaa5d3-891f-4283-a4d4-96784db4f05a" providerId="ADAL" clId="{7B76A15A-D293-4197-975B-FABF53BE268A}" dt="2025-04-18T21:51:52.039" v="893"/>
        <pc:sldMkLst>
          <pc:docMk/>
          <pc:sldMk cId="1160567026" sldId="414"/>
        </pc:sldMkLst>
        <pc:picChg chg="add mod">
          <ac:chgData name="Geis, Lauren" userId="5bbaa5d3-891f-4283-a4d4-96784db4f05a" providerId="ADAL" clId="{7B76A15A-D293-4197-975B-FABF53BE268A}" dt="2025-04-18T21:37:41.630" v="701" actId="12788"/>
          <ac:picMkLst>
            <pc:docMk/>
            <pc:sldMk cId="1160567026" sldId="414"/>
            <ac:picMk id="3" creationId="{BDB176A2-CEAB-5774-E80E-D93E8047E61B}"/>
          </ac:picMkLst>
        </pc:picChg>
      </pc:sldChg>
      <pc:sldChg chg="addSp delSp modSp add mod modAnim">
        <pc:chgData name="Geis, Lauren" userId="5bbaa5d3-891f-4283-a4d4-96784db4f05a" providerId="ADAL" clId="{7B76A15A-D293-4197-975B-FABF53BE268A}" dt="2025-04-18T21:43:24.613" v="764"/>
        <pc:sldMkLst>
          <pc:docMk/>
          <pc:sldMk cId="1378607343" sldId="415"/>
        </pc:sldMkLst>
        <pc:spChg chg="add mod">
          <ac:chgData name="Geis, Lauren" userId="5bbaa5d3-891f-4283-a4d4-96784db4f05a" providerId="ADAL" clId="{7B76A15A-D293-4197-975B-FABF53BE268A}" dt="2025-04-18T21:40:41.709" v="717" actId="207"/>
          <ac:spMkLst>
            <pc:docMk/>
            <pc:sldMk cId="1378607343" sldId="415"/>
            <ac:spMk id="4" creationId="{6CF335CD-7B77-24AA-98D7-CCE1FFCD85AA}"/>
          </ac:spMkLst>
        </pc:spChg>
        <pc:spChg chg="add mod">
          <ac:chgData name="Geis, Lauren" userId="5bbaa5d3-891f-4283-a4d4-96784db4f05a" providerId="ADAL" clId="{7B76A15A-D293-4197-975B-FABF53BE268A}" dt="2025-04-18T21:40:47.472" v="719" actId="1076"/>
          <ac:spMkLst>
            <pc:docMk/>
            <pc:sldMk cId="1378607343" sldId="415"/>
            <ac:spMk id="5" creationId="{A68F0BBD-083E-F09C-F63D-18205D17B4F0}"/>
          </ac:spMkLst>
        </pc:spChg>
        <pc:spChg chg="add mod">
          <ac:chgData name="Geis, Lauren" userId="5bbaa5d3-891f-4283-a4d4-96784db4f05a" providerId="ADAL" clId="{7B76A15A-D293-4197-975B-FABF53BE268A}" dt="2025-04-18T21:40:51.525" v="722" actId="1076"/>
          <ac:spMkLst>
            <pc:docMk/>
            <pc:sldMk cId="1378607343" sldId="415"/>
            <ac:spMk id="6" creationId="{AB607037-32D5-06BA-6359-0F1E8FB1C35C}"/>
          </ac:spMkLst>
        </pc:spChg>
        <pc:spChg chg="add mod">
          <ac:chgData name="Geis, Lauren" userId="5bbaa5d3-891f-4283-a4d4-96784db4f05a" providerId="ADAL" clId="{7B76A15A-D293-4197-975B-FABF53BE268A}" dt="2025-04-18T21:40:55.608" v="724" actId="1076"/>
          <ac:spMkLst>
            <pc:docMk/>
            <pc:sldMk cId="1378607343" sldId="415"/>
            <ac:spMk id="7" creationId="{23D03953-4DFD-D186-5F06-69EB8442DC7C}"/>
          </ac:spMkLst>
        </pc:spChg>
        <pc:spChg chg="add mod">
          <ac:chgData name="Geis, Lauren" userId="5bbaa5d3-891f-4283-a4d4-96784db4f05a" providerId="ADAL" clId="{7B76A15A-D293-4197-975B-FABF53BE268A}" dt="2025-04-18T21:41:11.561" v="727" actId="207"/>
          <ac:spMkLst>
            <pc:docMk/>
            <pc:sldMk cId="1378607343" sldId="415"/>
            <ac:spMk id="8" creationId="{50BAC476-3BB4-05ED-6747-5531A18B9896}"/>
          </ac:spMkLst>
        </pc:spChg>
        <pc:spChg chg="add mod">
          <ac:chgData name="Geis, Lauren" userId="5bbaa5d3-891f-4283-a4d4-96784db4f05a" providerId="ADAL" clId="{7B76A15A-D293-4197-975B-FABF53BE268A}" dt="2025-04-18T21:41:17.103" v="729" actId="1076"/>
          <ac:spMkLst>
            <pc:docMk/>
            <pc:sldMk cId="1378607343" sldId="415"/>
            <ac:spMk id="9" creationId="{52AC7E82-3359-CA5A-0C1B-CCBE32813BC6}"/>
          </ac:spMkLst>
        </pc:spChg>
        <pc:spChg chg="add mod">
          <ac:chgData name="Geis, Lauren" userId="5bbaa5d3-891f-4283-a4d4-96784db4f05a" providerId="ADAL" clId="{7B76A15A-D293-4197-975B-FABF53BE268A}" dt="2025-04-18T21:41:24.963" v="733" actId="1076"/>
          <ac:spMkLst>
            <pc:docMk/>
            <pc:sldMk cId="1378607343" sldId="415"/>
            <ac:spMk id="10" creationId="{C2075B00-DDAA-F26B-3F44-EF8EAD157A01}"/>
          </ac:spMkLst>
        </pc:spChg>
        <pc:spChg chg="add mod">
          <ac:chgData name="Geis, Lauren" userId="5bbaa5d3-891f-4283-a4d4-96784db4f05a" providerId="ADAL" clId="{7B76A15A-D293-4197-975B-FABF53BE268A}" dt="2025-04-18T21:41:30.480" v="736" actId="14100"/>
          <ac:spMkLst>
            <pc:docMk/>
            <pc:sldMk cId="1378607343" sldId="415"/>
            <ac:spMk id="11" creationId="{A5218937-939A-820F-8055-0099542D54AF}"/>
          </ac:spMkLst>
        </pc:spChg>
        <pc:spChg chg="add mod">
          <ac:chgData name="Geis, Lauren" userId="5bbaa5d3-891f-4283-a4d4-96784db4f05a" providerId="ADAL" clId="{7B76A15A-D293-4197-975B-FABF53BE268A}" dt="2025-04-18T21:41:35.228" v="739" actId="14100"/>
          <ac:spMkLst>
            <pc:docMk/>
            <pc:sldMk cId="1378607343" sldId="415"/>
            <ac:spMk id="12" creationId="{CDFA5D65-0B45-34E4-E261-06E243B17BB7}"/>
          </ac:spMkLst>
        </pc:spChg>
        <pc:spChg chg="add mod">
          <ac:chgData name="Geis, Lauren" userId="5bbaa5d3-891f-4283-a4d4-96784db4f05a" providerId="ADAL" clId="{7B76A15A-D293-4197-975B-FABF53BE268A}" dt="2025-04-18T21:41:38.899" v="741" actId="1076"/>
          <ac:spMkLst>
            <pc:docMk/>
            <pc:sldMk cId="1378607343" sldId="415"/>
            <ac:spMk id="13" creationId="{8F69B894-DC14-D317-C35D-E15770AE0DE9}"/>
          </ac:spMkLst>
        </pc:spChg>
        <pc:spChg chg="add mod">
          <ac:chgData name="Geis, Lauren" userId="5bbaa5d3-891f-4283-a4d4-96784db4f05a" providerId="ADAL" clId="{7B76A15A-D293-4197-975B-FABF53BE268A}" dt="2025-04-18T21:41:51.812" v="745" actId="207"/>
          <ac:spMkLst>
            <pc:docMk/>
            <pc:sldMk cId="1378607343" sldId="415"/>
            <ac:spMk id="14" creationId="{3532C406-E72B-55D4-0BF4-1FEA52A1ECD2}"/>
          </ac:spMkLst>
        </pc:spChg>
        <pc:spChg chg="add mod">
          <ac:chgData name="Geis, Lauren" userId="5bbaa5d3-891f-4283-a4d4-96784db4f05a" providerId="ADAL" clId="{7B76A15A-D293-4197-975B-FABF53BE268A}" dt="2025-04-18T21:41:55.282" v="747" actId="1076"/>
          <ac:spMkLst>
            <pc:docMk/>
            <pc:sldMk cId="1378607343" sldId="415"/>
            <ac:spMk id="15" creationId="{54F3866A-12D8-BFBC-CAE7-CC93015E9572}"/>
          </ac:spMkLst>
        </pc:spChg>
        <pc:spChg chg="add mod">
          <ac:chgData name="Geis, Lauren" userId="5bbaa5d3-891f-4283-a4d4-96784db4f05a" providerId="ADAL" clId="{7B76A15A-D293-4197-975B-FABF53BE268A}" dt="2025-04-18T21:41:58.992" v="749" actId="1076"/>
          <ac:spMkLst>
            <pc:docMk/>
            <pc:sldMk cId="1378607343" sldId="415"/>
            <ac:spMk id="16" creationId="{585FCB3A-62C9-2D30-267B-416DABB09A64}"/>
          </ac:spMkLst>
        </pc:spChg>
        <pc:spChg chg="add mod">
          <ac:chgData name="Geis, Lauren" userId="5bbaa5d3-891f-4283-a4d4-96784db4f05a" providerId="ADAL" clId="{7B76A15A-D293-4197-975B-FABF53BE268A}" dt="2025-04-18T21:42:03.896" v="752" actId="14100"/>
          <ac:spMkLst>
            <pc:docMk/>
            <pc:sldMk cId="1378607343" sldId="415"/>
            <ac:spMk id="17" creationId="{A21993E9-E438-B051-E8D4-D57B7A383770}"/>
          </ac:spMkLst>
        </pc:spChg>
        <pc:spChg chg="add mod">
          <ac:chgData name="Geis, Lauren" userId="5bbaa5d3-891f-4283-a4d4-96784db4f05a" providerId="ADAL" clId="{7B76A15A-D293-4197-975B-FABF53BE268A}" dt="2025-04-18T21:42:07.641" v="754" actId="1076"/>
          <ac:spMkLst>
            <pc:docMk/>
            <pc:sldMk cId="1378607343" sldId="415"/>
            <ac:spMk id="18" creationId="{F2254BAA-3520-A9F1-9376-3F1E8C2D0F2F}"/>
          </ac:spMkLst>
        </pc:spChg>
        <pc:spChg chg="add mod">
          <ac:chgData name="Geis, Lauren" userId="5bbaa5d3-891f-4283-a4d4-96784db4f05a" providerId="ADAL" clId="{7B76A15A-D293-4197-975B-FABF53BE268A}" dt="2025-04-18T21:42:13.957" v="756" actId="1076"/>
          <ac:spMkLst>
            <pc:docMk/>
            <pc:sldMk cId="1378607343" sldId="415"/>
            <ac:spMk id="19" creationId="{FA4ADA27-704F-50B8-FF8B-6A0EAC1523D0}"/>
          </ac:spMkLst>
        </pc:spChg>
        <pc:graphicFrameChg chg="add mod modGraphic">
          <ac:chgData name="Geis, Lauren" userId="5bbaa5d3-891f-4283-a4d4-96784db4f05a" providerId="ADAL" clId="{7B76A15A-D293-4197-975B-FABF53BE268A}" dt="2025-04-18T20:32:32.889" v="470" actId="14734"/>
          <ac:graphicFrameMkLst>
            <pc:docMk/>
            <pc:sldMk cId="1378607343" sldId="415"/>
            <ac:graphicFrameMk id="3" creationId="{761EB417-5F15-52E4-30B7-FD2EA8A51E6E}"/>
          </ac:graphicFrameMkLst>
        </pc:graphicFrameChg>
      </pc:sldChg>
      <pc:sldChg chg="del">
        <pc:chgData name="Geis, Lauren" userId="5bbaa5d3-891f-4283-a4d4-96784db4f05a" providerId="ADAL" clId="{7B76A15A-D293-4197-975B-FABF53BE268A}" dt="2025-04-18T20:17:36.657" v="297" actId="2696"/>
        <pc:sldMkLst>
          <pc:docMk/>
          <pc:sldMk cId="3934530083" sldId="415"/>
        </pc:sldMkLst>
      </pc:sldChg>
      <pc:sldChg chg="addSp delSp modSp add mod modAnim">
        <pc:chgData name="Geis, Lauren" userId="5bbaa5d3-891f-4283-a4d4-96784db4f05a" providerId="ADAL" clId="{7B76A15A-D293-4197-975B-FABF53BE268A}" dt="2025-04-18T21:47:06.210" v="834"/>
        <pc:sldMkLst>
          <pc:docMk/>
          <pc:sldMk cId="2761924258" sldId="416"/>
        </pc:sldMkLst>
        <pc:spChg chg="add mod">
          <ac:chgData name="Geis, Lauren" userId="5bbaa5d3-891f-4283-a4d4-96784db4f05a" providerId="ADAL" clId="{7B76A15A-D293-4197-975B-FABF53BE268A}" dt="2025-04-18T21:43:48.462" v="767" actId="207"/>
          <ac:spMkLst>
            <pc:docMk/>
            <pc:sldMk cId="2761924258" sldId="416"/>
            <ac:spMk id="4" creationId="{5379879E-83C3-57E7-990E-0EF38DCBDE57}"/>
          </ac:spMkLst>
        </pc:spChg>
        <pc:spChg chg="add mod">
          <ac:chgData name="Geis, Lauren" userId="5bbaa5d3-891f-4283-a4d4-96784db4f05a" providerId="ADAL" clId="{7B76A15A-D293-4197-975B-FABF53BE268A}" dt="2025-04-18T21:44:03.688" v="774" actId="14100"/>
          <ac:spMkLst>
            <pc:docMk/>
            <pc:sldMk cId="2761924258" sldId="416"/>
            <ac:spMk id="5" creationId="{724BAD3F-9722-2A57-C96D-DCCCBE03A11F}"/>
          </ac:spMkLst>
        </pc:spChg>
        <pc:spChg chg="add mod">
          <ac:chgData name="Geis, Lauren" userId="5bbaa5d3-891f-4283-a4d4-96784db4f05a" providerId="ADAL" clId="{7B76A15A-D293-4197-975B-FABF53BE268A}" dt="2025-04-18T21:44:08.067" v="776" actId="1076"/>
          <ac:spMkLst>
            <pc:docMk/>
            <pc:sldMk cId="2761924258" sldId="416"/>
            <ac:spMk id="6" creationId="{DEF87A56-0A9E-9D0E-22E2-7D165D7257F0}"/>
          </ac:spMkLst>
        </pc:spChg>
        <pc:spChg chg="add mod">
          <ac:chgData name="Geis, Lauren" userId="5bbaa5d3-891f-4283-a4d4-96784db4f05a" providerId="ADAL" clId="{7B76A15A-D293-4197-975B-FABF53BE268A}" dt="2025-04-18T21:44:11.141" v="778" actId="1076"/>
          <ac:spMkLst>
            <pc:docMk/>
            <pc:sldMk cId="2761924258" sldId="416"/>
            <ac:spMk id="7" creationId="{BD72E190-6BA3-3F9C-EFB5-82BA0BCA0A2B}"/>
          </ac:spMkLst>
        </pc:spChg>
        <pc:spChg chg="add mod">
          <ac:chgData name="Geis, Lauren" userId="5bbaa5d3-891f-4283-a4d4-96784db4f05a" providerId="ADAL" clId="{7B76A15A-D293-4197-975B-FABF53BE268A}" dt="2025-04-18T21:44:24.403" v="781" actId="207"/>
          <ac:spMkLst>
            <pc:docMk/>
            <pc:sldMk cId="2761924258" sldId="416"/>
            <ac:spMk id="8" creationId="{0EFB8307-6C3B-1E57-42E2-1548D978FA63}"/>
          </ac:spMkLst>
        </pc:spChg>
        <pc:spChg chg="add mod">
          <ac:chgData name="Geis, Lauren" userId="5bbaa5d3-891f-4283-a4d4-96784db4f05a" providerId="ADAL" clId="{7B76A15A-D293-4197-975B-FABF53BE268A}" dt="2025-04-18T21:45:51.828" v="815" actId="14100"/>
          <ac:spMkLst>
            <pc:docMk/>
            <pc:sldMk cId="2761924258" sldId="416"/>
            <ac:spMk id="9" creationId="{7047E662-9D5C-009B-5675-644EC4C062FA}"/>
          </ac:spMkLst>
        </pc:spChg>
        <pc:spChg chg="add mod">
          <ac:chgData name="Geis, Lauren" userId="5bbaa5d3-891f-4283-a4d4-96784db4f05a" providerId="ADAL" clId="{7B76A15A-D293-4197-975B-FABF53BE268A}" dt="2025-04-18T21:44:41.101" v="788" actId="14100"/>
          <ac:spMkLst>
            <pc:docMk/>
            <pc:sldMk cId="2761924258" sldId="416"/>
            <ac:spMk id="10" creationId="{885A24AF-859A-A4C6-F473-6DBE93BDBA1B}"/>
          </ac:spMkLst>
        </pc:spChg>
        <pc:spChg chg="add mod">
          <ac:chgData name="Geis, Lauren" userId="5bbaa5d3-891f-4283-a4d4-96784db4f05a" providerId="ADAL" clId="{7B76A15A-D293-4197-975B-FABF53BE268A}" dt="2025-04-18T21:44:48.479" v="792" actId="14100"/>
          <ac:spMkLst>
            <pc:docMk/>
            <pc:sldMk cId="2761924258" sldId="416"/>
            <ac:spMk id="11" creationId="{9885604B-6A5F-C270-9906-7AF3A93D7B40}"/>
          </ac:spMkLst>
        </pc:spChg>
        <pc:spChg chg="add mod">
          <ac:chgData name="Geis, Lauren" userId="5bbaa5d3-891f-4283-a4d4-96784db4f05a" providerId="ADAL" clId="{7B76A15A-D293-4197-975B-FABF53BE268A}" dt="2025-04-18T21:45:01.767" v="797" actId="1076"/>
          <ac:spMkLst>
            <pc:docMk/>
            <pc:sldMk cId="2761924258" sldId="416"/>
            <ac:spMk id="12" creationId="{3E7258C3-C13F-B443-53F1-319FD5094B7E}"/>
          </ac:spMkLst>
        </pc:spChg>
        <pc:spChg chg="add mod">
          <ac:chgData name="Geis, Lauren" userId="5bbaa5d3-891f-4283-a4d4-96784db4f05a" providerId="ADAL" clId="{7B76A15A-D293-4197-975B-FABF53BE268A}" dt="2025-04-18T21:45:07.119" v="800" actId="14100"/>
          <ac:spMkLst>
            <pc:docMk/>
            <pc:sldMk cId="2761924258" sldId="416"/>
            <ac:spMk id="13" creationId="{E0127ACD-C659-9006-6D3F-D8376A1C8F18}"/>
          </ac:spMkLst>
        </pc:spChg>
        <pc:spChg chg="add mod">
          <ac:chgData name="Geis, Lauren" userId="5bbaa5d3-891f-4283-a4d4-96784db4f05a" providerId="ADAL" clId="{7B76A15A-D293-4197-975B-FABF53BE268A}" dt="2025-04-18T21:45:18.798" v="804" actId="1076"/>
          <ac:spMkLst>
            <pc:docMk/>
            <pc:sldMk cId="2761924258" sldId="416"/>
            <ac:spMk id="14" creationId="{1D5C4154-82C5-0B09-644C-48D7ACB3CC13}"/>
          </ac:spMkLst>
        </pc:spChg>
        <pc:spChg chg="add mod">
          <ac:chgData name="Geis, Lauren" userId="5bbaa5d3-891f-4283-a4d4-96784db4f05a" providerId="ADAL" clId="{7B76A15A-D293-4197-975B-FABF53BE268A}" dt="2025-04-18T21:45:29.566" v="807" actId="207"/>
          <ac:spMkLst>
            <pc:docMk/>
            <pc:sldMk cId="2761924258" sldId="416"/>
            <ac:spMk id="15" creationId="{B8AE4496-9515-A187-C84D-8238BD4CAA43}"/>
          </ac:spMkLst>
        </pc:spChg>
        <pc:spChg chg="add mod">
          <ac:chgData name="Geis, Lauren" userId="5bbaa5d3-891f-4283-a4d4-96784db4f05a" providerId="ADAL" clId="{7B76A15A-D293-4197-975B-FABF53BE268A}" dt="2025-04-18T21:45:41.472" v="811" actId="1076"/>
          <ac:spMkLst>
            <pc:docMk/>
            <pc:sldMk cId="2761924258" sldId="416"/>
            <ac:spMk id="16" creationId="{BE79D6F0-02D4-9FEB-DA1D-5B96ACB5CCB3}"/>
          </ac:spMkLst>
        </pc:spChg>
        <pc:spChg chg="add mod">
          <ac:chgData name="Geis, Lauren" userId="5bbaa5d3-891f-4283-a4d4-96784db4f05a" providerId="ADAL" clId="{7B76A15A-D293-4197-975B-FABF53BE268A}" dt="2025-04-18T21:45:47.422" v="814" actId="14100"/>
          <ac:spMkLst>
            <pc:docMk/>
            <pc:sldMk cId="2761924258" sldId="416"/>
            <ac:spMk id="17" creationId="{F46AB93F-D8AC-305A-27B5-220BAEAF9408}"/>
          </ac:spMkLst>
        </pc:spChg>
        <pc:spChg chg="add mod">
          <ac:chgData name="Geis, Lauren" userId="5bbaa5d3-891f-4283-a4d4-96784db4f05a" providerId="ADAL" clId="{7B76A15A-D293-4197-975B-FABF53BE268A}" dt="2025-04-18T21:46:04.837" v="819" actId="207"/>
          <ac:spMkLst>
            <pc:docMk/>
            <pc:sldMk cId="2761924258" sldId="416"/>
            <ac:spMk id="18" creationId="{77623915-DCA5-26E5-7773-1D9EC488B10D}"/>
          </ac:spMkLst>
        </pc:spChg>
        <pc:spChg chg="add mod">
          <ac:chgData name="Geis, Lauren" userId="5bbaa5d3-891f-4283-a4d4-96784db4f05a" providerId="ADAL" clId="{7B76A15A-D293-4197-975B-FABF53BE268A}" dt="2025-04-18T21:46:10.340" v="822" actId="14100"/>
          <ac:spMkLst>
            <pc:docMk/>
            <pc:sldMk cId="2761924258" sldId="416"/>
            <ac:spMk id="19" creationId="{70F44591-45F3-1004-B9D2-0AF2D08ABE90}"/>
          </ac:spMkLst>
        </pc:spChg>
        <pc:spChg chg="add mod">
          <ac:chgData name="Geis, Lauren" userId="5bbaa5d3-891f-4283-a4d4-96784db4f05a" providerId="ADAL" clId="{7B76A15A-D293-4197-975B-FABF53BE268A}" dt="2025-04-18T21:46:15.074" v="825" actId="14100"/>
          <ac:spMkLst>
            <pc:docMk/>
            <pc:sldMk cId="2761924258" sldId="416"/>
            <ac:spMk id="20" creationId="{20F4BCAF-EE47-FB18-AAE1-6637850F5FC2}"/>
          </ac:spMkLst>
        </pc:spChg>
        <pc:graphicFrameChg chg="add mod modGraphic">
          <ac:chgData name="Geis, Lauren" userId="5bbaa5d3-891f-4283-a4d4-96784db4f05a" providerId="ADAL" clId="{7B76A15A-D293-4197-975B-FABF53BE268A}" dt="2025-04-18T20:33:46.732" v="505"/>
          <ac:graphicFrameMkLst>
            <pc:docMk/>
            <pc:sldMk cId="2761924258" sldId="416"/>
            <ac:graphicFrameMk id="3" creationId="{DB04B16A-FEDE-CCFB-53A6-05EFF6EA9C46}"/>
          </ac:graphicFrameMkLst>
        </pc:graphicFrameChg>
      </pc:sldChg>
      <pc:sldChg chg="addSp delSp modSp add del mod">
        <pc:chgData name="Geis, Lauren" userId="5bbaa5d3-891f-4283-a4d4-96784db4f05a" providerId="ADAL" clId="{7B76A15A-D293-4197-975B-FABF53BE268A}" dt="2025-04-18T20:36:28.530" v="532" actId="2696"/>
        <pc:sldMkLst>
          <pc:docMk/>
          <pc:sldMk cId="1628463537" sldId="417"/>
        </pc:sldMkLst>
      </pc:sldChg>
      <pc:sldChg chg="addSp delSp modSp add mod ord modAnim">
        <pc:chgData name="Geis, Lauren" userId="5bbaa5d3-891f-4283-a4d4-96784db4f05a" providerId="ADAL" clId="{7B76A15A-D293-4197-975B-FABF53BE268A}" dt="2025-04-18T21:34:17.477" v="665"/>
        <pc:sldMkLst>
          <pc:docMk/>
          <pc:sldMk cId="2622452897" sldId="418"/>
        </pc:sldMkLst>
        <pc:spChg chg="add mod">
          <ac:chgData name="Geis, Lauren" userId="5bbaa5d3-891f-4283-a4d4-96784db4f05a" providerId="ADAL" clId="{7B76A15A-D293-4197-975B-FABF53BE268A}" dt="2025-04-18T21:29:40.563" v="609" actId="1076"/>
          <ac:spMkLst>
            <pc:docMk/>
            <pc:sldMk cId="2622452897" sldId="418"/>
            <ac:spMk id="4" creationId="{C65C229E-4C75-2F14-B829-89844FBF3AA9}"/>
          </ac:spMkLst>
        </pc:spChg>
        <pc:spChg chg="add mod">
          <ac:chgData name="Geis, Lauren" userId="5bbaa5d3-891f-4283-a4d4-96784db4f05a" providerId="ADAL" clId="{7B76A15A-D293-4197-975B-FABF53BE268A}" dt="2025-04-18T21:29:59.250" v="611" actId="1076"/>
          <ac:spMkLst>
            <pc:docMk/>
            <pc:sldMk cId="2622452897" sldId="418"/>
            <ac:spMk id="5" creationId="{72BE4DC5-3C25-7C7E-2A70-EDFB9D47B4A8}"/>
          </ac:spMkLst>
        </pc:spChg>
        <pc:spChg chg="add mod">
          <ac:chgData name="Geis, Lauren" userId="5bbaa5d3-891f-4283-a4d4-96784db4f05a" providerId="ADAL" clId="{7B76A15A-D293-4197-975B-FABF53BE268A}" dt="2025-04-18T21:30:05.137" v="614" actId="20577"/>
          <ac:spMkLst>
            <pc:docMk/>
            <pc:sldMk cId="2622452897" sldId="418"/>
            <ac:spMk id="6" creationId="{07C79A5D-C4E5-DD42-F6D1-B73480429B07}"/>
          </ac:spMkLst>
        </pc:spChg>
        <pc:spChg chg="add mod">
          <ac:chgData name="Geis, Lauren" userId="5bbaa5d3-891f-4283-a4d4-96784db4f05a" providerId="ADAL" clId="{7B76A15A-D293-4197-975B-FABF53BE268A}" dt="2025-04-18T21:30:14.550" v="617" actId="20577"/>
          <ac:spMkLst>
            <pc:docMk/>
            <pc:sldMk cId="2622452897" sldId="418"/>
            <ac:spMk id="7" creationId="{F1F67338-3EC6-6A99-D0BA-C04FCDF30FE4}"/>
          </ac:spMkLst>
        </pc:spChg>
        <pc:spChg chg="add mod">
          <ac:chgData name="Geis, Lauren" userId="5bbaa5d3-891f-4283-a4d4-96784db4f05a" providerId="ADAL" clId="{7B76A15A-D293-4197-975B-FABF53BE268A}" dt="2025-04-18T21:31:26.644" v="620" actId="207"/>
          <ac:spMkLst>
            <pc:docMk/>
            <pc:sldMk cId="2622452897" sldId="418"/>
            <ac:spMk id="8" creationId="{31A8592A-6F3C-7D8C-596B-F67991A3E6DB}"/>
          </ac:spMkLst>
        </pc:spChg>
        <pc:spChg chg="add mod">
          <ac:chgData name="Geis, Lauren" userId="5bbaa5d3-891f-4283-a4d4-96784db4f05a" providerId="ADAL" clId="{7B76A15A-D293-4197-975B-FABF53BE268A}" dt="2025-04-18T21:31:39.637" v="626" actId="14100"/>
          <ac:spMkLst>
            <pc:docMk/>
            <pc:sldMk cId="2622452897" sldId="418"/>
            <ac:spMk id="9" creationId="{F4710DF4-EEB1-B9FC-D86C-9C78398B9F41}"/>
          </ac:spMkLst>
        </pc:spChg>
        <pc:spChg chg="add mod">
          <ac:chgData name="Geis, Lauren" userId="5bbaa5d3-891f-4283-a4d4-96784db4f05a" providerId="ADAL" clId="{7B76A15A-D293-4197-975B-FABF53BE268A}" dt="2025-04-18T21:31:50.184" v="630" actId="1076"/>
          <ac:spMkLst>
            <pc:docMk/>
            <pc:sldMk cId="2622452897" sldId="418"/>
            <ac:spMk id="10" creationId="{D6FB62AD-4015-1D06-D35E-0015F9002DF2}"/>
          </ac:spMkLst>
        </pc:spChg>
        <pc:spChg chg="add mod">
          <ac:chgData name="Geis, Lauren" userId="5bbaa5d3-891f-4283-a4d4-96784db4f05a" providerId="ADAL" clId="{7B76A15A-D293-4197-975B-FABF53BE268A}" dt="2025-04-18T21:32:00.095" v="632" actId="1076"/>
          <ac:spMkLst>
            <pc:docMk/>
            <pc:sldMk cId="2622452897" sldId="418"/>
            <ac:spMk id="11" creationId="{4D9E2C2B-D1BE-65EF-72FE-0CAFFF80B39A}"/>
          </ac:spMkLst>
        </pc:spChg>
        <pc:spChg chg="add mod">
          <ac:chgData name="Geis, Lauren" userId="5bbaa5d3-891f-4283-a4d4-96784db4f05a" providerId="ADAL" clId="{7B76A15A-D293-4197-975B-FABF53BE268A}" dt="2025-04-18T21:32:07.171" v="635" actId="14100"/>
          <ac:spMkLst>
            <pc:docMk/>
            <pc:sldMk cId="2622452897" sldId="418"/>
            <ac:spMk id="12" creationId="{BF5261F1-79DD-58FD-5268-646F675FFFA6}"/>
          </ac:spMkLst>
        </pc:spChg>
        <pc:spChg chg="add mod">
          <ac:chgData name="Geis, Lauren" userId="5bbaa5d3-891f-4283-a4d4-96784db4f05a" providerId="ADAL" clId="{7B76A15A-D293-4197-975B-FABF53BE268A}" dt="2025-04-18T21:32:12.758" v="637" actId="1076"/>
          <ac:spMkLst>
            <pc:docMk/>
            <pc:sldMk cId="2622452897" sldId="418"/>
            <ac:spMk id="13" creationId="{0315BB2E-997A-00BE-727C-E15E9DDDB733}"/>
          </ac:spMkLst>
        </pc:spChg>
        <pc:spChg chg="add mod">
          <ac:chgData name="Geis, Lauren" userId="5bbaa5d3-891f-4283-a4d4-96784db4f05a" providerId="ADAL" clId="{7B76A15A-D293-4197-975B-FABF53BE268A}" dt="2025-04-18T21:32:24.006" v="639" actId="207"/>
          <ac:spMkLst>
            <pc:docMk/>
            <pc:sldMk cId="2622452897" sldId="418"/>
            <ac:spMk id="14" creationId="{36631308-DDF5-AFFB-70A8-C0F47D7330C8}"/>
          </ac:spMkLst>
        </pc:spChg>
        <pc:spChg chg="add mod">
          <ac:chgData name="Geis, Lauren" userId="5bbaa5d3-891f-4283-a4d4-96784db4f05a" providerId="ADAL" clId="{7B76A15A-D293-4197-975B-FABF53BE268A}" dt="2025-04-18T21:32:32.439" v="643" actId="1076"/>
          <ac:spMkLst>
            <pc:docMk/>
            <pc:sldMk cId="2622452897" sldId="418"/>
            <ac:spMk id="15" creationId="{05AAA05B-E8FB-DC11-741A-516849E9147C}"/>
          </ac:spMkLst>
        </pc:spChg>
        <pc:spChg chg="add mod">
          <ac:chgData name="Geis, Lauren" userId="5bbaa5d3-891f-4283-a4d4-96784db4f05a" providerId="ADAL" clId="{7B76A15A-D293-4197-975B-FABF53BE268A}" dt="2025-04-18T21:32:43.663" v="649" actId="14100"/>
          <ac:spMkLst>
            <pc:docMk/>
            <pc:sldMk cId="2622452897" sldId="418"/>
            <ac:spMk id="16" creationId="{E8E07FCD-5200-1E58-A084-3DC2D6FA1A63}"/>
          </ac:spMkLst>
        </pc:spChg>
        <pc:spChg chg="add mod">
          <ac:chgData name="Geis, Lauren" userId="5bbaa5d3-891f-4283-a4d4-96784db4f05a" providerId="ADAL" clId="{7B76A15A-D293-4197-975B-FABF53BE268A}" dt="2025-04-18T21:32:52.388" v="652" actId="14100"/>
          <ac:spMkLst>
            <pc:docMk/>
            <pc:sldMk cId="2622452897" sldId="418"/>
            <ac:spMk id="17" creationId="{57DF1256-10F0-3CC4-92D0-A8F9971FA43F}"/>
          </ac:spMkLst>
        </pc:spChg>
        <pc:spChg chg="add mod">
          <ac:chgData name="Geis, Lauren" userId="5bbaa5d3-891f-4283-a4d4-96784db4f05a" providerId="ADAL" clId="{7B76A15A-D293-4197-975B-FABF53BE268A}" dt="2025-04-18T21:32:59.007" v="654" actId="1076"/>
          <ac:spMkLst>
            <pc:docMk/>
            <pc:sldMk cId="2622452897" sldId="418"/>
            <ac:spMk id="18" creationId="{012F1C26-3834-7F06-EA7E-738D020A3205}"/>
          </ac:spMkLst>
        </pc:spChg>
        <pc:spChg chg="add mod">
          <ac:chgData name="Geis, Lauren" userId="5bbaa5d3-891f-4283-a4d4-96784db4f05a" providerId="ADAL" clId="{7B76A15A-D293-4197-975B-FABF53BE268A}" dt="2025-04-18T21:33:05.315" v="657" actId="14100"/>
          <ac:spMkLst>
            <pc:docMk/>
            <pc:sldMk cId="2622452897" sldId="418"/>
            <ac:spMk id="19" creationId="{20A3EC13-C7C3-A3D7-E28D-26405572FC5A}"/>
          </ac:spMkLst>
        </pc:spChg>
        <pc:graphicFrameChg chg="add mod modGraphic">
          <ac:chgData name="Geis, Lauren" userId="5bbaa5d3-891f-4283-a4d4-96784db4f05a" providerId="ADAL" clId="{7B76A15A-D293-4197-975B-FABF53BE268A}" dt="2025-04-18T20:32:06.684" v="463" actId="207"/>
          <ac:graphicFrameMkLst>
            <pc:docMk/>
            <pc:sldMk cId="2622452897" sldId="418"/>
            <ac:graphicFrameMk id="3" creationId="{CEB11319-056F-8FE6-CAB9-061DCE3FC5C6}"/>
          </ac:graphicFrameMkLst>
        </pc:graphicFrameChg>
      </pc:sldChg>
      <pc:sldChg chg="modSp add mod ord">
        <pc:chgData name="Geis, Lauren" userId="5bbaa5d3-891f-4283-a4d4-96784db4f05a" providerId="ADAL" clId="{7B76A15A-D293-4197-975B-FABF53BE268A}" dt="2025-04-18T20:36:46.074" v="541" actId="20577"/>
        <pc:sldMkLst>
          <pc:docMk/>
          <pc:sldMk cId="673310539" sldId="419"/>
        </pc:sldMkLst>
        <pc:spChg chg="mod">
          <ac:chgData name="Geis, Lauren" userId="5bbaa5d3-891f-4283-a4d4-96784db4f05a" providerId="ADAL" clId="{7B76A15A-D293-4197-975B-FABF53BE268A}" dt="2025-04-18T20:36:46.074" v="541" actId="20577"/>
          <ac:spMkLst>
            <pc:docMk/>
            <pc:sldMk cId="673310539" sldId="419"/>
            <ac:spMk id="4" creationId="{804827BC-1867-4AEF-8917-48108BFA283D}"/>
          </ac:spMkLst>
        </pc:spChg>
        <pc:spChg chg="mod">
          <ac:chgData name="Geis, Lauren" userId="5bbaa5d3-891f-4283-a4d4-96784db4f05a" providerId="ADAL" clId="{7B76A15A-D293-4197-975B-FABF53BE268A}" dt="2025-04-18T20:36:06.066" v="519" actId="14100"/>
          <ac:spMkLst>
            <pc:docMk/>
            <pc:sldMk cId="673310539" sldId="419"/>
            <ac:spMk id="20" creationId="{4A642F3E-3C03-4E20-ABCA-E003162FC000}"/>
          </ac:spMkLst>
        </pc:spChg>
        <pc:spChg chg="mod">
          <ac:chgData name="Geis, Lauren" userId="5bbaa5d3-891f-4283-a4d4-96784db4f05a" providerId="ADAL" clId="{7B76A15A-D293-4197-975B-FABF53BE268A}" dt="2025-04-18T20:36:11.811" v="521" actId="20577"/>
          <ac:spMkLst>
            <pc:docMk/>
            <pc:sldMk cId="673310539" sldId="419"/>
            <ac:spMk id="21" creationId="{77D8C714-BC59-4848-A254-B9834EBACE42}"/>
          </ac:spMkLst>
        </pc:spChg>
      </pc:sldChg>
      <pc:sldChg chg="addSp delSp modSp add del mod">
        <pc:chgData name="Geis, Lauren" userId="5bbaa5d3-891f-4283-a4d4-96784db4f05a" providerId="ADAL" clId="{7B76A15A-D293-4197-975B-FABF53BE268A}" dt="2025-04-18T20:40:14.730" v="561" actId="2696"/>
        <pc:sldMkLst>
          <pc:docMk/>
          <pc:sldMk cId="267300369" sldId="420"/>
        </pc:sldMkLst>
      </pc:sldChg>
      <pc:sldChg chg="add del">
        <pc:chgData name="Geis, Lauren" userId="5bbaa5d3-891f-4283-a4d4-96784db4f05a" providerId="ADAL" clId="{7B76A15A-D293-4197-975B-FABF53BE268A}" dt="2025-04-18T20:40:36.500" v="563" actId="2696"/>
        <pc:sldMkLst>
          <pc:docMk/>
          <pc:sldMk cId="1243807833" sldId="421"/>
        </pc:sldMkLst>
      </pc:sldChg>
      <pc:sldChg chg="add del">
        <pc:chgData name="Geis, Lauren" userId="5bbaa5d3-891f-4283-a4d4-96784db4f05a" providerId="ADAL" clId="{7B76A15A-D293-4197-975B-FABF53BE268A}" dt="2025-04-18T20:40:17.590" v="562" actId="2696"/>
        <pc:sldMkLst>
          <pc:docMk/>
          <pc:sldMk cId="2556702665" sldId="422"/>
        </pc:sldMkLst>
      </pc:sldChg>
      <pc:sldChg chg="add del">
        <pc:chgData name="Geis, Lauren" userId="5bbaa5d3-891f-4283-a4d4-96784db4f05a" providerId="ADAL" clId="{7B76A15A-D293-4197-975B-FABF53BE268A}" dt="2025-04-18T20:36:36.201" v="533" actId="2696"/>
        <pc:sldMkLst>
          <pc:docMk/>
          <pc:sldMk cId="2723601203" sldId="422"/>
        </pc:sldMkLst>
      </pc:sldChg>
      <pc:sldChg chg="addSp delSp modSp add mod ord setBg modAnim">
        <pc:chgData name="Geis, Lauren" userId="5bbaa5d3-891f-4283-a4d4-96784db4f05a" providerId="ADAL" clId="{7B76A15A-D293-4197-975B-FABF53BE268A}" dt="2025-04-18T21:51:24.731" v="892"/>
        <pc:sldMkLst>
          <pc:docMk/>
          <pc:sldMk cId="617453865" sldId="423"/>
        </pc:sldMkLst>
        <pc:spChg chg="add mod">
          <ac:chgData name="Geis, Lauren" userId="5bbaa5d3-891f-4283-a4d4-96784db4f05a" providerId="ADAL" clId="{7B76A15A-D293-4197-975B-FABF53BE268A}" dt="2025-04-18T21:48:45.827" v="838" actId="207"/>
          <ac:spMkLst>
            <pc:docMk/>
            <pc:sldMk cId="617453865" sldId="423"/>
            <ac:spMk id="5" creationId="{DB9D8358-382A-5D24-E4D5-527A39BE88AE}"/>
          </ac:spMkLst>
        </pc:spChg>
        <pc:spChg chg="add mod">
          <ac:chgData name="Geis, Lauren" userId="5bbaa5d3-891f-4283-a4d4-96784db4f05a" providerId="ADAL" clId="{7B76A15A-D293-4197-975B-FABF53BE268A}" dt="2025-04-18T21:49:21.062" v="851" actId="1076"/>
          <ac:spMkLst>
            <pc:docMk/>
            <pc:sldMk cId="617453865" sldId="423"/>
            <ac:spMk id="6" creationId="{B5D129EF-A6ED-AB5E-9F29-206CD4C79DBF}"/>
          </ac:spMkLst>
        </pc:spChg>
        <pc:spChg chg="add mod">
          <ac:chgData name="Geis, Lauren" userId="5bbaa5d3-891f-4283-a4d4-96784db4f05a" providerId="ADAL" clId="{7B76A15A-D293-4197-975B-FABF53BE268A}" dt="2025-04-18T21:49:44.287" v="860" actId="403"/>
          <ac:spMkLst>
            <pc:docMk/>
            <pc:sldMk cId="617453865" sldId="423"/>
            <ac:spMk id="7" creationId="{ED552C16-C56B-98FA-6A72-828E1ADABA07}"/>
          </ac:spMkLst>
        </pc:spChg>
        <pc:spChg chg="add mod">
          <ac:chgData name="Geis, Lauren" userId="5bbaa5d3-891f-4283-a4d4-96784db4f05a" providerId="ADAL" clId="{7B76A15A-D293-4197-975B-FABF53BE268A}" dt="2025-04-18T21:50:06.421" v="869" actId="404"/>
          <ac:spMkLst>
            <pc:docMk/>
            <pc:sldMk cId="617453865" sldId="423"/>
            <ac:spMk id="8" creationId="{AB4ED45B-056C-8851-DCEF-F876DCD19331}"/>
          </ac:spMkLst>
        </pc:spChg>
        <pc:spChg chg="add">
          <ac:chgData name="Geis, Lauren" userId="5bbaa5d3-891f-4283-a4d4-96784db4f05a" providerId="ADAL" clId="{7B76A15A-D293-4197-975B-FABF53BE268A}" dt="2025-04-18T20:40:42.560" v="564" actId="26606"/>
          <ac:spMkLst>
            <pc:docMk/>
            <pc:sldMk cId="617453865" sldId="423"/>
            <ac:spMk id="9" creationId="{B6E6531A-0776-43BA-A852-5FB5C77534D5}"/>
          </ac:spMkLst>
        </pc:spChg>
        <pc:spChg chg="add mod">
          <ac:chgData name="Geis, Lauren" userId="5bbaa5d3-891f-4283-a4d4-96784db4f05a" providerId="ADAL" clId="{7B76A15A-D293-4197-975B-FABF53BE268A}" dt="2025-04-18T21:50:28.144" v="880" actId="1076"/>
          <ac:spMkLst>
            <pc:docMk/>
            <pc:sldMk cId="617453865" sldId="423"/>
            <ac:spMk id="10" creationId="{FD016E15-0688-BC4D-34AE-43E65F64185B}"/>
          </ac:spMkLst>
        </pc:spChg>
        <pc:spChg chg="add">
          <ac:chgData name="Geis, Lauren" userId="5bbaa5d3-891f-4283-a4d4-96784db4f05a" providerId="ADAL" clId="{7B76A15A-D293-4197-975B-FABF53BE268A}" dt="2025-04-18T20:40:42.560" v="564" actId="26606"/>
          <ac:spMkLst>
            <pc:docMk/>
            <pc:sldMk cId="617453865" sldId="423"/>
            <ac:spMk id="11" creationId="{F8C5273F-2B84-46BF-A94F-1A20E13B3AA1}"/>
          </ac:spMkLst>
        </pc:spChg>
        <pc:spChg chg="add mod">
          <ac:chgData name="Geis, Lauren" userId="5bbaa5d3-891f-4283-a4d4-96784db4f05a" providerId="ADAL" clId="{7B76A15A-D293-4197-975B-FABF53BE268A}" dt="2025-04-18T21:50:43.091" v="886" actId="14100"/>
          <ac:spMkLst>
            <pc:docMk/>
            <pc:sldMk cId="617453865" sldId="423"/>
            <ac:spMk id="12" creationId="{D660843B-2A83-905B-5783-2A10E96AA078}"/>
          </ac:spMkLst>
        </pc:spChg>
        <pc:picChg chg="add mod modCrop">
          <ac:chgData name="Geis, Lauren" userId="5bbaa5d3-891f-4283-a4d4-96784db4f05a" providerId="ADAL" clId="{7B76A15A-D293-4197-975B-FABF53BE268A}" dt="2025-04-18T21:26:04.922" v="601" actId="14100"/>
          <ac:picMkLst>
            <pc:docMk/>
            <pc:sldMk cId="617453865" sldId="423"/>
            <ac:picMk id="4" creationId="{5E59B407-4151-FEDE-4DB8-4DD01912843E}"/>
          </ac:picMkLst>
        </pc:picChg>
      </pc:sldChg>
      <pc:sldChg chg="addSp modSp add mod modAnim">
        <pc:chgData name="Geis, Lauren" userId="5bbaa5d3-891f-4283-a4d4-96784db4f05a" providerId="ADAL" clId="{7B76A15A-D293-4197-975B-FABF53BE268A}" dt="2025-04-18T21:52:00.799" v="895"/>
        <pc:sldMkLst>
          <pc:docMk/>
          <pc:sldMk cId="3044597063" sldId="424"/>
        </pc:sldMkLst>
        <pc:picChg chg="add mod">
          <ac:chgData name="Geis, Lauren" userId="5bbaa5d3-891f-4283-a4d4-96784db4f05a" providerId="ADAL" clId="{7B76A15A-D293-4197-975B-FABF53BE268A}" dt="2025-04-18T21:40:07.641" v="713" actId="1076"/>
          <ac:picMkLst>
            <pc:docMk/>
            <pc:sldMk cId="3044597063" sldId="424"/>
            <ac:picMk id="3" creationId="{6B1F6126-1EA2-2AE3-36B6-DD5EBD0DE1EE}"/>
          </ac:picMkLst>
        </pc:picChg>
        <pc:picChg chg="add mod">
          <ac:chgData name="Geis, Lauren" userId="5bbaa5d3-891f-4283-a4d4-96784db4f05a" providerId="ADAL" clId="{7B76A15A-D293-4197-975B-FABF53BE268A}" dt="2025-04-18T21:40:10.384" v="714" actId="14100"/>
          <ac:picMkLst>
            <pc:docMk/>
            <pc:sldMk cId="3044597063" sldId="424"/>
            <ac:picMk id="5" creationId="{ED33B2A5-81A4-40B5-3533-361002014A67}"/>
          </ac:picMkLst>
        </pc:picChg>
      </pc:sldChg>
      <pc:sldChg chg="add mod modShow">
        <pc:chgData name="Geis, Lauren" userId="5bbaa5d3-891f-4283-a4d4-96784db4f05a" providerId="ADAL" clId="{7B76A15A-D293-4197-975B-FABF53BE268A}" dt="2025-04-21T01:28:25.131" v="898" actId="729"/>
        <pc:sldMkLst>
          <pc:docMk/>
          <pc:sldMk cId="2141314552" sldId="425"/>
        </pc:sldMkLst>
      </pc:sldChg>
      <pc:sldMasterChg chg="add addSldLayout">
        <pc:chgData name="Geis, Lauren" userId="5bbaa5d3-891f-4283-a4d4-96784db4f05a" providerId="ADAL" clId="{7B76A15A-D293-4197-975B-FABF53BE268A}" dt="2025-04-18T20:35:49.235" v="516" actId="27028"/>
        <pc:sldMasterMkLst>
          <pc:docMk/>
          <pc:sldMasterMk cId="3433662172" sldId="2147483662"/>
        </pc:sldMasterMkLst>
        <pc:sldLayoutChg chg="add">
          <pc:chgData name="Geis, Lauren" userId="5bbaa5d3-891f-4283-a4d4-96784db4f05a" providerId="ADAL" clId="{7B76A15A-D293-4197-975B-FABF53BE268A}" dt="2025-04-18T20:35:49.235" v="516" actId="27028"/>
          <pc:sldLayoutMkLst>
            <pc:docMk/>
            <pc:sldMasterMk cId="3433662172" sldId="2147483662"/>
            <pc:sldLayoutMk cId="1999402510" sldId="2147483665"/>
          </pc:sldLayoutMkLst>
        </pc:sldLayoutChg>
        <pc:sldLayoutChg chg="add">
          <pc:chgData name="Geis, Lauren" userId="5bbaa5d3-891f-4283-a4d4-96784db4f05a" providerId="ADAL" clId="{7B76A15A-D293-4197-975B-FABF53BE268A}" dt="2025-04-18T20:35:42.651" v="514" actId="27028"/>
          <pc:sldLayoutMkLst>
            <pc:docMk/>
            <pc:sldMasterMk cId="3433662172" sldId="2147483662"/>
            <pc:sldLayoutMk cId="796885844" sldId="2147483666"/>
          </pc:sldLayoutMkLst>
        </pc:sldLayoutChg>
      </pc:sldMasterChg>
      <pc:sldMasterChg chg="addSldLayout">
        <pc:chgData name="Geis, Lauren" userId="5bbaa5d3-891f-4283-a4d4-96784db4f05a" providerId="ADAL" clId="{7B76A15A-D293-4197-975B-FABF53BE268A}" dt="2025-04-18T20:35:32.519" v="512" actId="27028"/>
        <pc:sldMasterMkLst>
          <pc:docMk/>
          <pc:sldMasterMk cId="3533928779" sldId="2147483870"/>
        </pc:sldMasterMkLst>
        <pc:sldLayoutChg chg="add">
          <pc:chgData name="Geis, Lauren" userId="5bbaa5d3-891f-4283-a4d4-96784db4f05a" providerId="ADAL" clId="{7B76A15A-D293-4197-975B-FABF53BE268A}" dt="2025-04-18T20:35:20.981" v="508" actId="27028"/>
          <pc:sldLayoutMkLst>
            <pc:docMk/>
            <pc:sldMasterMk cId="3533928779" sldId="2147483870"/>
            <pc:sldLayoutMk cId="3352465989" sldId="2147483882"/>
          </pc:sldLayoutMkLst>
        </pc:sldLayoutChg>
        <pc:sldLayoutChg chg="add">
          <pc:chgData name="Geis, Lauren" userId="5bbaa5d3-891f-4283-a4d4-96784db4f05a" providerId="ADAL" clId="{7B76A15A-D293-4197-975B-FABF53BE268A}" dt="2025-04-18T20:35:32.519" v="512" actId="27028"/>
          <pc:sldLayoutMkLst>
            <pc:docMk/>
            <pc:sldMasterMk cId="3533928779" sldId="2147483870"/>
            <pc:sldLayoutMk cId="3485426277" sldId="214748388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0F5428-FBDE-4979-AF9F-157D29EAD8C2}" type="doc">
      <dgm:prSet loTypeId="urn:microsoft.com/office/officeart/2008/layout/LinedList" loCatId="list" qsTypeId="urn:microsoft.com/office/officeart/2005/8/quickstyle/simple2" qsCatId="simple" csTypeId="urn:microsoft.com/office/officeart/2005/8/colors/accent6_2" csCatId="accent6" phldr="1"/>
      <dgm:spPr/>
      <dgm:t>
        <a:bodyPr/>
        <a:lstStyle/>
        <a:p>
          <a:endParaRPr lang="en-US"/>
        </a:p>
      </dgm:t>
    </dgm:pt>
    <dgm:pt modelId="{4C21DCF2-47A2-4C64-BBBC-C317A34F821D}">
      <dgm:prSet phldrT="[Text]" custT="1"/>
      <dgm:spPr/>
      <dgm:t>
        <a:bodyPr/>
        <a:lstStyle/>
        <a:p>
          <a:r>
            <a:rPr lang="en-US" sz="4000" dirty="0"/>
            <a:t>Migration Plan</a:t>
          </a:r>
        </a:p>
      </dgm:t>
    </dgm:pt>
    <dgm:pt modelId="{25E32319-2810-493F-9314-B4F857B067D5}" type="parTrans" cxnId="{995A2A8C-E01A-4954-93AC-899B466FE992}">
      <dgm:prSet/>
      <dgm:spPr/>
      <dgm:t>
        <a:bodyPr/>
        <a:lstStyle/>
        <a:p>
          <a:endParaRPr lang="en-US"/>
        </a:p>
      </dgm:t>
    </dgm:pt>
    <dgm:pt modelId="{D2D8520B-8555-48F4-A81F-ECB830821C44}" type="sibTrans" cxnId="{995A2A8C-E01A-4954-93AC-899B466FE992}">
      <dgm:prSet/>
      <dgm:spPr/>
      <dgm:t>
        <a:bodyPr/>
        <a:lstStyle/>
        <a:p>
          <a:endParaRPr lang="en-US"/>
        </a:p>
      </dgm:t>
    </dgm:pt>
    <dgm:pt modelId="{9E0F48DB-ADFB-4C91-AC67-C33BD5705541}">
      <dgm:prSet phldrT="[Text]" custT="1"/>
      <dgm:spPr/>
      <dgm:t>
        <a:bodyPr/>
        <a:lstStyle/>
        <a:p>
          <a:r>
            <a:rPr lang="en-US" sz="4000" dirty="0"/>
            <a:t>Sprint Highlights</a:t>
          </a:r>
        </a:p>
      </dgm:t>
    </dgm:pt>
    <dgm:pt modelId="{E20E893C-C62A-4F68-B3B6-E4A2D301E7A8}" type="parTrans" cxnId="{31FD2FEC-23C3-45B2-B701-0FEA9E520024}">
      <dgm:prSet/>
      <dgm:spPr/>
      <dgm:t>
        <a:bodyPr/>
        <a:lstStyle/>
        <a:p>
          <a:endParaRPr lang="en-US"/>
        </a:p>
      </dgm:t>
    </dgm:pt>
    <dgm:pt modelId="{20935E51-D369-4A17-9584-13A3F6AD7566}" type="sibTrans" cxnId="{31FD2FEC-23C3-45B2-B701-0FEA9E520024}">
      <dgm:prSet/>
      <dgm:spPr/>
      <dgm:t>
        <a:bodyPr/>
        <a:lstStyle/>
        <a:p>
          <a:endParaRPr lang="en-US"/>
        </a:p>
      </dgm:t>
    </dgm:pt>
    <dgm:pt modelId="{40794F6A-CB66-4EA0-A327-CA4D0B9FA256}">
      <dgm:prSet phldrT="[Text]" custT="1"/>
      <dgm:spPr/>
      <dgm:t>
        <a:bodyPr/>
        <a:lstStyle/>
        <a:p>
          <a:r>
            <a:rPr lang="en-US" sz="2400" dirty="0"/>
            <a:t>Business Readiness</a:t>
          </a:r>
        </a:p>
      </dgm:t>
    </dgm:pt>
    <dgm:pt modelId="{4F085B4A-4E35-4014-896D-CCD67C22D8A6}" type="parTrans" cxnId="{0A817176-69E1-4398-A70A-75A77ECC34C8}">
      <dgm:prSet/>
      <dgm:spPr/>
      <dgm:t>
        <a:bodyPr/>
        <a:lstStyle/>
        <a:p>
          <a:endParaRPr lang="en-US"/>
        </a:p>
      </dgm:t>
    </dgm:pt>
    <dgm:pt modelId="{8DBD3FFA-ABE3-4269-AEA9-42EEFCE3D323}" type="sibTrans" cxnId="{0A817176-69E1-4398-A70A-75A77ECC34C8}">
      <dgm:prSet/>
      <dgm:spPr/>
      <dgm:t>
        <a:bodyPr/>
        <a:lstStyle/>
        <a:p>
          <a:endParaRPr lang="en-US"/>
        </a:p>
      </dgm:t>
    </dgm:pt>
    <dgm:pt modelId="{81EDB777-B0B0-4983-9273-8FDC34EA50D0}">
      <dgm:prSet phldrT="[Text]" custT="1"/>
      <dgm:spPr/>
      <dgm:t>
        <a:bodyPr/>
        <a:lstStyle/>
        <a:p>
          <a:r>
            <a:rPr lang="en-US" sz="2400" dirty="0"/>
            <a:t>Technical Readiness</a:t>
          </a:r>
        </a:p>
      </dgm:t>
    </dgm:pt>
    <dgm:pt modelId="{06A80C0A-D1C8-4DA8-83BF-92F7E9FD3C8A}" type="parTrans" cxnId="{17CC1CBD-0D19-43A5-8317-D93AA431A0BD}">
      <dgm:prSet/>
      <dgm:spPr/>
      <dgm:t>
        <a:bodyPr/>
        <a:lstStyle/>
        <a:p>
          <a:endParaRPr lang="en-US"/>
        </a:p>
      </dgm:t>
    </dgm:pt>
    <dgm:pt modelId="{EA38D7ED-4F57-499A-BA03-13E1A2D31E3E}" type="sibTrans" cxnId="{17CC1CBD-0D19-43A5-8317-D93AA431A0BD}">
      <dgm:prSet/>
      <dgm:spPr/>
      <dgm:t>
        <a:bodyPr/>
        <a:lstStyle/>
        <a:p>
          <a:endParaRPr lang="en-US"/>
        </a:p>
      </dgm:t>
    </dgm:pt>
    <dgm:pt modelId="{7195C2DB-A9A0-466E-B56B-B17690F1FFF1}">
      <dgm:prSet phldrT="[Text]" custT="1"/>
      <dgm:spPr/>
      <dgm:t>
        <a:bodyPr/>
        <a:lstStyle/>
        <a:p>
          <a:r>
            <a:rPr lang="en-US" sz="2400" dirty="0"/>
            <a:t>People Readiness</a:t>
          </a:r>
        </a:p>
      </dgm:t>
    </dgm:pt>
    <dgm:pt modelId="{A6554BB0-F8A1-43FC-8074-F60D791042EE}" type="parTrans" cxnId="{ED1895AB-1EF5-4670-A0F2-DA14926F7408}">
      <dgm:prSet/>
      <dgm:spPr/>
      <dgm:t>
        <a:bodyPr/>
        <a:lstStyle/>
        <a:p>
          <a:endParaRPr lang="en-US"/>
        </a:p>
      </dgm:t>
    </dgm:pt>
    <dgm:pt modelId="{DFE3609E-C2E5-4DE1-B89E-AC830159A832}" type="sibTrans" cxnId="{ED1895AB-1EF5-4670-A0F2-DA14926F7408}">
      <dgm:prSet/>
      <dgm:spPr/>
      <dgm:t>
        <a:bodyPr/>
        <a:lstStyle/>
        <a:p>
          <a:endParaRPr lang="en-US"/>
        </a:p>
      </dgm:t>
    </dgm:pt>
    <dgm:pt modelId="{F13ACB37-7F93-4FF9-8BA9-590C67B90DFF}">
      <dgm:prSet phldrT="[Text]" custT="1"/>
      <dgm:spPr/>
      <dgm:t>
        <a:bodyPr/>
        <a:lstStyle/>
        <a:p>
          <a:r>
            <a:rPr lang="en-US" sz="2400" dirty="0"/>
            <a:t>Sprint Backlog</a:t>
          </a:r>
        </a:p>
      </dgm:t>
    </dgm:pt>
    <dgm:pt modelId="{99358610-878A-498A-8A36-B23586A3718A}" type="parTrans" cxnId="{96BAF947-0BBA-4C36-A741-28907BB4DBB4}">
      <dgm:prSet/>
      <dgm:spPr/>
      <dgm:t>
        <a:bodyPr/>
        <a:lstStyle/>
        <a:p>
          <a:endParaRPr lang="en-US"/>
        </a:p>
      </dgm:t>
    </dgm:pt>
    <dgm:pt modelId="{B9FDF750-2328-4698-9576-DAF8B5CDD024}" type="sibTrans" cxnId="{96BAF947-0BBA-4C36-A741-28907BB4DBB4}">
      <dgm:prSet/>
      <dgm:spPr/>
      <dgm:t>
        <a:bodyPr/>
        <a:lstStyle/>
        <a:p>
          <a:endParaRPr lang="en-US"/>
        </a:p>
      </dgm:t>
    </dgm:pt>
    <dgm:pt modelId="{A4F62AF9-A101-4584-AF67-B65C65CFB956}">
      <dgm:prSet phldrT="[Text]" custT="1"/>
      <dgm:spPr/>
      <dgm:t>
        <a:bodyPr/>
        <a:lstStyle/>
        <a:p>
          <a:r>
            <a:rPr lang="en-US" sz="2400" dirty="0"/>
            <a:t>Sprint Burndown</a:t>
          </a:r>
        </a:p>
      </dgm:t>
    </dgm:pt>
    <dgm:pt modelId="{58870017-702F-402A-ADE6-094AA48833B2}" type="parTrans" cxnId="{F50B27D2-A456-4213-86EB-5D472CBE919D}">
      <dgm:prSet/>
      <dgm:spPr/>
      <dgm:t>
        <a:bodyPr/>
        <a:lstStyle/>
        <a:p>
          <a:endParaRPr lang="en-US"/>
        </a:p>
      </dgm:t>
    </dgm:pt>
    <dgm:pt modelId="{DE54BB01-CE2D-4224-BA30-776E688997E0}" type="sibTrans" cxnId="{F50B27D2-A456-4213-86EB-5D472CBE919D}">
      <dgm:prSet/>
      <dgm:spPr/>
      <dgm:t>
        <a:bodyPr/>
        <a:lstStyle/>
        <a:p>
          <a:endParaRPr lang="en-US"/>
        </a:p>
      </dgm:t>
    </dgm:pt>
    <dgm:pt modelId="{E31B4B68-96BC-413F-B8A6-44FB21776B92}">
      <dgm:prSet phldrT="[Text]" custT="1"/>
      <dgm:spPr/>
      <dgm:t>
        <a:bodyPr/>
        <a:lstStyle/>
        <a:p>
          <a:r>
            <a:rPr lang="en-US" sz="2400" dirty="0"/>
            <a:t>Sprint PSPI</a:t>
          </a:r>
        </a:p>
      </dgm:t>
    </dgm:pt>
    <dgm:pt modelId="{975BA84A-49DD-462E-BFF9-0281682FB42A}" type="parTrans" cxnId="{F079285C-D878-4FFA-B0CB-349CF167108A}">
      <dgm:prSet/>
      <dgm:spPr/>
      <dgm:t>
        <a:bodyPr/>
        <a:lstStyle/>
        <a:p>
          <a:endParaRPr lang="en-US"/>
        </a:p>
      </dgm:t>
    </dgm:pt>
    <dgm:pt modelId="{44888CFD-4819-42E4-BC23-F883117E6A25}" type="sibTrans" cxnId="{F079285C-D878-4FFA-B0CB-349CF167108A}">
      <dgm:prSet/>
      <dgm:spPr/>
      <dgm:t>
        <a:bodyPr/>
        <a:lstStyle/>
        <a:p>
          <a:endParaRPr lang="en-US"/>
        </a:p>
      </dgm:t>
    </dgm:pt>
    <dgm:pt modelId="{8B2CD844-9BC2-4C03-A1CA-8BB949AECAE3}" type="pres">
      <dgm:prSet presAssocID="{2F0F5428-FBDE-4979-AF9F-157D29EAD8C2}" presName="vert0" presStyleCnt="0">
        <dgm:presLayoutVars>
          <dgm:dir/>
          <dgm:animOne val="branch"/>
          <dgm:animLvl val="lvl"/>
        </dgm:presLayoutVars>
      </dgm:prSet>
      <dgm:spPr/>
    </dgm:pt>
    <dgm:pt modelId="{05D9BA3C-3C05-4910-86BF-F26F2676CAA1}" type="pres">
      <dgm:prSet presAssocID="{4C21DCF2-47A2-4C64-BBBC-C317A34F821D}" presName="thickLine" presStyleLbl="alignNode1" presStyleIdx="0" presStyleCnt="2"/>
      <dgm:spPr/>
    </dgm:pt>
    <dgm:pt modelId="{5B717A0A-FCC6-46A1-A258-5BAA9A0D61D8}" type="pres">
      <dgm:prSet presAssocID="{4C21DCF2-47A2-4C64-BBBC-C317A34F821D}" presName="horz1" presStyleCnt="0"/>
      <dgm:spPr/>
    </dgm:pt>
    <dgm:pt modelId="{40C21186-C0C0-4680-B95F-9B6C89A47F78}" type="pres">
      <dgm:prSet presAssocID="{4C21DCF2-47A2-4C64-BBBC-C317A34F821D}" presName="tx1" presStyleLbl="revTx" presStyleIdx="0" presStyleCnt="8" custScaleX="317847" custScaleY="34235"/>
      <dgm:spPr/>
    </dgm:pt>
    <dgm:pt modelId="{7A559287-C099-435B-889B-AB47297F47B4}" type="pres">
      <dgm:prSet presAssocID="{4C21DCF2-47A2-4C64-BBBC-C317A34F821D}" presName="vert1" presStyleCnt="0"/>
      <dgm:spPr/>
    </dgm:pt>
    <dgm:pt modelId="{A9AB0C96-C9F4-45AE-BD46-3F3D5390E05B}" type="pres">
      <dgm:prSet presAssocID="{40794F6A-CB66-4EA0-A327-CA4D0B9FA256}" presName="vertSpace2a" presStyleCnt="0"/>
      <dgm:spPr/>
    </dgm:pt>
    <dgm:pt modelId="{FD50FCC4-7BD2-481E-AD30-BCBF61DD839A}" type="pres">
      <dgm:prSet presAssocID="{40794F6A-CB66-4EA0-A327-CA4D0B9FA256}" presName="horz2" presStyleCnt="0"/>
      <dgm:spPr/>
    </dgm:pt>
    <dgm:pt modelId="{DFCF83E3-454D-4214-B375-E033DF29B3FF}" type="pres">
      <dgm:prSet presAssocID="{40794F6A-CB66-4EA0-A327-CA4D0B9FA256}" presName="horzSpace2" presStyleCnt="0"/>
      <dgm:spPr/>
    </dgm:pt>
    <dgm:pt modelId="{1F41C2EB-82D0-4B4B-AF61-984B1F877C95}" type="pres">
      <dgm:prSet presAssocID="{40794F6A-CB66-4EA0-A327-CA4D0B9FA256}" presName="tx2" presStyleLbl="revTx" presStyleIdx="1" presStyleCnt="8"/>
      <dgm:spPr/>
    </dgm:pt>
    <dgm:pt modelId="{C62F919F-37CF-45D8-ADC9-E2E3B8FB9ED6}" type="pres">
      <dgm:prSet presAssocID="{40794F6A-CB66-4EA0-A327-CA4D0B9FA256}" presName="vert2" presStyleCnt="0"/>
      <dgm:spPr/>
    </dgm:pt>
    <dgm:pt modelId="{F03D7761-E16A-4763-A718-C96403B610EC}" type="pres">
      <dgm:prSet presAssocID="{40794F6A-CB66-4EA0-A327-CA4D0B9FA256}" presName="thinLine2b" presStyleLbl="callout" presStyleIdx="0" presStyleCnt="6"/>
      <dgm:spPr/>
    </dgm:pt>
    <dgm:pt modelId="{D68E8DB0-0440-4D01-9A51-820EF8566994}" type="pres">
      <dgm:prSet presAssocID="{40794F6A-CB66-4EA0-A327-CA4D0B9FA256}" presName="vertSpace2b" presStyleCnt="0"/>
      <dgm:spPr/>
    </dgm:pt>
    <dgm:pt modelId="{22719B99-69AD-4E52-A474-5241D7B8AEB9}" type="pres">
      <dgm:prSet presAssocID="{81EDB777-B0B0-4983-9273-8FDC34EA50D0}" presName="horz2" presStyleCnt="0"/>
      <dgm:spPr/>
    </dgm:pt>
    <dgm:pt modelId="{78AAE63B-2909-4935-B22D-FD318E7E9E66}" type="pres">
      <dgm:prSet presAssocID="{81EDB777-B0B0-4983-9273-8FDC34EA50D0}" presName="horzSpace2" presStyleCnt="0"/>
      <dgm:spPr/>
    </dgm:pt>
    <dgm:pt modelId="{E1994CF4-9BB2-4247-99A5-5390A4547A75}" type="pres">
      <dgm:prSet presAssocID="{81EDB777-B0B0-4983-9273-8FDC34EA50D0}" presName="tx2" presStyleLbl="revTx" presStyleIdx="2" presStyleCnt="8"/>
      <dgm:spPr/>
    </dgm:pt>
    <dgm:pt modelId="{D9C856ED-F2EA-440B-BD82-3F72D36713F8}" type="pres">
      <dgm:prSet presAssocID="{81EDB777-B0B0-4983-9273-8FDC34EA50D0}" presName="vert2" presStyleCnt="0"/>
      <dgm:spPr/>
    </dgm:pt>
    <dgm:pt modelId="{B61B6619-0E3F-4C9E-846E-50F654CB6FA1}" type="pres">
      <dgm:prSet presAssocID="{81EDB777-B0B0-4983-9273-8FDC34EA50D0}" presName="thinLine2b" presStyleLbl="callout" presStyleIdx="1" presStyleCnt="6"/>
      <dgm:spPr/>
    </dgm:pt>
    <dgm:pt modelId="{639EAD97-E222-4390-B160-2807E889DFC9}" type="pres">
      <dgm:prSet presAssocID="{81EDB777-B0B0-4983-9273-8FDC34EA50D0}" presName="vertSpace2b" presStyleCnt="0"/>
      <dgm:spPr/>
    </dgm:pt>
    <dgm:pt modelId="{5C8AE952-330B-4869-B8B4-CD9FF952F993}" type="pres">
      <dgm:prSet presAssocID="{7195C2DB-A9A0-466E-B56B-B17690F1FFF1}" presName="horz2" presStyleCnt="0"/>
      <dgm:spPr/>
    </dgm:pt>
    <dgm:pt modelId="{66B5AF93-B662-4DBA-8B33-7F6C6B095C56}" type="pres">
      <dgm:prSet presAssocID="{7195C2DB-A9A0-466E-B56B-B17690F1FFF1}" presName="horzSpace2" presStyleCnt="0"/>
      <dgm:spPr/>
    </dgm:pt>
    <dgm:pt modelId="{5C094CEB-716A-43FC-8412-76BB087809AE}" type="pres">
      <dgm:prSet presAssocID="{7195C2DB-A9A0-466E-B56B-B17690F1FFF1}" presName="tx2" presStyleLbl="revTx" presStyleIdx="3" presStyleCnt="8"/>
      <dgm:spPr/>
    </dgm:pt>
    <dgm:pt modelId="{7138B8E6-5A48-457B-B375-5E82F9F8428D}" type="pres">
      <dgm:prSet presAssocID="{7195C2DB-A9A0-466E-B56B-B17690F1FFF1}" presName="vert2" presStyleCnt="0"/>
      <dgm:spPr/>
    </dgm:pt>
    <dgm:pt modelId="{5BFBAF26-2E3E-41D1-9290-EFB641BD58CB}" type="pres">
      <dgm:prSet presAssocID="{7195C2DB-A9A0-466E-B56B-B17690F1FFF1}" presName="thinLine2b" presStyleLbl="callout" presStyleIdx="2" presStyleCnt="6"/>
      <dgm:spPr/>
    </dgm:pt>
    <dgm:pt modelId="{881D4E06-0070-4EB8-9833-46CE95C63B20}" type="pres">
      <dgm:prSet presAssocID="{7195C2DB-A9A0-466E-B56B-B17690F1FFF1}" presName="vertSpace2b" presStyleCnt="0"/>
      <dgm:spPr/>
    </dgm:pt>
    <dgm:pt modelId="{54023610-1F91-4F47-992F-1F81001D6E44}" type="pres">
      <dgm:prSet presAssocID="{9E0F48DB-ADFB-4C91-AC67-C33BD5705541}" presName="thickLine" presStyleLbl="alignNode1" presStyleIdx="1" presStyleCnt="2"/>
      <dgm:spPr/>
    </dgm:pt>
    <dgm:pt modelId="{C3D33652-ACE3-47B5-A0AD-670CF81634EB}" type="pres">
      <dgm:prSet presAssocID="{9E0F48DB-ADFB-4C91-AC67-C33BD5705541}" presName="horz1" presStyleCnt="0"/>
      <dgm:spPr/>
    </dgm:pt>
    <dgm:pt modelId="{15440CB5-BDAA-494F-B0E6-8BCAFB30505A}" type="pres">
      <dgm:prSet presAssocID="{9E0F48DB-ADFB-4C91-AC67-C33BD5705541}" presName="tx1" presStyleLbl="revTx" presStyleIdx="4" presStyleCnt="8" custScaleX="318892"/>
      <dgm:spPr/>
    </dgm:pt>
    <dgm:pt modelId="{9FC6D3EC-BA32-46C4-90A6-852B1F08D676}" type="pres">
      <dgm:prSet presAssocID="{9E0F48DB-ADFB-4C91-AC67-C33BD5705541}" presName="vert1" presStyleCnt="0"/>
      <dgm:spPr/>
    </dgm:pt>
    <dgm:pt modelId="{07A4698D-3B49-4520-8A96-E5E69A17D89A}" type="pres">
      <dgm:prSet presAssocID="{F13ACB37-7F93-4FF9-8BA9-590C67B90DFF}" presName="vertSpace2a" presStyleCnt="0"/>
      <dgm:spPr/>
    </dgm:pt>
    <dgm:pt modelId="{01BE8C86-D01D-4853-959D-E93F2D25146B}" type="pres">
      <dgm:prSet presAssocID="{F13ACB37-7F93-4FF9-8BA9-590C67B90DFF}" presName="horz2" presStyleCnt="0"/>
      <dgm:spPr/>
    </dgm:pt>
    <dgm:pt modelId="{DD780A5F-A7C3-4A33-98CA-51B0C5056F41}" type="pres">
      <dgm:prSet presAssocID="{F13ACB37-7F93-4FF9-8BA9-590C67B90DFF}" presName="horzSpace2" presStyleCnt="0"/>
      <dgm:spPr/>
    </dgm:pt>
    <dgm:pt modelId="{A9742F8B-40C7-46AC-85D4-8B4F36EDBD17}" type="pres">
      <dgm:prSet presAssocID="{F13ACB37-7F93-4FF9-8BA9-590C67B90DFF}" presName="tx2" presStyleLbl="revTx" presStyleIdx="5" presStyleCnt="8"/>
      <dgm:spPr/>
    </dgm:pt>
    <dgm:pt modelId="{CFAAD706-633F-4C15-81ED-F12057EDFB9F}" type="pres">
      <dgm:prSet presAssocID="{F13ACB37-7F93-4FF9-8BA9-590C67B90DFF}" presName="vert2" presStyleCnt="0"/>
      <dgm:spPr/>
    </dgm:pt>
    <dgm:pt modelId="{E8EB7818-0D21-4436-BFFE-9905A1AB11BD}" type="pres">
      <dgm:prSet presAssocID="{F13ACB37-7F93-4FF9-8BA9-590C67B90DFF}" presName="thinLine2b" presStyleLbl="callout" presStyleIdx="3" presStyleCnt="6"/>
      <dgm:spPr/>
    </dgm:pt>
    <dgm:pt modelId="{A374B581-C9D6-47BA-9AA2-8DBD3D0DA96A}" type="pres">
      <dgm:prSet presAssocID="{F13ACB37-7F93-4FF9-8BA9-590C67B90DFF}" presName="vertSpace2b" presStyleCnt="0"/>
      <dgm:spPr/>
    </dgm:pt>
    <dgm:pt modelId="{A5AE65D7-DD82-472F-AE0C-140A6060582F}" type="pres">
      <dgm:prSet presAssocID="{A4F62AF9-A101-4584-AF67-B65C65CFB956}" presName="horz2" presStyleCnt="0"/>
      <dgm:spPr/>
    </dgm:pt>
    <dgm:pt modelId="{FDCAA3B7-4118-4121-A569-1495BA88D497}" type="pres">
      <dgm:prSet presAssocID="{A4F62AF9-A101-4584-AF67-B65C65CFB956}" presName="horzSpace2" presStyleCnt="0"/>
      <dgm:spPr/>
    </dgm:pt>
    <dgm:pt modelId="{7749CB35-3864-497C-8A1B-FA9608129A76}" type="pres">
      <dgm:prSet presAssocID="{A4F62AF9-A101-4584-AF67-B65C65CFB956}" presName="tx2" presStyleLbl="revTx" presStyleIdx="6" presStyleCnt="8"/>
      <dgm:spPr/>
    </dgm:pt>
    <dgm:pt modelId="{4A1A818C-C2DE-4984-B03F-662288B31B12}" type="pres">
      <dgm:prSet presAssocID="{A4F62AF9-A101-4584-AF67-B65C65CFB956}" presName="vert2" presStyleCnt="0"/>
      <dgm:spPr/>
    </dgm:pt>
    <dgm:pt modelId="{EC102289-F894-4271-BF61-533C52C83C95}" type="pres">
      <dgm:prSet presAssocID="{A4F62AF9-A101-4584-AF67-B65C65CFB956}" presName="thinLine2b" presStyleLbl="callout" presStyleIdx="4" presStyleCnt="6"/>
      <dgm:spPr/>
    </dgm:pt>
    <dgm:pt modelId="{679CC20A-7837-41AD-B48B-10C1995A3B63}" type="pres">
      <dgm:prSet presAssocID="{A4F62AF9-A101-4584-AF67-B65C65CFB956}" presName="vertSpace2b" presStyleCnt="0"/>
      <dgm:spPr/>
    </dgm:pt>
    <dgm:pt modelId="{188D4A5D-CC41-4DEC-ABEE-8E5084704AE6}" type="pres">
      <dgm:prSet presAssocID="{E31B4B68-96BC-413F-B8A6-44FB21776B92}" presName="horz2" presStyleCnt="0"/>
      <dgm:spPr/>
    </dgm:pt>
    <dgm:pt modelId="{0FDFEDC9-68EF-4265-8959-2B67ADC7D337}" type="pres">
      <dgm:prSet presAssocID="{E31B4B68-96BC-413F-B8A6-44FB21776B92}" presName="horzSpace2" presStyleCnt="0"/>
      <dgm:spPr/>
    </dgm:pt>
    <dgm:pt modelId="{06EE6589-BCAD-42D0-9172-2031D650B809}" type="pres">
      <dgm:prSet presAssocID="{E31B4B68-96BC-413F-B8A6-44FB21776B92}" presName="tx2" presStyleLbl="revTx" presStyleIdx="7" presStyleCnt="8"/>
      <dgm:spPr/>
    </dgm:pt>
    <dgm:pt modelId="{935349FC-B3AF-4782-9C22-3252721D56BC}" type="pres">
      <dgm:prSet presAssocID="{E31B4B68-96BC-413F-B8A6-44FB21776B92}" presName="vert2" presStyleCnt="0"/>
      <dgm:spPr/>
    </dgm:pt>
    <dgm:pt modelId="{04414EC7-63F6-4AA2-87F2-922A8D3A0243}" type="pres">
      <dgm:prSet presAssocID="{E31B4B68-96BC-413F-B8A6-44FB21776B92}" presName="thinLine2b" presStyleLbl="callout" presStyleIdx="5" presStyleCnt="6"/>
      <dgm:spPr/>
    </dgm:pt>
    <dgm:pt modelId="{6D565A8E-7C33-41CF-A79A-926197D58DF5}" type="pres">
      <dgm:prSet presAssocID="{E31B4B68-96BC-413F-B8A6-44FB21776B92}" presName="vertSpace2b" presStyleCnt="0"/>
      <dgm:spPr/>
    </dgm:pt>
  </dgm:ptLst>
  <dgm:cxnLst>
    <dgm:cxn modelId="{B348793E-8933-4AAD-B4AB-3DD2D48D9A22}" type="presOf" srcId="{4C21DCF2-47A2-4C64-BBBC-C317A34F821D}" destId="{40C21186-C0C0-4680-B95F-9B6C89A47F78}" srcOrd="0" destOrd="0" presId="urn:microsoft.com/office/officeart/2008/layout/LinedList"/>
    <dgm:cxn modelId="{F079285C-D878-4FFA-B0CB-349CF167108A}" srcId="{9E0F48DB-ADFB-4C91-AC67-C33BD5705541}" destId="{E31B4B68-96BC-413F-B8A6-44FB21776B92}" srcOrd="2" destOrd="0" parTransId="{975BA84A-49DD-462E-BFF9-0281682FB42A}" sibTransId="{44888CFD-4819-42E4-BC23-F883117E6A25}"/>
    <dgm:cxn modelId="{D8C63F45-F7BE-48E8-A1ED-DA85A39DC9F0}" type="presOf" srcId="{E31B4B68-96BC-413F-B8A6-44FB21776B92}" destId="{06EE6589-BCAD-42D0-9172-2031D650B809}" srcOrd="0" destOrd="0" presId="urn:microsoft.com/office/officeart/2008/layout/LinedList"/>
    <dgm:cxn modelId="{B510FA45-DB05-4B67-90F2-440FFAB0919D}" type="presOf" srcId="{81EDB777-B0B0-4983-9273-8FDC34EA50D0}" destId="{E1994CF4-9BB2-4247-99A5-5390A4547A75}" srcOrd="0" destOrd="0" presId="urn:microsoft.com/office/officeart/2008/layout/LinedList"/>
    <dgm:cxn modelId="{E6BDCC67-10A1-4CAF-B517-85D622927795}" type="presOf" srcId="{F13ACB37-7F93-4FF9-8BA9-590C67B90DFF}" destId="{A9742F8B-40C7-46AC-85D4-8B4F36EDBD17}" srcOrd="0" destOrd="0" presId="urn:microsoft.com/office/officeart/2008/layout/LinedList"/>
    <dgm:cxn modelId="{96BAF947-0BBA-4C36-A741-28907BB4DBB4}" srcId="{9E0F48DB-ADFB-4C91-AC67-C33BD5705541}" destId="{F13ACB37-7F93-4FF9-8BA9-590C67B90DFF}" srcOrd="0" destOrd="0" parTransId="{99358610-878A-498A-8A36-B23586A3718A}" sibTransId="{B9FDF750-2328-4698-9576-DAF8B5CDD024}"/>
    <dgm:cxn modelId="{00B8B250-8CD8-4734-AE52-960F2D877555}" type="presOf" srcId="{40794F6A-CB66-4EA0-A327-CA4D0B9FA256}" destId="{1F41C2EB-82D0-4B4B-AF61-984B1F877C95}" srcOrd="0" destOrd="0" presId="urn:microsoft.com/office/officeart/2008/layout/LinedList"/>
    <dgm:cxn modelId="{0A817176-69E1-4398-A70A-75A77ECC34C8}" srcId="{4C21DCF2-47A2-4C64-BBBC-C317A34F821D}" destId="{40794F6A-CB66-4EA0-A327-CA4D0B9FA256}" srcOrd="0" destOrd="0" parTransId="{4F085B4A-4E35-4014-896D-CCD67C22D8A6}" sibTransId="{8DBD3FFA-ABE3-4269-AEA9-42EEFCE3D323}"/>
    <dgm:cxn modelId="{995A2A8C-E01A-4954-93AC-899B466FE992}" srcId="{2F0F5428-FBDE-4979-AF9F-157D29EAD8C2}" destId="{4C21DCF2-47A2-4C64-BBBC-C317A34F821D}" srcOrd="0" destOrd="0" parTransId="{25E32319-2810-493F-9314-B4F857B067D5}" sibTransId="{D2D8520B-8555-48F4-A81F-ECB830821C44}"/>
    <dgm:cxn modelId="{ED1895AB-1EF5-4670-A0F2-DA14926F7408}" srcId="{4C21DCF2-47A2-4C64-BBBC-C317A34F821D}" destId="{7195C2DB-A9A0-466E-B56B-B17690F1FFF1}" srcOrd="2" destOrd="0" parTransId="{A6554BB0-F8A1-43FC-8074-F60D791042EE}" sibTransId="{DFE3609E-C2E5-4DE1-B89E-AC830159A832}"/>
    <dgm:cxn modelId="{BB751EB4-5C93-47F6-9A85-AB6E5E1C38A3}" type="presOf" srcId="{7195C2DB-A9A0-466E-B56B-B17690F1FFF1}" destId="{5C094CEB-716A-43FC-8412-76BB087809AE}" srcOrd="0" destOrd="0" presId="urn:microsoft.com/office/officeart/2008/layout/LinedList"/>
    <dgm:cxn modelId="{17CC1CBD-0D19-43A5-8317-D93AA431A0BD}" srcId="{4C21DCF2-47A2-4C64-BBBC-C317A34F821D}" destId="{81EDB777-B0B0-4983-9273-8FDC34EA50D0}" srcOrd="1" destOrd="0" parTransId="{06A80C0A-D1C8-4DA8-83BF-92F7E9FD3C8A}" sibTransId="{EA38D7ED-4F57-499A-BA03-13E1A2D31E3E}"/>
    <dgm:cxn modelId="{D2231DCA-D881-4922-8D4B-45205318D94F}" type="presOf" srcId="{2F0F5428-FBDE-4979-AF9F-157D29EAD8C2}" destId="{8B2CD844-9BC2-4C03-A1CA-8BB949AECAE3}" srcOrd="0" destOrd="0" presId="urn:microsoft.com/office/officeart/2008/layout/LinedList"/>
    <dgm:cxn modelId="{F50B27D2-A456-4213-86EB-5D472CBE919D}" srcId="{9E0F48DB-ADFB-4C91-AC67-C33BD5705541}" destId="{A4F62AF9-A101-4584-AF67-B65C65CFB956}" srcOrd="1" destOrd="0" parTransId="{58870017-702F-402A-ADE6-094AA48833B2}" sibTransId="{DE54BB01-CE2D-4224-BA30-776E688997E0}"/>
    <dgm:cxn modelId="{E61E91DD-51CE-4C11-9422-E59305DCC509}" type="presOf" srcId="{A4F62AF9-A101-4584-AF67-B65C65CFB956}" destId="{7749CB35-3864-497C-8A1B-FA9608129A76}" srcOrd="0" destOrd="0" presId="urn:microsoft.com/office/officeart/2008/layout/LinedList"/>
    <dgm:cxn modelId="{31FD2FEC-23C3-45B2-B701-0FEA9E520024}" srcId="{2F0F5428-FBDE-4979-AF9F-157D29EAD8C2}" destId="{9E0F48DB-ADFB-4C91-AC67-C33BD5705541}" srcOrd="1" destOrd="0" parTransId="{E20E893C-C62A-4F68-B3B6-E4A2D301E7A8}" sibTransId="{20935E51-D369-4A17-9584-13A3F6AD7566}"/>
    <dgm:cxn modelId="{DED822FB-9468-4426-BC5C-B366A873024F}" type="presOf" srcId="{9E0F48DB-ADFB-4C91-AC67-C33BD5705541}" destId="{15440CB5-BDAA-494F-B0E6-8BCAFB30505A}" srcOrd="0" destOrd="0" presId="urn:microsoft.com/office/officeart/2008/layout/LinedList"/>
    <dgm:cxn modelId="{74911FED-3057-497B-9E00-38235CD03058}" type="presParOf" srcId="{8B2CD844-9BC2-4C03-A1CA-8BB949AECAE3}" destId="{05D9BA3C-3C05-4910-86BF-F26F2676CAA1}" srcOrd="0" destOrd="0" presId="urn:microsoft.com/office/officeart/2008/layout/LinedList"/>
    <dgm:cxn modelId="{86D8CF1F-F7C4-43CE-A0B0-C3CE112F1BB3}" type="presParOf" srcId="{8B2CD844-9BC2-4C03-A1CA-8BB949AECAE3}" destId="{5B717A0A-FCC6-46A1-A258-5BAA9A0D61D8}" srcOrd="1" destOrd="0" presId="urn:microsoft.com/office/officeart/2008/layout/LinedList"/>
    <dgm:cxn modelId="{A7F0D538-368F-4B16-9FE1-464159CA1D90}" type="presParOf" srcId="{5B717A0A-FCC6-46A1-A258-5BAA9A0D61D8}" destId="{40C21186-C0C0-4680-B95F-9B6C89A47F78}" srcOrd="0" destOrd="0" presId="urn:microsoft.com/office/officeart/2008/layout/LinedList"/>
    <dgm:cxn modelId="{B32D692E-8F0E-47ED-BA93-E7D886E99A63}" type="presParOf" srcId="{5B717A0A-FCC6-46A1-A258-5BAA9A0D61D8}" destId="{7A559287-C099-435B-889B-AB47297F47B4}" srcOrd="1" destOrd="0" presId="urn:microsoft.com/office/officeart/2008/layout/LinedList"/>
    <dgm:cxn modelId="{9139B938-5870-4D84-B7D6-4F17FE9B1747}" type="presParOf" srcId="{7A559287-C099-435B-889B-AB47297F47B4}" destId="{A9AB0C96-C9F4-45AE-BD46-3F3D5390E05B}" srcOrd="0" destOrd="0" presId="urn:microsoft.com/office/officeart/2008/layout/LinedList"/>
    <dgm:cxn modelId="{CB7523A9-0248-46EF-B10E-8C186F76F781}" type="presParOf" srcId="{7A559287-C099-435B-889B-AB47297F47B4}" destId="{FD50FCC4-7BD2-481E-AD30-BCBF61DD839A}" srcOrd="1" destOrd="0" presId="urn:microsoft.com/office/officeart/2008/layout/LinedList"/>
    <dgm:cxn modelId="{61975388-D4E7-4564-B1B0-0467238E3B47}" type="presParOf" srcId="{FD50FCC4-7BD2-481E-AD30-BCBF61DD839A}" destId="{DFCF83E3-454D-4214-B375-E033DF29B3FF}" srcOrd="0" destOrd="0" presId="urn:microsoft.com/office/officeart/2008/layout/LinedList"/>
    <dgm:cxn modelId="{54748AC3-4AAD-4784-842F-B84AB9B6726B}" type="presParOf" srcId="{FD50FCC4-7BD2-481E-AD30-BCBF61DD839A}" destId="{1F41C2EB-82D0-4B4B-AF61-984B1F877C95}" srcOrd="1" destOrd="0" presId="urn:microsoft.com/office/officeart/2008/layout/LinedList"/>
    <dgm:cxn modelId="{40F761FC-8424-45BD-BD17-8191C25DE993}" type="presParOf" srcId="{FD50FCC4-7BD2-481E-AD30-BCBF61DD839A}" destId="{C62F919F-37CF-45D8-ADC9-E2E3B8FB9ED6}" srcOrd="2" destOrd="0" presId="urn:microsoft.com/office/officeart/2008/layout/LinedList"/>
    <dgm:cxn modelId="{586E78F3-13EB-4F6B-BDA9-7E9AB3DD8091}" type="presParOf" srcId="{7A559287-C099-435B-889B-AB47297F47B4}" destId="{F03D7761-E16A-4763-A718-C96403B610EC}" srcOrd="2" destOrd="0" presId="urn:microsoft.com/office/officeart/2008/layout/LinedList"/>
    <dgm:cxn modelId="{DC3879A2-93FB-4919-B791-085E02E7BA52}" type="presParOf" srcId="{7A559287-C099-435B-889B-AB47297F47B4}" destId="{D68E8DB0-0440-4D01-9A51-820EF8566994}" srcOrd="3" destOrd="0" presId="urn:microsoft.com/office/officeart/2008/layout/LinedList"/>
    <dgm:cxn modelId="{B9C6CB1A-01DF-40CA-8BC5-8E8CE8869690}" type="presParOf" srcId="{7A559287-C099-435B-889B-AB47297F47B4}" destId="{22719B99-69AD-4E52-A474-5241D7B8AEB9}" srcOrd="4" destOrd="0" presId="urn:microsoft.com/office/officeart/2008/layout/LinedList"/>
    <dgm:cxn modelId="{A9885A4A-5AAA-4149-920E-C43CB1E92C5A}" type="presParOf" srcId="{22719B99-69AD-4E52-A474-5241D7B8AEB9}" destId="{78AAE63B-2909-4935-B22D-FD318E7E9E66}" srcOrd="0" destOrd="0" presId="urn:microsoft.com/office/officeart/2008/layout/LinedList"/>
    <dgm:cxn modelId="{48A17906-2FA2-404A-A46E-19636C9A367B}" type="presParOf" srcId="{22719B99-69AD-4E52-A474-5241D7B8AEB9}" destId="{E1994CF4-9BB2-4247-99A5-5390A4547A75}" srcOrd="1" destOrd="0" presId="urn:microsoft.com/office/officeart/2008/layout/LinedList"/>
    <dgm:cxn modelId="{8E66EB40-F697-40DF-AE47-22601DDF5F17}" type="presParOf" srcId="{22719B99-69AD-4E52-A474-5241D7B8AEB9}" destId="{D9C856ED-F2EA-440B-BD82-3F72D36713F8}" srcOrd="2" destOrd="0" presId="urn:microsoft.com/office/officeart/2008/layout/LinedList"/>
    <dgm:cxn modelId="{E1AC584E-DC96-4AB3-B0F5-F6E2D70BB063}" type="presParOf" srcId="{7A559287-C099-435B-889B-AB47297F47B4}" destId="{B61B6619-0E3F-4C9E-846E-50F654CB6FA1}" srcOrd="5" destOrd="0" presId="urn:microsoft.com/office/officeart/2008/layout/LinedList"/>
    <dgm:cxn modelId="{7E5E910D-FDE2-49B3-B92C-0B6039927093}" type="presParOf" srcId="{7A559287-C099-435B-889B-AB47297F47B4}" destId="{639EAD97-E222-4390-B160-2807E889DFC9}" srcOrd="6" destOrd="0" presId="urn:microsoft.com/office/officeart/2008/layout/LinedList"/>
    <dgm:cxn modelId="{31E846F5-FDCE-4642-A9BF-543ACC345F3F}" type="presParOf" srcId="{7A559287-C099-435B-889B-AB47297F47B4}" destId="{5C8AE952-330B-4869-B8B4-CD9FF952F993}" srcOrd="7" destOrd="0" presId="urn:microsoft.com/office/officeart/2008/layout/LinedList"/>
    <dgm:cxn modelId="{36739D3D-3453-44F3-8580-9E99D242FCE0}" type="presParOf" srcId="{5C8AE952-330B-4869-B8B4-CD9FF952F993}" destId="{66B5AF93-B662-4DBA-8B33-7F6C6B095C56}" srcOrd="0" destOrd="0" presId="urn:microsoft.com/office/officeart/2008/layout/LinedList"/>
    <dgm:cxn modelId="{AD3FE7D8-1901-4F20-970C-521DDBD80F10}" type="presParOf" srcId="{5C8AE952-330B-4869-B8B4-CD9FF952F993}" destId="{5C094CEB-716A-43FC-8412-76BB087809AE}" srcOrd="1" destOrd="0" presId="urn:microsoft.com/office/officeart/2008/layout/LinedList"/>
    <dgm:cxn modelId="{744B291D-9534-4C6B-870D-58D96B01935C}" type="presParOf" srcId="{5C8AE952-330B-4869-B8B4-CD9FF952F993}" destId="{7138B8E6-5A48-457B-B375-5E82F9F8428D}" srcOrd="2" destOrd="0" presId="urn:microsoft.com/office/officeart/2008/layout/LinedList"/>
    <dgm:cxn modelId="{AB7D2598-B061-4460-A402-14A0C34672D3}" type="presParOf" srcId="{7A559287-C099-435B-889B-AB47297F47B4}" destId="{5BFBAF26-2E3E-41D1-9290-EFB641BD58CB}" srcOrd="8" destOrd="0" presId="urn:microsoft.com/office/officeart/2008/layout/LinedList"/>
    <dgm:cxn modelId="{A17A478B-B016-4BCA-BDDE-420A19C13FE1}" type="presParOf" srcId="{7A559287-C099-435B-889B-AB47297F47B4}" destId="{881D4E06-0070-4EB8-9833-46CE95C63B20}" srcOrd="9" destOrd="0" presId="urn:microsoft.com/office/officeart/2008/layout/LinedList"/>
    <dgm:cxn modelId="{0ACF1E03-4039-4540-9683-9DB155CDC136}" type="presParOf" srcId="{8B2CD844-9BC2-4C03-A1CA-8BB949AECAE3}" destId="{54023610-1F91-4F47-992F-1F81001D6E44}" srcOrd="2" destOrd="0" presId="urn:microsoft.com/office/officeart/2008/layout/LinedList"/>
    <dgm:cxn modelId="{5609DF32-7EAB-4CB8-9E23-2D8EB0C2ACAB}" type="presParOf" srcId="{8B2CD844-9BC2-4C03-A1CA-8BB949AECAE3}" destId="{C3D33652-ACE3-47B5-A0AD-670CF81634EB}" srcOrd="3" destOrd="0" presId="urn:microsoft.com/office/officeart/2008/layout/LinedList"/>
    <dgm:cxn modelId="{B59791B0-CD2E-45C9-90C9-CE2F0E40869B}" type="presParOf" srcId="{C3D33652-ACE3-47B5-A0AD-670CF81634EB}" destId="{15440CB5-BDAA-494F-B0E6-8BCAFB30505A}" srcOrd="0" destOrd="0" presId="urn:microsoft.com/office/officeart/2008/layout/LinedList"/>
    <dgm:cxn modelId="{BC373604-389A-4E7F-96A0-DF02778EA323}" type="presParOf" srcId="{C3D33652-ACE3-47B5-A0AD-670CF81634EB}" destId="{9FC6D3EC-BA32-46C4-90A6-852B1F08D676}" srcOrd="1" destOrd="0" presId="urn:microsoft.com/office/officeart/2008/layout/LinedList"/>
    <dgm:cxn modelId="{D2601B2A-E6E2-457D-B996-66FC247A53B2}" type="presParOf" srcId="{9FC6D3EC-BA32-46C4-90A6-852B1F08D676}" destId="{07A4698D-3B49-4520-8A96-E5E69A17D89A}" srcOrd="0" destOrd="0" presId="urn:microsoft.com/office/officeart/2008/layout/LinedList"/>
    <dgm:cxn modelId="{E96752F1-EE24-4A33-B90D-2C314C570641}" type="presParOf" srcId="{9FC6D3EC-BA32-46C4-90A6-852B1F08D676}" destId="{01BE8C86-D01D-4853-959D-E93F2D25146B}" srcOrd="1" destOrd="0" presId="urn:microsoft.com/office/officeart/2008/layout/LinedList"/>
    <dgm:cxn modelId="{FDCF543D-CE52-470D-A330-F45C34F3E51B}" type="presParOf" srcId="{01BE8C86-D01D-4853-959D-E93F2D25146B}" destId="{DD780A5F-A7C3-4A33-98CA-51B0C5056F41}" srcOrd="0" destOrd="0" presId="urn:microsoft.com/office/officeart/2008/layout/LinedList"/>
    <dgm:cxn modelId="{4355E8B9-1E3B-400B-AFDA-332B2EB3B0AF}" type="presParOf" srcId="{01BE8C86-D01D-4853-959D-E93F2D25146B}" destId="{A9742F8B-40C7-46AC-85D4-8B4F36EDBD17}" srcOrd="1" destOrd="0" presId="urn:microsoft.com/office/officeart/2008/layout/LinedList"/>
    <dgm:cxn modelId="{02BB43CC-DE76-4AE8-914F-929065A2A2E6}" type="presParOf" srcId="{01BE8C86-D01D-4853-959D-E93F2D25146B}" destId="{CFAAD706-633F-4C15-81ED-F12057EDFB9F}" srcOrd="2" destOrd="0" presId="urn:microsoft.com/office/officeart/2008/layout/LinedList"/>
    <dgm:cxn modelId="{C34A40FD-7E4E-4919-A165-8B41E2E51206}" type="presParOf" srcId="{9FC6D3EC-BA32-46C4-90A6-852B1F08D676}" destId="{E8EB7818-0D21-4436-BFFE-9905A1AB11BD}" srcOrd="2" destOrd="0" presId="urn:microsoft.com/office/officeart/2008/layout/LinedList"/>
    <dgm:cxn modelId="{E090E101-490A-486F-BD8E-EF9BF9511CDB}" type="presParOf" srcId="{9FC6D3EC-BA32-46C4-90A6-852B1F08D676}" destId="{A374B581-C9D6-47BA-9AA2-8DBD3D0DA96A}" srcOrd="3" destOrd="0" presId="urn:microsoft.com/office/officeart/2008/layout/LinedList"/>
    <dgm:cxn modelId="{CFE648C7-3CF4-48D1-BC2C-812B36ACBD6D}" type="presParOf" srcId="{9FC6D3EC-BA32-46C4-90A6-852B1F08D676}" destId="{A5AE65D7-DD82-472F-AE0C-140A6060582F}" srcOrd="4" destOrd="0" presId="urn:microsoft.com/office/officeart/2008/layout/LinedList"/>
    <dgm:cxn modelId="{52BB885C-DE79-4851-BBB5-D382C62ABD20}" type="presParOf" srcId="{A5AE65D7-DD82-472F-AE0C-140A6060582F}" destId="{FDCAA3B7-4118-4121-A569-1495BA88D497}" srcOrd="0" destOrd="0" presId="urn:microsoft.com/office/officeart/2008/layout/LinedList"/>
    <dgm:cxn modelId="{E70D9F9A-363B-4FBD-8358-3A27F691D3A0}" type="presParOf" srcId="{A5AE65D7-DD82-472F-AE0C-140A6060582F}" destId="{7749CB35-3864-497C-8A1B-FA9608129A76}" srcOrd="1" destOrd="0" presId="urn:microsoft.com/office/officeart/2008/layout/LinedList"/>
    <dgm:cxn modelId="{F717BDEF-A661-44DD-A041-BFA9D3FD9CB7}" type="presParOf" srcId="{A5AE65D7-DD82-472F-AE0C-140A6060582F}" destId="{4A1A818C-C2DE-4984-B03F-662288B31B12}" srcOrd="2" destOrd="0" presId="urn:microsoft.com/office/officeart/2008/layout/LinedList"/>
    <dgm:cxn modelId="{EFE9E866-7A36-42F4-8553-14CF07149743}" type="presParOf" srcId="{9FC6D3EC-BA32-46C4-90A6-852B1F08D676}" destId="{EC102289-F894-4271-BF61-533C52C83C95}" srcOrd="5" destOrd="0" presId="urn:microsoft.com/office/officeart/2008/layout/LinedList"/>
    <dgm:cxn modelId="{59164534-60FA-44E0-8AFC-2FEC20CA6D9E}" type="presParOf" srcId="{9FC6D3EC-BA32-46C4-90A6-852B1F08D676}" destId="{679CC20A-7837-41AD-B48B-10C1995A3B63}" srcOrd="6" destOrd="0" presId="urn:microsoft.com/office/officeart/2008/layout/LinedList"/>
    <dgm:cxn modelId="{5F05B99D-9EFF-4F0C-9442-AFEFFC59FFDF}" type="presParOf" srcId="{9FC6D3EC-BA32-46C4-90A6-852B1F08D676}" destId="{188D4A5D-CC41-4DEC-ABEE-8E5084704AE6}" srcOrd="7" destOrd="0" presId="urn:microsoft.com/office/officeart/2008/layout/LinedList"/>
    <dgm:cxn modelId="{B8D97698-136F-470B-9F4D-1567A0300BF3}" type="presParOf" srcId="{188D4A5D-CC41-4DEC-ABEE-8E5084704AE6}" destId="{0FDFEDC9-68EF-4265-8959-2B67ADC7D337}" srcOrd="0" destOrd="0" presId="urn:microsoft.com/office/officeart/2008/layout/LinedList"/>
    <dgm:cxn modelId="{4AD36565-F4F9-4D69-9400-ADFA050ADB4A}" type="presParOf" srcId="{188D4A5D-CC41-4DEC-ABEE-8E5084704AE6}" destId="{06EE6589-BCAD-42D0-9172-2031D650B809}" srcOrd="1" destOrd="0" presId="urn:microsoft.com/office/officeart/2008/layout/LinedList"/>
    <dgm:cxn modelId="{4BDE3B36-F621-4655-A808-8FDA37AED64B}" type="presParOf" srcId="{188D4A5D-CC41-4DEC-ABEE-8E5084704AE6}" destId="{935349FC-B3AF-4782-9C22-3252721D56BC}" srcOrd="2" destOrd="0" presId="urn:microsoft.com/office/officeart/2008/layout/LinedList"/>
    <dgm:cxn modelId="{A2395AF4-8FB4-41EC-9BF5-48926DF69302}" type="presParOf" srcId="{9FC6D3EC-BA32-46C4-90A6-852B1F08D676}" destId="{04414EC7-63F6-4AA2-87F2-922A8D3A0243}" srcOrd="8" destOrd="0" presId="urn:microsoft.com/office/officeart/2008/layout/LinedList"/>
    <dgm:cxn modelId="{4DE91E42-A5AB-4545-AD0E-3EAB3C5890B5}" type="presParOf" srcId="{9FC6D3EC-BA32-46C4-90A6-852B1F08D676}" destId="{6D565A8E-7C33-41CF-A79A-926197D58DF5}" srcOrd="9" destOrd="0" presId="urn:microsoft.com/office/officeart/2008/layout/LinedList"/>
  </dgm:cxnLst>
  <dgm:bg>
    <a:solidFill>
      <a:srgbClr val="E5D4C4"/>
    </a:solid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FBC7BD-490C-4856-9C8B-73EC1BFE6AA6}"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BE63F9BB-37C9-4615-B327-18E1FBC82782}">
      <dgm:prSet phldrT="[Text]"/>
      <dgm:spPr>
        <a:solidFill>
          <a:schemeClr val="accent1">
            <a:lumMod val="40000"/>
            <a:lumOff val="60000"/>
          </a:schemeClr>
        </a:solidFill>
        <a:ln>
          <a:solidFill>
            <a:schemeClr val="bg1"/>
          </a:solidFill>
        </a:ln>
      </dgm:spPr>
      <dgm:t>
        <a:bodyPr/>
        <a:lstStyle/>
        <a:p>
          <a:r>
            <a:rPr lang="en-US" dirty="0">
              <a:solidFill>
                <a:schemeClr val="tx1"/>
              </a:solidFill>
            </a:rPr>
            <a:t>Business Readiness</a:t>
          </a:r>
          <a:r>
            <a:rPr lang="en-US" dirty="0"/>
            <a:t>				</a:t>
          </a:r>
        </a:p>
      </dgm:t>
    </dgm:pt>
    <dgm:pt modelId="{7B8EEAD5-4747-4C37-B040-5E8FA30F9DEB}" type="parTrans" cxnId="{158C7834-8B25-421B-9FD0-9708489D0C4A}">
      <dgm:prSet/>
      <dgm:spPr/>
      <dgm:t>
        <a:bodyPr/>
        <a:lstStyle/>
        <a:p>
          <a:endParaRPr lang="en-US"/>
        </a:p>
      </dgm:t>
    </dgm:pt>
    <dgm:pt modelId="{E35B07DC-1C79-4DF0-B007-5495D85362D9}" type="sibTrans" cxnId="{158C7834-8B25-421B-9FD0-9708489D0C4A}">
      <dgm:prSet/>
      <dgm:spPr/>
      <dgm:t>
        <a:bodyPr/>
        <a:lstStyle/>
        <a:p>
          <a:endParaRPr lang="en-US"/>
        </a:p>
      </dgm:t>
    </dgm:pt>
    <dgm:pt modelId="{2264C21F-9246-46DD-915E-9C48CDA78A0D}">
      <dgm:prSet phldrT="[Text]" custT="1"/>
      <dgm:spPr>
        <a:solidFill>
          <a:schemeClr val="accent1">
            <a:lumMod val="40000"/>
            <a:lumOff val="60000"/>
            <a:alpha val="34000"/>
          </a:schemeClr>
        </a:solidFill>
        <a:ln>
          <a:noFill/>
        </a:ln>
      </dgm:spPr>
      <dgm:t>
        <a:bodyPr/>
        <a:lstStyle/>
        <a:p>
          <a:r>
            <a:rPr lang="en-US" sz="2000" b="0" dirty="0"/>
            <a:t>-Go-Live Verification</a:t>
          </a:r>
        </a:p>
        <a:p>
          <a:r>
            <a:rPr lang="en-US" sz="2000" b="0" dirty="0"/>
            <a:t>-Parallel Run Monitoring</a:t>
          </a:r>
        </a:p>
        <a:p>
          <a:r>
            <a:rPr lang="en-US" sz="2000" b="0" dirty="0"/>
            <a:t>-Business Process Monitoring</a:t>
          </a:r>
        </a:p>
        <a:p>
          <a:r>
            <a:rPr lang="en-US" sz="2000" b="0" dirty="0"/>
            <a:t>-Stakeholder Communication</a:t>
          </a:r>
        </a:p>
      </dgm:t>
    </dgm:pt>
    <dgm:pt modelId="{3DF997A8-45A8-40C9-BAA6-3DA632E66917}" type="parTrans" cxnId="{4FDEDAC9-C01B-48F7-A90B-1B84F9F68A6E}">
      <dgm:prSet/>
      <dgm:spPr/>
      <dgm:t>
        <a:bodyPr/>
        <a:lstStyle/>
        <a:p>
          <a:endParaRPr lang="en-US"/>
        </a:p>
      </dgm:t>
    </dgm:pt>
    <dgm:pt modelId="{EFFD89D9-75A0-4C75-9E29-FDAD6CDAD450}" type="sibTrans" cxnId="{4FDEDAC9-C01B-48F7-A90B-1B84F9F68A6E}">
      <dgm:prSet/>
      <dgm:spPr/>
      <dgm:t>
        <a:bodyPr/>
        <a:lstStyle/>
        <a:p>
          <a:endParaRPr lang="en-US"/>
        </a:p>
      </dgm:t>
    </dgm:pt>
    <dgm:pt modelId="{0FD05FBB-2F8C-4D6E-8619-B9584CF3F942}">
      <dgm:prSet phldrT="[Text]"/>
      <dgm:spPr>
        <a:solidFill>
          <a:srgbClr val="84DEF0"/>
        </a:solidFill>
      </dgm:spPr>
      <dgm:t>
        <a:bodyPr/>
        <a:lstStyle/>
        <a:p>
          <a:r>
            <a:rPr lang="en-US" dirty="0">
              <a:solidFill>
                <a:schemeClr val="tx1"/>
              </a:solidFill>
            </a:rPr>
            <a:t>Technical Readiness</a:t>
          </a:r>
        </a:p>
      </dgm:t>
    </dgm:pt>
    <dgm:pt modelId="{937660A2-837B-4708-A8B0-55FCA1B137D8}" type="parTrans" cxnId="{01DB7E64-4A3A-4827-A5F6-B1C4059F9C96}">
      <dgm:prSet/>
      <dgm:spPr/>
      <dgm:t>
        <a:bodyPr/>
        <a:lstStyle/>
        <a:p>
          <a:endParaRPr lang="en-US"/>
        </a:p>
      </dgm:t>
    </dgm:pt>
    <dgm:pt modelId="{ABD73945-1790-41D4-871C-D6410260EE8C}" type="sibTrans" cxnId="{01DB7E64-4A3A-4827-A5F6-B1C4059F9C96}">
      <dgm:prSet/>
      <dgm:spPr/>
      <dgm:t>
        <a:bodyPr/>
        <a:lstStyle/>
        <a:p>
          <a:endParaRPr lang="en-US"/>
        </a:p>
      </dgm:t>
    </dgm:pt>
    <dgm:pt modelId="{251CC809-3D6F-402E-B59A-70668B41D8C3}">
      <dgm:prSet phldrT="[Text]" custT="1"/>
      <dgm:spPr>
        <a:solidFill>
          <a:srgbClr val="84DEF0">
            <a:alpha val="34000"/>
          </a:srgbClr>
        </a:solidFill>
        <a:ln>
          <a:noFill/>
        </a:ln>
      </dgm:spPr>
      <dgm:t>
        <a:bodyPr/>
        <a:lstStyle/>
        <a:p>
          <a:r>
            <a:rPr lang="en-US" sz="2000" dirty="0"/>
            <a:t>-System Performance Monitoring</a:t>
          </a:r>
        </a:p>
        <a:p>
          <a:r>
            <a:rPr lang="en-US" sz="2000" dirty="0"/>
            <a:t>-Infrastructure Stability Checks</a:t>
          </a:r>
        </a:p>
        <a:p>
          <a:r>
            <a:rPr lang="en-US" sz="2000" dirty="0"/>
            <a:t>-Security Monitoring</a:t>
          </a:r>
        </a:p>
        <a:p>
          <a:r>
            <a:rPr lang="en-US" sz="2000" dirty="0"/>
            <a:t>-Log Analysis</a:t>
          </a:r>
        </a:p>
      </dgm:t>
    </dgm:pt>
    <dgm:pt modelId="{A49B4981-D85D-482B-A220-47163352F353}" type="parTrans" cxnId="{0B6AA714-D1EE-4F3E-8D1C-5D58BA1C610D}">
      <dgm:prSet/>
      <dgm:spPr/>
      <dgm:t>
        <a:bodyPr/>
        <a:lstStyle/>
        <a:p>
          <a:endParaRPr lang="en-US"/>
        </a:p>
      </dgm:t>
    </dgm:pt>
    <dgm:pt modelId="{173BB9D3-4D09-4B27-B294-1898315745DA}" type="sibTrans" cxnId="{0B6AA714-D1EE-4F3E-8D1C-5D58BA1C610D}">
      <dgm:prSet/>
      <dgm:spPr/>
      <dgm:t>
        <a:bodyPr/>
        <a:lstStyle/>
        <a:p>
          <a:endParaRPr lang="en-US"/>
        </a:p>
      </dgm:t>
    </dgm:pt>
    <dgm:pt modelId="{3AC13ECB-FA05-4912-A46F-7292FC67E625}">
      <dgm:prSet phldrT="[Text]"/>
      <dgm:spPr>
        <a:solidFill>
          <a:srgbClr val="67E7B6"/>
        </a:solidFill>
      </dgm:spPr>
      <dgm:t>
        <a:bodyPr/>
        <a:lstStyle/>
        <a:p>
          <a:r>
            <a:rPr lang="en-US" dirty="0">
              <a:solidFill>
                <a:schemeClr val="tx1"/>
              </a:solidFill>
            </a:rPr>
            <a:t>People Readiness</a:t>
          </a:r>
        </a:p>
      </dgm:t>
    </dgm:pt>
    <dgm:pt modelId="{3B74552E-F718-4CF1-A180-947A469071E8}" type="parTrans" cxnId="{2D4B8BFC-28E2-4525-858A-127D65827099}">
      <dgm:prSet/>
      <dgm:spPr/>
      <dgm:t>
        <a:bodyPr/>
        <a:lstStyle/>
        <a:p>
          <a:endParaRPr lang="en-US"/>
        </a:p>
      </dgm:t>
    </dgm:pt>
    <dgm:pt modelId="{A0405160-3349-4801-A3AD-EE9F9FFF2DC1}" type="sibTrans" cxnId="{2D4B8BFC-28E2-4525-858A-127D65827099}">
      <dgm:prSet/>
      <dgm:spPr/>
      <dgm:t>
        <a:bodyPr/>
        <a:lstStyle/>
        <a:p>
          <a:endParaRPr lang="en-US"/>
        </a:p>
      </dgm:t>
    </dgm:pt>
    <dgm:pt modelId="{2BED6328-5830-4863-960E-44302171935D}">
      <dgm:prSet phldrT="[Text]" custT="1"/>
      <dgm:spPr>
        <a:solidFill>
          <a:srgbClr val="67E7B6">
            <a:alpha val="34000"/>
          </a:srgbClr>
        </a:solidFill>
        <a:ln>
          <a:noFill/>
        </a:ln>
      </dgm:spPr>
      <dgm:t>
        <a:bodyPr/>
        <a:lstStyle/>
        <a:p>
          <a:r>
            <a:rPr lang="en-US" sz="2000" dirty="0"/>
            <a:t>-Go-Live Support</a:t>
          </a:r>
        </a:p>
        <a:p>
          <a:r>
            <a:rPr lang="en-US" sz="2000" dirty="0"/>
            <a:t>-User Feedback</a:t>
          </a:r>
        </a:p>
        <a:p>
          <a:r>
            <a:rPr lang="en-US" sz="2000" dirty="0"/>
            <a:t>-Refresher Training</a:t>
          </a:r>
        </a:p>
        <a:p>
          <a:r>
            <a:rPr lang="en-US" sz="2000" dirty="0"/>
            <a:t>-Knowledge Transfer</a:t>
          </a:r>
        </a:p>
      </dgm:t>
    </dgm:pt>
    <dgm:pt modelId="{D744DC4B-8D7B-4772-852C-6DA24B7F9625}" type="parTrans" cxnId="{A77E1389-29FD-479F-BF06-BCC79FB30750}">
      <dgm:prSet/>
      <dgm:spPr/>
      <dgm:t>
        <a:bodyPr/>
        <a:lstStyle/>
        <a:p>
          <a:endParaRPr lang="en-US"/>
        </a:p>
      </dgm:t>
    </dgm:pt>
    <dgm:pt modelId="{8199A35A-09E5-485E-88C8-1E69DEF6A2D2}" type="sibTrans" cxnId="{A77E1389-29FD-479F-BF06-BCC79FB30750}">
      <dgm:prSet/>
      <dgm:spPr/>
      <dgm:t>
        <a:bodyPr/>
        <a:lstStyle/>
        <a:p>
          <a:endParaRPr lang="en-US"/>
        </a:p>
      </dgm:t>
    </dgm:pt>
    <dgm:pt modelId="{A2BE4F6E-BA8A-4543-A2EC-88185B3594DC}" type="pres">
      <dgm:prSet presAssocID="{0BFBC7BD-490C-4856-9C8B-73EC1BFE6AA6}" presName="Name0" presStyleCnt="0">
        <dgm:presLayoutVars>
          <dgm:chMax val="5"/>
          <dgm:chPref val="5"/>
          <dgm:dir/>
          <dgm:animLvl val="lvl"/>
        </dgm:presLayoutVars>
      </dgm:prSet>
      <dgm:spPr/>
    </dgm:pt>
    <dgm:pt modelId="{3B3C57A1-DAD3-4435-AD12-8625CCD92095}" type="pres">
      <dgm:prSet presAssocID="{BE63F9BB-37C9-4615-B327-18E1FBC82782}" presName="parentText1" presStyleLbl="node1" presStyleIdx="0" presStyleCnt="3">
        <dgm:presLayoutVars>
          <dgm:chMax/>
          <dgm:chPref val="3"/>
          <dgm:bulletEnabled val="1"/>
        </dgm:presLayoutVars>
      </dgm:prSet>
      <dgm:spPr/>
    </dgm:pt>
    <dgm:pt modelId="{C97AB44E-C3E5-4793-A0DB-D6ADAF13A430}" type="pres">
      <dgm:prSet presAssocID="{BE63F9BB-37C9-4615-B327-18E1FBC82782}" presName="childText1" presStyleLbl="solidAlignAcc1" presStyleIdx="0" presStyleCnt="3" custScaleY="74264" custLinFactNeighborX="-316" custLinFactNeighborY="-14209">
        <dgm:presLayoutVars>
          <dgm:chMax val="0"/>
          <dgm:chPref val="0"/>
          <dgm:bulletEnabled val="1"/>
        </dgm:presLayoutVars>
      </dgm:prSet>
      <dgm:spPr/>
    </dgm:pt>
    <dgm:pt modelId="{EFCD1178-D824-4E42-B9F9-21A55C56B314}" type="pres">
      <dgm:prSet presAssocID="{0FD05FBB-2F8C-4D6E-8619-B9584CF3F942}" presName="parentText2" presStyleLbl="node1" presStyleIdx="1" presStyleCnt="3">
        <dgm:presLayoutVars>
          <dgm:chMax/>
          <dgm:chPref val="3"/>
          <dgm:bulletEnabled val="1"/>
        </dgm:presLayoutVars>
      </dgm:prSet>
      <dgm:spPr/>
    </dgm:pt>
    <dgm:pt modelId="{6C5AB759-FB06-44A2-B5EA-40C1B8F6930E}" type="pres">
      <dgm:prSet presAssocID="{0FD05FBB-2F8C-4D6E-8619-B9584CF3F942}" presName="childText2" presStyleLbl="solidAlignAcc1" presStyleIdx="1" presStyleCnt="3" custScaleY="74314" custLinFactNeighborY="-14556">
        <dgm:presLayoutVars>
          <dgm:chMax val="0"/>
          <dgm:chPref val="0"/>
          <dgm:bulletEnabled val="1"/>
        </dgm:presLayoutVars>
      </dgm:prSet>
      <dgm:spPr/>
    </dgm:pt>
    <dgm:pt modelId="{B2DBA90D-4101-4C52-812E-160FA6475EB4}" type="pres">
      <dgm:prSet presAssocID="{3AC13ECB-FA05-4912-A46F-7292FC67E625}" presName="parentText3" presStyleLbl="node1" presStyleIdx="2" presStyleCnt="3">
        <dgm:presLayoutVars>
          <dgm:chMax/>
          <dgm:chPref val="3"/>
          <dgm:bulletEnabled val="1"/>
        </dgm:presLayoutVars>
      </dgm:prSet>
      <dgm:spPr/>
    </dgm:pt>
    <dgm:pt modelId="{42F6FABD-EF2D-489D-9A41-3B41F142164C}" type="pres">
      <dgm:prSet presAssocID="{3AC13ECB-FA05-4912-A46F-7292FC67E625}" presName="childText3" presStyleLbl="solidAlignAcc1" presStyleIdx="2" presStyleCnt="3" custScaleY="57905" custLinFactNeighborX="316" custLinFactNeighborY="-21103">
        <dgm:presLayoutVars>
          <dgm:chMax val="0"/>
          <dgm:chPref val="0"/>
          <dgm:bulletEnabled val="1"/>
        </dgm:presLayoutVars>
      </dgm:prSet>
      <dgm:spPr/>
    </dgm:pt>
  </dgm:ptLst>
  <dgm:cxnLst>
    <dgm:cxn modelId="{B959E40B-9F83-44DC-9A7A-993108E0285D}" type="presOf" srcId="{2BED6328-5830-4863-960E-44302171935D}" destId="{42F6FABD-EF2D-489D-9A41-3B41F142164C}" srcOrd="0" destOrd="0" presId="urn:microsoft.com/office/officeart/2009/3/layout/IncreasingArrowsProcess"/>
    <dgm:cxn modelId="{0B6AA714-D1EE-4F3E-8D1C-5D58BA1C610D}" srcId="{0FD05FBB-2F8C-4D6E-8619-B9584CF3F942}" destId="{251CC809-3D6F-402E-B59A-70668B41D8C3}" srcOrd="0" destOrd="0" parTransId="{A49B4981-D85D-482B-A220-47163352F353}" sibTransId="{173BB9D3-4D09-4B27-B294-1898315745DA}"/>
    <dgm:cxn modelId="{EB7BD631-7CAE-4396-9043-E587E78B946A}" type="presOf" srcId="{2264C21F-9246-46DD-915E-9C48CDA78A0D}" destId="{C97AB44E-C3E5-4793-A0DB-D6ADAF13A430}" srcOrd="0" destOrd="0" presId="urn:microsoft.com/office/officeart/2009/3/layout/IncreasingArrowsProcess"/>
    <dgm:cxn modelId="{158C7834-8B25-421B-9FD0-9708489D0C4A}" srcId="{0BFBC7BD-490C-4856-9C8B-73EC1BFE6AA6}" destId="{BE63F9BB-37C9-4615-B327-18E1FBC82782}" srcOrd="0" destOrd="0" parTransId="{7B8EEAD5-4747-4C37-B040-5E8FA30F9DEB}" sibTransId="{E35B07DC-1C79-4DF0-B007-5495D85362D9}"/>
    <dgm:cxn modelId="{01DB7E64-4A3A-4827-A5F6-B1C4059F9C96}" srcId="{0BFBC7BD-490C-4856-9C8B-73EC1BFE6AA6}" destId="{0FD05FBB-2F8C-4D6E-8619-B9584CF3F942}" srcOrd="1" destOrd="0" parTransId="{937660A2-837B-4708-A8B0-55FCA1B137D8}" sibTransId="{ABD73945-1790-41D4-871C-D6410260EE8C}"/>
    <dgm:cxn modelId="{D4ACC56B-50DC-4AB9-AFD4-E9186F46EE9B}" type="presOf" srcId="{0BFBC7BD-490C-4856-9C8B-73EC1BFE6AA6}" destId="{A2BE4F6E-BA8A-4543-A2EC-88185B3594DC}" srcOrd="0" destOrd="0" presId="urn:microsoft.com/office/officeart/2009/3/layout/IncreasingArrowsProcess"/>
    <dgm:cxn modelId="{764F0074-48DD-4582-8A20-9ED1C14C82A1}" type="presOf" srcId="{0FD05FBB-2F8C-4D6E-8619-B9584CF3F942}" destId="{EFCD1178-D824-4E42-B9F9-21A55C56B314}" srcOrd="0" destOrd="0" presId="urn:microsoft.com/office/officeart/2009/3/layout/IncreasingArrowsProcess"/>
    <dgm:cxn modelId="{A77E1389-29FD-479F-BF06-BCC79FB30750}" srcId="{3AC13ECB-FA05-4912-A46F-7292FC67E625}" destId="{2BED6328-5830-4863-960E-44302171935D}" srcOrd="0" destOrd="0" parTransId="{D744DC4B-8D7B-4772-852C-6DA24B7F9625}" sibTransId="{8199A35A-09E5-485E-88C8-1E69DEF6A2D2}"/>
    <dgm:cxn modelId="{E0D77FBA-506D-4C2E-98DB-01787FF4F66A}" type="presOf" srcId="{251CC809-3D6F-402E-B59A-70668B41D8C3}" destId="{6C5AB759-FB06-44A2-B5EA-40C1B8F6930E}" srcOrd="0" destOrd="0" presId="urn:microsoft.com/office/officeart/2009/3/layout/IncreasingArrowsProcess"/>
    <dgm:cxn modelId="{4FDEDAC9-C01B-48F7-A90B-1B84F9F68A6E}" srcId="{BE63F9BB-37C9-4615-B327-18E1FBC82782}" destId="{2264C21F-9246-46DD-915E-9C48CDA78A0D}" srcOrd="0" destOrd="0" parTransId="{3DF997A8-45A8-40C9-BAA6-3DA632E66917}" sibTransId="{EFFD89D9-75A0-4C75-9E29-FDAD6CDAD450}"/>
    <dgm:cxn modelId="{5D3540DF-1BDC-436E-8830-953F46EF4089}" type="presOf" srcId="{BE63F9BB-37C9-4615-B327-18E1FBC82782}" destId="{3B3C57A1-DAD3-4435-AD12-8625CCD92095}" srcOrd="0" destOrd="0" presId="urn:microsoft.com/office/officeart/2009/3/layout/IncreasingArrowsProcess"/>
    <dgm:cxn modelId="{D5FA0BEF-9445-44C5-A06E-F118EC8A2BF0}" type="presOf" srcId="{3AC13ECB-FA05-4912-A46F-7292FC67E625}" destId="{B2DBA90D-4101-4C52-812E-160FA6475EB4}" srcOrd="0" destOrd="0" presId="urn:microsoft.com/office/officeart/2009/3/layout/IncreasingArrowsProcess"/>
    <dgm:cxn modelId="{2D4B8BFC-28E2-4525-858A-127D65827099}" srcId="{0BFBC7BD-490C-4856-9C8B-73EC1BFE6AA6}" destId="{3AC13ECB-FA05-4912-A46F-7292FC67E625}" srcOrd="2" destOrd="0" parTransId="{3B74552E-F718-4CF1-A180-947A469071E8}" sibTransId="{A0405160-3349-4801-A3AD-EE9F9FFF2DC1}"/>
    <dgm:cxn modelId="{4E1EF935-056C-4495-BFE9-27936B504500}" type="presParOf" srcId="{A2BE4F6E-BA8A-4543-A2EC-88185B3594DC}" destId="{3B3C57A1-DAD3-4435-AD12-8625CCD92095}" srcOrd="0" destOrd="0" presId="urn:microsoft.com/office/officeart/2009/3/layout/IncreasingArrowsProcess"/>
    <dgm:cxn modelId="{C6E337A5-B4F2-40E4-814C-1DDB61CD6E46}" type="presParOf" srcId="{A2BE4F6E-BA8A-4543-A2EC-88185B3594DC}" destId="{C97AB44E-C3E5-4793-A0DB-D6ADAF13A430}" srcOrd="1" destOrd="0" presId="urn:microsoft.com/office/officeart/2009/3/layout/IncreasingArrowsProcess"/>
    <dgm:cxn modelId="{CD301C01-6CCB-446C-B0CF-E1D253DBD093}" type="presParOf" srcId="{A2BE4F6E-BA8A-4543-A2EC-88185B3594DC}" destId="{EFCD1178-D824-4E42-B9F9-21A55C56B314}" srcOrd="2" destOrd="0" presId="urn:microsoft.com/office/officeart/2009/3/layout/IncreasingArrowsProcess"/>
    <dgm:cxn modelId="{4FFED82F-89DB-4D89-B554-906B8E5DC06A}" type="presParOf" srcId="{A2BE4F6E-BA8A-4543-A2EC-88185B3594DC}" destId="{6C5AB759-FB06-44A2-B5EA-40C1B8F6930E}" srcOrd="3" destOrd="0" presId="urn:microsoft.com/office/officeart/2009/3/layout/IncreasingArrowsProcess"/>
    <dgm:cxn modelId="{B498B24D-9B26-4CC4-B125-5804584E0E84}" type="presParOf" srcId="{A2BE4F6E-BA8A-4543-A2EC-88185B3594DC}" destId="{B2DBA90D-4101-4C52-812E-160FA6475EB4}" srcOrd="4" destOrd="0" presId="urn:microsoft.com/office/officeart/2009/3/layout/IncreasingArrowsProcess"/>
    <dgm:cxn modelId="{C29C8E4A-404A-4FD9-8993-2F16A144F7F7}" type="presParOf" srcId="{A2BE4F6E-BA8A-4543-A2EC-88185B3594DC}" destId="{42F6FABD-EF2D-489D-9A41-3B41F142164C}"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9BA3C-3C05-4910-86BF-F26F2676CAA1}">
      <dsp:nvSpPr>
        <dsp:cNvPr id="0" name=""/>
        <dsp:cNvSpPr/>
      </dsp:nvSpPr>
      <dsp:spPr>
        <a:xfrm>
          <a:off x="0" y="0"/>
          <a:ext cx="9105900"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0C21186-C0C0-4680-B95F-9B6C89A47F78}">
      <dsp:nvSpPr>
        <dsp:cNvPr id="0" name=""/>
        <dsp:cNvSpPr/>
      </dsp:nvSpPr>
      <dsp:spPr>
        <a:xfrm>
          <a:off x="0" y="0"/>
          <a:ext cx="4030515" cy="644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Migration Plan</a:t>
          </a:r>
        </a:p>
      </dsp:txBody>
      <dsp:txXfrm>
        <a:off x="0" y="0"/>
        <a:ext cx="4030515" cy="644588"/>
      </dsp:txXfrm>
    </dsp:sp>
    <dsp:sp modelId="{1F41C2EB-82D0-4B4B-AF61-984B1F877C95}">
      <dsp:nvSpPr>
        <dsp:cNvPr id="0" name=""/>
        <dsp:cNvSpPr/>
      </dsp:nvSpPr>
      <dsp:spPr>
        <a:xfrm>
          <a:off x="4125620" y="29419"/>
          <a:ext cx="4977165" cy="588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Business Readiness</a:t>
          </a:r>
        </a:p>
      </dsp:txBody>
      <dsp:txXfrm>
        <a:off x="4125620" y="29419"/>
        <a:ext cx="4977165" cy="588385"/>
      </dsp:txXfrm>
    </dsp:sp>
    <dsp:sp modelId="{F03D7761-E16A-4763-A718-C96403B610EC}">
      <dsp:nvSpPr>
        <dsp:cNvPr id="0" name=""/>
        <dsp:cNvSpPr/>
      </dsp:nvSpPr>
      <dsp:spPr>
        <a:xfrm>
          <a:off x="4030515" y="617805"/>
          <a:ext cx="5072270" cy="0"/>
        </a:xfrm>
        <a:prstGeom prst="line">
          <a:avLst/>
        </a:prstGeom>
        <a:solidFill>
          <a:schemeClr val="accent6">
            <a:hueOff val="0"/>
            <a:satOff val="0"/>
            <a:lumOff val="0"/>
            <a:alphaOff val="0"/>
          </a:schemeClr>
        </a:solidFill>
        <a:ln w="15875" cap="flat" cmpd="sng" algn="ctr">
          <a:solidFill>
            <a:schemeClr val="accent6">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1994CF4-9BB2-4247-99A5-5390A4547A75}">
      <dsp:nvSpPr>
        <dsp:cNvPr id="0" name=""/>
        <dsp:cNvSpPr/>
      </dsp:nvSpPr>
      <dsp:spPr>
        <a:xfrm>
          <a:off x="4125620" y="647224"/>
          <a:ext cx="4977165" cy="588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Technical Readiness</a:t>
          </a:r>
        </a:p>
      </dsp:txBody>
      <dsp:txXfrm>
        <a:off x="4125620" y="647224"/>
        <a:ext cx="4977165" cy="588385"/>
      </dsp:txXfrm>
    </dsp:sp>
    <dsp:sp modelId="{B61B6619-0E3F-4C9E-846E-50F654CB6FA1}">
      <dsp:nvSpPr>
        <dsp:cNvPr id="0" name=""/>
        <dsp:cNvSpPr/>
      </dsp:nvSpPr>
      <dsp:spPr>
        <a:xfrm>
          <a:off x="4030515" y="1235610"/>
          <a:ext cx="5072270" cy="0"/>
        </a:xfrm>
        <a:prstGeom prst="line">
          <a:avLst/>
        </a:prstGeom>
        <a:solidFill>
          <a:schemeClr val="accent6">
            <a:hueOff val="0"/>
            <a:satOff val="0"/>
            <a:lumOff val="0"/>
            <a:alphaOff val="0"/>
          </a:schemeClr>
        </a:solidFill>
        <a:ln w="15875" cap="flat" cmpd="sng" algn="ctr">
          <a:solidFill>
            <a:schemeClr val="accent6">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C094CEB-716A-43FC-8412-76BB087809AE}">
      <dsp:nvSpPr>
        <dsp:cNvPr id="0" name=""/>
        <dsp:cNvSpPr/>
      </dsp:nvSpPr>
      <dsp:spPr>
        <a:xfrm>
          <a:off x="4125620" y="1265029"/>
          <a:ext cx="4977165" cy="588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People Readiness</a:t>
          </a:r>
        </a:p>
      </dsp:txBody>
      <dsp:txXfrm>
        <a:off x="4125620" y="1265029"/>
        <a:ext cx="4977165" cy="588385"/>
      </dsp:txXfrm>
    </dsp:sp>
    <dsp:sp modelId="{5BFBAF26-2E3E-41D1-9290-EFB641BD58CB}">
      <dsp:nvSpPr>
        <dsp:cNvPr id="0" name=""/>
        <dsp:cNvSpPr/>
      </dsp:nvSpPr>
      <dsp:spPr>
        <a:xfrm>
          <a:off x="4030515" y="1853415"/>
          <a:ext cx="5072270" cy="0"/>
        </a:xfrm>
        <a:prstGeom prst="line">
          <a:avLst/>
        </a:prstGeom>
        <a:solidFill>
          <a:schemeClr val="accent6">
            <a:hueOff val="0"/>
            <a:satOff val="0"/>
            <a:lumOff val="0"/>
            <a:alphaOff val="0"/>
          </a:schemeClr>
        </a:solidFill>
        <a:ln w="15875" cap="flat" cmpd="sng" algn="ctr">
          <a:solidFill>
            <a:schemeClr val="accent6">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4023610-1F91-4F47-992F-1F81001D6E44}">
      <dsp:nvSpPr>
        <dsp:cNvPr id="0" name=""/>
        <dsp:cNvSpPr/>
      </dsp:nvSpPr>
      <dsp:spPr>
        <a:xfrm>
          <a:off x="0" y="1882834"/>
          <a:ext cx="9105900"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5440CB5-BDAA-494F-B0E6-8BCAFB30505A}">
      <dsp:nvSpPr>
        <dsp:cNvPr id="0" name=""/>
        <dsp:cNvSpPr/>
      </dsp:nvSpPr>
      <dsp:spPr>
        <a:xfrm>
          <a:off x="0" y="1882834"/>
          <a:ext cx="4038095" cy="1882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Sprint Highlights</a:t>
          </a:r>
        </a:p>
      </dsp:txBody>
      <dsp:txXfrm>
        <a:off x="0" y="1882834"/>
        <a:ext cx="4038095" cy="1882834"/>
      </dsp:txXfrm>
    </dsp:sp>
    <dsp:sp modelId="{A9742F8B-40C7-46AC-85D4-8B4F36EDBD17}">
      <dsp:nvSpPr>
        <dsp:cNvPr id="0" name=""/>
        <dsp:cNvSpPr/>
      </dsp:nvSpPr>
      <dsp:spPr>
        <a:xfrm>
          <a:off x="4133066" y="1912253"/>
          <a:ext cx="4970185" cy="588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Sprint Backlog</a:t>
          </a:r>
        </a:p>
      </dsp:txBody>
      <dsp:txXfrm>
        <a:off x="4133066" y="1912253"/>
        <a:ext cx="4970185" cy="588385"/>
      </dsp:txXfrm>
    </dsp:sp>
    <dsp:sp modelId="{E8EB7818-0D21-4436-BFFE-9905A1AB11BD}">
      <dsp:nvSpPr>
        <dsp:cNvPr id="0" name=""/>
        <dsp:cNvSpPr/>
      </dsp:nvSpPr>
      <dsp:spPr>
        <a:xfrm>
          <a:off x="4038095" y="2500639"/>
          <a:ext cx="5065156" cy="0"/>
        </a:xfrm>
        <a:prstGeom prst="line">
          <a:avLst/>
        </a:prstGeom>
        <a:solidFill>
          <a:schemeClr val="accent6">
            <a:hueOff val="0"/>
            <a:satOff val="0"/>
            <a:lumOff val="0"/>
            <a:alphaOff val="0"/>
          </a:schemeClr>
        </a:solidFill>
        <a:ln w="15875" cap="flat" cmpd="sng" algn="ctr">
          <a:solidFill>
            <a:schemeClr val="accent6">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7749CB35-3864-497C-8A1B-FA9608129A76}">
      <dsp:nvSpPr>
        <dsp:cNvPr id="0" name=""/>
        <dsp:cNvSpPr/>
      </dsp:nvSpPr>
      <dsp:spPr>
        <a:xfrm>
          <a:off x="4133066" y="2530058"/>
          <a:ext cx="4970185" cy="588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Sprint Burndown</a:t>
          </a:r>
        </a:p>
      </dsp:txBody>
      <dsp:txXfrm>
        <a:off x="4133066" y="2530058"/>
        <a:ext cx="4970185" cy="588385"/>
      </dsp:txXfrm>
    </dsp:sp>
    <dsp:sp modelId="{EC102289-F894-4271-BF61-533C52C83C95}">
      <dsp:nvSpPr>
        <dsp:cNvPr id="0" name=""/>
        <dsp:cNvSpPr/>
      </dsp:nvSpPr>
      <dsp:spPr>
        <a:xfrm>
          <a:off x="4038095" y="3118444"/>
          <a:ext cx="5065156" cy="0"/>
        </a:xfrm>
        <a:prstGeom prst="line">
          <a:avLst/>
        </a:prstGeom>
        <a:solidFill>
          <a:schemeClr val="accent6">
            <a:hueOff val="0"/>
            <a:satOff val="0"/>
            <a:lumOff val="0"/>
            <a:alphaOff val="0"/>
          </a:schemeClr>
        </a:solidFill>
        <a:ln w="15875" cap="flat" cmpd="sng" algn="ctr">
          <a:solidFill>
            <a:schemeClr val="accent6">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6EE6589-BCAD-42D0-9172-2031D650B809}">
      <dsp:nvSpPr>
        <dsp:cNvPr id="0" name=""/>
        <dsp:cNvSpPr/>
      </dsp:nvSpPr>
      <dsp:spPr>
        <a:xfrm>
          <a:off x="4133066" y="3147863"/>
          <a:ext cx="4970185" cy="588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Sprint PSPI</a:t>
          </a:r>
        </a:p>
      </dsp:txBody>
      <dsp:txXfrm>
        <a:off x="4133066" y="3147863"/>
        <a:ext cx="4970185" cy="588385"/>
      </dsp:txXfrm>
    </dsp:sp>
    <dsp:sp modelId="{04414EC7-63F6-4AA2-87F2-922A8D3A0243}">
      <dsp:nvSpPr>
        <dsp:cNvPr id="0" name=""/>
        <dsp:cNvSpPr/>
      </dsp:nvSpPr>
      <dsp:spPr>
        <a:xfrm>
          <a:off x="4038095" y="3736249"/>
          <a:ext cx="5065156" cy="0"/>
        </a:xfrm>
        <a:prstGeom prst="line">
          <a:avLst/>
        </a:prstGeom>
        <a:solidFill>
          <a:schemeClr val="accent6">
            <a:hueOff val="0"/>
            <a:satOff val="0"/>
            <a:lumOff val="0"/>
            <a:alphaOff val="0"/>
          </a:schemeClr>
        </a:solidFill>
        <a:ln w="15875" cap="flat" cmpd="sng" algn="ctr">
          <a:solidFill>
            <a:schemeClr val="accent6">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C57A1-DAD3-4435-AD12-8625CCD92095}">
      <dsp:nvSpPr>
        <dsp:cNvPr id="0" name=""/>
        <dsp:cNvSpPr/>
      </dsp:nvSpPr>
      <dsp:spPr>
        <a:xfrm>
          <a:off x="425034" y="311349"/>
          <a:ext cx="10303706" cy="1500612"/>
        </a:xfrm>
        <a:prstGeom prst="rightArrow">
          <a:avLst>
            <a:gd name="adj1" fmla="val 50000"/>
            <a:gd name="adj2" fmla="val 50000"/>
          </a:avLst>
        </a:prstGeom>
        <a:solidFill>
          <a:schemeClr val="accent1">
            <a:lumMod val="40000"/>
            <a:lumOff val="60000"/>
          </a:schemeClr>
        </a:solidFill>
        <a:ln w="15875"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254000" bIns="238222"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Business Readiness</a:t>
          </a:r>
          <a:r>
            <a:rPr lang="en-US" sz="3000" kern="1200" dirty="0"/>
            <a:t>				</a:t>
          </a:r>
        </a:p>
      </dsp:txBody>
      <dsp:txXfrm>
        <a:off x="425034" y="686502"/>
        <a:ext cx="9928553" cy="750306"/>
      </dsp:txXfrm>
    </dsp:sp>
    <dsp:sp modelId="{C97AB44E-C3E5-4793-A0DB-D6ADAF13A430}">
      <dsp:nvSpPr>
        <dsp:cNvPr id="0" name=""/>
        <dsp:cNvSpPr/>
      </dsp:nvSpPr>
      <dsp:spPr>
        <a:xfrm>
          <a:off x="415005" y="1429773"/>
          <a:ext cx="3173541" cy="2146773"/>
        </a:xfrm>
        <a:prstGeom prst="rect">
          <a:avLst/>
        </a:prstGeom>
        <a:solidFill>
          <a:schemeClr val="accent1">
            <a:lumMod val="40000"/>
            <a:lumOff val="60000"/>
            <a:alpha val="34000"/>
          </a:scheme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-Go-Live Verification</a:t>
          </a:r>
        </a:p>
        <a:p>
          <a:pPr marL="0" lvl="0" indent="0" algn="l" defTabSz="889000">
            <a:lnSpc>
              <a:spcPct val="90000"/>
            </a:lnSpc>
            <a:spcBef>
              <a:spcPct val="0"/>
            </a:spcBef>
            <a:spcAft>
              <a:spcPct val="35000"/>
            </a:spcAft>
            <a:buNone/>
          </a:pPr>
          <a:r>
            <a:rPr lang="en-US" sz="2000" b="0" kern="1200" dirty="0"/>
            <a:t>-Parallel Run Monitoring</a:t>
          </a:r>
        </a:p>
        <a:p>
          <a:pPr marL="0" lvl="0" indent="0" algn="l" defTabSz="889000">
            <a:lnSpc>
              <a:spcPct val="90000"/>
            </a:lnSpc>
            <a:spcBef>
              <a:spcPct val="0"/>
            </a:spcBef>
            <a:spcAft>
              <a:spcPct val="35000"/>
            </a:spcAft>
            <a:buNone/>
          </a:pPr>
          <a:r>
            <a:rPr lang="en-US" sz="2000" b="0" kern="1200" dirty="0"/>
            <a:t>-Business Process Monitoring</a:t>
          </a:r>
        </a:p>
        <a:p>
          <a:pPr marL="0" lvl="0" indent="0" algn="l" defTabSz="889000">
            <a:lnSpc>
              <a:spcPct val="90000"/>
            </a:lnSpc>
            <a:spcBef>
              <a:spcPct val="0"/>
            </a:spcBef>
            <a:spcAft>
              <a:spcPct val="35000"/>
            </a:spcAft>
            <a:buNone/>
          </a:pPr>
          <a:r>
            <a:rPr lang="en-US" sz="2000" b="0" kern="1200" dirty="0"/>
            <a:t>-Stakeholder Communication</a:t>
          </a:r>
        </a:p>
      </dsp:txBody>
      <dsp:txXfrm>
        <a:off x="415005" y="1429773"/>
        <a:ext cx="3173541" cy="2146773"/>
      </dsp:txXfrm>
    </dsp:sp>
    <dsp:sp modelId="{EFCD1178-D824-4E42-B9F9-21A55C56B314}">
      <dsp:nvSpPr>
        <dsp:cNvPr id="0" name=""/>
        <dsp:cNvSpPr/>
      </dsp:nvSpPr>
      <dsp:spPr>
        <a:xfrm>
          <a:off x="3598575" y="811553"/>
          <a:ext cx="7130165" cy="1500612"/>
        </a:xfrm>
        <a:prstGeom prst="rightArrow">
          <a:avLst>
            <a:gd name="adj1" fmla="val 50000"/>
            <a:gd name="adj2" fmla="val 50000"/>
          </a:avLst>
        </a:prstGeom>
        <a:solidFill>
          <a:srgbClr val="84DE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254000" bIns="238222"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Technical Readiness</a:t>
          </a:r>
        </a:p>
      </dsp:txBody>
      <dsp:txXfrm>
        <a:off x="3598575" y="1186706"/>
        <a:ext cx="6755012" cy="750306"/>
      </dsp:txXfrm>
    </dsp:sp>
    <dsp:sp modelId="{6C5AB759-FB06-44A2-B5EA-40C1B8F6930E}">
      <dsp:nvSpPr>
        <dsp:cNvPr id="0" name=""/>
        <dsp:cNvSpPr/>
      </dsp:nvSpPr>
      <dsp:spPr>
        <a:xfrm>
          <a:off x="3598575" y="1919224"/>
          <a:ext cx="3173541" cy="2148218"/>
        </a:xfrm>
        <a:prstGeom prst="rect">
          <a:avLst/>
        </a:prstGeom>
        <a:solidFill>
          <a:srgbClr val="84DEF0">
            <a:alpha val="34000"/>
          </a:srgb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-System Performance Monitoring</a:t>
          </a:r>
        </a:p>
        <a:p>
          <a:pPr marL="0" lvl="0" indent="0" algn="l" defTabSz="889000">
            <a:lnSpc>
              <a:spcPct val="90000"/>
            </a:lnSpc>
            <a:spcBef>
              <a:spcPct val="0"/>
            </a:spcBef>
            <a:spcAft>
              <a:spcPct val="35000"/>
            </a:spcAft>
            <a:buNone/>
          </a:pPr>
          <a:r>
            <a:rPr lang="en-US" sz="2000" kern="1200" dirty="0"/>
            <a:t>-Infrastructure Stability Checks</a:t>
          </a:r>
        </a:p>
        <a:p>
          <a:pPr marL="0" lvl="0" indent="0" algn="l" defTabSz="889000">
            <a:lnSpc>
              <a:spcPct val="90000"/>
            </a:lnSpc>
            <a:spcBef>
              <a:spcPct val="0"/>
            </a:spcBef>
            <a:spcAft>
              <a:spcPct val="35000"/>
            </a:spcAft>
            <a:buNone/>
          </a:pPr>
          <a:r>
            <a:rPr lang="en-US" sz="2000" kern="1200" dirty="0"/>
            <a:t>-Security Monitoring</a:t>
          </a:r>
        </a:p>
        <a:p>
          <a:pPr marL="0" lvl="0" indent="0" algn="l" defTabSz="889000">
            <a:lnSpc>
              <a:spcPct val="90000"/>
            </a:lnSpc>
            <a:spcBef>
              <a:spcPct val="0"/>
            </a:spcBef>
            <a:spcAft>
              <a:spcPct val="35000"/>
            </a:spcAft>
            <a:buNone/>
          </a:pPr>
          <a:r>
            <a:rPr lang="en-US" sz="2000" kern="1200" dirty="0"/>
            <a:t>-Log Analysis</a:t>
          </a:r>
        </a:p>
      </dsp:txBody>
      <dsp:txXfrm>
        <a:off x="3598575" y="1919224"/>
        <a:ext cx="3173541" cy="2148218"/>
      </dsp:txXfrm>
    </dsp:sp>
    <dsp:sp modelId="{B2DBA90D-4101-4C52-812E-160FA6475EB4}">
      <dsp:nvSpPr>
        <dsp:cNvPr id="0" name=""/>
        <dsp:cNvSpPr/>
      </dsp:nvSpPr>
      <dsp:spPr>
        <a:xfrm>
          <a:off x="6772117" y="1311758"/>
          <a:ext cx="3956623" cy="1500612"/>
        </a:xfrm>
        <a:prstGeom prst="rightArrow">
          <a:avLst>
            <a:gd name="adj1" fmla="val 50000"/>
            <a:gd name="adj2" fmla="val 50000"/>
          </a:avLst>
        </a:prstGeom>
        <a:solidFill>
          <a:srgbClr val="67E7B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254000" bIns="238222"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People Readiness</a:t>
          </a:r>
        </a:p>
      </dsp:txBody>
      <dsp:txXfrm>
        <a:off x="6772117" y="1686911"/>
        <a:ext cx="3581470" cy="750306"/>
      </dsp:txXfrm>
    </dsp:sp>
    <dsp:sp modelId="{42F6FABD-EF2D-489D-9A41-3B41F142164C}">
      <dsp:nvSpPr>
        <dsp:cNvPr id="0" name=""/>
        <dsp:cNvSpPr/>
      </dsp:nvSpPr>
      <dsp:spPr>
        <a:xfrm>
          <a:off x="6782145" y="2467365"/>
          <a:ext cx="3173541" cy="1649381"/>
        </a:xfrm>
        <a:prstGeom prst="rect">
          <a:avLst/>
        </a:prstGeom>
        <a:solidFill>
          <a:srgbClr val="67E7B6">
            <a:alpha val="34000"/>
          </a:srgbClr>
        </a:solidFill>
        <a:ln w="15875"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-Go-Live Support</a:t>
          </a:r>
        </a:p>
        <a:p>
          <a:pPr marL="0" lvl="0" indent="0" algn="l" defTabSz="889000">
            <a:lnSpc>
              <a:spcPct val="90000"/>
            </a:lnSpc>
            <a:spcBef>
              <a:spcPct val="0"/>
            </a:spcBef>
            <a:spcAft>
              <a:spcPct val="35000"/>
            </a:spcAft>
            <a:buNone/>
          </a:pPr>
          <a:r>
            <a:rPr lang="en-US" sz="2000" kern="1200" dirty="0"/>
            <a:t>-User Feedback</a:t>
          </a:r>
        </a:p>
        <a:p>
          <a:pPr marL="0" lvl="0" indent="0" algn="l" defTabSz="889000">
            <a:lnSpc>
              <a:spcPct val="90000"/>
            </a:lnSpc>
            <a:spcBef>
              <a:spcPct val="0"/>
            </a:spcBef>
            <a:spcAft>
              <a:spcPct val="35000"/>
            </a:spcAft>
            <a:buNone/>
          </a:pPr>
          <a:r>
            <a:rPr lang="en-US" sz="2000" kern="1200" dirty="0"/>
            <a:t>-Refresher Training</a:t>
          </a:r>
        </a:p>
        <a:p>
          <a:pPr marL="0" lvl="0" indent="0" algn="l" defTabSz="889000">
            <a:lnSpc>
              <a:spcPct val="90000"/>
            </a:lnSpc>
            <a:spcBef>
              <a:spcPct val="0"/>
            </a:spcBef>
            <a:spcAft>
              <a:spcPct val="35000"/>
            </a:spcAft>
            <a:buNone/>
          </a:pPr>
          <a:r>
            <a:rPr lang="en-US" sz="2000" kern="1200" dirty="0"/>
            <a:t>-Knowledge Transfer</a:t>
          </a:r>
        </a:p>
      </dsp:txBody>
      <dsp:txXfrm>
        <a:off x="6782145" y="2467365"/>
        <a:ext cx="3173541" cy="164938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12254D-5759-4EB3-BF8D-D68E90DC2D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1A69FF-7820-4FCC-B849-D3678A21A4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0D95BA-7ABD-45D4-B691-9F58B13542F8}" type="datetimeFigureOut">
              <a:rPr lang="en-US" smtClean="0"/>
              <a:t>4/20/2025</a:t>
            </a:fld>
            <a:endParaRPr lang="en-US"/>
          </a:p>
        </p:txBody>
      </p:sp>
      <p:sp>
        <p:nvSpPr>
          <p:cNvPr id="4" name="Footer Placeholder 3">
            <a:extLst>
              <a:ext uri="{FF2B5EF4-FFF2-40B4-BE49-F238E27FC236}">
                <a16:creationId xmlns:a16="http://schemas.microsoft.com/office/drawing/2014/main" id="{D4FAC37F-43E8-47E4-A8D1-19743C1136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7D279E6-0ADC-4707-A0E5-8B8058228F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03308A-A8B4-43FF-8C57-7C15CEEAA8C3}" type="slidenum">
              <a:rPr lang="en-US" smtClean="0"/>
              <a:t>‹#›</a:t>
            </a:fld>
            <a:endParaRPr lang="en-US"/>
          </a:p>
        </p:txBody>
      </p:sp>
    </p:spTree>
    <p:extLst>
      <p:ext uri="{BB962C8B-B14F-4D97-AF65-F5344CB8AC3E}">
        <p14:creationId xmlns:p14="http://schemas.microsoft.com/office/powerpoint/2010/main" val="1563327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D14A6-BAC8-4A71-919C-314181CF34EF}" type="datetimeFigureOut">
              <a:rPr lang="en-US" smtClean="0"/>
              <a:t>4/20/2025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F9892-4FA8-4E47-8751-DA9332AF5A19}" type="slidenum">
              <a:rPr lang="en-US" smtClean="0"/>
              <a:t>‹#›</a:t>
            </a:fld>
            <a:endParaRPr lang="en-US"/>
          </a:p>
        </p:txBody>
      </p:sp>
    </p:spTree>
    <p:extLst>
      <p:ext uri="{BB962C8B-B14F-4D97-AF65-F5344CB8AC3E}">
        <p14:creationId xmlns:p14="http://schemas.microsoft.com/office/powerpoint/2010/main" val="426759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Presenter:  Lauren</a:t>
            </a:r>
          </a:p>
          <a:p>
            <a:r>
              <a:rPr lang="en-US">
                <a:ea typeface="Calibri"/>
                <a:cs typeface="Calibri"/>
              </a:rPr>
              <a:t>Transition to next Presenter:  NA this slide</a:t>
            </a:r>
          </a:p>
          <a:p>
            <a:endParaRPr lang="en-US">
              <a:ea typeface="Calibri"/>
              <a:cs typeface="Calibri"/>
            </a:endParaRPr>
          </a:p>
          <a:p>
            <a:r>
              <a:rPr lang="en-US">
                <a:ea typeface="Calibri"/>
                <a:cs typeface="Calibri"/>
              </a:rPr>
              <a:t>Speaking Points</a:t>
            </a:r>
          </a:p>
          <a:p>
            <a:endParaRPr lang="en-US">
              <a:ea typeface="Calibri"/>
              <a:cs typeface="Calibri"/>
            </a:endParaRPr>
          </a:p>
          <a:p>
            <a:r>
              <a:rPr lang="en-US"/>
              <a:t>Good evening everyone! Our goal today is to provide a detailed story and demonstrate the value we've delivered in this sprint. We'll focus on how these deliverables contribute to the overall project objectives. </a:t>
            </a:r>
            <a:endParaRPr lang="en-US">
              <a:ea typeface="Calibri"/>
              <a:cs typeface="Calibri"/>
            </a:endParaRPr>
          </a:p>
          <a:p>
            <a:endParaRPr lang="en-US">
              <a:ea typeface="Calibri"/>
              <a:cs typeface="Calibri"/>
            </a:endParaRPr>
          </a:p>
          <a:p>
            <a:r>
              <a:rPr lang="en-US">
                <a:ea typeface="Calibri"/>
                <a:cs typeface="Calibri"/>
              </a:rPr>
              <a:t>The value delivered in this Sprint will be realized in future construction of our IS for Stephanie.  Once created and implemented our it will save her an estimated 200 hours annually in Inventory Management, Sales and Order Processing, Financial Reporting and Customer Communication.</a:t>
            </a:r>
            <a:br>
              <a:rPr lang="en-US">
                <a:ea typeface="Calibri"/>
                <a:cs typeface="+mn-lt"/>
              </a:rPr>
            </a:br>
            <a:endParaRPr lang="en-US">
              <a:ea typeface="Calibri"/>
              <a:cs typeface="Calibri"/>
            </a:endParaRPr>
          </a:p>
          <a:p>
            <a:r>
              <a:rPr lang="en-US"/>
              <a:t>This time can be reinvested into product creation, marketing, and business growth.  We expect Stephanie to increase sales by 20% within the first year of implementing the IS we are creating for her this semester</a:t>
            </a:r>
            <a:br>
              <a:rPr lang="en-US">
                <a:ea typeface="Calibri"/>
                <a:cs typeface="+mn-lt"/>
              </a:rPr>
            </a:br>
            <a:endParaRPr lang="en-US">
              <a:ea typeface="Calibri"/>
              <a:cs typeface="Calibri"/>
            </a:endParaRPr>
          </a:p>
        </p:txBody>
      </p:sp>
      <p:sp>
        <p:nvSpPr>
          <p:cNvPr id="4" name="Slide Number Placeholder 3"/>
          <p:cNvSpPr>
            <a:spLocks noGrp="1"/>
          </p:cNvSpPr>
          <p:nvPr>
            <p:ph type="sldNum" sz="quarter" idx="5"/>
          </p:nvPr>
        </p:nvSpPr>
        <p:spPr/>
        <p:txBody>
          <a:bodyPr/>
          <a:lstStyle/>
          <a:p>
            <a:fld id="{B62F9892-4FA8-4E47-8751-DA9332AF5A19}" type="slidenum">
              <a:rPr lang="en-US" smtClean="0"/>
              <a:t>1</a:t>
            </a:fld>
            <a:endParaRPr lang="en-US"/>
          </a:p>
        </p:txBody>
      </p:sp>
    </p:spTree>
    <p:extLst>
      <p:ext uri="{BB962C8B-B14F-4D97-AF65-F5344CB8AC3E}">
        <p14:creationId xmlns:p14="http://schemas.microsoft.com/office/powerpoint/2010/main" val="1836676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4334F-3F11-ADB1-06FB-A44BB516C7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E4E39B-FC40-51EB-AA7E-1C547C7260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808505-D2C0-8FB5-CEA4-7FC6460CFF5C}"/>
              </a:ext>
            </a:extLst>
          </p:cNvPr>
          <p:cNvSpPr>
            <a:spLocks noGrp="1"/>
          </p:cNvSpPr>
          <p:nvPr>
            <p:ph type="body" idx="1"/>
          </p:nvPr>
        </p:nvSpPr>
        <p:spPr/>
        <p:txBody>
          <a:bodyPr/>
          <a:lstStyle/>
          <a:p>
            <a:r>
              <a:rPr lang="en-US">
                <a:ea typeface="Calibri"/>
                <a:cs typeface="Calibri"/>
              </a:rPr>
              <a:t>Presenter:  Lauren</a:t>
            </a:r>
          </a:p>
          <a:p>
            <a:r>
              <a:rPr lang="en-US">
                <a:ea typeface="Calibri"/>
                <a:cs typeface="Calibri"/>
              </a:rPr>
              <a:t>Transition to next Presenter:  NA this slide</a:t>
            </a:r>
          </a:p>
          <a:p>
            <a:endParaRPr lang="en-US">
              <a:ea typeface="Calibri"/>
              <a:cs typeface="Calibri"/>
            </a:endParaRPr>
          </a:p>
          <a:p>
            <a:r>
              <a:rPr lang="en-US"/>
              <a:t>Next, we'll look at the Entity Relationship Diagram (ERD).  The ERD provides a clear picture of the data entities and their relationships.</a:t>
            </a:r>
          </a:p>
          <a:p>
            <a:endParaRPr lang="en-US">
              <a:ea typeface="Calibri"/>
              <a:cs typeface="Calibri"/>
            </a:endParaRPr>
          </a:p>
          <a:p>
            <a:r>
              <a:rPr lang="en-US"/>
              <a:t>The ERD is a key foundation for our database design. It ensures data consistency and reduces redundancy. </a:t>
            </a:r>
            <a:endParaRPr lang="en-US">
              <a:ea typeface="Calibri"/>
              <a:cs typeface="Calibri"/>
            </a:endParaRPr>
          </a:p>
        </p:txBody>
      </p:sp>
      <p:sp>
        <p:nvSpPr>
          <p:cNvPr id="4" name="Slide Number Placeholder 3">
            <a:extLst>
              <a:ext uri="{FF2B5EF4-FFF2-40B4-BE49-F238E27FC236}">
                <a16:creationId xmlns:a16="http://schemas.microsoft.com/office/drawing/2014/main" id="{EF4141E2-B8BA-FD83-00EE-2B6716531E64}"/>
              </a:ext>
            </a:extLst>
          </p:cNvPr>
          <p:cNvSpPr>
            <a:spLocks noGrp="1"/>
          </p:cNvSpPr>
          <p:nvPr>
            <p:ph type="sldNum" sz="quarter" idx="5"/>
          </p:nvPr>
        </p:nvSpPr>
        <p:spPr/>
        <p:txBody>
          <a:bodyPr/>
          <a:lstStyle/>
          <a:p>
            <a:fld id="{B62F9892-4FA8-4E47-8751-DA9332AF5A19}" type="slidenum">
              <a:rPr lang="en-US" smtClean="0"/>
              <a:t>10</a:t>
            </a:fld>
            <a:endParaRPr lang="en-US"/>
          </a:p>
        </p:txBody>
      </p:sp>
    </p:spTree>
    <p:extLst>
      <p:ext uri="{BB962C8B-B14F-4D97-AF65-F5344CB8AC3E}">
        <p14:creationId xmlns:p14="http://schemas.microsoft.com/office/powerpoint/2010/main" val="2602343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D496C-EFF0-09FF-035D-6C4C8806BD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EA73E4-A6AA-0384-DE02-33043E75BA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21BA47-11F9-4E13-58D5-244F8CCAC002}"/>
              </a:ext>
            </a:extLst>
          </p:cNvPr>
          <p:cNvSpPr>
            <a:spLocks noGrp="1"/>
          </p:cNvSpPr>
          <p:nvPr>
            <p:ph type="body" idx="1"/>
          </p:nvPr>
        </p:nvSpPr>
        <p:spPr/>
        <p:txBody>
          <a:bodyPr/>
          <a:lstStyle/>
          <a:p>
            <a:r>
              <a:rPr lang="en-US">
                <a:ea typeface="Calibri"/>
                <a:cs typeface="Calibri"/>
              </a:rPr>
              <a:t>Presenter:  Heather</a:t>
            </a:r>
          </a:p>
          <a:p>
            <a:r>
              <a:rPr lang="en-US">
                <a:ea typeface="Calibri"/>
                <a:cs typeface="Calibri"/>
              </a:rPr>
              <a:t>Transition to next Presenter:  NA this slide</a:t>
            </a:r>
          </a:p>
          <a:p>
            <a:endParaRPr lang="en-US">
              <a:ea typeface="Calibri"/>
              <a:cs typeface="Calibri"/>
            </a:endParaRPr>
          </a:p>
          <a:p>
            <a:r>
              <a:rPr lang="en-US"/>
              <a:t>This is our Sprint 3 Burn Down Chart. As you can see, we have completed all work for this sprint, and are on target for future sprints.</a:t>
            </a:r>
            <a:endParaRPr lang="en-US">
              <a:ea typeface="Calibri"/>
              <a:cs typeface="Calibri"/>
            </a:endParaRPr>
          </a:p>
          <a:p>
            <a:endParaRPr lang="en-US"/>
          </a:p>
          <a:p>
            <a:r>
              <a:rPr lang="en-US"/>
              <a:t>I would like to take a moment to explain the spike in activity and effort above the ideal line on our Burn Down Chart.  After completing our assigned backlog items individually, our team decided to collaborate on the best ways to incorporate engaging visuals and feedback received previously into our Sprint 3 work.  </a:t>
            </a:r>
            <a:endParaRPr lang="en-US">
              <a:ea typeface="Calibri"/>
              <a:cs typeface="Calibri"/>
            </a:endParaRPr>
          </a:p>
          <a:p>
            <a:endParaRPr lang="en-US"/>
          </a:p>
          <a:p>
            <a:r>
              <a:rPr lang="en-US"/>
              <a:t>We hope our efforts led to stronger a presentation and delivery for you tonight.</a:t>
            </a:r>
            <a:br>
              <a:rPr lang="en-US">
                <a:ea typeface="Calibri"/>
                <a:cs typeface="+mn-lt"/>
              </a:rPr>
            </a:br>
            <a:br>
              <a:rPr lang="en-US">
                <a:ea typeface="Calibri"/>
                <a:cs typeface="+mn-lt"/>
              </a:rPr>
            </a:br>
            <a:r>
              <a:rPr lang="en-US">
                <a:ea typeface="Calibri"/>
                <a:cs typeface="Calibri"/>
              </a:rPr>
              <a:t>We also hope you enjoyed the story we told tonight as we focused on the benefits of deliverables and work for our team and our client</a:t>
            </a:r>
          </a:p>
          <a:p>
            <a:endParaRPr lang="en-US">
              <a:ea typeface="Calibri"/>
              <a:cs typeface="Calibri"/>
            </a:endParaRPr>
          </a:p>
          <a:p>
            <a:r>
              <a:rPr lang="en-US">
                <a:ea typeface="Calibri"/>
                <a:cs typeface="Calibri"/>
              </a:rPr>
              <a:t>Lastly tonight, </a:t>
            </a:r>
          </a:p>
          <a:p>
            <a:endParaRPr lang="en-US">
              <a:ea typeface="Calibri"/>
              <a:cs typeface="Calibri"/>
            </a:endParaRPr>
          </a:p>
        </p:txBody>
      </p:sp>
      <p:sp>
        <p:nvSpPr>
          <p:cNvPr id="4" name="Slide Number Placeholder 3">
            <a:extLst>
              <a:ext uri="{FF2B5EF4-FFF2-40B4-BE49-F238E27FC236}">
                <a16:creationId xmlns:a16="http://schemas.microsoft.com/office/drawing/2014/main" id="{B5CF306C-F39D-C843-9F03-C53E4721F854}"/>
              </a:ext>
            </a:extLst>
          </p:cNvPr>
          <p:cNvSpPr>
            <a:spLocks noGrp="1"/>
          </p:cNvSpPr>
          <p:nvPr>
            <p:ph type="sldNum" sz="quarter" idx="5"/>
          </p:nvPr>
        </p:nvSpPr>
        <p:spPr/>
        <p:txBody>
          <a:bodyPr/>
          <a:lstStyle/>
          <a:p>
            <a:fld id="{B62F9892-4FA8-4E47-8751-DA9332AF5A19}" type="slidenum">
              <a:rPr lang="en-US" smtClean="0"/>
              <a:t>11</a:t>
            </a:fld>
            <a:endParaRPr lang="en-US"/>
          </a:p>
        </p:txBody>
      </p:sp>
    </p:spTree>
    <p:extLst>
      <p:ext uri="{BB962C8B-B14F-4D97-AF65-F5344CB8AC3E}">
        <p14:creationId xmlns:p14="http://schemas.microsoft.com/office/powerpoint/2010/main" val="956616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EEA1A-8A93-89D2-6D34-9847DB58B9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622AD6-61C9-C560-E4D8-6E4298C5CA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EA5AED-B787-C41E-40CF-D7EB9181EBB8}"/>
              </a:ext>
            </a:extLst>
          </p:cNvPr>
          <p:cNvSpPr>
            <a:spLocks noGrp="1"/>
          </p:cNvSpPr>
          <p:nvPr>
            <p:ph type="body" idx="1"/>
          </p:nvPr>
        </p:nvSpPr>
        <p:spPr/>
        <p:txBody>
          <a:bodyPr/>
          <a:lstStyle/>
          <a:p>
            <a:r>
              <a:rPr lang="en-US">
                <a:ea typeface="Calibri"/>
                <a:cs typeface="Calibri"/>
              </a:rPr>
              <a:t>Presenter:  Heather</a:t>
            </a:r>
          </a:p>
          <a:p>
            <a:r>
              <a:rPr lang="en-US">
                <a:ea typeface="Calibri"/>
                <a:cs typeface="Calibri"/>
              </a:rPr>
              <a:t>Transition to next Presenter:  NA this slide</a:t>
            </a:r>
          </a:p>
          <a:p>
            <a:endParaRPr lang="en-US">
              <a:ea typeface="Calibri"/>
              <a:cs typeface="Calibri"/>
            </a:endParaRPr>
          </a:p>
          <a:p>
            <a:r>
              <a:rPr lang="en-US"/>
              <a:t>This is our Sprint 3 Burn Down Chart. As you can see, we have completed all work for this sprint, and are on target for future sprints.</a:t>
            </a:r>
            <a:endParaRPr lang="en-US">
              <a:ea typeface="Calibri"/>
              <a:cs typeface="Calibri"/>
            </a:endParaRPr>
          </a:p>
          <a:p>
            <a:endParaRPr lang="en-US"/>
          </a:p>
          <a:p>
            <a:r>
              <a:rPr lang="en-US"/>
              <a:t>I would like to take a moment to explain the spike in activity and effort above the ideal line on our Burn Down Chart.  After completing our assigned backlog items individually, our team decided to collaborate on the best ways to incorporate engaging visuals and feedback received previously into our Sprint 3 work.  </a:t>
            </a:r>
            <a:endParaRPr lang="en-US">
              <a:ea typeface="Calibri"/>
              <a:cs typeface="Calibri"/>
            </a:endParaRPr>
          </a:p>
          <a:p>
            <a:endParaRPr lang="en-US"/>
          </a:p>
          <a:p>
            <a:r>
              <a:rPr lang="en-US"/>
              <a:t>We hope our efforts led to stronger a presentation and delivery for you tonight.</a:t>
            </a:r>
            <a:br>
              <a:rPr lang="en-US">
                <a:ea typeface="Calibri"/>
                <a:cs typeface="+mn-lt"/>
              </a:rPr>
            </a:br>
            <a:br>
              <a:rPr lang="en-US">
                <a:ea typeface="Calibri"/>
                <a:cs typeface="+mn-lt"/>
              </a:rPr>
            </a:br>
            <a:r>
              <a:rPr lang="en-US">
                <a:ea typeface="Calibri"/>
                <a:cs typeface="Calibri"/>
              </a:rPr>
              <a:t>We also hope you enjoyed the story we told tonight as we focused on the benefits of deliverables and work for our team and our client</a:t>
            </a:r>
          </a:p>
          <a:p>
            <a:endParaRPr lang="en-US">
              <a:ea typeface="Calibri"/>
              <a:cs typeface="Calibri"/>
            </a:endParaRPr>
          </a:p>
          <a:p>
            <a:r>
              <a:rPr lang="en-US">
                <a:ea typeface="Calibri"/>
                <a:cs typeface="Calibri"/>
              </a:rPr>
              <a:t>Lastly tonight, </a:t>
            </a:r>
          </a:p>
          <a:p>
            <a:endParaRPr lang="en-US">
              <a:ea typeface="Calibri"/>
              <a:cs typeface="Calibri"/>
            </a:endParaRPr>
          </a:p>
        </p:txBody>
      </p:sp>
      <p:sp>
        <p:nvSpPr>
          <p:cNvPr id="4" name="Slide Number Placeholder 3">
            <a:extLst>
              <a:ext uri="{FF2B5EF4-FFF2-40B4-BE49-F238E27FC236}">
                <a16:creationId xmlns:a16="http://schemas.microsoft.com/office/drawing/2014/main" id="{3A263A77-AE4F-B28F-8D44-FE143E6706C2}"/>
              </a:ext>
            </a:extLst>
          </p:cNvPr>
          <p:cNvSpPr>
            <a:spLocks noGrp="1"/>
          </p:cNvSpPr>
          <p:nvPr>
            <p:ph type="sldNum" sz="quarter" idx="5"/>
          </p:nvPr>
        </p:nvSpPr>
        <p:spPr/>
        <p:txBody>
          <a:bodyPr/>
          <a:lstStyle/>
          <a:p>
            <a:fld id="{B62F9892-4FA8-4E47-8751-DA9332AF5A19}" type="slidenum">
              <a:rPr lang="en-US" smtClean="0"/>
              <a:t>12</a:t>
            </a:fld>
            <a:endParaRPr lang="en-US"/>
          </a:p>
        </p:txBody>
      </p:sp>
    </p:spTree>
    <p:extLst>
      <p:ext uri="{BB962C8B-B14F-4D97-AF65-F5344CB8AC3E}">
        <p14:creationId xmlns:p14="http://schemas.microsoft.com/office/powerpoint/2010/main" val="475545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216AF-7260-7011-515D-9913E16E77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74E87A-2B43-D147-602F-E6DA8DC36B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1411D8-583C-F353-7FA3-6D2CE0FE16DB}"/>
              </a:ext>
            </a:extLst>
          </p:cNvPr>
          <p:cNvSpPr>
            <a:spLocks noGrp="1"/>
          </p:cNvSpPr>
          <p:nvPr>
            <p:ph type="body" idx="1"/>
          </p:nvPr>
        </p:nvSpPr>
        <p:spPr/>
        <p:txBody>
          <a:bodyPr/>
          <a:lstStyle/>
          <a:p>
            <a:r>
              <a:rPr lang="en-US">
                <a:ea typeface="Calibri"/>
                <a:cs typeface="Calibri"/>
              </a:rPr>
              <a:t>Presenter:  Heather</a:t>
            </a:r>
          </a:p>
          <a:p>
            <a:r>
              <a:rPr lang="en-US">
                <a:ea typeface="Calibri"/>
                <a:cs typeface="Calibri"/>
              </a:rPr>
              <a:t>Transition to next Presenter:  NA this slide</a:t>
            </a:r>
          </a:p>
          <a:p>
            <a:endParaRPr lang="en-US">
              <a:ea typeface="Calibri"/>
              <a:cs typeface="Calibri"/>
            </a:endParaRPr>
          </a:p>
          <a:p>
            <a:r>
              <a:rPr lang="en-US"/>
              <a:t>This is our Sprint 3 Burn Down Chart. As you can see, we have completed all work for this sprint, and are on target for future sprints.</a:t>
            </a:r>
            <a:endParaRPr lang="en-US">
              <a:ea typeface="Calibri"/>
              <a:cs typeface="Calibri"/>
            </a:endParaRPr>
          </a:p>
          <a:p>
            <a:endParaRPr lang="en-US"/>
          </a:p>
          <a:p>
            <a:r>
              <a:rPr lang="en-US"/>
              <a:t>I would like to take a moment to explain the spike in activity and effort above the ideal line on our Burn Down Chart.  After completing our assigned backlog items individually, our team decided to collaborate on the best ways to incorporate engaging visuals and feedback received previously into our Sprint 3 work.  </a:t>
            </a:r>
            <a:endParaRPr lang="en-US">
              <a:ea typeface="Calibri"/>
              <a:cs typeface="Calibri"/>
            </a:endParaRPr>
          </a:p>
          <a:p>
            <a:endParaRPr lang="en-US"/>
          </a:p>
          <a:p>
            <a:r>
              <a:rPr lang="en-US"/>
              <a:t>We hope our efforts led to stronger a presentation and delivery for you tonight.</a:t>
            </a:r>
            <a:br>
              <a:rPr lang="en-US">
                <a:ea typeface="Calibri"/>
                <a:cs typeface="+mn-lt"/>
              </a:rPr>
            </a:br>
            <a:br>
              <a:rPr lang="en-US">
                <a:ea typeface="Calibri"/>
                <a:cs typeface="+mn-lt"/>
              </a:rPr>
            </a:br>
            <a:r>
              <a:rPr lang="en-US">
                <a:ea typeface="Calibri"/>
                <a:cs typeface="Calibri"/>
              </a:rPr>
              <a:t>We also hope you enjoyed the story we told tonight as we focused on the benefits of deliverables and work for our team and our client</a:t>
            </a:r>
          </a:p>
          <a:p>
            <a:endParaRPr lang="en-US">
              <a:ea typeface="Calibri"/>
              <a:cs typeface="Calibri"/>
            </a:endParaRPr>
          </a:p>
          <a:p>
            <a:r>
              <a:rPr lang="en-US">
                <a:ea typeface="Calibri"/>
                <a:cs typeface="Calibri"/>
              </a:rPr>
              <a:t>Lastly tonight, </a:t>
            </a:r>
          </a:p>
          <a:p>
            <a:endParaRPr lang="en-US">
              <a:ea typeface="Calibri"/>
              <a:cs typeface="Calibri"/>
            </a:endParaRPr>
          </a:p>
        </p:txBody>
      </p:sp>
      <p:sp>
        <p:nvSpPr>
          <p:cNvPr id="4" name="Slide Number Placeholder 3">
            <a:extLst>
              <a:ext uri="{FF2B5EF4-FFF2-40B4-BE49-F238E27FC236}">
                <a16:creationId xmlns:a16="http://schemas.microsoft.com/office/drawing/2014/main" id="{C313B81B-71CE-F238-7BBE-586FA8C70D85}"/>
              </a:ext>
            </a:extLst>
          </p:cNvPr>
          <p:cNvSpPr>
            <a:spLocks noGrp="1"/>
          </p:cNvSpPr>
          <p:nvPr>
            <p:ph type="sldNum" sz="quarter" idx="5"/>
          </p:nvPr>
        </p:nvSpPr>
        <p:spPr/>
        <p:txBody>
          <a:bodyPr/>
          <a:lstStyle/>
          <a:p>
            <a:fld id="{B62F9892-4FA8-4E47-8751-DA9332AF5A19}" type="slidenum">
              <a:rPr lang="en-US" smtClean="0"/>
              <a:t>13</a:t>
            </a:fld>
            <a:endParaRPr lang="en-US"/>
          </a:p>
        </p:txBody>
      </p:sp>
    </p:spTree>
    <p:extLst>
      <p:ext uri="{BB962C8B-B14F-4D97-AF65-F5344CB8AC3E}">
        <p14:creationId xmlns:p14="http://schemas.microsoft.com/office/powerpoint/2010/main" val="352097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Presenter:  Heather</a:t>
            </a:r>
          </a:p>
          <a:p>
            <a:r>
              <a:rPr lang="en-US">
                <a:ea typeface="Calibri"/>
                <a:cs typeface="Calibri"/>
              </a:rPr>
              <a:t>Transition to next Presenter:  NA this slide</a:t>
            </a:r>
          </a:p>
          <a:p>
            <a:endParaRPr lang="en-US"/>
          </a:p>
          <a:p>
            <a:endParaRPr lang="en-US"/>
          </a:p>
          <a:p>
            <a:r>
              <a:rPr lang="en-US"/>
              <a:t>we would like to encourage your feedback on the deliverables we </a:t>
            </a:r>
            <a:r>
              <a:rPr lang="en-US" err="1"/>
              <a:t>demo’d</a:t>
            </a:r>
            <a:r>
              <a:rPr lang="en-US"/>
              <a:t>. </a:t>
            </a:r>
          </a:p>
          <a:p>
            <a:endParaRPr lang="en-US"/>
          </a:p>
          <a:p>
            <a:r>
              <a:rPr lang="en-US"/>
              <a:t>Your input is crucial for ensuring that we are on the right track. </a:t>
            </a:r>
          </a:p>
          <a:p>
            <a:endParaRPr lang="en-US"/>
          </a:p>
          <a:p>
            <a:r>
              <a:rPr lang="en-US"/>
              <a:t>Please feel free to ask any questions  or share any feedback you have now.</a:t>
            </a:r>
            <a:endParaRPr lang="en-US">
              <a:ea typeface="Calibri"/>
              <a:cs typeface="Calibri"/>
            </a:endParaRPr>
          </a:p>
        </p:txBody>
      </p:sp>
      <p:sp>
        <p:nvSpPr>
          <p:cNvPr id="4" name="Slide Number Placeholder 3"/>
          <p:cNvSpPr>
            <a:spLocks noGrp="1"/>
          </p:cNvSpPr>
          <p:nvPr>
            <p:ph type="sldNum" sz="quarter" idx="5"/>
          </p:nvPr>
        </p:nvSpPr>
        <p:spPr/>
        <p:txBody>
          <a:bodyPr/>
          <a:lstStyle/>
          <a:p>
            <a:fld id="{B62F9892-4FA8-4E47-8751-DA9332AF5A19}" type="slidenum">
              <a:rPr lang="en-US" smtClean="0"/>
              <a:t>14</a:t>
            </a:fld>
            <a:endParaRPr lang="en-US"/>
          </a:p>
        </p:txBody>
      </p:sp>
    </p:spTree>
    <p:extLst>
      <p:ext uri="{BB962C8B-B14F-4D97-AF65-F5344CB8AC3E}">
        <p14:creationId xmlns:p14="http://schemas.microsoft.com/office/powerpoint/2010/main" val="3416952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Presenter: Lauren</a:t>
            </a:r>
          </a:p>
          <a:p>
            <a:pPr marL="0" marR="0">
              <a:lnSpc>
                <a:spcPct val="115000"/>
              </a:lnSpc>
              <a:spcAft>
                <a:spcPts val="800"/>
              </a:spcAft>
            </a:pPr>
            <a:r>
              <a:rPr lang="en-US"/>
              <a:t>Transition to next Presenter: NA this slide</a:t>
            </a:r>
            <a:br>
              <a:rPr lang="en-US"/>
            </a:br>
            <a:endParaRPr lang="en-US"/>
          </a:p>
          <a:p>
            <a:r>
              <a:rPr lang="en-US"/>
              <a:t>This Sprint our team spent extra time reflecting on the feedback received previously.  As a result, we have decided to focus on demonstrating clear communication and iterative progress toward completion of this project for you tonight.  </a:t>
            </a:r>
          </a:p>
          <a:p>
            <a:endParaRPr lang="en-US"/>
          </a:p>
          <a:p>
            <a:r>
              <a:rPr lang="en-US"/>
              <a:t>In terms of deliverables, Sprint 3 was focused on solidifying our understanding of the system's data flow and structure. We've made significant progress in documenting and visualizing these critical aspects.  This sprint was important for laying a solid foundation for the development sprints that follow.</a:t>
            </a:r>
          </a:p>
          <a:p>
            <a:pPr>
              <a:lnSpc>
                <a:spcPct val="114999"/>
              </a:lnSpc>
              <a:spcAft>
                <a:spcPts val="800"/>
              </a:spcAft>
            </a:pPr>
            <a:endParaRPr lang="en-US">
              <a:ea typeface="Calibri"/>
              <a:cs typeface="+mn-lt"/>
            </a:endParaRPr>
          </a:p>
        </p:txBody>
      </p:sp>
      <p:sp>
        <p:nvSpPr>
          <p:cNvPr id="4" name="Slide Number Placeholder 3"/>
          <p:cNvSpPr>
            <a:spLocks noGrp="1"/>
          </p:cNvSpPr>
          <p:nvPr>
            <p:ph type="sldNum" sz="quarter" idx="5"/>
          </p:nvPr>
        </p:nvSpPr>
        <p:spPr/>
        <p:txBody>
          <a:bodyPr/>
          <a:lstStyle/>
          <a:p>
            <a:fld id="{B62F9892-4FA8-4E47-8751-DA9332AF5A19}" type="slidenum">
              <a:rPr lang="en-US" smtClean="0"/>
              <a:t>2</a:t>
            </a:fld>
            <a:endParaRPr lang="en-US"/>
          </a:p>
        </p:txBody>
      </p:sp>
    </p:spTree>
    <p:extLst>
      <p:ext uri="{BB962C8B-B14F-4D97-AF65-F5344CB8AC3E}">
        <p14:creationId xmlns:p14="http://schemas.microsoft.com/office/powerpoint/2010/main" val="415348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24866-B379-A387-291E-1097D70D4C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CE399C-76B6-8926-E22A-4AD8827E3C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7D7034-2CF1-E514-DD1C-473A1195448F}"/>
              </a:ext>
            </a:extLst>
          </p:cNvPr>
          <p:cNvSpPr>
            <a:spLocks noGrp="1"/>
          </p:cNvSpPr>
          <p:nvPr>
            <p:ph type="body" idx="1"/>
          </p:nvPr>
        </p:nvSpPr>
        <p:spPr/>
        <p:txBody>
          <a:bodyPr/>
          <a:lstStyle/>
          <a:p>
            <a:r>
              <a:rPr lang="en-US">
                <a:ea typeface="Calibri"/>
                <a:cs typeface="Calibri"/>
              </a:rPr>
              <a:t>Presenter:  Lauren</a:t>
            </a:r>
          </a:p>
          <a:p>
            <a:r>
              <a:rPr lang="en-US">
                <a:ea typeface="Calibri"/>
                <a:cs typeface="Calibri"/>
              </a:rPr>
              <a:t>Transition to next Presenter:  NA this slide</a:t>
            </a:r>
          </a:p>
          <a:p>
            <a:endParaRPr lang="en-US">
              <a:ea typeface="Calibri"/>
              <a:cs typeface="Calibri"/>
            </a:endParaRPr>
          </a:p>
          <a:p>
            <a:r>
              <a:rPr lang="en-US"/>
              <a:t>Let's start with the Data Flow Diagram (DFD) package. This is a crucial deliverable as it visually represents how data moves through the system. We've completed revisions to the Context Diagram and construction the DFD Level 0 and Level 1 for all five of the core processes for the system.</a:t>
            </a:r>
            <a:endParaRPr lang="en-US">
              <a:ea typeface="Calibri"/>
              <a:cs typeface="Calibri"/>
            </a:endParaRPr>
          </a:p>
          <a:p>
            <a:endParaRPr lang="en-US">
              <a:ea typeface="Calibri"/>
              <a:cs typeface="Calibri"/>
            </a:endParaRPr>
          </a:p>
          <a:p>
            <a:r>
              <a:rPr lang="en-US"/>
              <a:t>We believe the combined 10 hours of time invested in our DFD Package this Sprint will prevent at least 20 hours of rework time in future sprints.</a:t>
            </a:r>
            <a:endParaRPr lang="en-US">
              <a:ea typeface="Calibri"/>
              <a:cs typeface="Calibri"/>
            </a:endParaRPr>
          </a:p>
          <a:p>
            <a:endParaRPr lang="en-US">
              <a:ea typeface="Calibri"/>
              <a:cs typeface="Calibri"/>
            </a:endParaRPr>
          </a:p>
          <a:p>
            <a:r>
              <a:rPr lang="en-US">
                <a:ea typeface="Calibri"/>
                <a:cs typeface="Calibri"/>
              </a:rPr>
              <a:t>For our client, Stephanie, we believe a well designed IS will save her valuable time that can be invested in other areas to grow her business like creating new product and marketing.</a:t>
            </a:r>
          </a:p>
        </p:txBody>
      </p:sp>
      <p:sp>
        <p:nvSpPr>
          <p:cNvPr id="4" name="Slide Number Placeholder 3">
            <a:extLst>
              <a:ext uri="{FF2B5EF4-FFF2-40B4-BE49-F238E27FC236}">
                <a16:creationId xmlns:a16="http://schemas.microsoft.com/office/drawing/2014/main" id="{E137CC70-49C8-52FF-4ADF-01E5B57DBDD8}"/>
              </a:ext>
            </a:extLst>
          </p:cNvPr>
          <p:cNvSpPr>
            <a:spLocks noGrp="1"/>
          </p:cNvSpPr>
          <p:nvPr>
            <p:ph type="sldNum" sz="quarter" idx="5"/>
          </p:nvPr>
        </p:nvSpPr>
        <p:spPr/>
        <p:txBody>
          <a:bodyPr/>
          <a:lstStyle/>
          <a:p>
            <a:fld id="{B62F9892-4FA8-4E47-8751-DA9332AF5A19}" type="slidenum">
              <a:rPr lang="en-US" smtClean="0"/>
              <a:t>3</a:t>
            </a:fld>
            <a:endParaRPr lang="en-US"/>
          </a:p>
        </p:txBody>
      </p:sp>
    </p:spTree>
    <p:extLst>
      <p:ext uri="{BB962C8B-B14F-4D97-AF65-F5344CB8AC3E}">
        <p14:creationId xmlns:p14="http://schemas.microsoft.com/office/powerpoint/2010/main" val="352685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8702D-933F-145A-AA5F-0DD841ADE2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59893-6C4D-6544-5B61-AD352A97CD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31FFBD-DB35-A1D0-4327-9486DB617E41}"/>
              </a:ext>
            </a:extLst>
          </p:cNvPr>
          <p:cNvSpPr>
            <a:spLocks noGrp="1"/>
          </p:cNvSpPr>
          <p:nvPr>
            <p:ph type="body" idx="1"/>
          </p:nvPr>
        </p:nvSpPr>
        <p:spPr/>
        <p:txBody>
          <a:bodyPr/>
          <a:lstStyle/>
          <a:p>
            <a:r>
              <a:rPr lang="en-US"/>
              <a:t>Presenter: Lauren</a:t>
            </a:r>
          </a:p>
          <a:p>
            <a:r>
              <a:rPr lang="en-US"/>
              <a:t>Transition to next Presenter: NA this slide</a:t>
            </a:r>
            <a:endParaRPr lang="en-US">
              <a:ea typeface="Calibri"/>
              <a:cs typeface="Calibri"/>
            </a:endParaRPr>
          </a:p>
          <a:p>
            <a:endParaRPr lang="en-US">
              <a:ea typeface="Calibri"/>
              <a:cs typeface="Calibri"/>
            </a:endParaRPr>
          </a:p>
          <a:p>
            <a:r>
              <a:rPr lang="en-US">
                <a:ea typeface="Calibri"/>
                <a:cs typeface="Calibri"/>
              </a:rPr>
              <a:t>For Sprint 3, we simplified our Context Diagram in order to make it more approachable for Stephanie.  </a:t>
            </a:r>
          </a:p>
          <a:p>
            <a:endParaRPr lang="en-US">
              <a:ea typeface="Calibri"/>
              <a:cs typeface="Calibri"/>
            </a:endParaRPr>
          </a:p>
          <a:p>
            <a:r>
              <a:rPr lang="en-US"/>
              <a:t>By investing time in thorough analysis of data flow by providing a clear and concise visual representation, we have reduced the risk of costly errors and ensure that the system meets the needs of Stephanie’s business.  </a:t>
            </a:r>
          </a:p>
          <a:p>
            <a:endParaRPr lang="en-US"/>
          </a:p>
          <a:p>
            <a:r>
              <a:rPr lang="en-US"/>
              <a:t>This level of documentation also facilitates better communication between developers and business stakeholders.  By ensuring Stephanie has a thorough understanding of how data will flow through the IS at this stage, we will decrease the amount of time it takes her to be trained.  There's a strong correlation between client involvement in DFD creation and a quantifiable decrease in the time it takes for them to become comfortable with a new Information System (IS).  Our original estimate of the time frame for Stephanie to become proficient was 2 months.  By leveraging the DFD package, our new estimate cuts that in half to only 1 month.</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FF056D02-E095-F80A-A883-4A53778D5C1F}"/>
              </a:ext>
            </a:extLst>
          </p:cNvPr>
          <p:cNvSpPr>
            <a:spLocks noGrp="1"/>
          </p:cNvSpPr>
          <p:nvPr>
            <p:ph type="sldNum" sz="quarter" idx="5"/>
          </p:nvPr>
        </p:nvSpPr>
        <p:spPr/>
        <p:txBody>
          <a:bodyPr/>
          <a:lstStyle/>
          <a:p>
            <a:fld id="{B62F9892-4FA8-4E47-8751-DA9332AF5A19}" type="slidenum">
              <a:rPr lang="en-US" smtClean="0"/>
              <a:t>4</a:t>
            </a:fld>
            <a:endParaRPr lang="en-US"/>
          </a:p>
        </p:txBody>
      </p:sp>
    </p:spTree>
    <p:extLst>
      <p:ext uri="{BB962C8B-B14F-4D97-AF65-F5344CB8AC3E}">
        <p14:creationId xmlns:p14="http://schemas.microsoft.com/office/powerpoint/2010/main" val="432267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D9D3A-9B68-3C97-5467-A116599320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801B11-C626-0E48-9EA4-EC2A9BAA9D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DB0299-B9B2-90EE-5916-AA05A50B7EB7}"/>
              </a:ext>
            </a:extLst>
          </p:cNvPr>
          <p:cNvSpPr>
            <a:spLocks noGrp="1"/>
          </p:cNvSpPr>
          <p:nvPr>
            <p:ph type="body" idx="1"/>
          </p:nvPr>
        </p:nvSpPr>
        <p:spPr/>
        <p:txBody>
          <a:bodyPr/>
          <a:lstStyle/>
          <a:p>
            <a:r>
              <a:rPr lang="en-US"/>
              <a:t>Presenter: Lauren</a:t>
            </a:r>
          </a:p>
          <a:p>
            <a:r>
              <a:rPr lang="en-US"/>
              <a:t>Transition to next Presenter: NA this slide</a:t>
            </a:r>
            <a:endParaRPr lang="en-US">
              <a:ea typeface="Calibri"/>
              <a:cs typeface="Calibri"/>
            </a:endParaRPr>
          </a:p>
          <a:p>
            <a:endParaRPr lang="en-US">
              <a:ea typeface="Calibri"/>
              <a:cs typeface="Calibri"/>
            </a:endParaRPr>
          </a:p>
          <a:p>
            <a:r>
              <a:rPr lang="en-US">
                <a:ea typeface="Calibri"/>
                <a:cs typeface="Calibri"/>
              </a:rPr>
              <a:t>For Sprint 3, we simplified our Context Diagram in order to make it more approachable for Stephanie.  </a:t>
            </a:r>
          </a:p>
          <a:p>
            <a:endParaRPr lang="en-US">
              <a:ea typeface="Calibri"/>
              <a:cs typeface="Calibri"/>
            </a:endParaRPr>
          </a:p>
          <a:p>
            <a:r>
              <a:rPr lang="en-US"/>
              <a:t>By investing time in thorough analysis of data flow by providing a clear and concise visual representation, we have reduced the risk of costly errors and ensure that the system meets the needs of Stephanie’s business.  </a:t>
            </a:r>
          </a:p>
          <a:p>
            <a:endParaRPr lang="en-US"/>
          </a:p>
          <a:p>
            <a:r>
              <a:rPr lang="en-US"/>
              <a:t>This level of documentation also facilitates better communication between developers and business stakeholders.  By ensuring Stephanie has a thorough understanding of how data will flow through the IS at this stage, we will decrease the amount of time it takes her to be trained.  There's a strong correlation between client involvement in DFD creation and a quantifiable decrease in the time it takes for them to become comfortable with a new Information System (IS).  Our original estimate of the time frame for Stephanie to become proficient was 2 months.  By leveraging the DFD package, our new estimate cuts that in half to only 1 month.</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5297D1E9-7A87-F8A6-AF6B-A9DA467508B9}"/>
              </a:ext>
            </a:extLst>
          </p:cNvPr>
          <p:cNvSpPr>
            <a:spLocks noGrp="1"/>
          </p:cNvSpPr>
          <p:nvPr>
            <p:ph type="sldNum" sz="quarter" idx="5"/>
          </p:nvPr>
        </p:nvSpPr>
        <p:spPr/>
        <p:txBody>
          <a:bodyPr/>
          <a:lstStyle/>
          <a:p>
            <a:fld id="{B62F9892-4FA8-4E47-8751-DA9332AF5A19}" type="slidenum">
              <a:rPr lang="en-US" smtClean="0"/>
              <a:t>5</a:t>
            </a:fld>
            <a:endParaRPr lang="en-US"/>
          </a:p>
        </p:txBody>
      </p:sp>
    </p:spTree>
    <p:extLst>
      <p:ext uri="{BB962C8B-B14F-4D97-AF65-F5344CB8AC3E}">
        <p14:creationId xmlns:p14="http://schemas.microsoft.com/office/powerpoint/2010/main" val="317638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EE941-6254-852A-B8B7-7C8F231BAF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335928-E69E-2CE8-3F7A-7B28FE7E5A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90467D-3D9C-099D-B8CC-F432AC56DEB6}"/>
              </a:ext>
            </a:extLst>
          </p:cNvPr>
          <p:cNvSpPr>
            <a:spLocks noGrp="1"/>
          </p:cNvSpPr>
          <p:nvPr>
            <p:ph type="body" idx="1"/>
          </p:nvPr>
        </p:nvSpPr>
        <p:spPr/>
        <p:txBody>
          <a:bodyPr/>
          <a:lstStyle/>
          <a:p>
            <a:r>
              <a:rPr lang="en-US"/>
              <a:t>Presenter: Lauren</a:t>
            </a:r>
          </a:p>
          <a:p>
            <a:r>
              <a:rPr lang="en-US"/>
              <a:t>Transition to next Presenter: NA this slide</a:t>
            </a:r>
            <a:endParaRPr lang="en-US">
              <a:ea typeface="Calibri"/>
              <a:cs typeface="Calibri"/>
            </a:endParaRPr>
          </a:p>
          <a:p>
            <a:endParaRPr lang="en-US">
              <a:ea typeface="Calibri"/>
              <a:cs typeface="Calibri"/>
            </a:endParaRPr>
          </a:p>
          <a:p>
            <a:r>
              <a:rPr lang="en-US">
                <a:ea typeface="Calibri"/>
                <a:cs typeface="Calibri"/>
              </a:rPr>
              <a:t>For Sprint 3, we simplified our Context Diagram in order to make it more approachable for Stephanie.  </a:t>
            </a:r>
          </a:p>
          <a:p>
            <a:endParaRPr lang="en-US">
              <a:ea typeface="Calibri"/>
              <a:cs typeface="Calibri"/>
            </a:endParaRPr>
          </a:p>
          <a:p>
            <a:r>
              <a:rPr lang="en-US"/>
              <a:t>By investing time in thorough analysis of data flow by providing a clear and concise visual representation, we have reduced the risk of costly errors and ensure that the system meets the needs of Stephanie’s business.  </a:t>
            </a:r>
          </a:p>
          <a:p>
            <a:endParaRPr lang="en-US"/>
          </a:p>
          <a:p>
            <a:r>
              <a:rPr lang="en-US"/>
              <a:t>This level of documentation also facilitates better communication between developers and business stakeholders.  By ensuring Stephanie has a thorough understanding of how data will flow through the IS at this stage, we will decrease the amount of time it takes her to be trained.  There's a strong correlation between client involvement in DFD creation and a quantifiable decrease in the time it takes for them to become comfortable with a new Information System (IS).  Our original estimate of the time frame for Stephanie to become proficient was 2 months.  By leveraging the DFD package, our new estimate cuts that in half to only 1 month.</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95A0E9D7-5E3E-2D0B-29C9-3D03FC9286CB}"/>
              </a:ext>
            </a:extLst>
          </p:cNvPr>
          <p:cNvSpPr>
            <a:spLocks noGrp="1"/>
          </p:cNvSpPr>
          <p:nvPr>
            <p:ph type="sldNum" sz="quarter" idx="5"/>
          </p:nvPr>
        </p:nvSpPr>
        <p:spPr/>
        <p:txBody>
          <a:bodyPr/>
          <a:lstStyle/>
          <a:p>
            <a:fld id="{B62F9892-4FA8-4E47-8751-DA9332AF5A19}" type="slidenum">
              <a:rPr lang="en-US" smtClean="0"/>
              <a:t>6</a:t>
            </a:fld>
            <a:endParaRPr lang="en-US"/>
          </a:p>
        </p:txBody>
      </p:sp>
    </p:spTree>
    <p:extLst>
      <p:ext uri="{BB962C8B-B14F-4D97-AF65-F5344CB8AC3E}">
        <p14:creationId xmlns:p14="http://schemas.microsoft.com/office/powerpoint/2010/main" val="2181170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C8FE4-4845-CBAF-BBB2-29BF8255F4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5DFA15-E2B4-72E4-A3A2-7BBB0F3C28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39D63E-7A1F-3EAB-E89B-F5C3E2EE1D0F}"/>
              </a:ext>
            </a:extLst>
          </p:cNvPr>
          <p:cNvSpPr>
            <a:spLocks noGrp="1"/>
          </p:cNvSpPr>
          <p:nvPr>
            <p:ph type="body" idx="1"/>
          </p:nvPr>
        </p:nvSpPr>
        <p:spPr/>
        <p:txBody>
          <a:bodyPr/>
          <a:lstStyle/>
          <a:p>
            <a:r>
              <a:rPr lang="en-US"/>
              <a:t>Presenter: Lauren</a:t>
            </a:r>
          </a:p>
          <a:p>
            <a:r>
              <a:rPr lang="en-US"/>
              <a:t>Transition to next Presenter: NA this slide</a:t>
            </a:r>
            <a:endParaRPr lang="en-US">
              <a:ea typeface="Calibri"/>
              <a:cs typeface="Calibri"/>
            </a:endParaRPr>
          </a:p>
          <a:p>
            <a:endParaRPr lang="en-US">
              <a:ea typeface="Calibri"/>
              <a:cs typeface="Calibri"/>
            </a:endParaRPr>
          </a:p>
          <a:p>
            <a:r>
              <a:rPr lang="en-US">
                <a:ea typeface="Calibri"/>
                <a:cs typeface="Calibri"/>
              </a:rPr>
              <a:t>For Sprint 3, we simplified our Context Diagram in order to make it more approachable for Stephanie.  </a:t>
            </a:r>
          </a:p>
          <a:p>
            <a:endParaRPr lang="en-US">
              <a:ea typeface="Calibri"/>
              <a:cs typeface="Calibri"/>
            </a:endParaRPr>
          </a:p>
          <a:p>
            <a:r>
              <a:rPr lang="en-US"/>
              <a:t>By investing time in thorough analysis of data flow by providing a clear and concise visual representation, we have reduced the risk of costly errors and ensure that the system meets the needs of Stephanie’s business.  </a:t>
            </a:r>
          </a:p>
          <a:p>
            <a:endParaRPr lang="en-US"/>
          </a:p>
          <a:p>
            <a:r>
              <a:rPr lang="en-US"/>
              <a:t>This level of documentation also facilitates better communication between developers and business stakeholders.  By ensuring Stephanie has a thorough understanding of how data will flow through the IS at this stage, we will decrease the amount of time it takes her to be trained.  There's a strong correlation between client involvement in DFD creation and a quantifiable decrease in the time it takes for them to become comfortable with a new Information System (IS).  Our original estimate of the time frame for Stephanie to become proficient was 2 months.  By leveraging the DFD package, our new estimate cuts that in half to only 1 month.</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BB041315-620E-1205-AB80-08F47AADA882}"/>
              </a:ext>
            </a:extLst>
          </p:cNvPr>
          <p:cNvSpPr>
            <a:spLocks noGrp="1"/>
          </p:cNvSpPr>
          <p:nvPr>
            <p:ph type="sldNum" sz="quarter" idx="5"/>
          </p:nvPr>
        </p:nvSpPr>
        <p:spPr/>
        <p:txBody>
          <a:bodyPr/>
          <a:lstStyle/>
          <a:p>
            <a:fld id="{B62F9892-4FA8-4E47-8751-DA9332AF5A19}" type="slidenum">
              <a:rPr lang="en-US" smtClean="0"/>
              <a:t>7</a:t>
            </a:fld>
            <a:endParaRPr lang="en-US"/>
          </a:p>
        </p:txBody>
      </p:sp>
    </p:spTree>
    <p:extLst>
      <p:ext uri="{BB962C8B-B14F-4D97-AF65-F5344CB8AC3E}">
        <p14:creationId xmlns:p14="http://schemas.microsoft.com/office/powerpoint/2010/main" val="4266925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2B4267-FD12-436C-A400-74799FCF0CD5}" type="slidenum">
              <a:rPr lang="en-US" smtClean="0"/>
              <a:t>8</a:t>
            </a:fld>
            <a:endParaRPr lang="en-US" dirty="0"/>
          </a:p>
        </p:txBody>
      </p:sp>
    </p:spTree>
    <p:extLst>
      <p:ext uri="{BB962C8B-B14F-4D97-AF65-F5344CB8AC3E}">
        <p14:creationId xmlns:p14="http://schemas.microsoft.com/office/powerpoint/2010/main" val="4123014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F4F46-9BED-5210-0BCE-7539EF0610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EBEC6B-9740-DBB4-B25B-A64FFEB2CA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6C00BB-6E40-0476-2922-7D1BD43978C3}"/>
              </a:ext>
            </a:extLst>
          </p:cNvPr>
          <p:cNvSpPr>
            <a:spLocks noGrp="1"/>
          </p:cNvSpPr>
          <p:nvPr>
            <p:ph type="body" idx="1"/>
          </p:nvPr>
        </p:nvSpPr>
        <p:spPr/>
        <p:txBody>
          <a:bodyPr/>
          <a:lstStyle/>
          <a:p>
            <a:r>
              <a:rPr lang="en-US"/>
              <a:t>Presenter: Lauren</a:t>
            </a:r>
          </a:p>
          <a:p>
            <a:r>
              <a:rPr lang="en-US"/>
              <a:t>Transition to next Presenter: NA this slide</a:t>
            </a:r>
            <a:endParaRPr lang="en-US">
              <a:ea typeface="Calibri"/>
              <a:cs typeface="Calibri"/>
            </a:endParaRPr>
          </a:p>
          <a:p>
            <a:endParaRPr lang="en-US">
              <a:ea typeface="Calibri"/>
              <a:cs typeface="Calibri"/>
            </a:endParaRPr>
          </a:p>
          <a:p>
            <a:r>
              <a:rPr lang="en-US">
                <a:ea typeface="Calibri"/>
                <a:cs typeface="Calibri"/>
              </a:rPr>
              <a:t>For Sprint 3, we simplified our Context Diagram in order to make it more approachable for Stephanie.  </a:t>
            </a:r>
          </a:p>
          <a:p>
            <a:endParaRPr lang="en-US">
              <a:ea typeface="Calibri"/>
              <a:cs typeface="Calibri"/>
            </a:endParaRPr>
          </a:p>
          <a:p>
            <a:r>
              <a:rPr lang="en-US"/>
              <a:t>By investing time in thorough analysis of data flow by providing a clear and concise visual representation, we have reduced the risk of costly errors and ensure that the system meets the needs of Stephanie’s business.  </a:t>
            </a:r>
          </a:p>
          <a:p>
            <a:endParaRPr lang="en-US"/>
          </a:p>
          <a:p>
            <a:r>
              <a:rPr lang="en-US"/>
              <a:t>This level of documentation also facilitates better communication between developers and business stakeholders.  By ensuring Stephanie has a thorough understanding of how data will flow through the IS at this stage, we will decrease the amount of time it takes her to be trained.  There's a strong correlation between client involvement in DFD creation and a quantifiable decrease in the time it takes for them to become comfortable with a new Information System (IS).  Our original estimate of the time frame for Stephanie to become proficient was 2 months.  By leveraging the DFD package, our new estimate cuts that in half to only 1 month.</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F74885D6-CA5B-38EC-A515-70492DBEB027}"/>
              </a:ext>
            </a:extLst>
          </p:cNvPr>
          <p:cNvSpPr>
            <a:spLocks noGrp="1"/>
          </p:cNvSpPr>
          <p:nvPr>
            <p:ph type="sldNum" sz="quarter" idx="5"/>
          </p:nvPr>
        </p:nvSpPr>
        <p:spPr/>
        <p:txBody>
          <a:bodyPr/>
          <a:lstStyle/>
          <a:p>
            <a:fld id="{B62F9892-4FA8-4E47-8751-DA9332AF5A19}" type="slidenum">
              <a:rPr lang="en-US" smtClean="0"/>
              <a:t>9</a:t>
            </a:fld>
            <a:endParaRPr lang="en-US"/>
          </a:p>
        </p:txBody>
      </p:sp>
    </p:spTree>
    <p:extLst>
      <p:ext uri="{BB962C8B-B14F-4D97-AF65-F5344CB8AC3E}">
        <p14:creationId xmlns:p14="http://schemas.microsoft.com/office/powerpoint/2010/main" val="415143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2/3/20XX</a:t>
            </a:r>
          </a:p>
        </p:txBody>
      </p:sp>
      <p:sp>
        <p:nvSpPr>
          <p:cNvPr id="5" name="Footer Placeholder 4"/>
          <p:cNvSpPr>
            <a:spLocks noGrp="1"/>
          </p:cNvSpPr>
          <p:nvPr>
            <p:ph type="ftr" sz="quarter" idx="11"/>
          </p:nvPr>
        </p:nvSpPr>
        <p:spPr>
          <a:xfrm>
            <a:off x="2416500" y="329307"/>
            <a:ext cx="4973915" cy="309201"/>
          </a:xfrm>
        </p:spPr>
        <p:txBody>
          <a:bodyPr/>
          <a:lstStyle/>
          <a:p>
            <a:pPr algn="ctr"/>
            <a:r>
              <a:rPr lang="en-US"/>
              <a:t>Presentation Title</a:t>
            </a:r>
          </a:p>
        </p:txBody>
      </p:sp>
      <p:sp>
        <p:nvSpPr>
          <p:cNvPr id="6" name="Slide Number Placeholder 5"/>
          <p:cNvSpPr>
            <a:spLocks noGrp="1"/>
          </p:cNvSpPr>
          <p:nvPr>
            <p:ph type="sldNum" sz="quarter" idx="12"/>
          </p:nvPr>
        </p:nvSpPr>
        <p:spPr>
          <a:xfrm>
            <a:off x="1437664" y="798973"/>
            <a:ext cx="811019" cy="503578"/>
          </a:xfrm>
        </p:spPr>
        <p:txBody>
          <a:bodyPr/>
          <a:lstStyle/>
          <a:p>
            <a:fld id="{FAEF9944-A4F6-4C59-AEBD-678D6480B8EA}"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2099768"/>
      </p:ext>
    </p:extLst>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2/3/20XX</a:t>
            </a:r>
          </a:p>
        </p:txBody>
      </p:sp>
      <p:sp>
        <p:nvSpPr>
          <p:cNvPr id="5" name="Footer Placeholder 4"/>
          <p:cNvSpPr>
            <a:spLocks noGrp="1"/>
          </p:cNvSpPr>
          <p:nvPr>
            <p:ph type="ftr" sz="quarter" idx="11"/>
          </p:nvPr>
        </p:nvSpPr>
        <p:spPr/>
        <p:txBody>
          <a:bodyPr/>
          <a:lstStyle/>
          <a:p>
            <a:pPr algn="ctr"/>
            <a:r>
              <a:rPr lang="en-US"/>
              <a:t>Presentation Title</a:t>
            </a:r>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46107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2/3/20XX</a:t>
            </a:r>
          </a:p>
        </p:txBody>
      </p:sp>
      <p:sp>
        <p:nvSpPr>
          <p:cNvPr id="5" name="Footer Placeholder 4"/>
          <p:cNvSpPr>
            <a:spLocks noGrp="1"/>
          </p:cNvSpPr>
          <p:nvPr>
            <p:ph type="ftr" sz="quarter" idx="11"/>
          </p:nvPr>
        </p:nvSpPr>
        <p:spPr/>
        <p:txBody>
          <a:bodyPr/>
          <a:lstStyle/>
          <a:p>
            <a:pPr algn="ctr"/>
            <a:r>
              <a:rPr lang="en-US"/>
              <a:t>Presentation Title</a:t>
            </a:r>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03964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a:noAutofit/>
          </a:bodyPr>
          <a:lstStyle>
            <a:lvl1pPr algn="ctr">
              <a:defRPr sz="1600"/>
            </a:lvl1pPr>
          </a:lstStyle>
          <a:p>
            <a:r>
              <a:rPr lang="en-US"/>
              <a:t>Click icon to add picture</a:t>
            </a:r>
          </a:p>
        </p:txBody>
      </p:sp>
      <p:sp>
        <p:nvSpPr>
          <p:cNvPr id="43" name="Title 42">
            <a:extLst>
              <a:ext uri="{FF2B5EF4-FFF2-40B4-BE49-F238E27FC236}">
                <a16:creationId xmlns:a16="http://schemas.microsoft.com/office/drawing/2014/main" id="{F6B9C4AD-0A5C-4CF8-8BBB-04DDB63051A9}"/>
              </a:ext>
            </a:extLst>
          </p:cNvPr>
          <p:cNvSpPr>
            <a:spLocks noGrp="1"/>
          </p:cNvSpPr>
          <p:nvPr>
            <p:ph type="ctrTitle" hasCustomPrompt="1"/>
          </p:nvPr>
        </p:nvSpPr>
        <p:spPr>
          <a:xfrm>
            <a:off x="1393372" y="982436"/>
            <a:ext cx="9405257" cy="4893128"/>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rtlCol="0" anchor="ctr">
            <a:noAutofit/>
          </a:bodyPr>
          <a:lstStyle>
            <a:lvl1pPr algn="ctr">
              <a:lnSpc>
                <a:spcPct val="100000"/>
              </a:lnSpc>
              <a:defRPr lang="en-US" sz="4800" b="1" spc="0" baseline="0" dirty="0">
                <a:solidFill>
                  <a:schemeClr val="tx1">
                    <a:lumMod val="75000"/>
                    <a:lumOff val="25000"/>
                  </a:schemeClr>
                </a:solidFill>
                <a:latin typeface="+mn-lt"/>
                <a:ea typeface="+mn-ea"/>
                <a:cs typeface="+mn-cs"/>
              </a:defRPr>
            </a:lvl1pPr>
          </a:lstStyle>
          <a:p>
            <a:pPr marL="0" lvl="0" algn="ctr"/>
            <a:r>
              <a:rPr lang="en-US" sz="4000">
                <a:solidFill>
                  <a:schemeClr val="tx1">
                    <a:lumMod val="75000"/>
                    <a:lumOff val="25000"/>
                  </a:schemeClr>
                </a:solidFill>
              </a:rPr>
              <a:t>Click to add title</a:t>
            </a:r>
          </a:p>
        </p:txBody>
      </p:sp>
      <p:sp>
        <p:nvSpPr>
          <p:cNvPr id="2" name="Freeform: Shape 1">
            <a:extLst>
              <a:ext uri="{FF2B5EF4-FFF2-40B4-BE49-F238E27FC236}">
                <a16:creationId xmlns:a16="http://schemas.microsoft.com/office/drawing/2014/main" id="{6DC62D05-8038-E141-9539-6BB79F592B5D}"/>
              </a:ext>
              <a:ext uri="{C183D7F6-B498-43B3-948B-1728B52AA6E4}">
                <adec:decorative xmlns:adec="http://schemas.microsoft.com/office/drawing/2017/decorative" val="1"/>
              </a:ext>
            </a:extLst>
          </p:cNvPr>
          <p:cNvSpPr/>
          <p:nvPr userDrawn="1"/>
        </p:nvSpPr>
        <p:spPr>
          <a:xfrm rot="21300000" flipH="1">
            <a:off x="825194" y="576713"/>
            <a:ext cx="10456673" cy="5772428"/>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73387076"/>
      </p:ext>
    </p:extLst>
  </p:cSld>
  <p:clrMapOvr>
    <a:masterClrMapping/>
  </p:clrMapOvr>
  <p:extLst>
    <p:ext uri="{DCECCB84-F9BA-43D5-87BE-67443E8EF086}">
      <p15:sldGuideLst xmlns:p15="http://schemas.microsoft.com/office/powerpoint/2012/main">
        <p15:guide id="1" pos="5400">
          <p15:clr>
            <a:srgbClr val="FBAE40"/>
          </p15:clr>
        </p15:guide>
        <p15:guide id="2" pos="1272">
          <p15:clr>
            <a:srgbClr val="FBAE40"/>
          </p15:clr>
        </p15:guide>
        <p15:guide id="3" pos="2928">
          <p15:clr>
            <a:srgbClr val="FBAE40"/>
          </p15:clr>
        </p15:guide>
        <p15:guide id="4" pos="4584">
          <p15:clr>
            <a:srgbClr val="FBAE40"/>
          </p15:clr>
        </p15:guide>
        <p15:guide id="5" pos="62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9" name="Title 12">
            <a:extLst>
              <a:ext uri="{FF2B5EF4-FFF2-40B4-BE49-F238E27FC236}">
                <a16:creationId xmlns:a16="http://schemas.microsoft.com/office/drawing/2014/main" id="{13E521F8-83B3-D46A-1B27-32CCFD64FE19}"/>
              </a:ext>
            </a:extLst>
          </p:cNvPr>
          <p:cNvSpPr>
            <a:spLocks noGrp="1"/>
          </p:cNvSpPr>
          <p:nvPr>
            <p:ph type="title" hasCustomPrompt="1"/>
          </p:nvPr>
        </p:nvSpPr>
        <p:spPr>
          <a:xfrm>
            <a:off x="681038" y="1014288"/>
            <a:ext cx="4980672" cy="2267614"/>
          </a:xfrm>
        </p:spPr>
        <p:txBody>
          <a:bodyPr anchor="t"/>
          <a:lstStyle>
            <a:lvl1pPr>
              <a:lnSpc>
                <a:spcPct val="100000"/>
              </a:lnSpc>
              <a:defRPr/>
            </a:lvl1pPr>
          </a:lstStyle>
          <a:p>
            <a:r>
              <a:rPr lang="en-US" sz="3200">
                <a:solidFill>
                  <a:schemeClr val="tx1">
                    <a:lumMod val="75000"/>
                    <a:lumOff val="25000"/>
                  </a:schemeClr>
                </a:solidFill>
              </a:rPr>
              <a:t>Click to add title</a:t>
            </a:r>
            <a:endParaRPr lang="en-US"/>
          </a:p>
        </p:txBody>
      </p:sp>
      <p:sp>
        <p:nvSpPr>
          <p:cNvPr id="13" name="Content Placeholder 3">
            <a:extLst>
              <a:ext uri="{FF2B5EF4-FFF2-40B4-BE49-F238E27FC236}">
                <a16:creationId xmlns:a16="http://schemas.microsoft.com/office/drawing/2014/main" id="{17A1D8F1-CFCC-49C3-4874-06E9B176FF30}"/>
              </a:ext>
            </a:extLst>
          </p:cNvPr>
          <p:cNvSpPr>
            <a:spLocks noGrp="1"/>
          </p:cNvSpPr>
          <p:nvPr>
            <p:ph sz="half" idx="2" hasCustomPrompt="1"/>
          </p:nvPr>
        </p:nvSpPr>
        <p:spPr>
          <a:xfrm>
            <a:off x="681038" y="3499346"/>
            <a:ext cx="4980672" cy="2453700"/>
          </a:xfrm>
        </p:spPr>
        <p:txBody>
          <a:bodyPr>
            <a:noAutofit/>
          </a:bodyPr>
          <a:lstStyle>
            <a:lvl1pPr marL="342900" indent="-342900">
              <a:buFont typeface="+mj-lt"/>
              <a:buAutoNum type="arabicPeriod"/>
              <a:defRPr sz="1800"/>
            </a:lvl1pPr>
            <a:lvl2pPr marL="342900" indent="-342900">
              <a:buFont typeface="+mj-lt"/>
              <a:buAutoNum type="alphaLcPeriod"/>
              <a:defRPr sz="1800"/>
            </a:lvl2pPr>
            <a:lvl3pPr marL="914400" indent="-342900">
              <a:buFont typeface="+mj-lt"/>
              <a:buAutoNum type="arabicParenR"/>
              <a:defRPr sz="1800"/>
            </a:lvl3pPr>
            <a:lvl4pPr marL="1371600" indent="-342900">
              <a:buFont typeface="+mj-lt"/>
              <a:buAutoNum type="alphaLcParenR"/>
              <a:defRPr sz="1800"/>
            </a:lvl4pPr>
            <a:lvl5pPr marL="1828800" indent="-342900">
              <a:buFont typeface="+mj-lt"/>
              <a:buAutoNum type="romanLcPeriod"/>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4" name="Content Placeholder 5">
            <a:extLst>
              <a:ext uri="{FF2B5EF4-FFF2-40B4-BE49-F238E27FC236}">
                <a16:creationId xmlns:a16="http://schemas.microsoft.com/office/drawing/2014/main" id="{E31E947A-6261-6154-651C-64D04F442074}"/>
              </a:ext>
            </a:extLst>
          </p:cNvPr>
          <p:cNvSpPr>
            <a:spLocks noGrp="1"/>
          </p:cNvSpPr>
          <p:nvPr>
            <p:ph sz="quarter" idx="4" hasCustomPrompt="1"/>
          </p:nvPr>
        </p:nvSpPr>
        <p:spPr>
          <a:xfrm>
            <a:off x="5859780" y="1014288"/>
            <a:ext cx="5651181" cy="4938758"/>
          </a:xfrm>
        </p:spPr>
        <p:txBody>
          <a:bodyPr anchor="b">
            <a:normAutofit/>
          </a:bodyPr>
          <a:lstStyle>
            <a:lvl1pPr marL="0" indent="0">
              <a:buFont typeface="Arial" panose="020B0604020202020204" pitchFamily="34" charset="0"/>
              <a:buNone/>
              <a:defRPr sz="1800"/>
            </a:lvl1pPr>
            <a:lvl2pPr marL="285750" indent="-285750">
              <a:buFont typeface="Arial" panose="020B0604020202020204" pitchFamily="34" charset="0"/>
              <a:buChar char="•"/>
              <a:defRPr sz="1800"/>
            </a:lvl2pPr>
            <a:lvl3pPr marL="914400" indent="-285750">
              <a:buFont typeface="Meiryo" panose="020B0604030504040204" pitchFamily="34" charset="-128"/>
              <a:buChar char="–"/>
              <a:defRPr sz="1800"/>
            </a:lvl3pPr>
            <a:lvl4pPr marL="1371600" indent="-285750">
              <a:buFont typeface="Meiryo" panose="020B0604030504040204" pitchFamily="34" charset="-128"/>
              <a:buChar char="–"/>
              <a:defRPr sz="1800"/>
            </a:lvl4pPr>
            <a:lvl5pPr marL="1828800" indent="-285750">
              <a:buFont typeface="Meiryo" panose="020B0604030504040204" pitchFamily="34" charset="-128"/>
              <a:buChar char="–"/>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6" name="Freeform: Shape 15">
            <a:extLst>
              <a:ext uri="{FF2B5EF4-FFF2-40B4-BE49-F238E27FC236}">
                <a16:creationId xmlns:a16="http://schemas.microsoft.com/office/drawing/2014/main" id="{5F8EE83F-071C-ABC6-0507-321397495B53}"/>
              </a:ext>
              <a:ext uri="{C183D7F6-B498-43B3-948B-1728B52AA6E4}">
                <adec:decorative xmlns:adec="http://schemas.microsoft.com/office/drawing/2017/decorative" val="1"/>
              </a:ext>
            </a:extLst>
          </p:cNvPr>
          <p:cNvSpPr/>
          <p:nvPr userDrawn="1"/>
        </p:nvSpPr>
        <p:spPr>
          <a:xfrm rot="7684585">
            <a:off x="10477325" y="-112329"/>
            <a:ext cx="888696" cy="845489"/>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DC945BD7-A7FF-B8CB-BEE0-6B700765EB04}"/>
              </a:ext>
              <a:ext uri="{C183D7F6-B498-43B3-948B-1728B52AA6E4}">
                <adec:decorative xmlns:adec="http://schemas.microsoft.com/office/drawing/2017/decorative" val="1"/>
              </a:ext>
            </a:extLst>
          </p:cNvPr>
          <p:cNvSpPr/>
          <p:nvPr userDrawn="1"/>
        </p:nvSpPr>
        <p:spPr>
          <a:xfrm rot="7684585">
            <a:off x="10443520" y="-146205"/>
            <a:ext cx="956307" cy="913241"/>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E618DFAC-77B9-BC08-65E0-69740384CE95}"/>
              </a:ext>
              <a:ext uri="{C183D7F6-B498-43B3-948B-1728B52AA6E4}">
                <adec:decorative xmlns:adec="http://schemas.microsoft.com/office/drawing/2017/decorative" val="1"/>
              </a:ext>
            </a:extLst>
          </p:cNvPr>
          <p:cNvSpPr/>
          <p:nvPr userDrawn="1"/>
        </p:nvSpPr>
        <p:spPr>
          <a:xfrm rot="7684585">
            <a:off x="10516156" y="-67275"/>
            <a:ext cx="811034" cy="755381"/>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48296844-8339-EDA7-19BF-2C357711C093}"/>
              </a:ext>
              <a:ext uri="{C183D7F6-B498-43B3-948B-1728B52AA6E4}">
                <adec:decorative xmlns:adec="http://schemas.microsoft.com/office/drawing/2017/decorative" val="1"/>
              </a:ext>
            </a:extLst>
          </p:cNvPr>
          <p:cNvSpPr/>
          <p:nvPr userDrawn="1"/>
        </p:nvSpPr>
        <p:spPr>
          <a:xfrm rot="7684585">
            <a:off x="10570396" y="-29948"/>
            <a:ext cx="702554" cy="680727"/>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blipFill>
            <a:blip r:embed="rId2" cstate="print">
              <a:duotone>
                <a:prstClr val="black"/>
                <a:schemeClr val="accent6">
                  <a:tint val="45000"/>
                  <a:satMod val="400000"/>
                </a:schemeClr>
              </a:duotone>
              <a:extLst>
                <a:ext uri="{28A0092B-C50C-407E-A947-70E740481C1C}">
                  <a14:useLocalDpi xmlns:a14="http://schemas.microsoft.com/office/drawing/2010/main"/>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DAB07B07-F645-F92C-3826-8B5C34AB4F53}"/>
              </a:ext>
              <a:ext uri="{C183D7F6-B498-43B3-948B-1728B52AA6E4}">
                <adec:decorative xmlns:adec="http://schemas.microsoft.com/office/drawing/2017/decorative" val="1"/>
              </a:ext>
            </a:extLst>
          </p:cNvPr>
          <p:cNvSpPr/>
          <p:nvPr userDrawn="1"/>
        </p:nvSpPr>
        <p:spPr>
          <a:xfrm rot="1841628">
            <a:off x="11354252" y="431135"/>
            <a:ext cx="1212988" cy="1154015"/>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A0D9CF31-0B63-851F-5AE7-DA8F677592C0}"/>
              </a:ext>
              <a:ext uri="{C183D7F6-B498-43B3-948B-1728B52AA6E4}">
                <adec:decorative xmlns:adec="http://schemas.microsoft.com/office/drawing/2017/decorative" val="1"/>
              </a:ext>
            </a:extLst>
          </p:cNvPr>
          <p:cNvSpPr/>
          <p:nvPr userDrawn="1"/>
        </p:nvSpPr>
        <p:spPr>
          <a:xfrm rot="1841628">
            <a:off x="11308110" y="384897"/>
            <a:ext cx="1305272" cy="1246491"/>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A3FD6EFE-9F27-4298-EE90-5C5E6E955BDC}"/>
              </a:ext>
              <a:ext uri="{C183D7F6-B498-43B3-948B-1728B52AA6E4}">
                <adec:decorative xmlns:adec="http://schemas.microsoft.com/office/drawing/2017/decorative" val="1"/>
              </a:ext>
            </a:extLst>
          </p:cNvPr>
          <p:cNvSpPr/>
          <p:nvPr userDrawn="1"/>
        </p:nvSpPr>
        <p:spPr>
          <a:xfrm rot="1841628">
            <a:off x="11407252" y="492629"/>
            <a:ext cx="1106988" cy="1031027"/>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A3965657-4507-63A6-DADF-85647E699670}"/>
              </a:ext>
              <a:ext uri="{C183D7F6-B498-43B3-948B-1728B52AA6E4}">
                <adec:decorative xmlns:adec="http://schemas.microsoft.com/office/drawing/2017/decorative" val="1"/>
              </a:ext>
            </a:extLst>
          </p:cNvPr>
          <p:cNvSpPr/>
          <p:nvPr userDrawn="1"/>
        </p:nvSpPr>
        <p:spPr>
          <a:xfrm rot="1841628">
            <a:off x="11481286" y="543577"/>
            <a:ext cx="958921" cy="929130"/>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blipFill>
            <a:blip r:embed="rId3" cstate="print">
              <a:duotone>
                <a:prstClr val="black"/>
                <a:schemeClr val="accent4">
                  <a:tint val="45000"/>
                  <a:satMod val="400000"/>
                </a:schemeClr>
              </a:duotone>
              <a:extLst>
                <a:ext uri="{28A0092B-C50C-407E-A947-70E740481C1C}">
                  <a14:useLocalDpi xmlns:a14="http://schemas.microsoft.com/office/drawing/2010/main"/>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BCC376E7-CED4-8E4E-6D65-A5F9C033EDF8}"/>
              </a:ext>
              <a:ext uri="{C183D7F6-B498-43B3-948B-1728B52AA6E4}">
                <adec:decorative xmlns:adec="http://schemas.microsoft.com/office/drawing/2017/decorative" val="1"/>
              </a:ext>
            </a:extLst>
          </p:cNvPr>
          <p:cNvSpPr/>
          <p:nvPr userDrawn="1"/>
        </p:nvSpPr>
        <p:spPr>
          <a:xfrm rot="7684585">
            <a:off x="-437675" y="653223"/>
            <a:ext cx="888696" cy="845489"/>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3D5B913C-C9F4-F4FA-638D-CDA51FF3F615}"/>
              </a:ext>
              <a:ext uri="{C183D7F6-B498-43B3-948B-1728B52AA6E4}">
                <adec:decorative xmlns:adec="http://schemas.microsoft.com/office/drawing/2017/decorative" val="1"/>
              </a:ext>
            </a:extLst>
          </p:cNvPr>
          <p:cNvSpPr/>
          <p:nvPr userDrawn="1"/>
        </p:nvSpPr>
        <p:spPr>
          <a:xfrm rot="7684585">
            <a:off x="-471480" y="619347"/>
            <a:ext cx="956307" cy="913241"/>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64C67F56-A32D-3E7A-E0B7-6A4B01FDBBAA}"/>
              </a:ext>
              <a:ext uri="{C183D7F6-B498-43B3-948B-1728B52AA6E4}">
                <adec:decorative xmlns:adec="http://schemas.microsoft.com/office/drawing/2017/decorative" val="1"/>
              </a:ext>
            </a:extLst>
          </p:cNvPr>
          <p:cNvSpPr/>
          <p:nvPr userDrawn="1"/>
        </p:nvSpPr>
        <p:spPr>
          <a:xfrm rot="7684585">
            <a:off x="-398844" y="698277"/>
            <a:ext cx="811034" cy="755381"/>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42B9A980-0889-05D0-3467-4F6C9F6911DF}"/>
              </a:ext>
              <a:ext uri="{C183D7F6-B498-43B3-948B-1728B52AA6E4}">
                <adec:decorative xmlns:adec="http://schemas.microsoft.com/office/drawing/2017/decorative" val="1"/>
              </a:ext>
            </a:extLst>
          </p:cNvPr>
          <p:cNvSpPr/>
          <p:nvPr userDrawn="1"/>
        </p:nvSpPr>
        <p:spPr>
          <a:xfrm rot="7684585">
            <a:off x="-344604" y="735604"/>
            <a:ext cx="702554" cy="680727"/>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blipFill>
            <a:blip r:embed="rId2"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Date Placeholder 3">
            <a:extLst>
              <a:ext uri="{FF2B5EF4-FFF2-40B4-BE49-F238E27FC236}">
                <a16:creationId xmlns:a16="http://schemas.microsoft.com/office/drawing/2014/main" id="{ACBE71E2-3146-CE7B-E143-C9A55ABDF2B9}"/>
              </a:ext>
            </a:extLst>
          </p:cNvPr>
          <p:cNvSpPr>
            <a:spLocks noGrp="1"/>
          </p:cNvSpPr>
          <p:nvPr>
            <p:ph type="dt" sz="half" idx="10"/>
          </p:nvPr>
        </p:nvSpPr>
        <p:spPr>
          <a:xfrm>
            <a:off x="681039" y="6170491"/>
            <a:ext cx="2405062" cy="457200"/>
          </a:xfrm>
          <a:prstGeom prst="rect">
            <a:avLst/>
          </a:prstGeom>
        </p:spPr>
        <p:txBody>
          <a:bodyPr vert="horz" lIns="109728" tIns="109728" rIns="109728" bIns="91440" rtlCol="0" anchor="ctr"/>
          <a:lstStyle>
            <a:lvl1pPr algn="l">
              <a:defRPr sz="1100" spc="0" baseline="0">
                <a:solidFill>
                  <a:schemeClr val="tx1">
                    <a:lumMod val="75000"/>
                    <a:lumOff val="25000"/>
                  </a:schemeClr>
                </a:solidFill>
                <a:latin typeface="+mj-lt"/>
              </a:defRPr>
            </a:lvl1pPr>
          </a:lstStyle>
          <a:p>
            <a:r>
              <a:rPr lang="en-US"/>
              <a:t>2/3/20XX</a:t>
            </a:r>
          </a:p>
        </p:txBody>
      </p:sp>
      <p:sp>
        <p:nvSpPr>
          <p:cNvPr id="34" name="Footer Placeholder 4">
            <a:extLst>
              <a:ext uri="{FF2B5EF4-FFF2-40B4-BE49-F238E27FC236}">
                <a16:creationId xmlns:a16="http://schemas.microsoft.com/office/drawing/2014/main" id="{87E67E76-FFB5-50C5-FF6A-E58B5C5E9CD0}"/>
              </a:ext>
            </a:extLst>
          </p:cNvPr>
          <p:cNvSpPr>
            <a:spLocks noGrp="1"/>
          </p:cNvSpPr>
          <p:nvPr>
            <p:ph type="ftr" sz="quarter" idx="3"/>
          </p:nvPr>
        </p:nvSpPr>
        <p:spPr>
          <a:xfrm>
            <a:off x="3262313" y="6170490"/>
            <a:ext cx="5667375" cy="457200"/>
          </a:xfrm>
          <a:prstGeom prst="rect">
            <a:avLst/>
          </a:prstGeom>
        </p:spPr>
        <p:txBody>
          <a:bodyPr vert="horz" lIns="109728" tIns="109728" rIns="109728" bIns="91440" rtlCol="0" anchor="ctr"/>
          <a:lstStyle>
            <a:lvl1pPr algn="l">
              <a:defRPr sz="1100" cap="all" spc="0" baseline="0">
                <a:solidFill>
                  <a:schemeClr val="tx1">
                    <a:lumMod val="75000"/>
                    <a:lumOff val="25000"/>
                  </a:schemeClr>
                </a:solidFill>
                <a:latin typeface="+mj-lt"/>
              </a:defRPr>
            </a:lvl1pPr>
          </a:lstStyle>
          <a:p>
            <a:pPr algn="ctr"/>
            <a:r>
              <a:rPr lang="en-US"/>
              <a:t>Presentation Title</a:t>
            </a:r>
          </a:p>
        </p:txBody>
      </p:sp>
      <p:sp>
        <p:nvSpPr>
          <p:cNvPr id="35" name="Slide Number Placeholder 5">
            <a:extLst>
              <a:ext uri="{FF2B5EF4-FFF2-40B4-BE49-F238E27FC236}">
                <a16:creationId xmlns:a16="http://schemas.microsoft.com/office/drawing/2014/main" id="{98410436-9061-8BE1-1DB8-6FB357957092}"/>
              </a:ext>
            </a:extLst>
          </p:cNvPr>
          <p:cNvSpPr>
            <a:spLocks noGrp="1"/>
          </p:cNvSpPr>
          <p:nvPr>
            <p:ph type="sldNum" sz="quarter" idx="11"/>
          </p:nvPr>
        </p:nvSpPr>
        <p:spPr>
          <a:xfrm>
            <a:off x="9105900" y="6170490"/>
            <a:ext cx="2405062"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fld id="{FAEF9944-A4F6-4C59-AEBD-678D6480B8EA}" type="slidenum">
              <a:rPr lang="en-US" smtClean="0"/>
              <a:pPr/>
              <a:t>‹#›</a:t>
            </a:fld>
            <a:endParaRPr lang="en-US"/>
          </a:p>
        </p:txBody>
      </p:sp>
      <p:sp>
        <p:nvSpPr>
          <p:cNvPr id="36" name="Freeform: Shape 35">
            <a:extLst>
              <a:ext uri="{FF2B5EF4-FFF2-40B4-BE49-F238E27FC236}">
                <a16:creationId xmlns:a16="http://schemas.microsoft.com/office/drawing/2014/main" id="{F35E0A7A-102F-55C8-7283-8F09BF36C28B}"/>
              </a:ext>
              <a:ext uri="{C183D7F6-B498-43B3-948B-1728B52AA6E4}">
                <adec:decorative xmlns:adec="http://schemas.microsoft.com/office/drawing/2017/decorative" val="1"/>
              </a:ext>
            </a:extLst>
          </p:cNvPr>
          <p:cNvSpPr/>
          <p:nvPr userDrawn="1"/>
        </p:nvSpPr>
        <p:spPr>
          <a:xfrm rot="1841628">
            <a:off x="3504643" y="-541126"/>
            <a:ext cx="1212988" cy="1154015"/>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C4B8D0F3-E033-9691-B7E1-8D5D45A71479}"/>
              </a:ext>
              <a:ext uri="{C183D7F6-B498-43B3-948B-1728B52AA6E4}">
                <adec:decorative xmlns:adec="http://schemas.microsoft.com/office/drawing/2017/decorative" val="1"/>
              </a:ext>
            </a:extLst>
          </p:cNvPr>
          <p:cNvSpPr/>
          <p:nvPr userDrawn="1"/>
        </p:nvSpPr>
        <p:spPr>
          <a:xfrm rot="1841628">
            <a:off x="3458501" y="-587364"/>
            <a:ext cx="1305272" cy="1246491"/>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362131FA-FC90-4A47-187E-64BCE443882D}"/>
              </a:ext>
              <a:ext uri="{C183D7F6-B498-43B3-948B-1728B52AA6E4}">
                <adec:decorative xmlns:adec="http://schemas.microsoft.com/office/drawing/2017/decorative" val="1"/>
              </a:ext>
            </a:extLst>
          </p:cNvPr>
          <p:cNvSpPr/>
          <p:nvPr userDrawn="1"/>
        </p:nvSpPr>
        <p:spPr>
          <a:xfrm rot="1841628">
            <a:off x="3557643" y="-479632"/>
            <a:ext cx="1106988" cy="1031027"/>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9" name="Freeform: Shape 38">
            <a:extLst>
              <a:ext uri="{FF2B5EF4-FFF2-40B4-BE49-F238E27FC236}">
                <a16:creationId xmlns:a16="http://schemas.microsoft.com/office/drawing/2014/main" id="{B3416236-7985-B152-0924-0AC79CD101C5}"/>
              </a:ext>
              <a:ext uri="{C183D7F6-B498-43B3-948B-1728B52AA6E4}">
                <adec:decorative xmlns:adec="http://schemas.microsoft.com/office/drawing/2017/decorative" val="1"/>
              </a:ext>
            </a:extLst>
          </p:cNvPr>
          <p:cNvSpPr/>
          <p:nvPr userDrawn="1"/>
        </p:nvSpPr>
        <p:spPr>
          <a:xfrm rot="1841628">
            <a:off x="3631677" y="-428684"/>
            <a:ext cx="958921" cy="929130"/>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blipFill>
            <a:blip r:embed="rId3" cstate="print">
              <a:duotone>
                <a:prstClr val="black"/>
                <a:schemeClr val="accent3">
                  <a:tint val="45000"/>
                  <a:satMod val="400000"/>
                </a:schemeClr>
              </a:duotone>
              <a:extLst>
                <a:ext uri="{28A0092B-C50C-407E-A947-70E740481C1C}">
                  <a14:useLocalDpi xmlns:a14="http://schemas.microsoft.com/office/drawing/2010/main"/>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1404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4E3F24E-E096-FA5F-505F-0482258E63E5}"/>
              </a:ext>
            </a:extLst>
          </p:cNvPr>
          <p:cNvSpPr>
            <a:spLocks noGrp="1"/>
          </p:cNvSpPr>
          <p:nvPr>
            <p:ph type="dt" sz="half" idx="2"/>
          </p:nvPr>
        </p:nvSpPr>
        <p:spPr>
          <a:xfrm>
            <a:off x="681039" y="6170491"/>
            <a:ext cx="2405062" cy="457200"/>
          </a:xfrm>
          <a:prstGeom prst="rect">
            <a:avLst/>
          </a:prstGeom>
        </p:spPr>
        <p:txBody>
          <a:bodyPr vert="horz" lIns="109728" tIns="109728" rIns="109728" bIns="91440" rtlCol="0" anchor="ctr"/>
          <a:lstStyle>
            <a:lvl1pPr algn="l">
              <a:defRPr sz="1100" spc="0" baseline="0">
                <a:solidFill>
                  <a:schemeClr val="tx1">
                    <a:lumMod val="75000"/>
                    <a:lumOff val="25000"/>
                  </a:schemeClr>
                </a:solidFill>
                <a:latin typeface="+mj-lt"/>
              </a:defRPr>
            </a:lvl1pPr>
          </a:lstStyle>
          <a:p>
            <a:r>
              <a:rPr lang="en-US"/>
              <a:t>2/3/20XX</a:t>
            </a:r>
          </a:p>
        </p:txBody>
      </p:sp>
      <p:sp>
        <p:nvSpPr>
          <p:cNvPr id="3" name="Footer Placeholder 4">
            <a:extLst>
              <a:ext uri="{FF2B5EF4-FFF2-40B4-BE49-F238E27FC236}">
                <a16:creationId xmlns:a16="http://schemas.microsoft.com/office/drawing/2014/main" id="{C0BA1D06-6815-D580-A810-E262AAE052DE}"/>
              </a:ext>
            </a:extLst>
          </p:cNvPr>
          <p:cNvSpPr>
            <a:spLocks noGrp="1"/>
          </p:cNvSpPr>
          <p:nvPr>
            <p:ph type="ftr" sz="quarter" idx="3"/>
          </p:nvPr>
        </p:nvSpPr>
        <p:spPr>
          <a:xfrm>
            <a:off x="3262313" y="6170490"/>
            <a:ext cx="5667375" cy="457200"/>
          </a:xfrm>
          <a:prstGeom prst="rect">
            <a:avLst/>
          </a:prstGeom>
        </p:spPr>
        <p:txBody>
          <a:bodyPr vert="horz" lIns="109728" tIns="109728" rIns="109728" bIns="91440" rtlCol="0" anchor="ctr"/>
          <a:lstStyle>
            <a:lvl1pPr algn="l">
              <a:defRPr sz="1100" cap="all" spc="0" baseline="0">
                <a:solidFill>
                  <a:schemeClr val="tx1">
                    <a:lumMod val="75000"/>
                    <a:lumOff val="25000"/>
                  </a:schemeClr>
                </a:solidFill>
                <a:latin typeface="+mj-lt"/>
              </a:defRPr>
            </a:lvl1pPr>
          </a:lstStyle>
          <a:p>
            <a:pPr algn="ctr"/>
            <a:r>
              <a:rPr lang="en-US"/>
              <a:t>Presentation Title</a:t>
            </a:r>
          </a:p>
        </p:txBody>
      </p:sp>
      <p:sp>
        <p:nvSpPr>
          <p:cNvPr id="4" name="Slide Number Placeholder 5">
            <a:extLst>
              <a:ext uri="{FF2B5EF4-FFF2-40B4-BE49-F238E27FC236}">
                <a16:creationId xmlns:a16="http://schemas.microsoft.com/office/drawing/2014/main" id="{906889FD-F7D6-A52A-BAFB-793A0AA86CF7}"/>
              </a:ext>
            </a:extLst>
          </p:cNvPr>
          <p:cNvSpPr>
            <a:spLocks noGrp="1"/>
          </p:cNvSpPr>
          <p:nvPr>
            <p:ph type="sldNum" sz="quarter" idx="4"/>
          </p:nvPr>
        </p:nvSpPr>
        <p:spPr>
          <a:xfrm>
            <a:off x="9105900" y="6170490"/>
            <a:ext cx="2405062"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fld id="{FAEF9944-A4F6-4C59-AEBD-678D6480B8EA}" type="slidenum">
              <a:rPr lang="en-US" smtClean="0"/>
              <a:pPr/>
              <a:t>‹#›</a:t>
            </a:fld>
            <a:endParaRPr lang="en-US"/>
          </a:p>
        </p:txBody>
      </p:sp>
    </p:spTree>
    <p:extLst>
      <p:ext uri="{BB962C8B-B14F-4D97-AF65-F5344CB8AC3E}">
        <p14:creationId xmlns:p14="http://schemas.microsoft.com/office/powerpoint/2010/main" val="2697493924"/>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FD94275-EC93-C87A-6BBB-425F15188230}"/>
              </a:ext>
              <a:ext uri="{C183D7F6-B498-43B3-948B-1728B52AA6E4}">
                <adec:decorative xmlns:adec="http://schemas.microsoft.com/office/drawing/2017/decorative" val="1"/>
              </a:ext>
            </a:extLst>
          </p:cNvPr>
          <p:cNvSpPr/>
          <p:nvPr userDrawn="1"/>
        </p:nvSpPr>
        <p:spPr>
          <a:xfrm>
            <a:off x="7199519" y="2688324"/>
            <a:ext cx="840963" cy="840963"/>
          </a:xfrm>
          <a:prstGeom prst="ellipse">
            <a:avLst/>
          </a:prstGeom>
          <a:solidFill>
            <a:schemeClr val="accent3">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4" name="Oval 3">
            <a:extLst>
              <a:ext uri="{FF2B5EF4-FFF2-40B4-BE49-F238E27FC236}">
                <a16:creationId xmlns:a16="http://schemas.microsoft.com/office/drawing/2014/main" id="{667DDEA5-75C4-FF17-3A23-7ECAF0CD4B61}"/>
              </a:ext>
              <a:ext uri="{C183D7F6-B498-43B3-948B-1728B52AA6E4}">
                <adec:decorative xmlns:adec="http://schemas.microsoft.com/office/drawing/2017/decorative" val="1"/>
              </a:ext>
            </a:extLst>
          </p:cNvPr>
          <p:cNvSpPr/>
          <p:nvPr userDrawn="1"/>
        </p:nvSpPr>
        <p:spPr>
          <a:xfrm>
            <a:off x="10247518" y="2688324"/>
            <a:ext cx="840963" cy="840963"/>
          </a:xfrm>
          <a:prstGeom prst="ellipse">
            <a:avLst/>
          </a:prstGeom>
          <a:solidFill>
            <a:schemeClr val="accent3">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BE36D08-1D47-1B17-EFCA-4F96B6E713C3}"/>
              </a:ext>
              <a:ext uri="{C183D7F6-B498-43B3-948B-1728B52AA6E4}">
                <adec:decorative xmlns:adec="http://schemas.microsoft.com/office/drawing/2017/decorative" val="1"/>
              </a:ext>
            </a:extLst>
          </p:cNvPr>
          <p:cNvSpPr/>
          <p:nvPr userDrawn="1"/>
        </p:nvSpPr>
        <p:spPr>
          <a:xfrm>
            <a:off x="4151519" y="2688324"/>
            <a:ext cx="840963" cy="840963"/>
          </a:xfrm>
          <a:prstGeom prst="ellipse">
            <a:avLst/>
          </a:prstGeom>
          <a:solidFill>
            <a:schemeClr val="accent6">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A0E23803-C97E-0679-3488-8C245D767955}"/>
              </a:ext>
              <a:ext uri="{C183D7F6-B498-43B3-948B-1728B52AA6E4}">
                <adec:decorative xmlns:adec="http://schemas.microsoft.com/office/drawing/2017/decorative" val="1"/>
              </a:ext>
            </a:extLst>
          </p:cNvPr>
          <p:cNvSpPr/>
          <p:nvPr userDrawn="1"/>
        </p:nvSpPr>
        <p:spPr>
          <a:xfrm>
            <a:off x="1098662" y="2688324"/>
            <a:ext cx="840963" cy="840963"/>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E23D0-0FF0-42C6-B15F-A719DFDD5264}"/>
              </a:ext>
            </a:extLst>
          </p:cNvPr>
          <p:cNvSpPr>
            <a:spLocks noGrp="1"/>
          </p:cNvSpPr>
          <p:nvPr>
            <p:ph type="title" hasCustomPrompt="1"/>
          </p:nvPr>
        </p:nvSpPr>
        <p:spPr>
          <a:xfrm>
            <a:off x="230124" y="457199"/>
            <a:ext cx="11731752" cy="1164565"/>
          </a:xfrm>
        </p:spPr>
        <p:txBody>
          <a:bodyPr/>
          <a:lstStyle>
            <a:lvl1pPr>
              <a:defRPr/>
            </a:lvl1pPr>
          </a:lstStyle>
          <a:p>
            <a:r>
              <a:rPr lang="en-US" dirty="0"/>
              <a:t>Click to add title</a:t>
            </a:r>
          </a:p>
        </p:txBody>
      </p:sp>
      <p:sp>
        <p:nvSpPr>
          <p:cNvPr id="35" name="Picture Placeholder 34">
            <a:extLst>
              <a:ext uri="{FF2B5EF4-FFF2-40B4-BE49-F238E27FC236}">
                <a16:creationId xmlns:a16="http://schemas.microsoft.com/office/drawing/2014/main" id="{EAA216C1-AB2E-40F5-9FEB-99A051529BBC}"/>
              </a:ext>
            </a:extLst>
          </p:cNvPr>
          <p:cNvSpPr>
            <a:spLocks noGrp="1"/>
          </p:cNvSpPr>
          <p:nvPr>
            <p:ph type="pic" sz="quarter" idx="10"/>
          </p:nvPr>
        </p:nvSpPr>
        <p:spPr>
          <a:xfrm>
            <a:off x="1361591" y="2616354"/>
            <a:ext cx="887413" cy="889000"/>
          </a:xfrm>
        </p:spPr>
        <p:txBody>
          <a:bodyPr>
            <a:normAutofit/>
          </a:bodyPr>
          <a:lstStyle>
            <a:lvl1pPr marL="0" indent="0" algn="ctr">
              <a:buNone/>
              <a:defRPr sz="900"/>
            </a:lvl1pPr>
          </a:lstStyle>
          <a:p>
            <a:r>
              <a:rPr lang="en-US" dirty="0"/>
              <a:t>Click icon to add picture</a:t>
            </a:r>
          </a:p>
        </p:txBody>
      </p:sp>
      <p:sp>
        <p:nvSpPr>
          <p:cNvPr id="47" name="Text Placeholder 46">
            <a:extLst>
              <a:ext uri="{FF2B5EF4-FFF2-40B4-BE49-F238E27FC236}">
                <a16:creationId xmlns:a16="http://schemas.microsoft.com/office/drawing/2014/main" id="{ED77457B-088A-4D58-BA8E-B758F3A6A0B0}"/>
              </a:ext>
            </a:extLst>
          </p:cNvPr>
          <p:cNvSpPr>
            <a:spLocks noGrp="1"/>
          </p:cNvSpPr>
          <p:nvPr>
            <p:ph type="body" sz="quarter" idx="18" hasCustomPrompt="1"/>
          </p:nvPr>
        </p:nvSpPr>
        <p:spPr>
          <a:xfrm>
            <a:off x="233457"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0" name="Text Placeholder 39">
            <a:extLst>
              <a:ext uri="{FF2B5EF4-FFF2-40B4-BE49-F238E27FC236}">
                <a16:creationId xmlns:a16="http://schemas.microsoft.com/office/drawing/2014/main" id="{26074907-686A-4144-BB8F-791A360F4CA9}"/>
              </a:ext>
            </a:extLst>
          </p:cNvPr>
          <p:cNvSpPr>
            <a:spLocks noGrp="1"/>
          </p:cNvSpPr>
          <p:nvPr>
            <p:ph type="body" sz="quarter" idx="14" hasCustomPrompt="1"/>
          </p:nvPr>
        </p:nvSpPr>
        <p:spPr>
          <a:xfrm>
            <a:off x="439643" y="4491306"/>
            <a:ext cx="2158999"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36" name="Picture Placeholder 34">
            <a:extLst>
              <a:ext uri="{FF2B5EF4-FFF2-40B4-BE49-F238E27FC236}">
                <a16:creationId xmlns:a16="http://schemas.microsoft.com/office/drawing/2014/main" id="{FAEA8B42-3F7F-41AD-BABE-4EEB23482AE7}"/>
              </a:ext>
            </a:extLst>
          </p:cNvPr>
          <p:cNvSpPr>
            <a:spLocks noGrp="1"/>
          </p:cNvSpPr>
          <p:nvPr>
            <p:ph type="pic" sz="quarter" idx="11"/>
          </p:nvPr>
        </p:nvSpPr>
        <p:spPr>
          <a:xfrm>
            <a:off x="4420929" y="2616354"/>
            <a:ext cx="887413" cy="889000"/>
          </a:xfrm>
        </p:spPr>
        <p:txBody>
          <a:bodyPr>
            <a:normAutofit/>
          </a:bodyPr>
          <a:lstStyle>
            <a:lvl1pPr marL="0" indent="0" algn="ctr">
              <a:buNone/>
              <a:defRPr sz="900"/>
            </a:lvl1pPr>
          </a:lstStyle>
          <a:p>
            <a:r>
              <a:rPr lang="en-US" dirty="0"/>
              <a:t>Click icon to add picture</a:t>
            </a:r>
          </a:p>
        </p:txBody>
      </p:sp>
      <p:sp>
        <p:nvSpPr>
          <p:cNvPr id="48" name="Text Placeholder 46">
            <a:extLst>
              <a:ext uri="{FF2B5EF4-FFF2-40B4-BE49-F238E27FC236}">
                <a16:creationId xmlns:a16="http://schemas.microsoft.com/office/drawing/2014/main" id="{DD29B92B-5D6C-4077-8F1A-743E03C13A11}"/>
              </a:ext>
            </a:extLst>
          </p:cNvPr>
          <p:cNvSpPr>
            <a:spLocks noGrp="1"/>
          </p:cNvSpPr>
          <p:nvPr>
            <p:ph type="body" sz="quarter" idx="19" hasCustomPrompt="1"/>
          </p:nvPr>
        </p:nvSpPr>
        <p:spPr>
          <a:xfrm>
            <a:off x="3281457"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1" name="Text Placeholder 39">
            <a:extLst>
              <a:ext uri="{FF2B5EF4-FFF2-40B4-BE49-F238E27FC236}">
                <a16:creationId xmlns:a16="http://schemas.microsoft.com/office/drawing/2014/main" id="{008E0623-EC20-45C5-91A6-0F11089BC4D6}"/>
              </a:ext>
            </a:extLst>
          </p:cNvPr>
          <p:cNvSpPr>
            <a:spLocks noGrp="1"/>
          </p:cNvSpPr>
          <p:nvPr>
            <p:ph type="body" sz="quarter" idx="15" hasCustomPrompt="1"/>
          </p:nvPr>
        </p:nvSpPr>
        <p:spPr>
          <a:xfrm>
            <a:off x="3580136"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37" name="Picture Placeholder 34">
            <a:extLst>
              <a:ext uri="{FF2B5EF4-FFF2-40B4-BE49-F238E27FC236}">
                <a16:creationId xmlns:a16="http://schemas.microsoft.com/office/drawing/2014/main" id="{7567D676-2C80-4141-893B-11FCC59F8435}"/>
              </a:ext>
            </a:extLst>
          </p:cNvPr>
          <p:cNvSpPr>
            <a:spLocks noGrp="1"/>
          </p:cNvSpPr>
          <p:nvPr>
            <p:ph type="pic" sz="quarter" idx="12"/>
          </p:nvPr>
        </p:nvSpPr>
        <p:spPr>
          <a:xfrm>
            <a:off x="7407299" y="2616354"/>
            <a:ext cx="887413" cy="889000"/>
          </a:xfrm>
        </p:spPr>
        <p:txBody>
          <a:bodyPr>
            <a:normAutofit/>
          </a:bodyPr>
          <a:lstStyle>
            <a:lvl1pPr marL="0" indent="0" algn="ctr">
              <a:buNone/>
              <a:defRPr sz="900"/>
            </a:lvl1pPr>
          </a:lstStyle>
          <a:p>
            <a:r>
              <a:rPr lang="en-US" dirty="0"/>
              <a:t>Click icon to add picture</a:t>
            </a:r>
          </a:p>
        </p:txBody>
      </p:sp>
      <p:sp>
        <p:nvSpPr>
          <p:cNvPr id="49" name="Text Placeholder 46">
            <a:extLst>
              <a:ext uri="{FF2B5EF4-FFF2-40B4-BE49-F238E27FC236}">
                <a16:creationId xmlns:a16="http://schemas.microsoft.com/office/drawing/2014/main" id="{13F3E81B-98F9-43EF-B142-E08146C84EC6}"/>
              </a:ext>
            </a:extLst>
          </p:cNvPr>
          <p:cNvSpPr>
            <a:spLocks noGrp="1"/>
          </p:cNvSpPr>
          <p:nvPr>
            <p:ph type="body" sz="quarter" idx="20" hasCustomPrompt="1"/>
          </p:nvPr>
        </p:nvSpPr>
        <p:spPr>
          <a:xfrm>
            <a:off x="6326144"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4" name="Text Placeholder 39">
            <a:extLst>
              <a:ext uri="{FF2B5EF4-FFF2-40B4-BE49-F238E27FC236}">
                <a16:creationId xmlns:a16="http://schemas.microsoft.com/office/drawing/2014/main" id="{61293D0A-B2E6-4C99-A936-14475FCCE59B}"/>
              </a:ext>
            </a:extLst>
          </p:cNvPr>
          <p:cNvSpPr>
            <a:spLocks noGrp="1"/>
          </p:cNvSpPr>
          <p:nvPr>
            <p:ph type="body" sz="quarter" idx="16" hasCustomPrompt="1"/>
          </p:nvPr>
        </p:nvSpPr>
        <p:spPr>
          <a:xfrm>
            <a:off x="6628138"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38" name="Picture Placeholder 34">
            <a:extLst>
              <a:ext uri="{FF2B5EF4-FFF2-40B4-BE49-F238E27FC236}">
                <a16:creationId xmlns:a16="http://schemas.microsoft.com/office/drawing/2014/main" id="{6F952DCC-32A4-47A9-94B1-DD217C6081C8}"/>
              </a:ext>
            </a:extLst>
          </p:cNvPr>
          <p:cNvSpPr>
            <a:spLocks noGrp="1"/>
          </p:cNvSpPr>
          <p:nvPr>
            <p:ph type="pic" sz="quarter" idx="13"/>
          </p:nvPr>
        </p:nvSpPr>
        <p:spPr>
          <a:xfrm>
            <a:off x="10456949" y="2616354"/>
            <a:ext cx="887413" cy="889000"/>
          </a:xfrm>
        </p:spPr>
        <p:txBody>
          <a:bodyPr>
            <a:normAutofit/>
          </a:bodyPr>
          <a:lstStyle>
            <a:lvl1pPr marL="0" indent="0" algn="ctr">
              <a:buNone/>
              <a:defRPr sz="900"/>
            </a:lvl1pPr>
          </a:lstStyle>
          <a:p>
            <a:r>
              <a:rPr lang="en-US" dirty="0"/>
              <a:t>Click icon to add picture</a:t>
            </a:r>
          </a:p>
        </p:txBody>
      </p:sp>
      <p:sp>
        <p:nvSpPr>
          <p:cNvPr id="50" name="Text Placeholder 46">
            <a:extLst>
              <a:ext uri="{FF2B5EF4-FFF2-40B4-BE49-F238E27FC236}">
                <a16:creationId xmlns:a16="http://schemas.microsoft.com/office/drawing/2014/main" id="{DBC70D5F-BACB-4A84-A4D0-71ECD4393E28}"/>
              </a:ext>
            </a:extLst>
          </p:cNvPr>
          <p:cNvSpPr>
            <a:spLocks noGrp="1"/>
          </p:cNvSpPr>
          <p:nvPr>
            <p:ph type="body" sz="quarter" idx="21" hasCustomPrompt="1"/>
          </p:nvPr>
        </p:nvSpPr>
        <p:spPr>
          <a:xfrm>
            <a:off x="9374144"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5" name="Text Placeholder 39">
            <a:extLst>
              <a:ext uri="{FF2B5EF4-FFF2-40B4-BE49-F238E27FC236}">
                <a16:creationId xmlns:a16="http://schemas.microsoft.com/office/drawing/2014/main" id="{1527FC22-EC4A-4577-9F30-4B76AC7BCE0A}"/>
              </a:ext>
            </a:extLst>
          </p:cNvPr>
          <p:cNvSpPr>
            <a:spLocks noGrp="1"/>
          </p:cNvSpPr>
          <p:nvPr>
            <p:ph type="body" sz="quarter" idx="17" hasCustomPrompt="1"/>
          </p:nvPr>
        </p:nvSpPr>
        <p:spPr>
          <a:xfrm>
            <a:off x="9676136"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grpSp>
        <p:nvGrpSpPr>
          <p:cNvPr id="12" name="Group 11">
            <a:extLst>
              <a:ext uri="{FF2B5EF4-FFF2-40B4-BE49-F238E27FC236}">
                <a16:creationId xmlns:a16="http://schemas.microsoft.com/office/drawing/2014/main" id="{B43A5E61-4930-643F-C870-0B885BD5D193}"/>
              </a:ext>
              <a:ext uri="{C183D7F6-B498-43B3-948B-1728B52AA6E4}">
                <adec:decorative xmlns:adec="http://schemas.microsoft.com/office/drawing/2017/decorative" val="1"/>
              </a:ext>
            </a:extLst>
          </p:cNvPr>
          <p:cNvGrpSpPr/>
          <p:nvPr userDrawn="1"/>
        </p:nvGrpSpPr>
        <p:grpSpPr>
          <a:xfrm>
            <a:off x="1434661" y="3748073"/>
            <a:ext cx="9317820" cy="168964"/>
            <a:chOff x="1434661" y="3748073"/>
            <a:chExt cx="9317820" cy="168964"/>
          </a:xfrm>
        </p:grpSpPr>
        <p:cxnSp>
          <p:nvCxnSpPr>
            <p:cNvPr id="7" name="Straight Connector 6">
              <a:extLst>
                <a:ext uri="{FF2B5EF4-FFF2-40B4-BE49-F238E27FC236}">
                  <a16:creationId xmlns:a16="http://schemas.microsoft.com/office/drawing/2014/main" id="{9C0B5E23-017C-98F8-56D6-A44D68237192}"/>
                </a:ext>
                <a:ext uri="{C183D7F6-B498-43B3-948B-1728B52AA6E4}">
                  <adec:decorative xmlns:adec="http://schemas.microsoft.com/office/drawing/2017/decorative" val="1"/>
                </a:ext>
              </a:extLst>
            </p:cNvPr>
            <p:cNvCxnSpPr>
              <a:cxnSpLocks/>
              <a:stCxn id="11" idx="6"/>
              <a:endCxn id="8" idx="2"/>
            </p:cNvCxnSpPr>
            <p:nvPr userDrawn="1"/>
          </p:nvCxnSpPr>
          <p:spPr>
            <a:xfrm flipH="1">
              <a:off x="1434661" y="3832555"/>
              <a:ext cx="9317820" cy="0"/>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8" name="Oval 7" descr="timeline markers">
              <a:extLst>
                <a:ext uri="{FF2B5EF4-FFF2-40B4-BE49-F238E27FC236}">
                  <a16:creationId xmlns:a16="http://schemas.microsoft.com/office/drawing/2014/main" id="{C9B4712F-53D8-B865-ED94-DB8B8FC12CF6}"/>
                </a:ext>
              </a:extLst>
            </p:cNvPr>
            <p:cNvSpPr/>
            <p:nvPr userDrawn="1"/>
          </p:nvSpPr>
          <p:spPr>
            <a:xfrm>
              <a:off x="1434661"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9" name="Oval 8" descr="timeline markers">
              <a:extLst>
                <a:ext uri="{FF2B5EF4-FFF2-40B4-BE49-F238E27FC236}">
                  <a16:creationId xmlns:a16="http://schemas.microsoft.com/office/drawing/2014/main" id="{2004C008-7BEB-2666-E302-67CE046DD70A}"/>
                </a:ext>
              </a:extLst>
            </p:cNvPr>
            <p:cNvSpPr/>
            <p:nvPr userDrawn="1"/>
          </p:nvSpPr>
          <p:spPr>
            <a:xfrm>
              <a:off x="4487518"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0" name="Oval 9" descr="timeline markers">
              <a:extLst>
                <a:ext uri="{FF2B5EF4-FFF2-40B4-BE49-F238E27FC236}">
                  <a16:creationId xmlns:a16="http://schemas.microsoft.com/office/drawing/2014/main" id="{091ECB05-AF52-EC56-7C38-6AE57F46F055}"/>
                </a:ext>
              </a:extLst>
            </p:cNvPr>
            <p:cNvSpPr/>
            <p:nvPr userDrawn="1"/>
          </p:nvSpPr>
          <p:spPr>
            <a:xfrm>
              <a:off x="7535518"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1" name="Oval 10" descr="timeline markers">
              <a:extLst>
                <a:ext uri="{FF2B5EF4-FFF2-40B4-BE49-F238E27FC236}">
                  <a16:creationId xmlns:a16="http://schemas.microsoft.com/office/drawing/2014/main" id="{9FA5B378-820A-AD6F-C2F7-12D55DA9E413}"/>
                </a:ext>
              </a:extLst>
            </p:cNvPr>
            <p:cNvSpPr/>
            <p:nvPr userDrawn="1"/>
          </p:nvSpPr>
          <p:spPr>
            <a:xfrm>
              <a:off x="10583517"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grpSp>
    </p:spTree>
    <p:extLst>
      <p:ext uri="{BB962C8B-B14F-4D97-AF65-F5344CB8AC3E}">
        <p14:creationId xmlns:p14="http://schemas.microsoft.com/office/powerpoint/2010/main" val="3352465989"/>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2F74C26D-17C1-BDA0-19BD-8D0D7B66B8AC}"/>
              </a:ext>
              <a:ext uri="{C183D7F6-B498-43B3-948B-1728B52AA6E4}">
                <adec:decorative xmlns:adec="http://schemas.microsoft.com/office/drawing/2017/decorative" val="1"/>
              </a:ext>
            </a:extLst>
          </p:cNvPr>
          <p:cNvGrpSpPr/>
          <p:nvPr userDrawn="1"/>
        </p:nvGrpSpPr>
        <p:grpSpPr>
          <a:xfrm>
            <a:off x="976547" y="1458965"/>
            <a:ext cx="10278189" cy="5752254"/>
            <a:chOff x="976547" y="1458965"/>
            <a:chExt cx="10278189" cy="5752254"/>
          </a:xfrm>
        </p:grpSpPr>
        <p:grpSp>
          <p:nvGrpSpPr>
            <p:cNvPr id="9" name="Group 8" descr="timeline">
              <a:extLst>
                <a:ext uri="{FF2B5EF4-FFF2-40B4-BE49-F238E27FC236}">
                  <a16:creationId xmlns:a16="http://schemas.microsoft.com/office/drawing/2014/main" id="{951A9006-1AA5-8FDD-7DF7-819B24CF74B4}"/>
                </a:ext>
              </a:extLst>
            </p:cNvPr>
            <p:cNvGrpSpPr/>
            <p:nvPr userDrawn="1"/>
          </p:nvGrpSpPr>
          <p:grpSpPr>
            <a:xfrm>
              <a:off x="976547" y="1458965"/>
              <a:ext cx="10278189" cy="5752254"/>
              <a:chOff x="976547" y="1458965"/>
              <a:chExt cx="10278189" cy="5752254"/>
            </a:xfrm>
          </p:grpSpPr>
          <p:grpSp>
            <p:nvGrpSpPr>
              <p:cNvPr id="10" name="Group 9">
                <a:extLst>
                  <a:ext uri="{FF2B5EF4-FFF2-40B4-BE49-F238E27FC236}">
                    <a16:creationId xmlns:a16="http://schemas.microsoft.com/office/drawing/2014/main" id="{ADD408A8-97F2-7E05-F618-3BB598061DEA}"/>
                  </a:ext>
                </a:extLst>
              </p:cNvPr>
              <p:cNvGrpSpPr/>
              <p:nvPr/>
            </p:nvGrpSpPr>
            <p:grpSpPr>
              <a:xfrm rot="5400000" flipH="1">
                <a:off x="9555848" y="2219844"/>
                <a:ext cx="1624126" cy="1773651"/>
                <a:chOff x="6415077" y="1171530"/>
                <a:chExt cx="1890380" cy="1890380"/>
              </a:xfrm>
            </p:grpSpPr>
            <p:sp>
              <p:nvSpPr>
                <p:cNvPr id="19" name="Arc 18">
                  <a:extLst>
                    <a:ext uri="{FF2B5EF4-FFF2-40B4-BE49-F238E27FC236}">
                      <a16:creationId xmlns:a16="http://schemas.microsoft.com/office/drawing/2014/main" id="{D77258D4-274F-76CE-B5FA-8B62FC13BF3A}"/>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Arc 19">
                  <a:extLst>
                    <a:ext uri="{FF2B5EF4-FFF2-40B4-BE49-F238E27FC236}">
                      <a16:creationId xmlns:a16="http://schemas.microsoft.com/office/drawing/2014/main" id="{ED37F8D3-A985-DE19-B607-FF73FF4E1DA1}"/>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CCA47E25-A2AE-4878-E96E-6F761C04E974}"/>
                  </a:ext>
                </a:extLst>
              </p:cNvPr>
              <p:cNvGrpSpPr/>
              <p:nvPr/>
            </p:nvGrpSpPr>
            <p:grpSpPr>
              <a:xfrm rot="16200000" flipH="1">
                <a:off x="1051310" y="3843465"/>
                <a:ext cx="1624126" cy="1773651"/>
                <a:chOff x="6415077" y="1171530"/>
                <a:chExt cx="1890380" cy="1890380"/>
              </a:xfrm>
            </p:grpSpPr>
            <p:sp>
              <p:nvSpPr>
                <p:cNvPr id="17" name="Arc 16">
                  <a:extLst>
                    <a:ext uri="{FF2B5EF4-FFF2-40B4-BE49-F238E27FC236}">
                      <a16:creationId xmlns:a16="http://schemas.microsoft.com/office/drawing/2014/main" id="{DFA60F46-4355-4061-61A1-068B43E6F976}"/>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Arc 17">
                  <a:extLst>
                    <a:ext uri="{FF2B5EF4-FFF2-40B4-BE49-F238E27FC236}">
                      <a16:creationId xmlns:a16="http://schemas.microsoft.com/office/drawing/2014/main" id="{A177BC1C-BB13-ECE7-6D9E-DB1A363D6E85}"/>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Arc 6">
                <a:extLst>
                  <a:ext uri="{FF2B5EF4-FFF2-40B4-BE49-F238E27FC236}">
                    <a16:creationId xmlns:a16="http://schemas.microsoft.com/office/drawing/2014/main" id="{8EAF3EDC-C75F-ACC6-C4FB-703F6A573A10}"/>
                  </a:ext>
                </a:extLst>
              </p:cNvPr>
              <p:cNvSpPr/>
              <p:nvPr/>
            </p:nvSpPr>
            <p:spPr>
              <a:xfrm rot="16200000" flipH="1">
                <a:off x="1705996" y="1478703"/>
                <a:ext cx="834433" cy="794957"/>
              </a:xfrm>
              <a:custGeom>
                <a:avLst/>
                <a:gdLst>
                  <a:gd name="connsiteX0" fmla="*/ 834432 w 1668865"/>
                  <a:gd name="connsiteY0" fmla="*/ 0 h 1589914"/>
                  <a:gd name="connsiteX1" fmla="*/ 1668865 w 1668865"/>
                  <a:gd name="connsiteY1" fmla="*/ 794957 h 1589914"/>
                  <a:gd name="connsiteX2" fmla="*/ 834433 w 1668865"/>
                  <a:gd name="connsiteY2" fmla="*/ 794957 h 1589914"/>
                  <a:gd name="connsiteX3" fmla="*/ 834432 w 1668865"/>
                  <a:gd name="connsiteY3" fmla="*/ 0 h 1589914"/>
                  <a:gd name="connsiteX0" fmla="*/ 834432 w 1668865"/>
                  <a:gd name="connsiteY0" fmla="*/ 0 h 1589914"/>
                  <a:gd name="connsiteX1" fmla="*/ 1668865 w 1668865"/>
                  <a:gd name="connsiteY1" fmla="*/ 794957 h 1589914"/>
                  <a:gd name="connsiteX0" fmla="*/ 0 w 834433"/>
                  <a:gd name="connsiteY0" fmla="*/ 0 h 794957"/>
                  <a:gd name="connsiteX1" fmla="*/ 834433 w 834433"/>
                  <a:gd name="connsiteY1" fmla="*/ 794957 h 794957"/>
                  <a:gd name="connsiteX2" fmla="*/ 1 w 834433"/>
                  <a:gd name="connsiteY2" fmla="*/ 794957 h 794957"/>
                  <a:gd name="connsiteX3" fmla="*/ 0 w 834433"/>
                  <a:gd name="connsiteY3" fmla="*/ 0 h 794957"/>
                  <a:gd name="connsiteX0" fmla="*/ 64295 w 834433"/>
                  <a:gd name="connsiteY0" fmla="*/ 0 h 794957"/>
                  <a:gd name="connsiteX1" fmla="*/ 834433 w 834433"/>
                  <a:gd name="connsiteY1" fmla="*/ 794957 h 794957"/>
                </a:gdLst>
                <a:ahLst/>
                <a:cxnLst>
                  <a:cxn ang="0">
                    <a:pos x="connsiteX0" y="connsiteY0"/>
                  </a:cxn>
                  <a:cxn ang="0">
                    <a:pos x="connsiteX1" y="connsiteY1"/>
                  </a:cxn>
                </a:cxnLst>
                <a:rect l="l" t="t" r="r" b="b"/>
                <a:pathLst>
                  <a:path w="834433" h="794957" stroke="0" extrusionOk="0">
                    <a:moveTo>
                      <a:pt x="0" y="0"/>
                    </a:moveTo>
                    <a:cubicBezTo>
                      <a:pt x="460845" y="0"/>
                      <a:pt x="834433" y="355914"/>
                      <a:pt x="834433" y="794957"/>
                    </a:cubicBezTo>
                    <a:lnTo>
                      <a:pt x="1" y="794957"/>
                    </a:lnTo>
                    <a:cubicBezTo>
                      <a:pt x="1" y="529971"/>
                      <a:pt x="0" y="264986"/>
                      <a:pt x="0" y="0"/>
                    </a:cubicBezTo>
                    <a:close/>
                  </a:path>
                  <a:path w="834433" h="794957" fill="none">
                    <a:moveTo>
                      <a:pt x="64295" y="0"/>
                    </a:moveTo>
                    <a:cubicBezTo>
                      <a:pt x="525140" y="0"/>
                      <a:pt x="834433" y="355914"/>
                      <a:pt x="834433" y="794957"/>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Arc 12">
                <a:extLst>
                  <a:ext uri="{FF2B5EF4-FFF2-40B4-BE49-F238E27FC236}">
                    <a16:creationId xmlns:a16="http://schemas.microsoft.com/office/drawing/2014/main" id="{B90160A2-070D-AACD-0074-4999FFF4D544}"/>
                  </a:ext>
                </a:extLst>
              </p:cNvPr>
              <p:cNvSpPr/>
              <p:nvPr/>
            </p:nvSpPr>
            <p:spPr>
              <a:xfrm rot="5400000" flipH="1">
                <a:off x="5908738" y="5581830"/>
                <a:ext cx="1668865" cy="1589914"/>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ABCB79CD-8D80-B3F8-BE1C-E874A86968E9}"/>
                  </a:ext>
                </a:extLst>
              </p:cNvPr>
              <p:cNvCxnSpPr>
                <a:cxnSpLocks/>
              </p:cNvCxnSpPr>
              <p:nvPr/>
            </p:nvCxnSpPr>
            <p:spPr>
              <a:xfrm flipH="1">
                <a:off x="2489536" y="2293398"/>
                <a:ext cx="78959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215B517-FF7C-6AAF-C73A-64C1E3D882C4}"/>
                  </a:ext>
                </a:extLst>
              </p:cNvPr>
              <p:cNvCxnSpPr>
                <a:cxnSpLocks/>
              </p:cNvCxnSpPr>
              <p:nvPr/>
            </p:nvCxnSpPr>
            <p:spPr>
              <a:xfrm flipH="1">
                <a:off x="1849703" y="3918227"/>
                <a:ext cx="85357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6ECD0F-5724-6B4D-C64B-ED19DB331BF9}"/>
                  </a:ext>
                </a:extLst>
              </p:cNvPr>
              <p:cNvCxnSpPr>
                <a:cxnSpLocks/>
                <a:stCxn id="13" idx="2"/>
              </p:cNvCxnSpPr>
              <p:nvPr/>
            </p:nvCxnSpPr>
            <p:spPr>
              <a:xfrm flipH="1" flipV="1">
                <a:off x="1849705" y="5542113"/>
                <a:ext cx="4893466" cy="2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20" descr="timeline markers">
              <a:extLst>
                <a:ext uri="{FF2B5EF4-FFF2-40B4-BE49-F238E27FC236}">
                  <a16:creationId xmlns:a16="http://schemas.microsoft.com/office/drawing/2014/main" id="{CF064689-14DA-175E-3ABE-2D82B0BBFD72}"/>
                </a:ext>
              </a:extLst>
            </p:cNvPr>
            <p:cNvSpPr/>
            <p:nvPr userDrawn="1"/>
          </p:nvSpPr>
          <p:spPr>
            <a:xfrm>
              <a:off x="1656253" y="1528909"/>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2" name="Oval 21" descr="timeline markers">
              <a:extLst>
                <a:ext uri="{FF2B5EF4-FFF2-40B4-BE49-F238E27FC236}">
                  <a16:creationId xmlns:a16="http://schemas.microsoft.com/office/drawing/2014/main" id="{880D28FE-F3D4-412B-6061-26504D1866FF}"/>
                </a:ext>
              </a:extLst>
            </p:cNvPr>
            <p:cNvSpPr/>
            <p:nvPr userDrawn="1"/>
          </p:nvSpPr>
          <p:spPr>
            <a:xfrm>
              <a:off x="7453646" y="6285904"/>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3" name="Oval 22" descr="timeline markers">
              <a:extLst>
                <a:ext uri="{FF2B5EF4-FFF2-40B4-BE49-F238E27FC236}">
                  <a16:creationId xmlns:a16="http://schemas.microsoft.com/office/drawing/2014/main" id="{F27EC31D-ECF7-2506-30B4-722935FA9D3D}"/>
                </a:ext>
              </a:extLst>
            </p:cNvPr>
            <p:cNvSpPr/>
            <p:nvPr userDrawn="1"/>
          </p:nvSpPr>
          <p:spPr>
            <a:xfrm>
              <a:off x="9081504" y="2210200"/>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4" name="Oval 23" descr="timeline markers">
              <a:extLst>
                <a:ext uri="{FF2B5EF4-FFF2-40B4-BE49-F238E27FC236}">
                  <a16:creationId xmlns:a16="http://schemas.microsoft.com/office/drawing/2014/main" id="{13B9CBFF-A217-66BA-8175-67EA0304CEC7}"/>
                </a:ext>
              </a:extLst>
            </p:cNvPr>
            <p:cNvSpPr/>
            <p:nvPr userDrawn="1"/>
          </p:nvSpPr>
          <p:spPr>
            <a:xfrm>
              <a:off x="4499321" y="2210200"/>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5" name="Oval 24" descr="timeline markers">
              <a:extLst>
                <a:ext uri="{FF2B5EF4-FFF2-40B4-BE49-F238E27FC236}">
                  <a16:creationId xmlns:a16="http://schemas.microsoft.com/office/drawing/2014/main" id="{F5F5709F-F6ED-0A7B-9226-0276EEE9CBFF}"/>
                </a:ext>
              </a:extLst>
            </p:cNvPr>
            <p:cNvSpPr/>
            <p:nvPr userDrawn="1"/>
          </p:nvSpPr>
          <p:spPr>
            <a:xfrm>
              <a:off x="2665717" y="3835862"/>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6" name="Oval 25" descr="timeline markers">
              <a:extLst>
                <a:ext uri="{FF2B5EF4-FFF2-40B4-BE49-F238E27FC236}">
                  <a16:creationId xmlns:a16="http://schemas.microsoft.com/office/drawing/2014/main" id="{B60EC174-B1E8-C2FA-5D98-5E9DAD40CAE5}"/>
                </a:ext>
              </a:extLst>
            </p:cNvPr>
            <p:cNvSpPr/>
            <p:nvPr userDrawn="1"/>
          </p:nvSpPr>
          <p:spPr>
            <a:xfrm>
              <a:off x="6884455" y="3835862"/>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grpSp>
      <p:sp>
        <p:nvSpPr>
          <p:cNvPr id="3" name="Oval 2">
            <a:extLst>
              <a:ext uri="{FF2B5EF4-FFF2-40B4-BE49-F238E27FC236}">
                <a16:creationId xmlns:a16="http://schemas.microsoft.com/office/drawing/2014/main" id="{6463361D-C127-5239-4B87-61B909E83EC0}"/>
              </a:ext>
              <a:ext uri="{C183D7F6-B498-43B3-948B-1728B52AA6E4}">
                <adec:decorative xmlns:adec="http://schemas.microsoft.com/office/drawing/2017/decorative" val="1"/>
              </a:ext>
            </a:extLst>
          </p:cNvPr>
          <p:cNvSpPr/>
          <p:nvPr userDrawn="1"/>
        </p:nvSpPr>
        <p:spPr>
          <a:xfrm>
            <a:off x="1275689" y="4286687"/>
            <a:ext cx="840963" cy="840963"/>
          </a:xfrm>
          <a:prstGeom prst="ellipse">
            <a:avLst/>
          </a:prstGeom>
          <a:solidFill>
            <a:schemeClr val="accent3">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7302EBE6-0B04-CB66-1896-3630EF8D4D12}"/>
              </a:ext>
              <a:ext uri="{C183D7F6-B498-43B3-948B-1728B52AA6E4}">
                <adec:decorative xmlns:adec="http://schemas.microsoft.com/office/drawing/2017/decorative" val="1"/>
              </a:ext>
            </a:extLst>
          </p:cNvPr>
          <p:cNvSpPr/>
          <p:nvPr userDrawn="1"/>
        </p:nvSpPr>
        <p:spPr>
          <a:xfrm>
            <a:off x="7760044" y="5740518"/>
            <a:ext cx="840963" cy="840963"/>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0C60DF9E-71C1-E217-E470-BACAC335E400}"/>
              </a:ext>
              <a:ext uri="{C183D7F6-B498-43B3-948B-1728B52AA6E4}">
                <adec:decorative xmlns:adec="http://schemas.microsoft.com/office/drawing/2017/decorative" val="1"/>
              </a:ext>
            </a:extLst>
          </p:cNvPr>
          <p:cNvSpPr/>
          <p:nvPr userDrawn="1"/>
        </p:nvSpPr>
        <p:spPr>
          <a:xfrm>
            <a:off x="3071764" y="2566758"/>
            <a:ext cx="840963" cy="840963"/>
          </a:xfrm>
          <a:prstGeom prst="ellipse">
            <a:avLst/>
          </a:prstGeom>
          <a:solidFill>
            <a:schemeClr val="accent4">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6BF747FB-CC5F-D4CA-81E8-7A61F5358C61}"/>
              </a:ext>
              <a:ext uri="{C183D7F6-B498-43B3-948B-1728B52AA6E4}">
                <adec:decorative xmlns:adec="http://schemas.microsoft.com/office/drawing/2017/decorative" val="1"/>
              </a:ext>
            </a:extLst>
          </p:cNvPr>
          <p:cNvSpPr/>
          <p:nvPr userDrawn="1"/>
        </p:nvSpPr>
        <p:spPr>
          <a:xfrm>
            <a:off x="7760044" y="2566757"/>
            <a:ext cx="840963" cy="840963"/>
          </a:xfrm>
          <a:prstGeom prst="ellipse">
            <a:avLst/>
          </a:prstGeom>
          <a:solidFill>
            <a:schemeClr val="accent6">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D9A95E84-9374-9712-4B91-31F479E6C74D}"/>
              </a:ext>
              <a:ext uri="{C183D7F6-B498-43B3-948B-1728B52AA6E4}">
                <adec:decorative xmlns:adec="http://schemas.microsoft.com/office/drawing/2017/decorative" val="1"/>
              </a:ext>
            </a:extLst>
          </p:cNvPr>
          <p:cNvSpPr/>
          <p:nvPr userDrawn="1"/>
        </p:nvSpPr>
        <p:spPr>
          <a:xfrm>
            <a:off x="5590723" y="4286688"/>
            <a:ext cx="840963" cy="840963"/>
          </a:xfrm>
          <a:prstGeom prst="ellipse">
            <a:avLst/>
          </a:prstGeom>
          <a:solidFill>
            <a:schemeClr val="accent1">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EBBB4CD-0B4A-786E-963D-6BB36B9E76B5}"/>
              </a:ext>
              <a:ext uri="{C183D7F6-B498-43B3-948B-1728B52AA6E4}">
                <adec:decorative xmlns:adec="http://schemas.microsoft.com/office/drawing/2017/decorative" val="1"/>
              </a:ext>
            </a:extLst>
          </p:cNvPr>
          <p:cNvSpPr/>
          <p:nvPr userDrawn="1"/>
        </p:nvSpPr>
        <p:spPr>
          <a:xfrm>
            <a:off x="1197141" y="547522"/>
            <a:ext cx="840963" cy="84096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1D5DA0-8F16-4F11-8B6E-A593133FA159}"/>
              </a:ext>
            </a:extLst>
          </p:cNvPr>
          <p:cNvSpPr>
            <a:spLocks noGrp="1"/>
          </p:cNvSpPr>
          <p:nvPr>
            <p:ph type="title" hasCustomPrompt="1"/>
          </p:nvPr>
        </p:nvSpPr>
        <p:spPr>
          <a:xfrm>
            <a:off x="4916488" y="457199"/>
            <a:ext cx="6932612" cy="1465723"/>
          </a:xfrm>
        </p:spPr>
        <p:txBody>
          <a:bodyPr/>
          <a:lstStyle>
            <a:lvl1pPr algn="r">
              <a:defRPr/>
            </a:lvl1pPr>
          </a:lstStyle>
          <a:p>
            <a:r>
              <a:rPr lang="en-US" dirty="0"/>
              <a:t>Click to add title</a:t>
            </a:r>
          </a:p>
        </p:txBody>
      </p:sp>
      <p:sp>
        <p:nvSpPr>
          <p:cNvPr id="40" name="Picture Placeholder 34">
            <a:extLst>
              <a:ext uri="{FF2B5EF4-FFF2-40B4-BE49-F238E27FC236}">
                <a16:creationId xmlns:a16="http://schemas.microsoft.com/office/drawing/2014/main" id="{EA10837A-18D5-41DD-A066-A079A09D86A7}"/>
              </a:ext>
            </a:extLst>
          </p:cNvPr>
          <p:cNvSpPr>
            <a:spLocks noGrp="1"/>
          </p:cNvSpPr>
          <p:nvPr>
            <p:ph type="pic" sz="quarter" idx="24"/>
          </p:nvPr>
        </p:nvSpPr>
        <p:spPr>
          <a:xfrm>
            <a:off x="1420935" y="466999"/>
            <a:ext cx="887413" cy="889000"/>
          </a:xfrm>
        </p:spPr>
        <p:txBody>
          <a:bodyPr>
            <a:normAutofit/>
          </a:bodyPr>
          <a:lstStyle>
            <a:lvl1pPr marL="0" indent="0" algn="ctr">
              <a:buNone/>
              <a:defRPr sz="900"/>
            </a:lvl1pPr>
          </a:lstStyle>
          <a:p>
            <a:r>
              <a:rPr lang="en-US" dirty="0"/>
              <a:t>Click icon to add picture</a:t>
            </a:r>
          </a:p>
        </p:txBody>
      </p:sp>
      <p:sp>
        <p:nvSpPr>
          <p:cNvPr id="42" name="Text Placeholder 46">
            <a:extLst>
              <a:ext uri="{FF2B5EF4-FFF2-40B4-BE49-F238E27FC236}">
                <a16:creationId xmlns:a16="http://schemas.microsoft.com/office/drawing/2014/main" id="{DF68D5C6-4D23-4113-9FFA-AFAAB5A6DA01}"/>
              </a:ext>
            </a:extLst>
          </p:cNvPr>
          <p:cNvSpPr>
            <a:spLocks noGrp="1"/>
          </p:cNvSpPr>
          <p:nvPr>
            <p:ph type="body" sz="quarter" idx="39" hasCustomPrompt="1"/>
          </p:nvPr>
        </p:nvSpPr>
        <p:spPr>
          <a:xfrm>
            <a:off x="2408126" y="527314"/>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1" name="Text Placeholder 39">
            <a:extLst>
              <a:ext uri="{FF2B5EF4-FFF2-40B4-BE49-F238E27FC236}">
                <a16:creationId xmlns:a16="http://schemas.microsoft.com/office/drawing/2014/main" id="{FD8132DE-D62C-4410-983C-9F458DCEF6DE}"/>
              </a:ext>
            </a:extLst>
          </p:cNvPr>
          <p:cNvSpPr>
            <a:spLocks noGrp="1"/>
          </p:cNvSpPr>
          <p:nvPr>
            <p:ph type="body" sz="quarter" idx="38" hasCustomPrompt="1"/>
          </p:nvPr>
        </p:nvSpPr>
        <p:spPr>
          <a:xfrm>
            <a:off x="2408126" y="930257"/>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48" name="Picture Placeholder 34">
            <a:extLst>
              <a:ext uri="{FF2B5EF4-FFF2-40B4-BE49-F238E27FC236}">
                <a16:creationId xmlns:a16="http://schemas.microsoft.com/office/drawing/2014/main" id="{2B75D755-4972-4E8B-ACD5-FAE778A86273}"/>
              </a:ext>
            </a:extLst>
          </p:cNvPr>
          <p:cNvSpPr>
            <a:spLocks noGrp="1"/>
          </p:cNvSpPr>
          <p:nvPr>
            <p:ph type="pic" sz="quarter" idx="40"/>
          </p:nvPr>
        </p:nvSpPr>
        <p:spPr>
          <a:xfrm>
            <a:off x="3458965" y="2484454"/>
            <a:ext cx="887413" cy="889000"/>
          </a:xfrm>
        </p:spPr>
        <p:txBody>
          <a:bodyPr>
            <a:normAutofit/>
          </a:bodyPr>
          <a:lstStyle>
            <a:lvl1pPr marL="0" indent="0" algn="ctr">
              <a:buNone/>
              <a:defRPr sz="900"/>
            </a:lvl1pPr>
          </a:lstStyle>
          <a:p>
            <a:r>
              <a:rPr lang="en-US" dirty="0"/>
              <a:t>Click icon to add picture</a:t>
            </a:r>
          </a:p>
        </p:txBody>
      </p:sp>
      <p:sp>
        <p:nvSpPr>
          <p:cNvPr id="50" name="Text Placeholder 46">
            <a:extLst>
              <a:ext uri="{FF2B5EF4-FFF2-40B4-BE49-F238E27FC236}">
                <a16:creationId xmlns:a16="http://schemas.microsoft.com/office/drawing/2014/main" id="{91051322-19B5-41CA-BEAB-A8F1B8CA54ED}"/>
              </a:ext>
            </a:extLst>
          </p:cNvPr>
          <p:cNvSpPr>
            <a:spLocks noGrp="1"/>
          </p:cNvSpPr>
          <p:nvPr>
            <p:ph type="body" sz="quarter" idx="42" hasCustomPrompt="1"/>
          </p:nvPr>
        </p:nvSpPr>
        <p:spPr>
          <a:xfrm>
            <a:off x="4446156" y="254476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9" name="Text Placeholder 39">
            <a:extLst>
              <a:ext uri="{FF2B5EF4-FFF2-40B4-BE49-F238E27FC236}">
                <a16:creationId xmlns:a16="http://schemas.microsoft.com/office/drawing/2014/main" id="{0EEE7EDE-175B-450F-B4D2-50D992E53C5E}"/>
              </a:ext>
            </a:extLst>
          </p:cNvPr>
          <p:cNvSpPr>
            <a:spLocks noGrp="1"/>
          </p:cNvSpPr>
          <p:nvPr>
            <p:ph type="body" sz="quarter" idx="41" hasCustomPrompt="1"/>
          </p:nvPr>
        </p:nvSpPr>
        <p:spPr>
          <a:xfrm>
            <a:off x="4446156" y="294771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51" name="Picture Placeholder 34">
            <a:extLst>
              <a:ext uri="{FF2B5EF4-FFF2-40B4-BE49-F238E27FC236}">
                <a16:creationId xmlns:a16="http://schemas.microsoft.com/office/drawing/2014/main" id="{966FF594-D5D5-4FD4-A245-AAF0D053095E}"/>
              </a:ext>
            </a:extLst>
          </p:cNvPr>
          <p:cNvSpPr>
            <a:spLocks noGrp="1"/>
          </p:cNvSpPr>
          <p:nvPr>
            <p:ph type="pic" sz="quarter" idx="43"/>
          </p:nvPr>
        </p:nvSpPr>
        <p:spPr>
          <a:xfrm>
            <a:off x="8030968" y="2484454"/>
            <a:ext cx="887413" cy="889000"/>
          </a:xfrm>
        </p:spPr>
        <p:txBody>
          <a:bodyPr>
            <a:normAutofit/>
          </a:bodyPr>
          <a:lstStyle>
            <a:lvl1pPr marL="0" indent="0" algn="ctr">
              <a:buNone/>
              <a:defRPr sz="900"/>
            </a:lvl1pPr>
          </a:lstStyle>
          <a:p>
            <a:r>
              <a:rPr lang="en-US" dirty="0"/>
              <a:t>Click icon to add picture</a:t>
            </a:r>
          </a:p>
        </p:txBody>
      </p:sp>
      <p:sp>
        <p:nvSpPr>
          <p:cNvPr id="56" name="Text Placeholder 46">
            <a:extLst>
              <a:ext uri="{FF2B5EF4-FFF2-40B4-BE49-F238E27FC236}">
                <a16:creationId xmlns:a16="http://schemas.microsoft.com/office/drawing/2014/main" id="{D8A4734F-8867-4923-806F-AE04360B226B}"/>
              </a:ext>
            </a:extLst>
          </p:cNvPr>
          <p:cNvSpPr>
            <a:spLocks noGrp="1"/>
          </p:cNvSpPr>
          <p:nvPr>
            <p:ph type="body" sz="quarter" idx="45" hasCustomPrompt="1"/>
          </p:nvPr>
        </p:nvSpPr>
        <p:spPr>
          <a:xfrm>
            <a:off x="9018159" y="254476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55" name="Text Placeholder 39">
            <a:extLst>
              <a:ext uri="{FF2B5EF4-FFF2-40B4-BE49-F238E27FC236}">
                <a16:creationId xmlns:a16="http://schemas.microsoft.com/office/drawing/2014/main" id="{3A5DD9C2-78E8-4416-B2C1-F07A9E25832F}"/>
              </a:ext>
            </a:extLst>
          </p:cNvPr>
          <p:cNvSpPr>
            <a:spLocks noGrp="1"/>
          </p:cNvSpPr>
          <p:nvPr>
            <p:ph type="body" sz="quarter" idx="44" hasCustomPrompt="1"/>
          </p:nvPr>
        </p:nvSpPr>
        <p:spPr>
          <a:xfrm>
            <a:off x="9018159" y="294771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57" name="Picture Placeholder 34">
            <a:extLst>
              <a:ext uri="{FF2B5EF4-FFF2-40B4-BE49-F238E27FC236}">
                <a16:creationId xmlns:a16="http://schemas.microsoft.com/office/drawing/2014/main" id="{B03F66BE-0084-45A8-85FC-1448DEA89D7E}"/>
              </a:ext>
            </a:extLst>
          </p:cNvPr>
          <p:cNvSpPr>
            <a:spLocks noGrp="1"/>
          </p:cNvSpPr>
          <p:nvPr>
            <p:ph type="pic" sz="quarter" idx="46"/>
          </p:nvPr>
        </p:nvSpPr>
        <p:spPr>
          <a:xfrm>
            <a:off x="1586860" y="4201784"/>
            <a:ext cx="887413" cy="889000"/>
          </a:xfrm>
        </p:spPr>
        <p:txBody>
          <a:bodyPr>
            <a:normAutofit/>
          </a:bodyPr>
          <a:lstStyle>
            <a:lvl1pPr marL="0" indent="0" algn="ctr">
              <a:buNone/>
              <a:defRPr sz="900"/>
            </a:lvl1pPr>
          </a:lstStyle>
          <a:p>
            <a:r>
              <a:rPr lang="en-US" dirty="0"/>
              <a:t>Click icon to add picture</a:t>
            </a:r>
          </a:p>
        </p:txBody>
      </p:sp>
      <p:sp>
        <p:nvSpPr>
          <p:cNvPr id="61" name="Text Placeholder 46">
            <a:extLst>
              <a:ext uri="{FF2B5EF4-FFF2-40B4-BE49-F238E27FC236}">
                <a16:creationId xmlns:a16="http://schemas.microsoft.com/office/drawing/2014/main" id="{DD5495C5-2CD2-4593-BC1F-CF0E7D3601E3}"/>
              </a:ext>
            </a:extLst>
          </p:cNvPr>
          <p:cNvSpPr>
            <a:spLocks noGrp="1"/>
          </p:cNvSpPr>
          <p:nvPr>
            <p:ph type="body" sz="quarter" idx="48" hasCustomPrompt="1"/>
          </p:nvPr>
        </p:nvSpPr>
        <p:spPr>
          <a:xfrm>
            <a:off x="2574051" y="426209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58" name="Text Placeholder 39">
            <a:extLst>
              <a:ext uri="{FF2B5EF4-FFF2-40B4-BE49-F238E27FC236}">
                <a16:creationId xmlns:a16="http://schemas.microsoft.com/office/drawing/2014/main" id="{3F9DA6EE-3DE6-4493-AD6B-BEC7EE858CED}"/>
              </a:ext>
            </a:extLst>
          </p:cNvPr>
          <p:cNvSpPr>
            <a:spLocks noGrp="1"/>
          </p:cNvSpPr>
          <p:nvPr>
            <p:ph type="body" sz="quarter" idx="47" hasCustomPrompt="1"/>
          </p:nvPr>
        </p:nvSpPr>
        <p:spPr>
          <a:xfrm>
            <a:off x="2574051" y="466504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62" name="Picture Placeholder 34">
            <a:extLst>
              <a:ext uri="{FF2B5EF4-FFF2-40B4-BE49-F238E27FC236}">
                <a16:creationId xmlns:a16="http://schemas.microsoft.com/office/drawing/2014/main" id="{D2B54852-DC63-410D-BE2A-4D723492843F}"/>
              </a:ext>
            </a:extLst>
          </p:cNvPr>
          <p:cNvSpPr>
            <a:spLocks noGrp="1"/>
          </p:cNvSpPr>
          <p:nvPr>
            <p:ph type="pic" sz="quarter" idx="49"/>
          </p:nvPr>
        </p:nvSpPr>
        <p:spPr>
          <a:xfrm>
            <a:off x="5818607" y="4201784"/>
            <a:ext cx="887413" cy="889000"/>
          </a:xfrm>
        </p:spPr>
        <p:txBody>
          <a:bodyPr>
            <a:normAutofit/>
          </a:bodyPr>
          <a:lstStyle>
            <a:lvl1pPr marL="0" indent="0" algn="ctr">
              <a:buNone/>
              <a:defRPr sz="900"/>
            </a:lvl1pPr>
          </a:lstStyle>
          <a:p>
            <a:r>
              <a:rPr lang="en-US" dirty="0"/>
              <a:t>Click icon to add picture</a:t>
            </a:r>
          </a:p>
        </p:txBody>
      </p:sp>
      <p:sp>
        <p:nvSpPr>
          <p:cNvPr id="64" name="Text Placeholder 46">
            <a:extLst>
              <a:ext uri="{FF2B5EF4-FFF2-40B4-BE49-F238E27FC236}">
                <a16:creationId xmlns:a16="http://schemas.microsoft.com/office/drawing/2014/main" id="{FCE91BB7-DB4C-4F95-ADC1-2757AA689645}"/>
              </a:ext>
            </a:extLst>
          </p:cNvPr>
          <p:cNvSpPr>
            <a:spLocks noGrp="1"/>
          </p:cNvSpPr>
          <p:nvPr>
            <p:ph type="body" sz="quarter" idx="51" hasCustomPrompt="1"/>
          </p:nvPr>
        </p:nvSpPr>
        <p:spPr>
          <a:xfrm>
            <a:off x="6805798" y="426209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3" name="Text Placeholder 39">
            <a:extLst>
              <a:ext uri="{FF2B5EF4-FFF2-40B4-BE49-F238E27FC236}">
                <a16:creationId xmlns:a16="http://schemas.microsoft.com/office/drawing/2014/main" id="{13567973-FE07-4747-9500-D565A3EF2869}"/>
              </a:ext>
            </a:extLst>
          </p:cNvPr>
          <p:cNvSpPr>
            <a:spLocks noGrp="1"/>
          </p:cNvSpPr>
          <p:nvPr>
            <p:ph type="body" sz="quarter" idx="50" hasCustomPrompt="1"/>
          </p:nvPr>
        </p:nvSpPr>
        <p:spPr>
          <a:xfrm>
            <a:off x="6805798" y="466504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65" name="Picture Placeholder 34">
            <a:extLst>
              <a:ext uri="{FF2B5EF4-FFF2-40B4-BE49-F238E27FC236}">
                <a16:creationId xmlns:a16="http://schemas.microsoft.com/office/drawing/2014/main" id="{7082A562-BADD-429E-BB11-8A40EE253FC4}"/>
              </a:ext>
            </a:extLst>
          </p:cNvPr>
          <p:cNvSpPr>
            <a:spLocks noGrp="1"/>
          </p:cNvSpPr>
          <p:nvPr>
            <p:ph type="pic" sz="quarter" idx="52"/>
          </p:nvPr>
        </p:nvSpPr>
        <p:spPr>
          <a:xfrm>
            <a:off x="8027987" y="5637179"/>
            <a:ext cx="887413" cy="889000"/>
          </a:xfrm>
        </p:spPr>
        <p:txBody>
          <a:bodyPr>
            <a:normAutofit/>
          </a:bodyPr>
          <a:lstStyle>
            <a:lvl1pPr marL="0" indent="0" algn="ctr">
              <a:buNone/>
              <a:defRPr sz="900"/>
            </a:lvl1pPr>
          </a:lstStyle>
          <a:p>
            <a:r>
              <a:rPr lang="en-US" dirty="0"/>
              <a:t>Click icon to add picture</a:t>
            </a:r>
          </a:p>
        </p:txBody>
      </p:sp>
      <p:sp>
        <p:nvSpPr>
          <p:cNvPr id="67" name="Text Placeholder 46">
            <a:extLst>
              <a:ext uri="{FF2B5EF4-FFF2-40B4-BE49-F238E27FC236}">
                <a16:creationId xmlns:a16="http://schemas.microsoft.com/office/drawing/2014/main" id="{67C61256-88BA-4ADF-A3CB-77D1B459CAE6}"/>
              </a:ext>
            </a:extLst>
          </p:cNvPr>
          <p:cNvSpPr>
            <a:spLocks noGrp="1"/>
          </p:cNvSpPr>
          <p:nvPr>
            <p:ph type="body" sz="quarter" idx="54" hasCustomPrompt="1"/>
          </p:nvPr>
        </p:nvSpPr>
        <p:spPr>
          <a:xfrm>
            <a:off x="9015178" y="5697494"/>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6" name="Text Placeholder 39">
            <a:extLst>
              <a:ext uri="{FF2B5EF4-FFF2-40B4-BE49-F238E27FC236}">
                <a16:creationId xmlns:a16="http://schemas.microsoft.com/office/drawing/2014/main" id="{C8F3380A-C45C-44C2-BE84-98D3DADAEDA3}"/>
              </a:ext>
            </a:extLst>
          </p:cNvPr>
          <p:cNvSpPr>
            <a:spLocks noGrp="1"/>
          </p:cNvSpPr>
          <p:nvPr>
            <p:ph type="body" sz="quarter" idx="53" hasCustomPrompt="1"/>
          </p:nvPr>
        </p:nvSpPr>
        <p:spPr>
          <a:xfrm>
            <a:off x="9015178" y="6100437"/>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Tree>
    <p:extLst>
      <p:ext uri="{BB962C8B-B14F-4D97-AF65-F5344CB8AC3E}">
        <p14:creationId xmlns:p14="http://schemas.microsoft.com/office/powerpoint/2010/main" val="3485426277"/>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72">
          <p15:clr>
            <a:srgbClr val="5ACBF0"/>
          </p15:clr>
        </p15:guide>
        <p15:guide id="6" pos="2064">
          <p15:clr>
            <a:srgbClr val="5ACBF0"/>
          </p15:clr>
        </p15:guide>
        <p15:guide id="7" pos="1776">
          <p15:clr>
            <a:srgbClr val="5ACBF0"/>
          </p15:clr>
        </p15:guide>
        <p15:guide id="8" pos="5616">
          <p15:clr>
            <a:srgbClr val="5ACBF0"/>
          </p15:clr>
        </p15:guide>
        <p15:guide id="9" pos="5928">
          <p15:clr>
            <a:srgbClr val="5ACBF0"/>
          </p15:clr>
        </p15:guide>
        <p15:guide id="10" pos="144">
          <p15:clr>
            <a:srgbClr val="5ACBF0"/>
          </p15:clr>
        </p15:guide>
        <p15:guide id="11" orient="horz" pos="4200">
          <p15:clr>
            <a:srgbClr val="5ACBF0"/>
          </p15:clr>
        </p15:guide>
        <p15:guide id="12" pos="7536">
          <p15:clr>
            <a:srgbClr val="5ACBF0"/>
          </p15:clr>
        </p15:guide>
        <p15:guide id="13" orient="horz" pos="14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FD94275-EC93-C87A-6BBB-425F15188230}"/>
              </a:ext>
              <a:ext uri="{C183D7F6-B498-43B3-948B-1728B52AA6E4}">
                <adec:decorative xmlns:adec="http://schemas.microsoft.com/office/drawing/2017/decorative" val="1"/>
              </a:ext>
            </a:extLst>
          </p:cNvPr>
          <p:cNvSpPr/>
          <p:nvPr userDrawn="1"/>
        </p:nvSpPr>
        <p:spPr>
          <a:xfrm>
            <a:off x="7199519" y="2688324"/>
            <a:ext cx="840963" cy="840963"/>
          </a:xfrm>
          <a:prstGeom prst="ellipse">
            <a:avLst/>
          </a:prstGeom>
          <a:solidFill>
            <a:schemeClr val="accent3">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4" name="Oval 3">
            <a:extLst>
              <a:ext uri="{FF2B5EF4-FFF2-40B4-BE49-F238E27FC236}">
                <a16:creationId xmlns:a16="http://schemas.microsoft.com/office/drawing/2014/main" id="{667DDEA5-75C4-FF17-3A23-7ECAF0CD4B61}"/>
              </a:ext>
              <a:ext uri="{C183D7F6-B498-43B3-948B-1728B52AA6E4}">
                <adec:decorative xmlns:adec="http://schemas.microsoft.com/office/drawing/2017/decorative" val="1"/>
              </a:ext>
            </a:extLst>
          </p:cNvPr>
          <p:cNvSpPr/>
          <p:nvPr userDrawn="1"/>
        </p:nvSpPr>
        <p:spPr>
          <a:xfrm>
            <a:off x="10247518" y="2688324"/>
            <a:ext cx="840963" cy="840963"/>
          </a:xfrm>
          <a:prstGeom prst="ellipse">
            <a:avLst/>
          </a:prstGeom>
          <a:solidFill>
            <a:schemeClr val="accent3">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BE36D08-1D47-1B17-EFCA-4F96B6E713C3}"/>
              </a:ext>
              <a:ext uri="{C183D7F6-B498-43B3-948B-1728B52AA6E4}">
                <adec:decorative xmlns:adec="http://schemas.microsoft.com/office/drawing/2017/decorative" val="1"/>
              </a:ext>
            </a:extLst>
          </p:cNvPr>
          <p:cNvSpPr/>
          <p:nvPr userDrawn="1"/>
        </p:nvSpPr>
        <p:spPr>
          <a:xfrm>
            <a:off x="4151519" y="2688324"/>
            <a:ext cx="840963" cy="840963"/>
          </a:xfrm>
          <a:prstGeom prst="ellipse">
            <a:avLst/>
          </a:prstGeom>
          <a:solidFill>
            <a:schemeClr val="accent6">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A0E23803-C97E-0679-3488-8C245D767955}"/>
              </a:ext>
              <a:ext uri="{C183D7F6-B498-43B3-948B-1728B52AA6E4}">
                <adec:decorative xmlns:adec="http://schemas.microsoft.com/office/drawing/2017/decorative" val="1"/>
              </a:ext>
            </a:extLst>
          </p:cNvPr>
          <p:cNvSpPr/>
          <p:nvPr userDrawn="1"/>
        </p:nvSpPr>
        <p:spPr>
          <a:xfrm>
            <a:off x="1098662" y="2688324"/>
            <a:ext cx="840963" cy="840963"/>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E23D0-0FF0-42C6-B15F-A719DFDD5264}"/>
              </a:ext>
            </a:extLst>
          </p:cNvPr>
          <p:cNvSpPr>
            <a:spLocks noGrp="1"/>
          </p:cNvSpPr>
          <p:nvPr>
            <p:ph type="title" hasCustomPrompt="1"/>
          </p:nvPr>
        </p:nvSpPr>
        <p:spPr>
          <a:xfrm>
            <a:off x="230124" y="457199"/>
            <a:ext cx="11731752" cy="1164565"/>
          </a:xfrm>
        </p:spPr>
        <p:txBody>
          <a:bodyPr/>
          <a:lstStyle>
            <a:lvl1pPr>
              <a:defRPr/>
            </a:lvl1pPr>
          </a:lstStyle>
          <a:p>
            <a:r>
              <a:rPr lang="en-US" dirty="0"/>
              <a:t>Click to add title</a:t>
            </a:r>
          </a:p>
        </p:txBody>
      </p:sp>
      <p:sp>
        <p:nvSpPr>
          <p:cNvPr id="35" name="Picture Placeholder 34">
            <a:extLst>
              <a:ext uri="{FF2B5EF4-FFF2-40B4-BE49-F238E27FC236}">
                <a16:creationId xmlns:a16="http://schemas.microsoft.com/office/drawing/2014/main" id="{EAA216C1-AB2E-40F5-9FEB-99A051529BBC}"/>
              </a:ext>
            </a:extLst>
          </p:cNvPr>
          <p:cNvSpPr>
            <a:spLocks noGrp="1"/>
          </p:cNvSpPr>
          <p:nvPr>
            <p:ph type="pic" sz="quarter" idx="10"/>
          </p:nvPr>
        </p:nvSpPr>
        <p:spPr>
          <a:xfrm>
            <a:off x="1361591" y="2616354"/>
            <a:ext cx="887413" cy="889000"/>
          </a:xfrm>
        </p:spPr>
        <p:txBody>
          <a:bodyPr>
            <a:normAutofit/>
          </a:bodyPr>
          <a:lstStyle>
            <a:lvl1pPr marL="0" indent="0" algn="ctr">
              <a:buNone/>
              <a:defRPr sz="900"/>
            </a:lvl1pPr>
          </a:lstStyle>
          <a:p>
            <a:r>
              <a:rPr lang="en-US" dirty="0"/>
              <a:t>Click icon to add picture</a:t>
            </a:r>
          </a:p>
        </p:txBody>
      </p:sp>
      <p:sp>
        <p:nvSpPr>
          <p:cNvPr id="47" name="Text Placeholder 46">
            <a:extLst>
              <a:ext uri="{FF2B5EF4-FFF2-40B4-BE49-F238E27FC236}">
                <a16:creationId xmlns:a16="http://schemas.microsoft.com/office/drawing/2014/main" id="{ED77457B-088A-4D58-BA8E-B758F3A6A0B0}"/>
              </a:ext>
            </a:extLst>
          </p:cNvPr>
          <p:cNvSpPr>
            <a:spLocks noGrp="1"/>
          </p:cNvSpPr>
          <p:nvPr>
            <p:ph type="body" sz="quarter" idx="18" hasCustomPrompt="1"/>
          </p:nvPr>
        </p:nvSpPr>
        <p:spPr>
          <a:xfrm>
            <a:off x="233457"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0" name="Text Placeholder 39">
            <a:extLst>
              <a:ext uri="{FF2B5EF4-FFF2-40B4-BE49-F238E27FC236}">
                <a16:creationId xmlns:a16="http://schemas.microsoft.com/office/drawing/2014/main" id="{26074907-686A-4144-BB8F-791A360F4CA9}"/>
              </a:ext>
            </a:extLst>
          </p:cNvPr>
          <p:cNvSpPr>
            <a:spLocks noGrp="1"/>
          </p:cNvSpPr>
          <p:nvPr>
            <p:ph type="body" sz="quarter" idx="14" hasCustomPrompt="1"/>
          </p:nvPr>
        </p:nvSpPr>
        <p:spPr>
          <a:xfrm>
            <a:off x="439643" y="4491306"/>
            <a:ext cx="2158999"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36" name="Picture Placeholder 34">
            <a:extLst>
              <a:ext uri="{FF2B5EF4-FFF2-40B4-BE49-F238E27FC236}">
                <a16:creationId xmlns:a16="http://schemas.microsoft.com/office/drawing/2014/main" id="{FAEA8B42-3F7F-41AD-BABE-4EEB23482AE7}"/>
              </a:ext>
            </a:extLst>
          </p:cNvPr>
          <p:cNvSpPr>
            <a:spLocks noGrp="1"/>
          </p:cNvSpPr>
          <p:nvPr>
            <p:ph type="pic" sz="quarter" idx="11"/>
          </p:nvPr>
        </p:nvSpPr>
        <p:spPr>
          <a:xfrm>
            <a:off x="4420929" y="2616354"/>
            <a:ext cx="887413" cy="889000"/>
          </a:xfrm>
        </p:spPr>
        <p:txBody>
          <a:bodyPr>
            <a:normAutofit/>
          </a:bodyPr>
          <a:lstStyle>
            <a:lvl1pPr marL="0" indent="0" algn="ctr">
              <a:buNone/>
              <a:defRPr sz="900"/>
            </a:lvl1pPr>
          </a:lstStyle>
          <a:p>
            <a:r>
              <a:rPr lang="en-US" dirty="0"/>
              <a:t>Click icon to add picture</a:t>
            </a:r>
          </a:p>
        </p:txBody>
      </p:sp>
      <p:sp>
        <p:nvSpPr>
          <p:cNvPr id="48" name="Text Placeholder 46">
            <a:extLst>
              <a:ext uri="{FF2B5EF4-FFF2-40B4-BE49-F238E27FC236}">
                <a16:creationId xmlns:a16="http://schemas.microsoft.com/office/drawing/2014/main" id="{DD29B92B-5D6C-4077-8F1A-743E03C13A11}"/>
              </a:ext>
            </a:extLst>
          </p:cNvPr>
          <p:cNvSpPr>
            <a:spLocks noGrp="1"/>
          </p:cNvSpPr>
          <p:nvPr>
            <p:ph type="body" sz="quarter" idx="19" hasCustomPrompt="1"/>
          </p:nvPr>
        </p:nvSpPr>
        <p:spPr>
          <a:xfrm>
            <a:off x="3281457"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1" name="Text Placeholder 39">
            <a:extLst>
              <a:ext uri="{FF2B5EF4-FFF2-40B4-BE49-F238E27FC236}">
                <a16:creationId xmlns:a16="http://schemas.microsoft.com/office/drawing/2014/main" id="{008E0623-EC20-45C5-91A6-0F11089BC4D6}"/>
              </a:ext>
            </a:extLst>
          </p:cNvPr>
          <p:cNvSpPr>
            <a:spLocks noGrp="1"/>
          </p:cNvSpPr>
          <p:nvPr>
            <p:ph type="body" sz="quarter" idx="15" hasCustomPrompt="1"/>
          </p:nvPr>
        </p:nvSpPr>
        <p:spPr>
          <a:xfrm>
            <a:off x="3580136"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37" name="Picture Placeholder 34">
            <a:extLst>
              <a:ext uri="{FF2B5EF4-FFF2-40B4-BE49-F238E27FC236}">
                <a16:creationId xmlns:a16="http://schemas.microsoft.com/office/drawing/2014/main" id="{7567D676-2C80-4141-893B-11FCC59F8435}"/>
              </a:ext>
            </a:extLst>
          </p:cNvPr>
          <p:cNvSpPr>
            <a:spLocks noGrp="1"/>
          </p:cNvSpPr>
          <p:nvPr>
            <p:ph type="pic" sz="quarter" idx="12"/>
          </p:nvPr>
        </p:nvSpPr>
        <p:spPr>
          <a:xfrm>
            <a:off x="7407299" y="2616354"/>
            <a:ext cx="887413" cy="889000"/>
          </a:xfrm>
        </p:spPr>
        <p:txBody>
          <a:bodyPr>
            <a:normAutofit/>
          </a:bodyPr>
          <a:lstStyle>
            <a:lvl1pPr marL="0" indent="0" algn="ctr">
              <a:buNone/>
              <a:defRPr sz="900"/>
            </a:lvl1pPr>
          </a:lstStyle>
          <a:p>
            <a:r>
              <a:rPr lang="en-US" dirty="0"/>
              <a:t>Click icon to add picture</a:t>
            </a:r>
          </a:p>
        </p:txBody>
      </p:sp>
      <p:sp>
        <p:nvSpPr>
          <p:cNvPr id="49" name="Text Placeholder 46">
            <a:extLst>
              <a:ext uri="{FF2B5EF4-FFF2-40B4-BE49-F238E27FC236}">
                <a16:creationId xmlns:a16="http://schemas.microsoft.com/office/drawing/2014/main" id="{13F3E81B-98F9-43EF-B142-E08146C84EC6}"/>
              </a:ext>
            </a:extLst>
          </p:cNvPr>
          <p:cNvSpPr>
            <a:spLocks noGrp="1"/>
          </p:cNvSpPr>
          <p:nvPr>
            <p:ph type="body" sz="quarter" idx="20" hasCustomPrompt="1"/>
          </p:nvPr>
        </p:nvSpPr>
        <p:spPr>
          <a:xfrm>
            <a:off x="6326144"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4" name="Text Placeholder 39">
            <a:extLst>
              <a:ext uri="{FF2B5EF4-FFF2-40B4-BE49-F238E27FC236}">
                <a16:creationId xmlns:a16="http://schemas.microsoft.com/office/drawing/2014/main" id="{61293D0A-B2E6-4C99-A936-14475FCCE59B}"/>
              </a:ext>
            </a:extLst>
          </p:cNvPr>
          <p:cNvSpPr>
            <a:spLocks noGrp="1"/>
          </p:cNvSpPr>
          <p:nvPr>
            <p:ph type="body" sz="quarter" idx="16" hasCustomPrompt="1"/>
          </p:nvPr>
        </p:nvSpPr>
        <p:spPr>
          <a:xfrm>
            <a:off x="6628138"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38" name="Picture Placeholder 34">
            <a:extLst>
              <a:ext uri="{FF2B5EF4-FFF2-40B4-BE49-F238E27FC236}">
                <a16:creationId xmlns:a16="http://schemas.microsoft.com/office/drawing/2014/main" id="{6F952DCC-32A4-47A9-94B1-DD217C6081C8}"/>
              </a:ext>
            </a:extLst>
          </p:cNvPr>
          <p:cNvSpPr>
            <a:spLocks noGrp="1"/>
          </p:cNvSpPr>
          <p:nvPr>
            <p:ph type="pic" sz="quarter" idx="13"/>
          </p:nvPr>
        </p:nvSpPr>
        <p:spPr>
          <a:xfrm>
            <a:off x="10456949" y="2616354"/>
            <a:ext cx="887413" cy="889000"/>
          </a:xfrm>
        </p:spPr>
        <p:txBody>
          <a:bodyPr>
            <a:normAutofit/>
          </a:bodyPr>
          <a:lstStyle>
            <a:lvl1pPr marL="0" indent="0" algn="ctr">
              <a:buNone/>
              <a:defRPr sz="900"/>
            </a:lvl1pPr>
          </a:lstStyle>
          <a:p>
            <a:r>
              <a:rPr lang="en-US" dirty="0"/>
              <a:t>Click icon to add picture</a:t>
            </a:r>
          </a:p>
        </p:txBody>
      </p:sp>
      <p:sp>
        <p:nvSpPr>
          <p:cNvPr id="50" name="Text Placeholder 46">
            <a:extLst>
              <a:ext uri="{FF2B5EF4-FFF2-40B4-BE49-F238E27FC236}">
                <a16:creationId xmlns:a16="http://schemas.microsoft.com/office/drawing/2014/main" id="{DBC70D5F-BACB-4A84-A4D0-71ECD4393E28}"/>
              </a:ext>
            </a:extLst>
          </p:cNvPr>
          <p:cNvSpPr>
            <a:spLocks noGrp="1"/>
          </p:cNvSpPr>
          <p:nvPr>
            <p:ph type="body" sz="quarter" idx="21" hasCustomPrompt="1"/>
          </p:nvPr>
        </p:nvSpPr>
        <p:spPr>
          <a:xfrm>
            <a:off x="9374144" y="4019516"/>
            <a:ext cx="2585943" cy="369311"/>
          </a:xfrm>
        </p:spPr>
        <p:txBody>
          <a:bodyPr>
            <a:noAutofit/>
          </a:bodyPr>
          <a:lstStyle>
            <a:lvl1pPr marL="0" indent="0" algn="ctr">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5" name="Text Placeholder 39">
            <a:extLst>
              <a:ext uri="{FF2B5EF4-FFF2-40B4-BE49-F238E27FC236}">
                <a16:creationId xmlns:a16="http://schemas.microsoft.com/office/drawing/2014/main" id="{1527FC22-EC4A-4577-9F30-4B76AC7BCE0A}"/>
              </a:ext>
            </a:extLst>
          </p:cNvPr>
          <p:cNvSpPr>
            <a:spLocks noGrp="1"/>
          </p:cNvSpPr>
          <p:nvPr>
            <p:ph type="body" sz="quarter" idx="17" hasCustomPrompt="1"/>
          </p:nvPr>
        </p:nvSpPr>
        <p:spPr>
          <a:xfrm>
            <a:off x="9676136" y="4491306"/>
            <a:ext cx="1983726" cy="601662"/>
          </a:xfrm>
        </p:spPr>
        <p:txBody>
          <a:bodyPr>
            <a:noAutofit/>
          </a:bodyPr>
          <a:lstStyle>
            <a:lvl1pPr marL="0" indent="0" algn="ctr">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grpSp>
        <p:nvGrpSpPr>
          <p:cNvPr id="12" name="Group 11">
            <a:extLst>
              <a:ext uri="{FF2B5EF4-FFF2-40B4-BE49-F238E27FC236}">
                <a16:creationId xmlns:a16="http://schemas.microsoft.com/office/drawing/2014/main" id="{B43A5E61-4930-643F-C870-0B885BD5D193}"/>
              </a:ext>
              <a:ext uri="{C183D7F6-B498-43B3-948B-1728B52AA6E4}">
                <adec:decorative xmlns:adec="http://schemas.microsoft.com/office/drawing/2017/decorative" val="1"/>
              </a:ext>
            </a:extLst>
          </p:cNvPr>
          <p:cNvGrpSpPr/>
          <p:nvPr userDrawn="1"/>
        </p:nvGrpSpPr>
        <p:grpSpPr>
          <a:xfrm>
            <a:off x="1434661" y="3748073"/>
            <a:ext cx="9317820" cy="168964"/>
            <a:chOff x="1434661" y="3748073"/>
            <a:chExt cx="9317820" cy="168964"/>
          </a:xfrm>
        </p:grpSpPr>
        <p:cxnSp>
          <p:nvCxnSpPr>
            <p:cNvPr id="7" name="Straight Connector 6">
              <a:extLst>
                <a:ext uri="{FF2B5EF4-FFF2-40B4-BE49-F238E27FC236}">
                  <a16:creationId xmlns:a16="http://schemas.microsoft.com/office/drawing/2014/main" id="{9C0B5E23-017C-98F8-56D6-A44D68237192}"/>
                </a:ext>
                <a:ext uri="{C183D7F6-B498-43B3-948B-1728B52AA6E4}">
                  <adec:decorative xmlns:adec="http://schemas.microsoft.com/office/drawing/2017/decorative" val="1"/>
                </a:ext>
              </a:extLst>
            </p:cNvPr>
            <p:cNvCxnSpPr>
              <a:cxnSpLocks/>
              <a:stCxn id="11" idx="6"/>
              <a:endCxn id="8" idx="2"/>
            </p:cNvCxnSpPr>
            <p:nvPr userDrawn="1"/>
          </p:nvCxnSpPr>
          <p:spPr>
            <a:xfrm flipH="1">
              <a:off x="1434661" y="3832555"/>
              <a:ext cx="9317820" cy="0"/>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8" name="Oval 7" descr="timeline markers">
              <a:extLst>
                <a:ext uri="{FF2B5EF4-FFF2-40B4-BE49-F238E27FC236}">
                  <a16:creationId xmlns:a16="http://schemas.microsoft.com/office/drawing/2014/main" id="{C9B4712F-53D8-B865-ED94-DB8B8FC12CF6}"/>
                </a:ext>
              </a:extLst>
            </p:cNvPr>
            <p:cNvSpPr/>
            <p:nvPr userDrawn="1"/>
          </p:nvSpPr>
          <p:spPr>
            <a:xfrm>
              <a:off x="1434661"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9" name="Oval 8" descr="timeline markers">
              <a:extLst>
                <a:ext uri="{FF2B5EF4-FFF2-40B4-BE49-F238E27FC236}">
                  <a16:creationId xmlns:a16="http://schemas.microsoft.com/office/drawing/2014/main" id="{2004C008-7BEB-2666-E302-67CE046DD70A}"/>
                </a:ext>
              </a:extLst>
            </p:cNvPr>
            <p:cNvSpPr/>
            <p:nvPr userDrawn="1"/>
          </p:nvSpPr>
          <p:spPr>
            <a:xfrm>
              <a:off x="4487518"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0" name="Oval 9" descr="timeline markers">
              <a:extLst>
                <a:ext uri="{FF2B5EF4-FFF2-40B4-BE49-F238E27FC236}">
                  <a16:creationId xmlns:a16="http://schemas.microsoft.com/office/drawing/2014/main" id="{091ECB05-AF52-EC56-7C38-6AE57F46F055}"/>
                </a:ext>
              </a:extLst>
            </p:cNvPr>
            <p:cNvSpPr/>
            <p:nvPr userDrawn="1"/>
          </p:nvSpPr>
          <p:spPr>
            <a:xfrm>
              <a:off x="7535518"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11" name="Oval 10" descr="timeline markers">
              <a:extLst>
                <a:ext uri="{FF2B5EF4-FFF2-40B4-BE49-F238E27FC236}">
                  <a16:creationId xmlns:a16="http://schemas.microsoft.com/office/drawing/2014/main" id="{9FA5B378-820A-AD6F-C2F7-12D55DA9E413}"/>
                </a:ext>
              </a:extLst>
            </p:cNvPr>
            <p:cNvSpPr/>
            <p:nvPr userDrawn="1"/>
          </p:nvSpPr>
          <p:spPr>
            <a:xfrm>
              <a:off x="10583517"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grpSp>
    </p:spTree>
    <p:extLst>
      <p:ext uri="{BB962C8B-B14F-4D97-AF65-F5344CB8AC3E}">
        <p14:creationId xmlns:p14="http://schemas.microsoft.com/office/powerpoint/2010/main" val="1999402510"/>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2F74C26D-17C1-BDA0-19BD-8D0D7B66B8AC}"/>
              </a:ext>
              <a:ext uri="{C183D7F6-B498-43B3-948B-1728B52AA6E4}">
                <adec:decorative xmlns:adec="http://schemas.microsoft.com/office/drawing/2017/decorative" val="1"/>
              </a:ext>
            </a:extLst>
          </p:cNvPr>
          <p:cNvGrpSpPr/>
          <p:nvPr userDrawn="1"/>
        </p:nvGrpSpPr>
        <p:grpSpPr>
          <a:xfrm>
            <a:off x="976547" y="1458965"/>
            <a:ext cx="10278189" cy="5752254"/>
            <a:chOff x="976547" y="1458965"/>
            <a:chExt cx="10278189" cy="5752254"/>
          </a:xfrm>
        </p:grpSpPr>
        <p:grpSp>
          <p:nvGrpSpPr>
            <p:cNvPr id="9" name="Group 8" descr="timeline">
              <a:extLst>
                <a:ext uri="{FF2B5EF4-FFF2-40B4-BE49-F238E27FC236}">
                  <a16:creationId xmlns:a16="http://schemas.microsoft.com/office/drawing/2014/main" id="{951A9006-1AA5-8FDD-7DF7-819B24CF74B4}"/>
                </a:ext>
              </a:extLst>
            </p:cNvPr>
            <p:cNvGrpSpPr/>
            <p:nvPr userDrawn="1"/>
          </p:nvGrpSpPr>
          <p:grpSpPr>
            <a:xfrm>
              <a:off x="976547" y="1458965"/>
              <a:ext cx="10278189" cy="5752254"/>
              <a:chOff x="976547" y="1458965"/>
              <a:chExt cx="10278189" cy="5752254"/>
            </a:xfrm>
          </p:grpSpPr>
          <p:grpSp>
            <p:nvGrpSpPr>
              <p:cNvPr id="10" name="Group 9">
                <a:extLst>
                  <a:ext uri="{FF2B5EF4-FFF2-40B4-BE49-F238E27FC236}">
                    <a16:creationId xmlns:a16="http://schemas.microsoft.com/office/drawing/2014/main" id="{ADD408A8-97F2-7E05-F618-3BB598061DEA}"/>
                  </a:ext>
                </a:extLst>
              </p:cNvPr>
              <p:cNvGrpSpPr/>
              <p:nvPr/>
            </p:nvGrpSpPr>
            <p:grpSpPr>
              <a:xfrm rot="5400000" flipH="1">
                <a:off x="9555848" y="2219844"/>
                <a:ext cx="1624126" cy="1773651"/>
                <a:chOff x="6415077" y="1171530"/>
                <a:chExt cx="1890380" cy="1890380"/>
              </a:xfrm>
            </p:grpSpPr>
            <p:sp>
              <p:nvSpPr>
                <p:cNvPr id="19" name="Arc 18">
                  <a:extLst>
                    <a:ext uri="{FF2B5EF4-FFF2-40B4-BE49-F238E27FC236}">
                      <a16:creationId xmlns:a16="http://schemas.microsoft.com/office/drawing/2014/main" id="{D77258D4-274F-76CE-B5FA-8B62FC13BF3A}"/>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Arc 19">
                  <a:extLst>
                    <a:ext uri="{FF2B5EF4-FFF2-40B4-BE49-F238E27FC236}">
                      <a16:creationId xmlns:a16="http://schemas.microsoft.com/office/drawing/2014/main" id="{ED37F8D3-A985-DE19-B607-FF73FF4E1DA1}"/>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CCA47E25-A2AE-4878-E96E-6F761C04E974}"/>
                  </a:ext>
                </a:extLst>
              </p:cNvPr>
              <p:cNvGrpSpPr/>
              <p:nvPr/>
            </p:nvGrpSpPr>
            <p:grpSpPr>
              <a:xfrm rot="16200000" flipH="1">
                <a:off x="1051310" y="3843465"/>
                <a:ext cx="1624126" cy="1773651"/>
                <a:chOff x="6415077" y="1171530"/>
                <a:chExt cx="1890380" cy="1890380"/>
              </a:xfrm>
            </p:grpSpPr>
            <p:sp>
              <p:nvSpPr>
                <p:cNvPr id="17" name="Arc 16">
                  <a:extLst>
                    <a:ext uri="{FF2B5EF4-FFF2-40B4-BE49-F238E27FC236}">
                      <a16:creationId xmlns:a16="http://schemas.microsoft.com/office/drawing/2014/main" id="{DFA60F46-4355-4061-61A1-068B43E6F976}"/>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Arc 17">
                  <a:extLst>
                    <a:ext uri="{FF2B5EF4-FFF2-40B4-BE49-F238E27FC236}">
                      <a16:creationId xmlns:a16="http://schemas.microsoft.com/office/drawing/2014/main" id="{A177BC1C-BB13-ECE7-6D9E-DB1A363D6E85}"/>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Arc 6">
                <a:extLst>
                  <a:ext uri="{FF2B5EF4-FFF2-40B4-BE49-F238E27FC236}">
                    <a16:creationId xmlns:a16="http://schemas.microsoft.com/office/drawing/2014/main" id="{8EAF3EDC-C75F-ACC6-C4FB-703F6A573A10}"/>
                  </a:ext>
                </a:extLst>
              </p:cNvPr>
              <p:cNvSpPr/>
              <p:nvPr/>
            </p:nvSpPr>
            <p:spPr>
              <a:xfrm rot="16200000" flipH="1">
                <a:off x="1705996" y="1478703"/>
                <a:ext cx="834433" cy="794957"/>
              </a:xfrm>
              <a:custGeom>
                <a:avLst/>
                <a:gdLst>
                  <a:gd name="connsiteX0" fmla="*/ 834432 w 1668865"/>
                  <a:gd name="connsiteY0" fmla="*/ 0 h 1589914"/>
                  <a:gd name="connsiteX1" fmla="*/ 1668865 w 1668865"/>
                  <a:gd name="connsiteY1" fmla="*/ 794957 h 1589914"/>
                  <a:gd name="connsiteX2" fmla="*/ 834433 w 1668865"/>
                  <a:gd name="connsiteY2" fmla="*/ 794957 h 1589914"/>
                  <a:gd name="connsiteX3" fmla="*/ 834432 w 1668865"/>
                  <a:gd name="connsiteY3" fmla="*/ 0 h 1589914"/>
                  <a:gd name="connsiteX0" fmla="*/ 834432 w 1668865"/>
                  <a:gd name="connsiteY0" fmla="*/ 0 h 1589914"/>
                  <a:gd name="connsiteX1" fmla="*/ 1668865 w 1668865"/>
                  <a:gd name="connsiteY1" fmla="*/ 794957 h 1589914"/>
                  <a:gd name="connsiteX0" fmla="*/ 0 w 834433"/>
                  <a:gd name="connsiteY0" fmla="*/ 0 h 794957"/>
                  <a:gd name="connsiteX1" fmla="*/ 834433 w 834433"/>
                  <a:gd name="connsiteY1" fmla="*/ 794957 h 794957"/>
                  <a:gd name="connsiteX2" fmla="*/ 1 w 834433"/>
                  <a:gd name="connsiteY2" fmla="*/ 794957 h 794957"/>
                  <a:gd name="connsiteX3" fmla="*/ 0 w 834433"/>
                  <a:gd name="connsiteY3" fmla="*/ 0 h 794957"/>
                  <a:gd name="connsiteX0" fmla="*/ 64295 w 834433"/>
                  <a:gd name="connsiteY0" fmla="*/ 0 h 794957"/>
                  <a:gd name="connsiteX1" fmla="*/ 834433 w 834433"/>
                  <a:gd name="connsiteY1" fmla="*/ 794957 h 794957"/>
                </a:gdLst>
                <a:ahLst/>
                <a:cxnLst>
                  <a:cxn ang="0">
                    <a:pos x="connsiteX0" y="connsiteY0"/>
                  </a:cxn>
                  <a:cxn ang="0">
                    <a:pos x="connsiteX1" y="connsiteY1"/>
                  </a:cxn>
                </a:cxnLst>
                <a:rect l="l" t="t" r="r" b="b"/>
                <a:pathLst>
                  <a:path w="834433" h="794957" stroke="0" extrusionOk="0">
                    <a:moveTo>
                      <a:pt x="0" y="0"/>
                    </a:moveTo>
                    <a:cubicBezTo>
                      <a:pt x="460845" y="0"/>
                      <a:pt x="834433" y="355914"/>
                      <a:pt x="834433" y="794957"/>
                    </a:cubicBezTo>
                    <a:lnTo>
                      <a:pt x="1" y="794957"/>
                    </a:lnTo>
                    <a:cubicBezTo>
                      <a:pt x="1" y="529971"/>
                      <a:pt x="0" y="264986"/>
                      <a:pt x="0" y="0"/>
                    </a:cubicBezTo>
                    <a:close/>
                  </a:path>
                  <a:path w="834433" h="794957" fill="none">
                    <a:moveTo>
                      <a:pt x="64295" y="0"/>
                    </a:moveTo>
                    <a:cubicBezTo>
                      <a:pt x="525140" y="0"/>
                      <a:pt x="834433" y="355914"/>
                      <a:pt x="834433" y="794957"/>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Arc 12">
                <a:extLst>
                  <a:ext uri="{FF2B5EF4-FFF2-40B4-BE49-F238E27FC236}">
                    <a16:creationId xmlns:a16="http://schemas.microsoft.com/office/drawing/2014/main" id="{B90160A2-070D-AACD-0074-4999FFF4D544}"/>
                  </a:ext>
                </a:extLst>
              </p:cNvPr>
              <p:cNvSpPr/>
              <p:nvPr/>
            </p:nvSpPr>
            <p:spPr>
              <a:xfrm rot="5400000" flipH="1">
                <a:off x="5908738" y="5581830"/>
                <a:ext cx="1668865" cy="1589914"/>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ABCB79CD-8D80-B3F8-BE1C-E874A86968E9}"/>
                  </a:ext>
                </a:extLst>
              </p:cNvPr>
              <p:cNvCxnSpPr>
                <a:cxnSpLocks/>
              </p:cNvCxnSpPr>
              <p:nvPr/>
            </p:nvCxnSpPr>
            <p:spPr>
              <a:xfrm flipH="1">
                <a:off x="2489536" y="2293398"/>
                <a:ext cx="78959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215B517-FF7C-6AAF-C73A-64C1E3D882C4}"/>
                  </a:ext>
                </a:extLst>
              </p:cNvPr>
              <p:cNvCxnSpPr>
                <a:cxnSpLocks/>
              </p:cNvCxnSpPr>
              <p:nvPr/>
            </p:nvCxnSpPr>
            <p:spPr>
              <a:xfrm flipH="1">
                <a:off x="1849703" y="3918227"/>
                <a:ext cx="85357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6ECD0F-5724-6B4D-C64B-ED19DB331BF9}"/>
                  </a:ext>
                </a:extLst>
              </p:cNvPr>
              <p:cNvCxnSpPr>
                <a:cxnSpLocks/>
                <a:stCxn id="13" idx="2"/>
              </p:cNvCxnSpPr>
              <p:nvPr/>
            </p:nvCxnSpPr>
            <p:spPr>
              <a:xfrm flipH="1" flipV="1">
                <a:off x="1849705" y="5542113"/>
                <a:ext cx="4893466" cy="2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20" descr="timeline markers">
              <a:extLst>
                <a:ext uri="{FF2B5EF4-FFF2-40B4-BE49-F238E27FC236}">
                  <a16:creationId xmlns:a16="http://schemas.microsoft.com/office/drawing/2014/main" id="{CF064689-14DA-175E-3ABE-2D82B0BBFD72}"/>
                </a:ext>
              </a:extLst>
            </p:cNvPr>
            <p:cNvSpPr/>
            <p:nvPr userDrawn="1"/>
          </p:nvSpPr>
          <p:spPr>
            <a:xfrm>
              <a:off x="1656253" y="1528909"/>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2" name="Oval 21" descr="timeline markers">
              <a:extLst>
                <a:ext uri="{FF2B5EF4-FFF2-40B4-BE49-F238E27FC236}">
                  <a16:creationId xmlns:a16="http://schemas.microsoft.com/office/drawing/2014/main" id="{880D28FE-F3D4-412B-6061-26504D1866FF}"/>
                </a:ext>
              </a:extLst>
            </p:cNvPr>
            <p:cNvSpPr/>
            <p:nvPr userDrawn="1"/>
          </p:nvSpPr>
          <p:spPr>
            <a:xfrm>
              <a:off x="7453646" y="6285904"/>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3" name="Oval 22" descr="timeline markers">
              <a:extLst>
                <a:ext uri="{FF2B5EF4-FFF2-40B4-BE49-F238E27FC236}">
                  <a16:creationId xmlns:a16="http://schemas.microsoft.com/office/drawing/2014/main" id="{F27EC31D-ECF7-2506-30B4-722935FA9D3D}"/>
                </a:ext>
              </a:extLst>
            </p:cNvPr>
            <p:cNvSpPr/>
            <p:nvPr userDrawn="1"/>
          </p:nvSpPr>
          <p:spPr>
            <a:xfrm>
              <a:off x="9081504" y="2210200"/>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4" name="Oval 23" descr="timeline markers">
              <a:extLst>
                <a:ext uri="{FF2B5EF4-FFF2-40B4-BE49-F238E27FC236}">
                  <a16:creationId xmlns:a16="http://schemas.microsoft.com/office/drawing/2014/main" id="{13B9CBFF-A217-66BA-8175-67EA0304CEC7}"/>
                </a:ext>
              </a:extLst>
            </p:cNvPr>
            <p:cNvSpPr/>
            <p:nvPr userDrawn="1"/>
          </p:nvSpPr>
          <p:spPr>
            <a:xfrm>
              <a:off x="4499321" y="2210200"/>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5" name="Oval 24" descr="timeline markers">
              <a:extLst>
                <a:ext uri="{FF2B5EF4-FFF2-40B4-BE49-F238E27FC236}">
                  <a16:creationId xmlns:a16="http://schemas.microsoft.com/office/drawing/2014/main" id="{F5F5709F-F6ED-0A7B-9226-0276EEE9CBFF}"/>
                </a:ext>
              </a:extLst>
            </p:cNvPr>
            <p:cNvSpPr/>
            <p:nvPr userDrawn="1"/>
          </p:nvSpPr>
          <p:spPr>
            <a:xfrm>
              <a:off x="2665717" y="3835862"/>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sp>
          <p:nvSpPr>
            <p:cNvPr id="26" name="Oval 25" descr="timeline markers">
              <a:extLst>
                <a:ext uri="{FF2B5EF4-FFF2-40B4-BE49-F238E27FC236}">
                  <a16:creationId xmlns:a16="http://schemas.microsoft.com/office/drawing/2014/main" id="{B60EC174-B1E8-C2FA-5D98-5E9DAD40CAE5}"/>
                </a:ext>
              </a:extLst>
            </p:cNvPr>
            <p:cNvSpPr/>
            <p:nvPr userDrawn="1"/>
          </p:nvSpPr>
          <p:spPr>
            <a:xfrm>
              <a:off x="6884455" y="3835862"/>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0000"/>
                  </a:solidFill>
                </a:ln>
              </a:endParaRPr>
            </a:p>
          </p:txBody>
        </p:sp>
      </p:grpSp>
      <p:sp>
        <p:nvSpPr>
          <p:cNvPr id="3" name="Oval 2">
            <a:extLst>
              <a:ext uri="{FF2B5EF4-FFF2-40B4-BE49-F238E27FC236}">
                <a16:creationId xmlns:a16="http://schemas.microsoft.com/office/drawing/2014/main" id="{6463361D-C127-5239-4B87-61B909E83EC0}"/>
              </a:ext>
              <a:ext uri="{C183D7F6-B498-43B3-948B-1728B52AA6E4}">
                <adec:decorative xmlns:adec="http://schemas.microsoft.com/office/drawing/2017/decorative" val="1"/>
              </a:ext>
            </a:extLst>
          </p:cNvPr>
          <p:cNvSpPr/>
          <p:nvPr userDrawn="1"/>
        </p:nvSpPr>
        <p:spPr>
          <a:xfrm>
            <a:off x="1275689" y="4286687"/>
            <a:ext cx="840963" cy="840963"/>
          </a:xfrm>
          <a:prstGeom prst="ellipse">
            <a:avLst/>
          </a:prstGeom>
          <a:solidFill>
            <a:schemeClr val="accent3">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7302EBE6-0B04-CB66-1896-3630EF8D4D12}"/>
              </a:ext>
              <a:ext uri="{C183D7F6-B498-43B3-948B-1728B52AA6E4}">
                <adec:decorative xmlns:adec="http://schemas.microsoft.com/office/drawing/2017/decorative" val="1"/>
              </a:ext>
            </a:extLst>
          </p:cNvPr>
          <p:cNvSpPr/>
          <p:nvPr userDrawn="1"/>
        </p:nvSpPr>
        <p:spPr>
          <a:xfrm>
            <a:off x="7760044" y="5740518"/>
            <a:ext cx="840963" cy="840963"/>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0C60DF9E-71C1-E217-E470-BACAC335E400}"/>
              </a:ext>
              <a:ext uri="{C183D7F6-B498-43B3-948B-1728B52AA6E4}">
                <adec:decorative xmlns:adec="http://schemas.microsoft.com/office/drawing/2017/decorative" val="1"/>
              </a:ext>
            </a:extLst>
          </p:cNvPr>
          <p:cNvSpPr/>
          <p:nvPr userDrawn="1"/>
        </p:nvSpPr>
        <p:spPr>
          <a:xfrm>
            <a:off x="3071764" y="2566758"/>
            <a:ext cx="840963" cy="840963"/>
          </a:xfrm>
          <a:prstGeom prst="ellipse">
            <a:avLst/>
          </a:prstGeom>
          <a:solidFill>
            <a:schemeClr val="accent4">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6BF747FB-CC5F-D4CA-81E8-7A61F5358C61}"/>
              </a:ext>
              <a:ext uri="{C183D7F6-B498-43B3-948B-1728B52AA6E4}">
                <adec:decorative xmlns:adec="http://schemas.microsoft.com/office/drawing/2017/decorative" val="1"/>
              </a:ext>
            </a:extLst>
          </p:cNvPr>
          <p:cNvSpPr/>
          <p:nvPr userDrawn="1"/>
        </p:nvSpPr>
        <p:spPr>
          <a:xfrm>
            <a:off x="7760044" y="2566757"/>
            <a:ext cx="840963" cy="840963"/>
          </a:xfrm>
          <a:prstGeom prst="ellipse">
            <a:avLst/>
          </a:prstGeom>
          <a:solidFill>
            <a:schemeClr val="accent6">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D9A95E84-9374-9712-4B91-31F479E6C74D}"/>
              </a:ext>
              <a:ext uri="{C183D7F6-B498-43B3-948B-1728B52AA6E4}">
                <adec:decorative xmlns:adec="http://schemas.microsoft.com/office/drawing/2017/decorative" val="1"/>
              </a:ext>
            </a:extLst>
          </p:cNvPr>
          <p:cNvSpPr/>
          <p:nvPr userDrawn="1"/>
        </p:nvSpPr>
        <p:spPr>
          <a:xfrm>
            <a:off x="5590723" y="4286688"/>
            <a:ext cx="840963" cy="840963"/>
          </a:xfrm>
          <a:prstGeom prst="ellipse">
            <a:avLst/>
          </a:prstGeom>
          <a:solidFill>
            <a:schemeClr val="accent1">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EBBB4CD-0B4A-786E-963D-6BB36B9E76B5}"/>
              </a:ext>
              <a:ext uri="{C183D7F6-B498-43B3-948B-1728B52AA6E4}">
                <adec:decorative xmlns:adec="http://schemas.microsoft.com/office/drawing/2017/decorative" val="1"/>
              </a:ext>
            </a:extLst>
          </p:cNvPr>
          <p:cNvSpPr/>
          <p:nvPr userDrawn="1"/>
        </p:nvSpPr>
        <p:spPr>
          <a:xfrm>
            <a:off x="1197141" y="547522"/>
            <a:ext cx="840963" cy="84096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1D5DA0-8F16-4F11-8B6E-A593133FA159}"/>
              </a:ext>
            </a:extLst>
          </p:cNvPr>
          <p:cNvSpPr>
            <a:spLocks noGrp="1"/>
          </p:cNvSpPr>
          <p:nvPr>
            <p:ph type="title" hasCustomPrompt="1"/>
          </p:nvPr>
        </p:nvSpPr>
        <p:spPr>
          <a:xfrm>
            <a:off x="4916488" y="457199"/>
            <a:ext cx="6932612" cy="1465723"/>
          </a:xfrm>
        </p:spPr>
        <p:txBody>
          <a:bodyPr/>
          <a:lstStyle>
            <a:lvl1pPr algn="r">
              <a:defRPr/>
            </a:lvl1pPr>
          </a:lstStyle>
          <a:p>
            <a:r>
              <a:rPr lang="en-US" dirty="0"/>
              <a:t>Click to add title</a:t>
            </a:r>
          </a:p>
        </p:txBody>
      </p:sp>
      <p:sp>
        <p:nvSpPr>
          <p:cNvPr id="40" name="Picture Placeholder 34">
            <a:extLst>
              <a:ext uri="{FF2B5EF4-FFF2-40B4-BE49-F238E27FC236}">
                <a16:creationId xmlns:a16="http://schemas.microsoft.com/office/drawing/2014/main" id="{EA10837A-18D5-41DD-A066-A079A09D86A7}"/>
              </a:ext>
            </a:extLst>
          </p:cNvPr>
          <p:cNvSpPr>
            <a:spLocks noGrp="1"/>
          </p:cNvSpPr>
          <p:nvPr>
            <p:ph type="pic" sz="quarter" idx="24"/>
          </p:nvPr>
        </p:nvSpPr>
        <p:spPr>
          <a:xfrm>
            <a:off x="1420935" y="466999"/>
            <a:ext cx="887413" cy="889000"/>
          </a:xfrm>
        </p:spPr>
        <p:txBody>
          <a:bodyPr>
            <a:normAutofit/>
          </a:bodyPr>
          <a:lstStyle>
            <a:lvl1pPr marL="0" indent="0" algn="ctr">
              <a:buNone/>
              <a:defRPr sz="900"/>
            </a:lvl1pPr>
          </a:lstStyle>
          <a:p>
            <a:r>
              <a:rPr lang="en-US" dirty="0"/>
              <a:t>Click icon to add picture</a:t>
            </a:r>
          </a:p>
        </p:txBody>
      </p:sp>
      <p:sp>
        <p:nvSpPr>
          <p:cNvPr id="42" name="Text Placeholder 46">
            <a:extLst>
              <a:ext uri="{FF2B5EF4-FFF2-40B4-BE49-F238E27FC236}">
                <a16:creationId xmlns:a16="http://schemas.microsoft.com/office/drawing/2014/main" id="{DF68D5C6-4D23-4113-9FFA-AFAAB5A6DA01}"/>
              </a:ext>
            </a:extLst>
          </p:cNvPr>
          <p:cNvSpPr>
            <a:spLocks noGrp="1"/>
          </p:cNvSpPr>
          <p:nvPr>
            <p:ph type="body" sz="quarter" idx="39" hasCustomPrompt="1"/>
          </p:nvPr>
        </p:nvSpPr>
        <p:spPr>
          <a:xfrm>
            <a:off x="2408126" y="527314"/>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1" name="Text Placeholder 39">
            <a:extLst>
              <a:ext uri="{FF2B5EF4-FFF2-40B4-BE49-F238E27FC236}">
                <a16:creationId xmlns:a16="http://schemas.microsoft.com/office/drawing/2014/main" id="{FD8132DE-D62C-4410-983C-9F458DCEF6DE}"/>
              </a:ext>
            </a:extLst>
          </p:cNvPr>
          <p:cNvSpPr>
            <a:spLocks noGrp="1"/>
          </p:cNvSpPr>
          <p:nvPr>
            <p:ph type="body" sz="quarter" idx="38" hasCustomPrompt="1"/>
          </p:nvPr>
        </p:nvSpPr>
        <p:spPr>
          <a:xfrm>
            <a:off x="2408126" y="930257"/>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48" name="Picture Placeholder 34">
            <a:extLst>
              <a:ext uri="{FF2B5EF4-FFF2-40B4-BE49-F238E27FC236}">
                <a16:creationId xmlns:a16="http://schemas.microsoft.com/office/drawing/2014/main" id="{2B75D755-4972-4E8B-ACD5-FAE778A86273}"/>
              </a:ext>
            </a:extLst>
          </p:cNvPr>
          <p:cNvSpPr>
            <a:spLocks noGrp="1"/>
          </p:cNvSpPr>
          <p:nvPr>
            <p:ph type="pic" sz="quarter" idx="40"/>
          </p:nvPr>
        </p:nvSpPr>
        <p:spPr>
          <a:xfrm>
            <a:off x="3458965" y="2484454"/>
            <a:ext cx="887413" cy="889000"/>
          </a:xfrm>
        </p:spPr>
        <p:txBody>
          <a:bodyPr>
            <a:normAutofit/>
          </a:bodyPr>
          <a:lstStyle>
            <a:lvl1pPr marL="0" indent="0" algn="ctr">
              <a:buNone/>
              <a:defRPr sz="900"/>
            </a:lvl1pPr>
          </a:lstStyle>
          <a:p>
            <a:r>
              <a:rPr lang="en-US" dirty="0"/>
              <a:t>Click icon to add picture</a:t>
            </a:r>
          </a:p>
        </p:txBody>
      </p:sp>
      <p:sp>
        <p:nvSpPr>
          <p:cNvPr id="50" name="Text Placeholder 46">
            <a:extLst>
              <a:ext uri="{FF2B5EF4-FFF2-40B4-BE49-F238E27FC236}">
                <a16:creationId xmlns:a16="http://schemas.microsoft.com/office/drawing/2014/main" id="{91051322-19B5-41CA-BEAB-A8F1B8CA54ED}"/>
              </a:ext>
            </a:extLst>
          </p:cNvPr>
          <p:cNvSpPr>
            <a:spLocks noGrp="1"/>
          </p:cNvSpPr>
          <p:nvPr>
            <p:ph type="body" sz="quarter" idx="42" hasCustomPrompt="1"/>
          </p:nvPr>
        </p:nvSpPr>
        <p:spPr>
          <a:xfrm>
            <a:off x="4446156" y="254476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49" name="Text Placeholder 39">
            <a:extLst>
              <a:ext uri="{FF2B5EF4-FFF2-40B4-BE49-F238E27FC236}">
                <a16:creationId xmlns:a16="http://schemas.microsoft.com/office/drawing/2014/main" id="{0EEE7EDE-175B-450F-B4D2-50D992E53C5E}"/>
              </a:ext>
            </a:extLst>
          </p:cNvPr>
          <p:cNvSpPr>
            <a:spLocks noGrp="1"/>
          </p:cNvSpPr>
          <p:nvPr>
            <p:ph type="body" sz="quarter" idx="41" hasCustomPrompt="1"/>
          </p:nvPr>
        </p:nvSpPr>
        <p:spPr>
          <a:xfrm>
            <a:off x="4446156" y="294771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51" name="Picture Placeholder 34">
            <a:extLst>
              <a:ext uri="{FF2B5EF4-FFF2-40B4-BE49-F238E27FC236}">
                <a16:creationId xmlns:a16="http://schemas.microsoft.com/office/drawing/2014/main" id="{966FF594-D5D5-4FD4-A245-AAF0D053095E}"/>
              </a:ext>
            </a:extLst>
          </p:cNvPr>
          <p:cNvSpPr>
            <a:spLocks noGrp="1"/>
          </p:cNvSpPr>
          <p:nvPr>
            <p:ph type="pic" sz="quarter" idx="43"/>
          </p:nvPr>
        </p:nvSpPr>
        <p:spPr>
          <a:xfrm>
            <a:off x="8030968" y="2484454"/>
            <a:ext cx="887413" cy="889000"/>
          </a:xfrm>
        </p:spPr>
        <p:txBody>
          <a:bodyPr>
            <a:normAutofit/>
          </a:bodyPr>
          <a:lstStyle>
            <a:lvl1pPr marL="0" indent="0" algn="ctr">
              <a:buNone/>
              <a:defRPr sz="900"/>
            </a:lvl1pPr>
          </a:lstStyle>
          <a:p>
            <a:r>
              <a:rPr lang="en-US" dirty="0"/>
              <a:t>Click icon to add picture</a:t>
            </a:r>
          </a:p>
        </p:txBody>
      </p:sp>
      <p:sp>
        <p:nvSpPr>
          <p:cNvPr id="56" name="Text Placeholder 46">
            <a:extLst>
              <a:ext uri="{FF2B5EF4-FFF2-40B4-BE49-F238E27FC236}">
                <a16:creationId xmlns:a16="http://schemas.microsoft.com/office/drawing/2014/main" id="{D8A4734F-8867-4923-806F-AE04360B226B}"/>
              </a:ext>
            </a:extLst>
          </p:cNvPr>
          <p:cNvSpPr>
            <a:spLocks noGrp="1"/>
          </p:cNvSpPr>
          <p:nvPr>
            <p:ph type="body" sz="quarter" idx="45" hasCustomPrompt="1"/>
          </p:nvPr>
        </p:nvSpPr>
        <p:spPr>
          <a:xfrm>
            <a:off x="9018159" y="254476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55" name="Text Placeholder 39">
            <a:extLst>
              <a:ext uri="{FF2B5EF4-FFF2-40B4-BE49-F238E27FC236}">
                <a16:creationId xmlns:a16="http://schemas.microsoft.com/office/drawing/2014/main" id="{3A5DD9C2-78E8-4416-B2C1-F07A9E25832F}"/>
              </a:ext>
            </a:extLst>
          </p:cNvPr>
          <p:cNvSpPr>
            <a:spLocks noGrp="1"/>
          </p:cNvSpPr>
          <p:nvPr>
            <p:ph type="body" sz="quarter" idx="44" hasCustomPrompt="1"/>
          </p:nvPr>
        </p:nvSpPr>
        <p:spPr>
          <a:xfrm>
            <a:off x="9018159" y="294771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57" name="Picture Placeholder 34">
            <a:extLst>
              <a:ext uri="{FF2B5EF4-FFF2-40B4-BE49-F238E27FC236}">
                <a16:creationId xmlns:a16="http://schemas.microsoft.com/office/drawing/2014/main" id="{B03F66BE-0084-45A8-85FC-1448DEA89D7E}"/>
              </a:ext>
            </a:extLst>
          </p:cNvPr>
          <p:cNvSpPr>
            <a:spLocks noGrp="1"/>
          </p:cNvSpPr>
          <p:nvPr>
            <p:ph type="pic" sz="quarter" idx="46"/>
          </p:nvPr>
        </p:nvSpPr>
        <p:spPr>
          <a:xfrm>
            <a:off x="1586860" y="4201784"/>
            <a:ext cx="887413" cy="889000"/>
          </a:xfrm>
        </p:spPr>
        <p:txBody>
          <a:bodyPr>
            <a:normAutofit/>
          </a:bodyPr>
          <a:lstStyle>
            <a:lvl1pPr marL="0" indent="0" algn="ctr">
              <a:buNone/>
              <a:defRPr sz="900"/>
            </a:lvl1pPr>
          </a:lstStyle>
          <a:p>
            <a:r>
              <a:rPr lang="en-US" dirty="0"/>
              <a:t>Click icon to add picture</a:t>
            </a:r>
          </a:p>
        </p:txBody>
      </p:sp>
      <p:sp>
        <p:nvSpPr>
          <p:cNvPr id="61" name="Text Placeholder 46">
            <a:extLst>
              <a:ext uri="{FF2B5EF4-FFF2-40B4-BE49-F238E27FC236}">
                <a16:creationId xmlns:a16="http://schemas.microsoft.com/office/drawing/2014/main" id="{DD5495C5-2CD2-4593-BC1F-CF0E7D3601E3}"/>
              </a:ext>
            </a:extLst>
          </p:cNvPr>
          <p:cNvSpPr>
            <a:spLocks noGrp="1"/>
          </p:cNvSpPr>
          <p:nvPr>
            <p:ph type="body" sz="quarter" idx="48" hasCustomPrompt="1"/>
          </p:nvPr>
        </p:nvSpPr>
        <p:spPr>
          <a:xfrm>
            <a:off x="2574051" y="426209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58" name="Text Placeholder 39">
            <a:extLst>
              <a:ext uri="{FF2B5EF4-FFF2-40B4-BE49-F238E27FC236}">
                <a16:creationId xmlns:a16="http://schemas.microsoft.com/office/drawing/2014/main" id="{3F9DA6EE-3DE6-4493-AD6B-BEC7EE858CED}"/>
              </a:ext>
            </a:extLst>
          </p:cNvPr>
          <p:cNvSpPr>
            <a:spLocks noGrp="1"/>
          </p:cNvSpPr>
          <p:nvPr>
            <p:ph type="body" sz="quarter" idx="47" hasCustomPrompt="1"/>
          </p:nvPr>
        </p:nvSpPr>
        <p:spPr>
          <a:xfrm>
            <a:off x="2574051" y="466504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62" name="Picture Placeholder 34">
            <a:extLst>
              <a:ext uri="{FF2B5EF4-FFF2-40B4-BE49-F238E27FC236}">
                <a16:creationId xmlns:a16="http://schemas.microsoft.com/office/drawing/2014/main" id="{D2B54852-DC63-410D-BE2A-4D723492843F}"/>
              </a:ext>
            </a:extLst>
          </p:cNvPr>
          <p:cNvSpPr>
            <a:spLocks noGrp="1"/>
          </p:cNvSpPr>
          <p:nvPr>
            <p:ph type="pic" sz="quarter" idx="49"/>
          </p:nvPr>
        </p:nvSpPr>
        <p:spPr>
          <a:xfrm>
            <a:off x="5818607" y="4201784"/>
            <a:ext cx="887413" cy="889000"/>
          </a:xfrm>
        </p:spPr>
        <p:txBody>
          <a:bodyPr>
            <a:normAutofit/>
          </a:bodyPr>
          <a:lstStyle>
            <a:lvl1pPr marL="0" indent="0" algn="ctr">
              <a:buNone/>
              <a:defRPr sz="900"/>
            </a:lvl1pPr>
          </a:lstStyle>
          <a:p>
            <a:r>
              <a:rPr lang="en-US" dirty="0"/>
              <a:t>Click icon to add picture</a:t>
            </a:r>
          </a:p>
        </p:txBody>
      </p:sp>
      <p:sp>
        <p:nvSpPr>
          <p:cNvPr id="64" name="Text Placeholder 46">
            <a:extLst>
              <a:ext uri="{FF2B5EF4-FFF2-40B4-BE49-F238E27FC236}">
                <a16:creationId xmlns:a16="http://schemas.microsoft.com/office/drawing/2014/main" id="{FCE91BB7-DB4C-4F95-ADC1-2757AA689645}"/>
              </a:ext>
            </a:extLst>
          </p:cNvPr>
          <p:cNvSpPr>
            <a:spLocks noGrp="1"/>
          </p:cNvSpPr>
          <p:nvPr>
            <p:ph type="body" sz="quarter" idx="51" hasCustomPrompt="1"/>
          </p:nvPr>
        </p:nvSpPr>
        <p:spPr>
          <a:xfrm>
            <a:off x="6805798" y="4262099"/>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3" name="Text Placeholder 39">
            <a:extLst>
              <a:ext uri="{FF2B5EF4-FFF2-40B4-BE49-F238E27FC236}">
                <a16:creationId xmlns:a16="http://schemas.microsoft.com/office/drawing/2014/main" id="{13567973-FE07-4747-9500-D565A3EF2869}"/>
              </a:ext>
            </a:extLst>
          </p:cNvPr>
          <p:cNvSpPr>
            <a:spLocks noGrp="1"/>
          </p:cNvSpPr>
          <p:nvPr>
            <p:ph type="body" sz="quarter" idx="50" hasCustomPrompt="1"/>
          </p:nvPr>
        </p:nvSpPr>
        <p:spPr>
          <a:xfrm>
            <a:off x="6805798" y="4665042"/>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65" name="Picture Placeholder 34">
            <a:extLst>
              <a:ext uri="{FF2B5EF4-FFF2-40B4-BE49-F238E27FC236}">
                <a16:creationId xmlns:a16="http://schemas.microsoft.com/office/drawing/2014/main" id="{7082A562-BADD-429E-BB11-8A40EE253FC4}"/>
              </a:ext>
            </a:extLst>
          </p:cNvPr>
          <p:cNvSpPr>
            <a:spLocks noGrp="1"/>
          </p:cNvSpPr>
          <p:nvPr>
            <p:ph type="pic" sz="quarter" idx="52"/>
          </p:nvPr>
        </p:nvSpPr>
        <p:spPr>
          <a:xfrm>
            <a:off x="8027987" y="5637179"/>
            <a:ext cx="887413" cy="889000"/>
          </a:xfrm>
        </p:spPr>
        <p:txBody>
          <a:bodyPr>
            <a:normAutofit/>
          </a:bodyPr>
          <a:lstStyle>
            <a:lvl1pPr marL="0" indent="0" algn="ctr">
              <a:buNone/>
              <a:defRPr sz="900"/>
            </a:lvl1pPr>
          </a:lstStyle>
          <a:p>
            <a:r>
              <a:rPr lang="en-US" dirty="0"/>
              <a:t>Click icon to add picture</a:t>
            </a:r>
          </a:p>
        </p:txBody>
      </p:sp>
      <p:sp>
        <p:nvSpPr>
          <p:cNvPr id="67" name="Text Placeholder 46">
            <a:extLst>
              <a:ext uri="{FF2B5EF4-FFF2-40B4-BE49-F238E27FC236}">
                <a16:creationId xmlns:a16="http://schemas.microsoft.com/office/drawing/2014/main" id="{67C61256-88BA-4ADF-A3CB-77D1B459CAE6}"/>
              </a:ext>
            </a:extLst>
          </p:cNvPr>
          <p:cNvSpPr>
            <a:spLocks noGrp="1"/>
          </p:cNvSpPr>
          <p:nvPr>
            <p:ph type="body" sz="quarter" idx="54" hasCustomPrompt="1"/>
          </p:nvPr>
        </p:nvSpPr>
        <p:spPr>
          <a:xfrm>
            <a:off x="9015178" y="5697494"/>
            <a:ext cx="2138339" cy="299767"/>
          </a:xfrm>
        </p:spPr>
        <p:txBody>
          <a:bodyPr>
            <a:noAutofit/>
          </a:bodyPr>
          <a:lstStyle>
            <a:lvl1pPr marL="0" indent="0" algn="l">
              <a:lnSpc>
                <a:spcPct val="100000"/>
              </a:lnSpc>
              <a:spcBef>
                <a:spcPts val="0"/>
              </a:spcBef>
              <a:buNone/>
              <a:defRPr sz="1800" b="1">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text</a:t>
            </a:r>
          </a:p>
        </p:txBody>
      </p:sp>
      <p:sp>
        <p:nvSpPr>
          <p:cNvPr id="66" name="Text Placeholder 39">
            <a:extLst>
              <a:ext uri="{FF2B5EF4-FFF2-40B4-BE49-F238E27FC236}">
                <a16:creationId xmlns:a16="http://schemas.microsoft.com/office/drawing/2014/main" id="{C8F3380A-C45C-44C2-BE84-98D3DADAEDA3}"/>
              </a:ext>
            </a:extLst>
          </p:cNvPr>
          <p:cNvSpPr>
            <a:spLocks noGrp="1"/>
          </p:cNvSpPr>
          <p:nvPr>
            <p:ph type="body" sz="quarter" idx="53" hasCustomPrompt="1"/>
          </p:nvPr>
        </p:nvSpPr>
        <p:spPr>
          <a:xfrm>
            <a:off x="9015178" y="6100437"/>
            <a:ext cx="2138339" cy="601662"/>
          </a:xfrm>
        </p:spPr>
        <p:txBody>
          <a:bodyPr>
            <a:noAutofit/>
          </a:bodyPr>
          <a:lstStyle>
            <a:lvl1pPr marL="0" indent="0" algn="l">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Tree>
    <p:extLst>
      <p:ext uri="{BB962C8B-B14F-4D97-AF65-F5344CB8AC3E}">
        <p14:creationId xmlns:p14="http://schemas.microsoft.com/office/powerpoint/2010/main" val="796885844"/>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72">
          <p15:clr>
            <a:srgbClr val="5ACBF0"/>
          </p15:clr>
        </p15:guide>
        <p15:guide id="6" pos="2064">
          <p15:clr>
            <a:srgbClr val="5ACBF0"/>
          </p15:clr>
        </p15:guide>
        <p15:guide id="7" pos="1776">
          <p15:clr>
            <a:srgbClr val="5ACBF0"/>
          </p15:clr>
        </p15:guide>
        <p15:guide id="8" pos="5616">
          <p15:clr>
            <a:srgbClr val="5ACBF0"/>
          </p15:clr>
        </p15:guide>
        <p15:guide id="9" pos="5928">
          <p15:clr>
            <a:srgbClr val="5ACBF0"/>
          </p15:clr>
        </p15:guide>
        <p15:guide id="10" pos="144">
          <p15:clr>
            <a:srgbClr val="5ACBF0"/>
          </p15:clr>
        </p15:guide>
        <p15:guide id="11" orient="horz" pos="4200">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2/3/20XX</a:t>
            </a:r>
          </a:p>
        </p:txBody>
      </p:sp>
      <p:sp>
        <p:nvSpPr>
          <p:cNvPr id="5" name="Footer Placeholder 4"/>
          <p:cNvSpPr>
            <a:spLocks noGrp="1"/>
          </p:cNvSpPr>
          <p:nvPr>
            <p:ph type="ftr" sz="quarter" idx="11"/>
          </p:nvPr>
        </p:nvSpPr>
        <p:spPr/>
        <p:txBody>
          <a:bodyPr/>
          <a:lstStyle/>
          <a:p>
            <a:pPr algn="ctr"/>
            <a:r>
              <a:rPr lang="en-US"/>
              <a:t>Presentation Title</a:t>
            </a:r>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20975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2/3/20XX</a:t>
            </a:r>
          </a:p>
        </p:txBody>
      </p:sp>
      <p:sp>
        <p:nvSpPr>
          <p:cNvPr id="5" name="Footer Placeholder 4"/>
          <p:cNvSpPr>
            <a:spLocks noGrp="1"/>
          </p:cNvSpPr>
          <p:nvPr>
            <p:ph type="ftr" sz="quarter" idx="11"/>
          </p:nvPr>
        </p:nvSpPr>
        <p:spPr/>
        <p:txBody>
          <a:bodyPr/>
          <a:lstStyle/>
          <a:p>
            <a:pPr algn="ctr"/>
            <a:r>
              <a:rPr lang="en-US"/>
              <a:t>Presentation Title</a:t>
            </a:r>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65928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2/3/20XX</a:t>
            </a:r>
          </a:p>
        </p:txBody>
      </p:sp>
      <p:sp>
        <p:nvSpPr>
          <p:cNvPr id="6" name="Footer Placeholder 5"/>
          <p:cNvSpPr>
            <a:spLocks noGrp="1"/>
          </p:cNvSpPr>
          <p:nvPr>
            <p:ph type="ftr" sz="quarter" idx="11"/>
          </p:nvPr>
        </p:nvSpPr>
        <p:spPr/>
        <p:txBody>
          <a:bodyPr/>
          <a:lstStyle/>
          <a:p>
            <a:pPr algn="ctr"/>
            <a:r>
              <a:rPr lang="en-US"/>
              <a:t>Presentation Title</a:t>
            </a:r>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20523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2/3/20XX</a:t>
            </a:r>
          </a:p>
        </p:txBody>
      </p:sp>
      <p:sp>
        <p:nvSpPr>
          <p:cNvPr id="8" name="Footer Placeholder 7"/>
          <p:cNvSpPr>
            <a:spLocks noGrp="1"/>
          </p:cNvSpPr>
          <p:nvPr>
            <p:ph type="ftr" sz="quarter" idx="11"/>
          </p:nvPr>
        </p:nvSpPr>
        <p:spPr/>
        <p:txBody>
          <a:bodyPr/>
          <a:lstStyle/>
          <a:p>
            <a:pPr algn="ctr"/>
            <a:r>
              <a:rPr lang="en-US"/>
              <a:t>Presentation Title</a:t>
            </a:r>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20653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2/3/20XX</a:t>
            </a:r>
          </a:p>
        </p:txBody>
      </p:sp>
      <p:sp>
        <p:nvSpPr>
          <p:cNvPr id="4" name="Footer Placeholder 3"/>
          <p:cNvSpPr>
            <a:spLocks noGrp="1"/>
          </p:cNvSpPr>
          <p:nvPr>
            <p:ph type="ftr" sz="quarter" idx="11"/>
          </p:nvPr>
        </p:nvSpPr>
        <p:spPr/>
        <p:txBody>
          <a:bodyPr/>
          <a:lstStyle/>
          <a:p>
            <a:pPr algn="ctr"/>
            <a:r>
              <a:rPr lang="en-US"/>
              <a:t>Presentation Title</a:t>
            </a:r>
          </a:p>
        </p:txBody>
      </p:sp>
      <p:sp>
        <p:nvSpPr>
          <p:cNvPr id="5" name="Slide Number Placeholder 4"/>
          <p:cNvSpPr>
            <a:spLocks noGrp="1"/>
          </p:cNvSpPr>
          <p:nvPr>
            <p:ph type="sldNum" sz="quarter" idx="12"/>
          </p:nvPr>
        </p:nvSpPr>
        <p:spPr/>
        <p:txBody>
          <a:bodyPr/>
          <a:lstStyle/>
          <a:p>
            <a:fld id="{FAEF9944-A4F6-4C59-AEBD-678D6480B8EA}"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113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2/3/20XX</a:t>
            </a:r>
          </a:p>
        </p:txBody>
      </p:sp>
      <p:sp>
        <p:nvSpPr>
          <p:cNvPr id="3" name="Footer Placeholder 2"/>
          <p:cNvSpPr>
            <a:spLocks noGrp="1"/>
          </p:cNvSpPr>
          <p:nvPr>
            <p:ph type="ftr" sz="quarter" idx="11"/>
          </p:nvPr>
        </p:nvSpPr>
        <p:spPr/>
        <p:txBody>
          <a:bodyPr/>
          <a:lstStyle/>
          <a:p>
            <a:pPr algn="ctr"/>
            <a:r>
              <a:rPr lang="en-US"/>
              <a:t>Presentation Title</a:t>
            </a:r>
          </a:p>
        </p:txBody>
      </p:sp>
      <p:sp>
        <p:nvSpPr>
          <p:cNvPr id="4" name="Slide Number Placeholder 3"/>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3266767118"/>
      </p:ext>
    </p:extLst>
  </p:cSld>
  <p:clrMapOvr>
    <a:masterClrMapping/>
  </p:clrMapOvr>
  <p:extLst>
    <p:ext uri="{DCECCB84-F9BA-43D5-87BE-67443E8EF086}">
      <p15:sldGuideLst xmlns:p15="http://schemas.microsoft.com/office/powerpoint/2012/main">
        <p15:guide id="1" pos="1272" userDrawn="1">
          <p15:clr>
            <a:srgbClr val="FBAE40"/>
          </p15:clr>
        </p15:guide>
        <p15:guide id="2" pos="2928" userDrawn="1">
          <p15:clr>
            <a:srgbClr val="FBAE40"/>
          </p15:clr>
        </p15:guide>
        <p15:guide id="3" pos="4584" userDrawn="1">
          <p15:clr>
            <a:srgbClr val="FBAE40"/>
          </p15:clr>
        </p15:guide>
        <p15:guide id="4" pos="626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2/3/20XX</a:t>
            </a:r>
          </a:p>
        </p:txBody>
      </p:sp>
      <p:sp>
        <p:nvSpPr>
          <p:cNvPr id="6" name="Footer Placeholder 5"/>
          <p:cNvSpPr>
            <a:spLocks noGrp="1"/>
          </p:cNvSpPr>
          <p:nvPr>
            <p:ph type="ftr" sz="quarter" idx="11"/>
          </p:nvPr>
        </p:nvSpPr>
        <p:spPr/>
        <p:txBody>
          <a:bodyPr/>
          <a:lstStyle/>
          <a:p>
            <a:pPr algn="ctr"/>
            <a:r>
              <a:rPr lang="en-US"/>
              <a:t>Presentation Title</a:t>
            </a:r>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9364853"/>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2/3/20XX</a:t>
            </a:r>
          </a:p>
        </p:txBody>
      </p:sp>
      <p:sp>
        <p:nvSpPr>
          <p:cNvPr id="6" name="Footer Placeholder 5"/>
          <p:cNvSpPr>
            <a:spLocks noGrp="1"/>
          </p:cNvSpPr>
          <p:nvPr>
            <p:ph type="ftr" sz="quarter" idx="11"/>
          </p:nvPr>
        </p:nvSpPr>
        <p:spPr>
          <a:xfrm>
            <a:off x="1447382" y="318640"/>
            <a:ext cx="5541004" cy="320931"/>
          </a:xfrm>
        </p:spPr>
        <p:txBody>
          <a:bodyPr/>
          <a:lstStyle/>
          <a:p>
            <a:pPr algn="ctr"/>
            <a:r>
              <a:rPr lang="en-US"/>
              <a:t>Presentation Title</a:t>
            </a:r>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6938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5D6A7"/>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8">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2/3/20XX</a:t>
            </a: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lgn="ctr"/>
            <a:r>
              <a:rPr lang="en-US"/>
              <a:t>Presentation Title</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AEF9944-A4F6-4C59-AEBD-678D6480B8EA}"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928779"/>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00" r:id="rId12"/>
    <p:sldLayoutId id="2147483810" r:id="rId13"/>
    <p:sldLayoutId id="2147483691" r:id="rId14"/>
    <p:sldLayoutId id="2147483882" r:id="rId15"/>
    <p:sldLayoutId id="2147483883" r:id="rId16"/>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758952"/>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230124" y="636106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FDAD0-21E9-42D0-8C63-C6563197FC13}" type="datetimeFigureOut">
              <a:rPr lang="en-US" smtClean="0"/>
              <a:t>4/20/2025</a:t>
            </a:fld>
            <a:endParaRPr lang="en-US" dirty="0"/>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3185652" y="6356350"/>
            <a:ext cx="582069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E3823-CC86-4AC6-95C0-DC3ECA80FD88}" type="slidenum">
              <a:rPr lang="en-US" smtClean="0"/>
              <a:t>‹#›</a:t>
            </a:fld>
            <a:endParaRPr lang="en-US" dirty="0"/>
          </a:p>
        </p:txBody>
      </p:sp>
    </p:spTree>
    <p:extLst>
      <p:ext uri="{BB962C8B-B14F-4D97-AF65-F5344CB8AC3E}">
        <p14:creationId xmlns:p14="http://schemas.microsoft.com/office/powerpoint/2010/main" val="3433662172"/>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itle 4">
            <a:extLst>
              <a:ext uri="{FF2B5EF4-FFF2-40B4-BE49-F238E27FC236}">
                <a16:creationId xmlns:a16="http://schemas.microsoft.com/office/drawing/2014/main" id="{AA6C62D3-D6DB-A98B-BCDD-A67B20475FC0}"/>
              </a:ext>
            </a:extLst>
          </p:cNvPr>
          <p:cNvSpPr>
            <a:spLocks noGrp="1"/>
          </p:cNvSpPr>
          <p:nvPr>
            <p:ph type="ctrTitle"/>
          </p:nvPr>
        </p:nvSpPr>
        <p:spPr>
          <a:xfrm>
            <a:off x="6535431" y="967167"/>
            <a:ext cx="4201075" cy="2374516"/>
          </a:xfrm>
        </p:spPr>
        <p:txBody>
          <a:bodyPr>
            <a:normAutofit/>
          </a:bodyPr>
          <a:lstStyle/>
          <a:p>
            <a:r>
              <a:rPr lang="en-US" sz="3400" b="1" dirty="0"/>
              <a:t>Stephanie’s Creations: </a:t>
            </a:r>
            <a:br>
              <a:rPr lang="en-US" sz="3400" b="1" dirty="0"/>
            </a:br>
            <a:br>
              <a:rPr lang="en-US" sz="3400" b="1" dirty="0"/>
            </a:br>
            <a:r>
              <a:rPr lang="en-US" sz="3400" b="1" dirty="0"/>
              <a:t>Sprint 5 Review</a:t>
            </a:r>
          </a:p>
        </p:txBody>
      </p:sp>
      <p:sp>
        <p:nvSpPr>
          <p:cNvPr id="6" name="Subtitle 5">
            <a:extLst>
              <a:ext uri="{FF2B5EF4-FFF2-40B4-BE49-F238E27FC236}">
                <a16:creationId xmlns:a16="http://schemas.microsoft.com/office/drawing/2014/main" id="{D8523BE5-F749-5F76-EC73-DFF8B9DC1C83}"/>
              </a:ext>
            </a:extLst>
          </p:cNvPr>
          <p:cNvSpPr>
            <a:spLocks noGrp="1"/>
          </p:cNvSpPr>
          <p:nvPr>
            <p:ph type="subTitle" idx="1"/>
          </p:nvPr>
        </p:nvSpPr>
        <p:spPr>
          <a:xfrm>
            <a:off x="6541061" y="3529159"/>
            <a:ext cx="4201075" cy="1606576"/>
          </a:xfrm>
        </p:spPr>
        <p:txBody>
          <a:bodyPr>
            <a:normAutofit/>
          </a:bodyPr>
          <a:lstStyle/>
          <a:p>
            <a:r>
              <a:rPr lang="en-US" sz="1600" dirty="0"/>
              <a:t>Team 5:</a:t>
            </a:r>
          </a:p>
          <a:p>
            <a:r>
              <a:rPr lang="en-US" sz="1600" dirty="0"/>
              <a:t>Hannah Clark | Heather Siler | Lauren Geis</a:t>
            </a:r>
          </a:p>
        </p:txBody>
      </p:sp>
      <p:pic>
        <p:nvPicPr>
          <p:cNvPr id="14" name="Picture Placeholder 18" descr="A cartoon character with flowers in her hair&#10;&#10;AI-generated content may be incorrect.">
            <a:extLst>
              <a:ext uri="{FF2B5EF4-FFF2-40B4-BE49-F238E27FC236}">
                <a16:creationId xmlns:a16="http://schemas.microsoft.com/office/drawing/2014/main" id="{7B103EA2-F14D-4D47-8BE8-D1C3EDA583F9}"/>
              </a:ext>
            </a:extLst>
          </p:cNvPr>
          <p:cNvPicPr>
            <a:picLocks noGrp="1" noChangeAspect="1"/>
          </p:cNvPicPr>
          <p:nvPr>
            <p:ph type="pic" sz="quarter" idx="4294967295"/>
          </p:nvPr>
        </p:nvPicPr>
        <p:blipFill rotWithShape="1">
          <a:blip r:embed="rId3"/>
          <a:srcRect l="6741" r="5690"/>
          <a:stretch/>
        </p:blipFill>
        <p:spPr>
          <a:xfrm>
            <a:off x="1530972" y="831220"/>
            <a:ext cx="4081382" cy="4660762"/>
          </a:xfrm>
          <a:prstGeom prst="rect">
            <a:avLst/>
          </a:prstGeom>
          <a:ln>
            <a:noFill/>
          </a:ln>
          <a:effectLst>
            <a:outerShdw blurRad="292100" dist="139700" dir="2700000" algn="tl" rotWithShape="0">
              <a:srgbClr val="333333">
                <a:alpha val="65000"/>
              </a:srgbClr>
            </a:outerShdw>
          </a:effectLst>
        </p:spPr>
      </p:pic>
      <p:cxnSp>
        <p:nvCxnSpPr>
          <p:cNvPr id="54" name="Straight Connector 53">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5" name="Picture 54">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6" name="Straight Connector 55">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56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6E7BE-AAB4-8D35-375E-603E2267C96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21B8456A-4545-B950-0F45-8B4CD8366EEB}"/>
              </a:ext>
            </a:extLst>
          </p:cNvPr>
          <p:cNvSpPr>
            <a:spLocks noGrp="1"/>
          </p:cNvSpPr>
          <p:nvPr>
            <p:ph type="title"/>
          </p:nvPr>
        </p:nvSpPr>
        <p:spPr>
          <a:xfrm>
            <a:off x="838199" y="1093788"/>
            <a:ext cx="10506455" cy="2666362"/>
          </a:xfrm>
        </p:spPr>
        <p:txBody>
          <a:bodyPr vert="horz" lIns="91440" tIns="45720" rIns="91440" bIns="45720" rtlCol="0" anchor="b">
            <a:normAutofit/>
          </a:bodyPr>
          <a:lstStyle/>
          <a:p>
            <a:pPr algn="ctr"/>
            <a:r>
              <a:rPr lang="en-US" sz="8000" dirty="0">
                <a:ln w="0"/>
                <a:effectLst>
                  <a:outerShdw blurRad="50800" dist="38100" dir="2700000" algn="tl" rotWithShape="0">
                    <a:prstClr val="black">
                      <a:alpha val="40000"/>
                    </a:prstClr>
                  </a:outerShdw>
                </a:effectLst>
              </a:rPr>
              <a:t>Sprint highlights</a:t>
            </a:r>
            <a:endParaRPr lang="en-US" sz="8000" kern="1200" dirty="0">
              <a:ln w="0"/>
              <a:solidFill>
                <a:schemeClr val="tx1"/>
              </a:solidFill>
              <a:effectLst>
                <a:outerShdw blurRad="50800" dist="38100" dir="2700000" algn="tl" rotWithShape="0">
                  <a:prstClr val="black">
                    <a:alpha val="40000"/>
                  </a:prstClr>
                </a:outerShdw>
              </a:effectLst>
              <a:latin typeface="+mj-lt"/>
              <a:ea typeface="+mj-ea"/>
              <a:cs typeface="+mj-cs"/>
            </a:endParaRPr>
          </a:p>
        </p:txBody>
      </p:sp>
    </p:spTree>
    <p:extLst>
      <p:ext uri="{BB962C8B-B14F-4D97-AF65-F5344CB8AC3E}">
        <p14:creationId xmlns:p14="http://schemas.microsoft.com/office/powerpoint/2010/main" val="76951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5EAA7-CA07-5572-0F0D-DEF861B1CB2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DB176A2-CEAB-5774-E80E-D93E8047E61B}"/>
              </a:ext>
            </a:extLst>
          </p:cNvPr>
          <p:cNvPicPr>
            <a:picLocks noChangeAspect="1"/>
          </p:cNvPicPr>
          <p:nvPr/>
        </p:nvPicPr>
        <p:blipFill>
          <a:blip r:embed="rId3"/>
          <a:stretch>
            <a:fillRect/>
          </a:stretch>
        </p:blipFill>
        <p:spPr>
          <a:xfrm>
            <a:off x="189412" y="955413"/>
            <a:ext cx="11813176" cy="4947175"/>
          </a:xfrm>
          <a:prstGeom prst="rect">
            <a:avLst/>
          </a:prstGeom>
        </p:spPr>
      </p:pic>
    </p:spTree>
    <p:extLst>
      <p:ext uri="{BB962C8B-B14F-4D97-AF65-F5344CB8AC3E}">
        <p14:creationId xmlns:p14="http://schemas.microsoft.com/office/powerpoint/2010/main" val="116056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CF627-37D3-ADEF-43B9-833D1FDA4F3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B1F6126-1EA2-2AE3-36B6-DD5EBD0DE1EE}"/>
              </a:ext>
            </a:extLst>
          </p:cNvPr>
          <p:cNvPicPr>
            <a:picLocks noChangeAspect="1"/>
          </p:cNvPicPr>
          <p:nvPr/>
        </p:nvPicPr>
        <p:blipFill>
          <a:blip r:embed="rId3"/>
          <a:stretch>
            <a:fillRect/>
          </a:stretch>
        </p:blipFill>
        <p:spPr>
          <a:xfrm>
            <a:off x="1367388" y="193204"/>
            <a:ext cx="7811303" cy="5701571"/>
          </a:xfrm>
          <a:prstGeom prst="rect">
            <a:avLst/>
          </a:prstGeom>
        </p:spPr>
      </p:pic>
      <p:pic>
        <p:nvPicPr>
          <p:cNvPr id="5" name="Picture 4">
            <a:extLst>
              <a:ext uri="{FF2B5EF4-FFF2-40B4-BE49-F238E27FC236}">
                <a16:creationId xmlns:a16="http://schemas.microsoft.com/office/drawing/2014/main" id="{ED33B2A5-81A4-40B5-3533-361002014A67}"/>
              </a:ext>
            </a:extLst>
          </p:cNvPr>
          <p:cNvPicPr>
            <a:picLocks noChangeAspect="1"/>
          </p:cNvPicPr>
          <p:nvPr/>
        </p:nvPicPr>
        <p:blipFill>
          <a:blip r:embed="rId4"/>
          <a:stretch>
            <a:fillRect/>
          </a:stretch>
        </p:blipFill>
        <p:spPr>
          <a:xfrm>
            <a:off x="9358579" y="193204"/>
            <a:ext cx="2101901" cy="1180164"/>
          </a:xfrm>
          <a:prstGeom prst="rect">
            <a:avLst/>
          </a:prstGeom>
        </p:spPr>
      </p:pic>
    </p:spTree>
    <p:extLst>
      <p:ext uri="{BB962C8B-B14F-4D97-AF65-F5344CB8AC3E}">
        <p14:creationId xmlns:p14="http://schemas.microsoft.com/office/powerpoint/2010/main" val="304459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35E2089-41E1-F920-3D24-F90D90D372FC}"/>
            </a:ext>
          </a:extLst>
        </p:cNvPr>
        <p:cNvGrpSpPr/>
        <p:nvPr/>
      </p:nvGrpSpPr>
      <p:grpSpPr>
        <a:xfrm>
          <a:off x="0" y="0"/>
          <a:ext cx="0" cy="0"/>
          <a:chOff x="0" y="0"/>
          <a:chExt cx="0" cy="0"/>
        </a:xfrm>
      </p:grpSpPr>
    </p:spTree>
    <p:extLst>
      <p:ext uri="{BB962C8B-B14F-4D97-AF65-F5344CB8AC3E}">
        <p14:creationId xmlns:p14="http://schemas.microsoft.com/office/powerpoint/2010/main" val="214131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B142E157-12EF-09EB-BFB2-011C9D69AEE9}"/>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B0013D77-6314-4D7E-B3AE-F64340434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F504834-5C3B-4268-AA97-192F1C8B3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itle 4">
            <a:extLst>
              <a:ext uri="{FF2B5EF4-FFF2-40B4-BE49-F238E27FC236}">
                <a16:creationId xmlns:a16="http://schemas.microsoft.com/office/drawing/2014/main" id="{FEE272EA-E4A6-571B-AE76-09331130E9B7}"/>
              </a:ext>
            </a:extLst>
          </p:cNvPr>
          <p:cNvSpPr>
            <a:spLocks noGrp="1" noRot="1" noMove="1" noResize="1" noEditPoints="1" noAdjustHandles="1" noChangeArrowheads="1" noChangeShapeType="1"/>
          </p:cNvSpPr>
          <p:nvPr>
            <p:ph type="title"/>
          </p:nvPr>
        </p:nvSpPr>
        <p:spPr>
          <a:xfrm>
            <a:off x="1452617" y="976508"/>
            <a:ext cx="5525305" cy="2367221"/>
          </a:xfrm>
        </p:spPr>
        <p:txBody>
          <a:bodyPr vert="horz" lIns="91440" tIns="45720" rIns="91440" bIns="0" rtlCol="0" anchor="b">
            <a:normAutofit/>
          </a:bodyPr>
          <a:lstStyle/>
          <a:p>
            <a:r>
              <a:rPr lang="en-US" sz="5400" dirty="0"/>
              <a:t>Any Questions?</a:t>
            </a:r>
          </a:p>
        </p:txBody>
      </p:sp>
      <p:cxnSp>
        <p:nvCxnSpPr>
          <p:cNvPr id="25" name="Straight Connector 24">
            <a:extLst>
              <a:ext uri="{FF2B5EF4-FFF2-40B4-BE49-F238E27FC236}">
                <a16:creationId xmlns:a16="http://schemas.microsoft.com/office/drawing/2014/main" id="{08499C1D-827E-4262-9D7E-C9C5D41F74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7" name="Group 26">
            <a:extLst>
              <a:ext uri="{FF2B5EF4-FFF2-40B4-BE49-F238E27FC236}">
                <a16:creationId xmlns:a16="http://schemas.microsoft.com/office/drawing/2014/main" id="{14769521-3FF2-4900-8E88-FE324129CB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28" name="Rectangle 27">
              <a:extLst>
                <a:ext uri="{FF2B5EF4-FFF2-40B4-BE49-F238E27FC236}">
                  <a16:creationId xmlns:a16="http://schemas.microsoft.com/office/drawing/2014/main" id="{81FA2858-515C-4B19-957E-E33BE2525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C120D3D-6DFE-4D3F-821A-5DEB60B85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descr="Question mark on green pastel background">
            <a:extLst>
              <a:ext uri="{FF2B5EF4-FFF2-40B4-BE49-F238E27FC236}">
                <a16:creationId xmlns:a16="http://schemas.microsoft.com/office/drawing/2014/main" id="{8A8602C4-A797-8F24-B471-7A278BCE9EF2}"/>
              </a:ext>
            </a:extLst>
          </p:cNvPr>
          <p:cNvPicPr>
            <a:picLocks noGrp="1" noRot="1" noChangeAspect="1" noMove="1" noResize="1" noEditPoints="1" noAdjustHandles="1" noChangeArrowheads="1" noChangeShapeType="1" noCrop="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rcRect l="42378" r="3321" b="-2"/>
          <a:stretch/>
        </p:blipFill>
        <p:spPr>
          <a:xfrm>
            <a:off x="8116373" y="1116345"/>
            <a:ext cx="2799103" cy="3866172"/>
          </a:xfrm>
          <a:prstGeom prst="rect">
            <a:avLst/>
          </a:prstGeom>
        </p:spPr>
      </p:pic>
      <p:pic>
        <p:nvPicPr>
          <p:cNvPr id="31" name="Picture 30">
            <a:extLst>
              <a:ext uri="{FF2B5EF4-FFF2-40B4-BE49-F238E27FC236}">
                <a16:creationId xmlns:a16="http://schemas.microsoft.com/office/drawing/2014/main" id="{734D3980-B8F4-49E4-BADC-88E2D3517D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90E57DF2-FA2B-4494-B47E-8180C6326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32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7C7C17-6A55-D9E2-B8FC-5ABA5AAA13BD}"/>
              </a:ext>
            </a:extLst>
          </p:cNvPr>
          <p:cNvSpPr txBox="1">
            <a:spLocks noGrp="1"/>
          </p:cNvSpPr>
          <p:nvPr>
            <p:ph type="title"/>
          </p:nvPr>
        </p:nvSpPr>
        <p:spPr>
          <a:xfrm>
            <a:off x="386499" y="0"/>
            <a:ext cx="5542961" cy="13598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spcAft>
                <a:spcPts val="600"/>
              </a:spcAft>
            </a:pPr>
            <a:r>
              <a:rPr lang="en-US" sz="4000" b="1" dirty="0"/>
              <a:t>Sprint 5 Introduction</a:t>
            </a:r>
          </a:p>
        </p:txBody>
      </p:sp>
      <p:pic>
        <p:nvPicPr>
          <p:cNvPr id="3" name="Picture 2">
            <a:extLst>
              <a:ext uri="{FF2B5EF4-FFF2-40B4-BE49-F238E27FC236}">
                <a16:creationId xmlns:a16="http://schemas.microsoft.com/office/drawing/2014/main" id="{E2FCF132-DBDD-BD49-31C2-9667B440CDC2}"/>
              </a:ext>
            </a:extLst>
          </p:cNvPr>
          <p:cNvPicPr>
            <a:picLocks noChangeAspect="1"/>
          </p:cNvPicPr>
          <p:nvPr/>
        </p:nvPicPr>
        <p:blipFill>
          <a:blip r:embed="rId3"/>
          <a:stretch>
            <a:fillRect/>
          </a:stretch>
        </p:blipFill>
        <p:spPr>
          <a:xfrm>
            <a:off x="1376864" y="3178014"/>
            <a:ext cx="3555527" cy="250986"/>
          </a:xfrm>
          <a:prstGeom prst="rect">
            <a:avLst/>
          </a:prstGeom>
        </p:spPr>
      </p:pic>
      <p:graphicFrame>
        <p:nvGraphicFramePr>
          <p:cNvPr id="6" name="Diagram 5">
            <a:extLst>
              <a:ext uri="{FF2B5EF4-FFF2-40B4-BE49-F238E27FC236}">
                <a16:creationId xmlns:a16="http://schemas.microsoft.com/office/drawing/2014/main" id="{0A412BE0-E935-943E-5BF2-9975952E6C16}"/>
              </a:ext>
            </a:extLst>
          </p:cNvPr>
          <p:cNvGraphicFramePr/>
          <p:nvPr>
            <p:extLst>
              <p:ext uri="{D42A27DB-BD31-4B8C-83A1-F6EECF244321}">
                <p14:modId xmlns:p14="http://schemas.microsoft.com/office/powerpoint/2010/main" val="963496449"/>
              </p:ext>
            </p:extLst>
          </p:nvPr>
        </p:nvGraphicFramePr>
        <p:xfrm>
          <a:off x="1376864" y="1546165"/>
          <a:ext cx="9105900" cy="37656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8280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05D9BA3C-3C05-4910-86BF-F26F2676CAA1}"/>
                                            </p:graphicEl>
                                          </p:spTgt>
                                        </p:tgtEl>
                                        <p:attrNameLst>
                                          <p:attrName>style.visibility</p:attrName>
                                        </p:attrNameLst>
                                      </p:cBhvr>
                                      <p:to>
                                        <p:strVal val="visible"/>
                                      </p:to>
                                    </p:set>
                                    <p:animEffect transition="in" filter="fade">
                                      <p:cBhvr>
                                        <p:cTn id="7" dur="500"/>
                                        <p:tgtEl>
                                          <p:spTgt spid="6">
                                            <p:graphicEl>
                                              <a:dgm id="{05D9BA3C-3C05-4910-86BF-F26F2676CAA1}"/>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40C21186-C0C0-4680-B95F-9B6C89A47F78}"/>
                                            </p:graphicEl>
                                          </p:spTgt>
                                        </p:tgtEl>
                                        <p:attrNameLst>
                                          <p:attrName>style.visibility</p:attrName>
                                        </p:attrNameLst>
                                      </p:cBhvr>
                                      <p:to>
                                        <p:strVal val="visible"/>
                                      </p:to>
                                    </p:set>
                                    <p:animEffect transition="in" filter="fade">
                                      <p:cBhvr>
                                        <p:cTn id="10" dur="500"/>
                                        <p:tgtEl>
                                          <p:spTgt spid="6">
                                            <p:graphicEl>
                                              <a:dgm id="{40C21186-C0C0-4680-B95F-9B6C89A47F78}"/>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F03D7761-E16A-4763-A718-C96403B610EC}"/>
                                            </p:graphicEl>
                                          </p:spTgt>
                                        </p:tgtEl>
                                        <p:attrNameLst>
                                          <p:attrName>style.visibility</p:attrName>
                                        </p:attrNameLst>
                                      </p:cBhvr>
                                      <p:to>
                                        <p:strVal val="visible"/>
                                      </p:to>
                                    </p:set>
                                    <p:animEffect transition="in" filter="fade">
                                      <p:cBhvr>
                                        <p:cTn id="15" dur="500"/>
                                        <p:tgtEl>
                                          <p:spTgt spid="6">
                                            <p:graphicEl>
                                              <a:dgm id="{F03D7761-E16A-4763-A718-C96403B610EC}"/>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1F41C2EB-82D0-4B4B-AF61-984B1F877C95}"/>
                                            </p:graphicEl>
                                          </p:spTgt>
                                        </p:tgtEl>
                                        <p:attrNameLst>
                                          <p:attrName>style.visibility</p:attrName>
                                        </p:attrNameLst>
                                      </p:cBhvr>
                                      <p:to>
                                        <p:strVal val="visible"/>
                                      </p:to>
                                    </p:set>
                                    <p:animEffect transition="in" filter="fade">
                                      <p:cBhvr>
                                        <p:cTn id="18" dur="500"/>
                                        <p:tgtEl>
                                          <p:spTgt spid="6">
                                            <p:graphicEl>
                                              <a:dgm id="{1F41C2EB-82D0-4B4B-AF61-984B1F877C95}"/>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graphicEl>
                                              <a:dgm id="{B61B6619-0E3F-4C9E-846E-50F654CB6FA1}"/>
                                            </p:graphicEl>
                                          </p:spTgt>
                                        </p:tgtEl>
                                        <p:attrNameLst>
                                          <p:attrName>style.visibility</p:attrName>
                                        </p:attrNameLst>
                                      </p:cBhvr>
                                      <p:to>
                                        <p:strVal val="visible"/>
                                      </p:to>
                                    </p:set>
                                    <p:animEffect transition="in" filter="fade">
                                      <p:cBhvr>
                                        <p:cTn id="23" dur="500"/>
                                        <p:tgtEl>
                                          <p:spTgt spid="6">
                                            <p:graphicEl>
                                              <a:dgm id="{B61B6619-0E3F-4C9E-846E-50F654CB6FA1}"/>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graphicEl>
                                              <a:dgm id="{E1994CF4-9BB2-4247-99A5-5390A4547A75}"/>
                                            </p:graphicEl>
                                          </p:spTgt>
                                        </p:tgtEl>
                                        <p:attrNameLst>
                                          <p:attrName>style.visibility</p:attrName>
                                        </p:attrNameLst>
                                      </p:cBhvr>
                                      <p:to>
                                        <p:strVal val="visible"/>
                                      </p:to>
                                    </p:set>
                                    <p:animEffect transition="in" filter="fade">
                                      <p:cBhvr>
                                        <p:cTn id="26" dur="500"/>
                                        <p:tgtEl>
                                          <p:spTgt spid="6">
                                            <p:graphicEl>
                                              <a:dgm id="{E1994CF4-9BB2-4247-99A5-5390A4547A75}"/>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graphicEl>
                                              <a:dgm id="{5BFBAF26-2E3E-41D1-9290-EFB641BD58CB}"/>
                                            </p:graphicEl>
                                          </p:spTgt>
                                        </p:tgtEl>
                                        <p:attrNameLst>
                                          <p:attrName>style.visibility</p:attrName>
                                        </p:attrNameLst>
                                      </p:cBhvr>
                                      <p:to>
                                        <p:strVal val="visible"/>
                                      </p:to>
                                    </p:set>
                                    <p:animEffect transition="in" filter="fade">
                                      <p:cBhvr>
                                        <p:cTn id="31" dur="500"/>
                                        <p:tgtEl>
                                          <p:spTgt spid="6">
                                            <p:graphicEl>
                                              <a:dgm id="{5BFBAF26-2E3E-41D1-9290-EFB641BD58CB}"/>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graphicEl>
                                              <a:dgm id="{5C094CEB-716A-43FC-8412-76BB087809AE}"/>
                                            </p:graphicEl>
                                          </p:spTgt>
                                        </p:tgtEl>
                                        <p:attrNameLst>
                                          <p:attrName>style.visibility</p:attrName>
                                        </p:attrNameLst>
                                      </p:cBhvr>
                                      <p:to>
                                        <p:strVal val="visible"/>
                                      </p:to>
                                    </p:set>
                                    <p:animEffect transition="in" filter="fade">
                                      <p:cBhvr>
                                        <p:cTn id="34" dur="500"/>
                                        <p:tgtEl>
                                          <p:spTgt spid="6">
                                            <p:graphicEl>
                                              <a:dgm id="{5C094CEB-716A-43FC-8412-76BB087809AE}"/>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graphicEl>
                                              <a:dgm id="{54023610-1F91-4F47-992F-1F81001D6E44}"/>
                                            </p:graphicEl>
                                          </p:spTgt>
                                        </p:tgtEl>
                                        <p:attrNameLst>
                                          <p:attrName>style.visibility</p:attrName>
                                        </p:attrNameLst>
                                      </p:cBhvr>
                                      <p:to>
                                        <p:strVal val="visible"/>
                                      </p:to>
                                    </p:set>
                                    <p:animEffect transition="in" filter="fade">
                                      <p:cBhvr>
                                        <p:cTn id="39" dur="500"/>
                                        <p:tgtEl>
                                          <p:spTgt spid="6">
                                            <p:graphicEl>
                                              <a:dgm id="{54023610-1F91-4F47-992F-1F81001D6E44}"/>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graphicEl>
                                              <a:dgm id="{15440CB5-BDAA-494F-B0E6-8BCAFB30505A}"/>
                                            </p:graphicEl>
                                          </p:spTgt>
                                        </p:tgtEl>
                                        <p:attrNameLst>
                                          <p:attrName>style.visibility</p:attrName>
                                        </p:attrNameLst>
                                      </p:cBhvr>
                                      <p:to>
                                        <p:strVal val="visible"/>
                                      </p:to>
                                    </p:set>
                                    <p:animEffect transition="in" filter="fade">
                                      <p:cBhvr>
                                        <p:cTn id="42" dur="500"/>
                                        <p:tgtEl>
                                          <p:spTgt spid="6">
                                            <p:graphicEl>
                                              <a:dgm id="{15440CB5-BDAA-494F-B0E6-8BCAFB30505A}"/>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graphicEl>
                                              <a:dgm id="{E8EB7818-0D21-4436-BFFE-9905A1AB11BD}"/>
                                            </p:graphicEl>
                                          </p:spTgt>
                                        </p:tgtEl>
                                        <p:attrNameLst>
                                          <p:attrName>style.visibility</p:attrName>
                                        </p:attrNameLst>
                                      </p:cBhvr>
                                      <p:to>
                                        <p:strVal val="visible"/>
                                      </p:to>
                                    </p:set>
                                    <p:animEffect transition="in" filter="fade">
                                      <p:cBhvr>
                                        <p:cTn id="47" dur="500"/>
                                        <p:tgtEl>
                                          <p:spTgt spid="6">
                                            <p:graphicEl>
                                              <a:dgm id="{E8EB7818-0D21-4436-BFFE-9905A1AB11BD}"/>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
                                            <p:graphicEl>
                                              <a:dgm id="{A9742F8B-40C7-46AC-85D4-8B4F36EDBD17}"/>
                                            </p:graphicEl>
                                          </p:spTgt>
                                        </p:tgtEl>
                                        <p:attrNameLst>
                                          <p:attrName>style.visibility</p:attrName>
                                        </p:attrNameLst>
                                      </p:cBhvr>
                                      <p:to>
                                        <p:strVal val="visible"/>
                                      </p:to>
                                    </p:set>
                                    <p:animEffect transition="in" filter="fade">
                                      <p:cBhvr>
                                        <p:cTn id="50" dur="500"/>
                                        <p:tgtEl>
                                          <p:spTgt spid="6">
                                            <p:graphicEl>
                                              <a:dgm id="{A9742F8B-40C7-46AC-85D4-8B4F36EDBD17}"/>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
                                            <p:graphicEl>
                                              <a:dgm id="{EC102289-F894-4271-BF61-533C52C83C95}"/>
                                            </p:graphicEl>
                                          </p:spTgt>
                                        </p:tgtEl>
                                        <p:attrNameLst>
                                          <p:attrName>style.visibility</p:attrName>
                                        </p:attrNameLst>
                                      </p:cBhvr>
                                      <p:to>
                                        <p:strVal val="visible"/>
                                      </p:to>
                                    </p:set>
                                    <p:animEffect transition="in" filter="fade">
                                      <p:cBhvr>
                                        <p:cTn id="55" dur="500"/>
                                        <p:tgtEl>
                                          <p:spTgt spid="6">
                                            <p:graphicEl>
                                              <a:dgm id="{EC102289-F894-4271-BF61-533C52C83C95}"/>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
                                            <p:graphicEl>
                                              <a:dgm id="{7749CB35-3864-497C-8A1B-FA9608129A76}"/>
                                            </p:graphicEl>
                                          </p:spTgt>
                                        </p:tgtEl>
                                        <p:attrNameLst>
                                          <p:attrName>style.visibility</p:attrName>
                                        </p:attrNameLst>
                                      </p:cBhvr>
                                      <p:to>
                                        <p:strVal val="visible"/>
                                      </p:to>
                                    </p:set>
                                    <p:animEffect transition="in" filter="fade">
                                      <p:cBhvr>
                                        <p:cTn id="58" dur="500"/>
                                        <p:tgtEl>
                                          <p:spTgt spid="6">
                                            <p:graphicEl>
                                              <a:dgm id="{7749CB35-3864-497C-8A1B-FA9608129A76}"/>
                                            </p:graphic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
                                            <p:graphicEl>
                                              <a:dgm id="{04414EC7-63F6-4AA2-87F2-922A8D3A0243}"/>
                                            </p:graphicEl>
                                          </p:spTgt>
                                        </p:tgtEl>
                                        <p:attrNameLst>
                                          <p:attrName>style.visibility</p:attrName>
                                        </p:attrNameLst>
                                      </p:cBhvr>
                                      <p:to>
                                        <p:strVal val="visible"/>
                                      </p:to>
                                    </p:set>
                                    <p:animEffect transition="in" filter="fade">
                                      <p:cBhvr>
                                        <p:cTn id="63" dur="500"/>
                                        <p:tgtEl>
                                          <p:spTgt spid="6">
                                            <p:graphicEl>
                                              <a:dgm id="{04414EC7-63F6-4AA2-87F2-922A8D3A0243}"/>
                                            </p:graphic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
                                            <p:graphicEl>
                                              <a:dgm id="{06EE6589-BCAD-42D0-9172-2031D650B809}"/>
                                            </p:graphicEl>
                                          </p:spTgt>
                                        </p:tgtEl>
                                        <p:attrNameLst>
                                          <p:attrName>style.visibility</p:attrName>
                                        </p:attrNameLst>
                                      </p:cBhvr>
                                      <p:to>
                                        <p:strVal val="visible"/>
                                      </p:to>
                                    </p:set>
                                    <p:animEffect transition="in" filter="fade">
                                      <p:cBhvr>
                                        <p:cTn id="66" dur="500"/>
                                        <p:tgtEl>
                                          <p:spTgt spid="6">
                                            <p:graphicEl>
                                              <a:dgm id="{06EE6589-BCAD-42D0-9172-2031D650B80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4BCAE-1559-925F-7139-607B1475A72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F916798-EBE2-2D01-1FBF-4E024ABD31E5}"/>
              </a:ext>
            </a:extLst>
          </p:cNvPr>
          <p:cNvSpPr>
            <a:spLocks noGrp="1"/>
          </p:cNvSpPr>
          <p:nvPr>
            <p:ph type="title"/>
          </p:nvPr>
        </p:nvSpPr>
        <p:spPr>
          <a:xfrm>
            <a:off x="838199" y="1093788"/>
            <a:ext cx="10506455" cy="2967208"/>
          </a:xfrm>
        </p:spPr>
        <p:txBody>
          <a:bodyPr vert="horz" lIns="91440" tIns="45720" rIns="91440" bIns="45720" rtlCol="0" anchor="b">
            <a:normAutofit/>
          </a:bodyPr>
          <a:lstStyle/>
          <a:p>
            <a:pPr algn="ctr"/>
            <a:r>
              <a:rPr lang="en-US" sz="8000" kern="1200" dirty="0">
                <a:ln w="0"/>
                <a:solidFill>
                  <a:schemeClr val="tx1"/>
                </a:solidFill>
                <a:effectLst>
                  <a:outerShdw blurRad="50800" dist="38100" dir="2700000" algn="tl" rotWithShape="0">
                    <a:prstClr val="black">
                      <a:alpha val="40000"/>
                    </a:prstClr>
                  </a:outerShdw>
                </a:effectLst>
                <a:latin typeface="+mj-lt"/>
                <a:ea typeface="+mj-ea"/>
                <a:cs typeface="+mj-cs"/>
              </a:rPr>
              <a:t>Migration plan</a:t>
            </a:r>
          </a:p>
        </p:txBody>
      </p:sp>
    </p:spTree>
    <p:extLst>
      <p:ext uri="{BB962C8B-B14F-4D97-AF65-F5344CB8AC3E}">
        <p14:creationId xmlns:p14="http://schemas.microsoft.com/office/powerpoint/2010/main" val="39694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6AFA7-6058-A4FF-E49A-A4D039EFF307}"/>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6D82EF0-A40F-83ED-E974-D5E5D6F80EA2}"/>
              </a:ext>
            </a:extLst>
          </p:cNvPr>
          <p:cNvGraphicFramePr/>
          <p:nvPr>
            <p:extLst>
              <p:ext uri="{D42A27DB-BD31-4B8C-83A1-F6EECF244321}">
                <p14:modId xmlns:p14="http://schemas.microsoft.com/office/powerpoint/2010/main" val="488275812"/>
              </p:ext>
            </p:extLst>
          </p:nvPr>
        </p:nvGraphicFramePr>
        <p:xfrm>
          <a:off x="352425" y="447675"/>
          <a:ext cx="11153775"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509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3B3C57A1-DAD3-4435-AD12-8625CCD92095}"/>
                                            </p:graphicEl>
                                          </p:spTgt>
                                        </p:tgtEl>
                                        <p:attrNameLst>
                                          <p:attrName>style.visibility</p:attrName>
                                        </p:attrNameLst>
                                      </p:cBhvr>
                                      <p:to>
                                        <p:strVal val="visible"/>
                                      </p:to>
                                    </p:set>
                                    <p:animEffect transition="in" filter="fade">
                                      <p:cBhvr>
                                        <p:cTn id="7" dur="500"/>
                                        <p:tgtEl>
                                          <p:spTgt spid="2">
                                            <p:graphicEl>
                                              <a:dgm id="{3B3C57A1-DAD3-4435-AD12-8625CCD9209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C97AB44E-C3E5-4793-A0DB-D6ADAF13A430}"/>
                                            </p:graphicEl>
                                          </p:spTgt>
                                        </p:tgtEl>
                                        <p:attrNameLst>
                                          <p:attrName>style.visibility</p:attrName>
                                        </p:attrNameLst>
                                      </p:cBhvr>
                                      <p:to>
                                        <p:strVal val="visible"/>
                                      </p:to>
                                    </p:set>
                                    <p:animEffect transition="in" filter="fade">
                                      <p:cBhvr>
                                        <p:cTn id="12" dur="500"/>
                                        <p:tgtEl>
                                          <p:spTgt spid="2">
                                            <p:graphicEl>
                                              <a:dgm id="{C97AB44E-C3E5-4793-A0DB-D6ADAF13A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EFCD1178-D824-4E42-B9F9-21A55C56B314}"/>
                                            </p:graphicEl>
                                          </p:spTgt>
                                        </p:tgtEl>
                                        <p:attrNameLst>
                                          <p:attrName>style.visibility</p:attrName>
                                        </p:attrNameLst>
                                      </p:cBhvr>
                                      <p:to>
                                        <p:strVal val="visible"/>
                                      </p:to>
                                    </p:set>
                                    <p:animEffect transition="in" filter="fade">
                                      <p:cBhvr>
                                        <p:cTn id="17" dur="500"/>
                                        <p:tgtEl>
                                          <p:spTgt spid="2">
                                            <p:graphicEl>
                                              <a:dgm id="{EFCD1178-D824-4E42-B9F9-21A55C56B31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graphicEl>
                                              <a:dgm id="{6C5AB759-FB06-44A2-B5EA-40C1B8F6930E}"/>
                                            </p:graphicEl>
                                          </p:spTgt>
                                        </p:tgtEl>
                                        <p:attrNameLst>
                                          <p:attrName>style.visibility</p:attrName>
                                        </p:attrNameLst>
                                      </p:cBhvr>
                                      <p:to>
                                        <p:strVal val="visible"/>
                                      </p:to>
                                    </p:set>
                                    <p:animEffect transition="in" filter="fade">
                                      <p:cBhvr>
                                        <p:cTn id="22" dur="500"/>
                                        <p:tgtEl>
                                          <p:spTgt spid="2">
                                            <p:graphicEl>
                                              <a:dgm id="{6C5AB759-FB06-44A2-B5EA-40C1B8F6930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graphicEl>
                                              <a:dgm id="{B2DBA90D-4101-4C52-812E-160FA6475EB4}"/>
                                            </p:graphicEl>
                                          </p:spTgt>
                                        </p:tgtEl>
                                        <p:attrNameLst>
                                          <p:attrName>style.visibility</p:attrName>
                                        </p:attrNameLst>
                                      </p:cBhvr>
                                      <p:to>
                                        <p:strVal val="visible"/>
                                      </p:to>
                                    </p:set>
                                    <p:animEffect transition="in" filter="fade">
                                      <p:cBhvr>
                                        <p:cTn id="27" dur="500"/>
                                        <p:tgtEl>
                                          <p:spTgt spid="2">
                                            <p:graphicEl>
                                              <a:dgm id="{B2DBA90D-4101-4C52-812E-160FA6475EB4}"/>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graphicEl>
                                              <a:dgm id="{42F6FABD-EF2D-489D-9A41-3B41F142164C}"/>
                                            </p:graphicEl>
                                          </p:spTgt>
                                        </p:tgtEl>
                                        <p:attrNameLst>
                                          <p:attrName>style.visibility</p:attrName>
                                        </p:attrNameLst>
                                      </p:cBhvr>
                                      <p:to>
                                        <p:strVal val="visible"/>
                                      </p:to>
                                    </p:set>
                                    <p:animEffect transition="in" filter="fade">
                                      <p:cBhvr>
                                        <p:cTn id="32" dur="500"/>
                                        <p:tgtEl>
                                          <p:spTgt spid="2">
                                            <p:graphicEl>
                                              <a:dgm id="{42F6FABD-EF2D-489D-9A41-3B41F142164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E1F69-2801-3D78-50A9-54B7D8557587}"/>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EB11319-056F-8FE6-CAB9-061DCE3FC5C6}"/>
              </a:ext>
            </a:extLst>
          </p:cNvPr>
          <p:cNvGraphicFramePr>
            <a:graphicFrameLocks noGrp="1"/>
          </p:cNvGraphicFramePr>
          <p:nvPr>
            <p:extLst>
              <p:ext uri="{D42A27DB-BD31-4B8C-83A1-F6EECF244321}">
                <p14:modId xmlns:p14="http://schemas.microsoft.com/office/powerpoint/2010/main" val="2869263360"/>
              </p:ext>
            </p:extLst>
          </p:nvPr>
        </p:nvGraphicFramePr>
        <p:xfrm>
          <a:off x="876300" y="571501"/>
          <a:ext cx="10363200" cy="4881687"/>
        </p:xfrm>
        <a:graphic>
          <a:graphicData uri="http://schemas.openxmlformats.org/drawingml/2006/table">
            <a:tbl>
              <a:tblPr firstRow="1" firstCol="1" bandRow="1">
                <a:tableStyleId>{93296810-A885-4BE3-A3E7-6D5BEEA58F35}</a:tableStyleId>
              </a:tblPr>
              <a:tblGrid>
                <a:gridCol w="2266950">
                  <a:extLst>
                    <a:ext uri="{9D8B030D-6E8A-4147-A177-3AD203B41FA5}">
                      <a16:colId xmlns:a16="http://schemas.microsoft.com/office/drawing/2014/main" val="2317125406"/>
                    </a:ext>
                  </a:extLst>
                </a:gridCol>
                <a:gridCol w="2961712">
                  <a:extLst>
                    <a:ext uri="{9D8B030D-6E8A-4147-A177-3AD203B41FA5}">
                      <a16:colId xmlns:a16="http://schemas.microsoft.com/office/drawing/2014/main" val="2801114259"/>
                    </a:ext>
                  </a:extLst>
                </a:gridCol>
                <a:gridCol w="2590320">
                  <a:extLst>
                    <a:ext uri="{9D8B030D-6E8A-4147-A177-3AD203B41FA5}">
                      <a16:colId xmlns:a16="http://schemas.microsoft.com/office/drawing/2014/main" val="1153692928"/>
                    </a:ext>
                  </a:extLst>
                </a:gridCol>
                <a:gridCol w="2544218">
                  <a:extLst>
                    <a:ext uri="{9D8B030D-6E8A-4147-A177-3AD203B41FA5}">
                      <a16:colId xmlns:a16="http://schemas.microsoft.com/office/drawing/2014/main" val="1090578633"/>
                    </a:ext>
                  </a:extLst>
                </a:gridCol>
              </a:tblGrid>
              <a:tr h="594744">
                <a:tc gridSpan="4">
                  <a:txBody>
                    <a:bodyPr/>
                    <a:lstStyle/>
                    <a:p>
                      <a:pPr marL="0" marR="0" algn="ctr">
                        <a:lnSpc>
                          <a:spcPct val="115000"/>
                        </a:lnSpc>
                        <a:spcAft>
                          <a:spcPts val="800"/>
                        </a:spcAft>
                        <a:buNone/>
                      </a:pPr>
                      <a:r>
                        <a:rPr lang="en-US" sz="3200" kern="100" dirty="0">
                          <a:solidFill>
                            <a:schemeClr val="tx1"/>
                          </a:solidFill>
                          <a:effectLst/>
                        </a:rPr>
                        <a:t>Business Readiness</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71127030"/>
                  </a:ext>
                </a:extLst>
              </a:tr>
              <a:tr h="272030">
                <a:tc>
                  <a:txBody>
                    <a:bodyPr/>
                    <a:lstStyle/>
                    <a:p>
                      <a:pPr marL="0" marR="0">
                        <a:lnSpc>
                          <a:spcPct val="115000"/>
                        </a:lnSpc>
                        <a:spcAft>
                          <a:spcPts val="800"/>
                        </a:spcAft>
                        <a:buNone/>
                      </a:pPr>
                      <a:r>
                        <a:rPr lang="en-US" sz="1200" b="0" kern="100" dirty="0">
                          <a:solidFill>
                            <a:schemeClr val="tx1"/>
                          </a:solidFill>
                          <a:effectLst/>
                        </a:rPr>
                        <a:t>Activity</a:t>
                      </a:r>
                      <a:endParaRPr lang="en-US" sz="12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l">
                        <a:lnSpc>
                          <a:spcPct val="115000"/>
                        </a:lnSpc>
                        <a:spcAft>
                          <a:spcPts val="800"/>
                        </a:spcAft>
                        <a:buNone/>
                      </a:pPr>
                      <a:r>
                        <a:rPr lang="en-US" sz="1200" b="1" kern="100" dirty="0">
                          <a:effectLst/>
                        </a:rPr>
                        <a:t>Focus</a:t>
                      </a:r>
                      <a:endParaRPr lang="en-US"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l">
                        <a:lnSpc>
                          <a:spcPct val="115000"/>
                        </a:lnSpc>
                        <a:spcAft>
                          <a:spcPts val="800"/>
                        </a:spcAft>
                        <a:buNone/>
                      </a:pPr>
                      <a:r>
                        <a:rPr lang="en-US" sz="1200" b="1" kern="100" dirty="0">
                          <a:effectLst/>
                        </a:rPr>
                        <a:t>Action</a:t>
                      </a:r>
                      <a:endParaRPr lang="en-US"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l">
                        <a:lnSpc>
                          <a:spcPct val="115000"/>
                        </a:lnSpc>
                        <a:spcAft>
                          <a:spcPts val="800"/>
                        </a:spcAft>
                        <a:buNone/>
                      </a:pPr>
                      <a:r>
                        <a:rPr lang="en-US" sz="1200" b="1" kern="100" dirty="0">
                          <a:effectLst/>
                        </a:rPr>
                        <a:t>Success</a:t>
                      </a:r>
                      <a:endParaRPr lang="en-US"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6111368"/>
                  </a:ext>
                </a:extLst>
              </a:tr>
              <a:tr h="925179">
                <a:tc>
                  <a:txBody>
                    <a:bodyPr/>
                    <a:lstStyle/>
                    <a:p>
                      <a:pPr marL="0" marR="0">
                        <a:lnSpc>
                          <a:spcPct val="115000"/>
                        </a:lnSpc>
                        <a:spcAft>
                          <a:spcPts val="800"/>
                        </a:spcAft>
                        <a:buNone/>
                      </a:pPr>
                      <a:r>
                        <a:rPr lang="en-US" sz="1400" kern="100" dirty="0">
                          <a:solidFill>
                            <a:schemeClr val="tx1"/>
                          </a:solidFill>
                          <a:effectLst/>
                        </a:rPr>
                        <a:t>Go-Live Verification</a:t>
                      </a:r>
                      <a:endPar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Verify core functions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Execute documented test cases (Business Analysts, Key Users)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Completion of all critical test cases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65292518"/>
                  </a:ext>
                </a:extLst>
              </a:tr>
              <a:tr h="925179">
                <a:tc>
                  <a:txBody>
                    <a:bodyPr/>
                    <a:lstStyle/>
                    <a:p>
                      <a:pPr marL="0" marR="0">
                        <a:lnSpc>
                          <a:spcPct val="115000"/>
                        </a:lnSpc>
                        <a:spcAft>
                          <a:spcPts val="800"/>
                        </a:spcAft>
                        <a:buNone/>
                      </a:pPr>
                      <a:r>
                        <a:rPr lang="en-US" sz="1400" kern="100" dirty="0">
                          <a:solidFill>
                            <a:schemeClr val="tx1"/>
                          </a:solidFill>
                          <a:effectLst/>
                        </a:rPr>
                        <a:t>Parallel Run Monitoring</a:t>
                      </a:r>
                      <a:endPar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Compare order volume, processing time, error rates between old/new systems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Daily monitoring of defined metrics (Business Analysts)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New system performance meets/exceeds old system</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64195581"/>
                  </a:ext>
                </a:extLst>
              </a:tr>
              <a:tr h="925179">
                <a:tc>
                  <a:txBody>
                    <a:bodyPr/>
                    <a:lstStyle/>
                    <a:p>
                      <a:pPr marL="0" marR="0">
                        <a:lnSpc>
                          <a:spcPct val="115000"/>
                        </a:lnSpc>
                        <a:spcAft>
                          <a:spcPts val="800"/>
                        </a:spcAft>
                        <a:buNone/>
                      </a:pPr>
                      <a:r>
                        <a:rPr lang="en-US" sz="1400" kern="100" dirty="0">
                          <a:solidFill>
                            <a:schemeClr val="tx1"/>
                          </a:solidFill>
                          <a:effectLst/>
                        </a:rPr>
                        <a:t>Business Process Monitoring</a:t>
                      </a:r>
                      <a:endPar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Identify inefficiencies in new system</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Weekly review of process flows (Business Analysts)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Continuous improvement in process efficiency based on monitoring</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3538201"/>
                  </a:ext>
                </a:extLst>
              </a:tr>
              <a:tr h="1239376">
                <a:tc>
                  <a:txBody>
                    <a:bodyPr/>
                    <a:lstStyle/>
                    <a:p>
                      <a:pPr marL="0" marR="0">
                        <a:lnSpc>
                          <a:spcPct val="115000"/>
                        </a:lnSpc>
                        <a:spcAft>
                          <a:spcPts val="800"/>
                        </a:spcAft>
                        <a:buNone/>
                      </a:pPr>
                      <a:r>
                        <a:rPr lang="en-US" sz="1400" kern="100" dirty="0">
                          <a:solidFill>
                            <a:schemeClr val="tx1"/>
                          </a:solidFill>
                          <a:effectLst/>
                        </a:rPr>
                        <a:t>Stakeholder Communication</a:t>
                      </a:r>
                      <a:endPar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Communication of  system status and issues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Daily status emails, progress meetings (Project Manager)</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Issues communicated within 24 hours and resolution suggested/implemented within 24 hours.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2594497"/>
                  </a:ext>
                </a:extLst>
              </a:tr>
            </a:tbl>
          </a:graphicData>
        </a:graphic>
      </p:graphicFrame>
      <p:sp>
        <p:nvSpPr>
          <p:cNvPr id="4" name="TextBox 3">
            <a:extLst>
              <a:ext uri="{FF2B5EF4-FFF2-40B4-BE49-F238E27FC236}">
                <a16:creationId xmlns:a16="http://schemas.microsoft.com/office/drawing/2014/main" id="{C65C229E-4C75-2F14-B829-89844FBF3AA9}"/>
              </a:ext>
            </a:extLst>
          </p:cNvPr>
          <p:cNvSpPr txBox="1"/>
          <p:nvPr/>
        </p:nvSpPr>
        <p:spPr>
          <a:xfrm>
            <a:off x="952500" y="1759227"/>
            <a:ext cx="1999422" cy="307777"/>
          </a:xfrm>
          <a:prstGeom prst="rect">
            <a:avLst/>
          </a:prstGeom>
          <a:solidFill>
            <a:schemeClr val="accent6"/>
          </a:solidFill>
        </p:spPr>
        <p:txBody>
          <a:bodyPr wrap="square" rtlCol="0">
            <a:spAutoFit/>
          </a:bodyPr>
          <a:lstStyle/>
          <a:p>
            <a:endParaRPr lang="en-US" sz="1400" dirty="0"/>
          </a:p>
        </p:txBody>
      </p:sp>
      <p:sp>
        <p:nvSpPr>
          <p:cNvPr id="5" name="TextBox 4">
            <a:extLst>
              <a:ext uri="{FF2B5EF4-FFF2-40B4-BE49-F238E27FC236}">
                <a16:creationId xmlns:a16="http://schemas.microsoft.com/office/drawing/2014/main" id="{72BE4DC5-3C25-7C7E-2A70-EDFB9D47B4A8}"/>
              </a:ext>
            </a:extLst>
          </p:cNvPr>
          <p:cNvSpPr txBox="1"/>
          <p:nvPr/>
        </p:nvSpPr>
        <p:spPr>
          <a:xfrm>
            <a:off x="952500" y="2743988"/>
            <a:ext cx="1999422" cy="307777"/>
          </a:xfrm>
          <a:prstGeom prst="rect">
            <a:avLst/>
          </a:prstGeom>
          <a:solidFill>
            <a:schemeClr val="accent6"/>
          </a:solidFill>
        </p:spPr>
        <p:txBody>
          <a:bodyPr wrap="square" rtlCol="0">
            <a:spAutoFit/>
          </a:bodyPr>
          <a:lstStyle/>
          <a:p>
            <a:endParaRPr lang="en-US" sz="1400" dirty="0"/>
          </a:p>
        </p:txBody>
      </p:sp>
      <p:sp>
        <p:nvSpPr>
          <p:cNvPr id="6" name="TextBox 5">
            <a:extLst>
              <a:ext uri="{FF2B5EF4-FFF2-40B4-BE49-F238E27FC236}">
                <a16:creationId xmlns:a16="http://schemas.microsoft.com/office/drawing/2014/main" id="{07C79A5D-C4E5-DD42-F6D1-B73480429B07}"/>
              </a:ext>
            </a:extLst>
          </p:cNvPr>
          <p:cNvSpPr txBox="1"/>
          <p:nvPr/>
        </p:nvSpPr>
        <p:spPr>
          <a:xfrm>
            <a:off x="952500" y="3574860"/>
            <a:ext cx="1999422" cy="523220"/>
          </a:xfrm>
          <a:prstGeom prst="rect">
            <a:avLst/>
          </a:prstGeom>
          <a:solidFill>
            <a:schemeClr val="accent6"/>
          </a:solidFill>
        </p:spPr>
        <p:txBody>
          <a:bodyPr wrap="square" rtlCol="0">
            <a:spAutoFit/>
          </a:bodyPr>
          <a:lstStyle/>
          <a:p>
            <a:endParaRPr lang="en-US" sz="1400" dirty="0"/>
          </a:p>
          <a:p>
            <a:endParaRPr lang="en-US" sz="1400" dirty="0"/>
          </a:p>
        </p:txBody>
      </p:sp>
      <p:sp>
        <p:nvSpPr>
          <p:cNvPr id="7" name="TextBox 6">
            <a:extLst>
              <a:ext uri="{FF2B5EF4-FFF2-40B4-BE49-F238E27FC236}">
                <a16:creationId xmlns:a16="http://schemas.microsoft.com/office/drawing/2014/main" id="{F1F67338-3EC6-6A99-D0BA-C04FCDF30FE4}"/>
              </a:ext>
            </a:extLst>
          </p:cNvPr>
          <p:cNvSpPr txBox="1"/>
          <p:nvPr/>
        </p:nvSpPr>
        <p:spPr>
          <a:xfrm>
            <a:off x="952500" y="4621175"/>
            <a:ext cx="1999422" cy="523220"/>
          </a:xfrm>
          <a:prstGeom prst="rect">
            <a:avLst/>
          </a:prstGeom>
          <a:solidFill>
            <a:schemeClr val="accent6"/>
          </a:solidFill>
        </p:spPr>
        <p:txBody>
          <a:bodyPr wrap="square" rtlCol="0">
            <a:spAutoFit/>
          </a:bodyPr>
          <a:lstStyle/>
          <a:p>
            <a:endParaRPr lang="en-US" sz="1400" dirty="0"/>
          </a:p>
          <a:p>
            <a:endParaRPr lang="en-US" sz="1400" dirty="0"/>
          </a:p>
        </p:txBody>
      </p:sp>
      <p:sp>
        <p:nvSpPr>
          <p:cNvPr id="8" name="TextBox 7">
            <a:extLst>
              <a:ext uri="{FF2B5EF4-FFF2-40B4-BE49-F238E27FC236}">
                <a16:creationId xmlns:a16="http://schemas.microsoft.com/office/drawing/2014/main" id="{31A8592A-6F3C-7D8C-596B-F67991A3E6DB}"/>
              </a:ext>
            </a:extLst>
          </p:cNvPr>
          <p:cNvSpPr txBox="1"/>
          <p:nvPr/>
        </p:nvSpPr>
        <p:spPr>
          <a:xfrm>
            <a:off x="3160643" y="1470991"/>
            <a:ext cx="2862470" cy="785192"/>
          </a:xfrm>
          <a:prstGeom prst="rect">
            <a:avLst/>
          </a:prstGeom>
          <a:solidFill>
            <a:srgbClr val="F7E9EB"/>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F4710DF4-EEB1-B9FC-D86C-9C78398B9F41}"/>
              </a:ext>
            </a:extLst>
          </p:cNvPr>
          <p:cNvSpPr txBox="1"/>
          <p:nvPr/>
        </p:nvSpPr>
        <p:spPr>
          <a:xfrm>
            <a:off x="6168889" y="1520519"/>
            <a:ext cx="2448337" cy="785192"/>
          </a:xfrm>
          <a:prstGeom prst="rect">
            <a:avLst/>
          </a:prstGeom>
          <a:solidFill>
            <a:srgbClr val="F7E9EB"/>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D6FB62AD-4015-1D06-D35E-0015F9002DF2}"/>
              </a:ext>
            </a:extLst>
          </p:cNvPr>
          <p:cNvSpPr txBox="1"/>
          <p:nvPr/>
        </p:nvSpPr>
        <p:spPr>
          <a:xfrm>
            <a:off x="8763002" y="1520519"/>
            <a:ext cx="2343979" cy="785192"/>
          </a:xfrm>
          <a:prstGeom prst="rect">
            <a:avLst/>
          </a:prstGeom>
          <a:solidFill>
            <a:srgbClr val="F7E9EB"/>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4D9E2C2B-D1BE-65EF-72FE-0CAFFF80B39A}"/>
              </a:ext>
            </a:extLst>
          </p:cNvPr>
          <p:cNvSpPr txBox="1"/>
          <p:nvPr/>
        </p:nvSpPr>
        <p:spPr>
          <a:xfrm>
            <a:off x="3213651" y="3408787"/>
            <a:ext cx="2862470" cy="785192"/>
          </a:xfrm>
          <a:prstGeom prst="rect">
            <a:avLst/>
          </a:prstGeom>
          <a:solidFill>
            <a:srgbClr val="F7E9EB"/>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BF5261F1-79DD-58FD-5268-646F675FFFA6}"/>
              </a:ext>
            </a:extLst>
          </p:cNvPr>
          <p:cNvSpPr txBox="1"/>
          <p:nvPr/>
        </p:nvSpPr>
        <p:spPr>
          <a:xfrm>
            <a:off x="6115881" y="3327629"/>
            <a:ext cx="2501345" cy="785192"/>
          </a:xfrm>
          <a:prstGeom prst="rect">
            <a:avLst/>
          </a:prstGeom>
          <a:solidFill>
            <a:srgbClr val="F7E9EB"/>
          </a:solidFill>
        </p:spPr>
        <p:txBody>
          <a:bodyPr wrap="square" rtlCol="0">
            <a:spAutoFit/>
          </a:bodyPr>
          <a:lstStyle/>
          <a:p>
            <a:endParaRPr lang="en-US" dirty="0"/>
          </a:p>
        </p:txBody>
      </p:sp>
      <p:sp>
        <p:nvSpPr>
          <p:cNvPr id="13" name="TextBox 12">
            <a:extLst>
              <a:ext uri="{FF2B5EF4-FFF2-40B4-BE49-F238E27FC236}">
                <a16:creationId xmlns:a16="http://schemas.microsoft.com/office/drawing/2014/main" id="{0315BB2E-997A-00BE-727C-E15E9DDDB733}"/>
              </a:ext>
            </a:extLst>
          </p:cNvPr>
          <p:cNvSpPr txBox="1"/>
          <p:nvPr/>
        </p:nvSpPr>
        <p:spPr>
          <a:xfrm>
            <a:off x="8710822" y="3327629"/>
            <a:ext cx="2448337" cy="785192"/>
          </a:xfrm>
          <a:prstGeom prst="rect">
            <a:avLst/>
          </a:prstGeom>
          <a:solidFill>
            <a:srgbClr val="F7E9EB"/>
          </a:solidFill>
        </p:spPr>
        <p:txBody>
          <a:bodyPr wrap="square" rtlCol="0">
            <a:spAutoFit/>
          </a:bodyPr>
          <a:lstStyle/>
          <a:p>
            <a:endParaRPr lang="en-US" dirty="0"/>
          </a:p>
        </p:txBody>
      </p:sp>
      <p:sp>
        <p:nvSpPr>
          <p:cNvPr id="14" name="TextBox 13">
            <a:extLst>
              <a:ext uri="{FF2B5EF4-FFF2-40B4-BE49-F238E27FC236}">
                <a16:creationId xmlns:a16="http://schemas.microsoft.com/office/drawing/2014/main" id="{36631308-DDF5-AFFB-70A8-C0F47D7330C8}"/>
              </a:ext>
            </a:extLst>
          </p:cNvPr>
          <p:cNvSpPr txBox="1"/>
          <p:nvPr/>
        </p:nvSpPr>
        <p:spPr>
          <a:xfrm>
            <a:off x="3173891" y="2474843"/>
            <a:ext cx="2849222" cy="680830"/>
          </a:xfrm>
          <a:prstGeom prst="rect">
            <a:avLst/>
          </a:prstGeom>
          <a:solidFill>
            <a:srgbClr val="EFCFD5"/>
          </a:solidFill>
        </p:spPr>
        <p:txBody>
          <a:bodyPr wrap="square" rtlCol="0">
            <a:spAutoFit/>
          </a:bodyPr>
          <a:lstStyle/>
          <a:p>
            <a:endParaRPr lang="en-US" dirty="0"/>
          </a:p>
        </p:txBody>
      </p:sp>
      <p:sp>
        <p:nvSpPr>
          <p:cNvPr id="15" name="TextBox 14">
            <a:extLst>
              <a:ext uri="{FF2B5EF4-FFF2-40B4-BE49-F238E27FC236}">
                <a16:creationId xmlns:a16="http://schemas.microsoft.com/office/drawing/2014/main" id="{05AAA05B-E8FB-DC11-741A-516849E9147C}"/>
              </a:ext>
            </a:extLst>
          </p:cNvPr>
          <p:cNvSpPr txBox="1"/>
          <p:nvPr/>
        </p:nvSpPr>
        <p:spPr>
          <a:xfrm>
            <a:off x="6168889" y="2495509"/>
            <a:ext cx="2375452" cy="680830"/>
          </a:xfrm>
          <a:prstGeom prst="rect">
            <a:avLst/>
          </a:prstGeom>
          <a:solidFill>
            <a:srgbClr val="EFCFD5"/>
          </a:solidFill>
        </p:spPr>
        <p:txBody>
          <a:bodyPr wrap="square" rtlCol="0">
            <a:spAutoFit/>
          </a:bodyPr>
          <a:lstStyle/>
          <a:p>
            <a:endParaRPr lang="en-US" dirty="0"/>
          </a:p>
        </p:txBody>
      </p:sp>
      <p:sp>
        <p:nvSpPr>
          <p:cNvPr id="16" name="TextBox 15">
            <a:extLst>
              <a:ext uri="{FF2B5EF4-FFF2-40B4-BE49-F238E27FC236}">
                <a16:creationId xmlns:a16="http://schemas.microsoft.com/office/drawing/2014/main" id="{E8E07FCD-5200-1E58-A084-3DC2D6FA1A63}"/>
              </a:ext>
            </a:extLst>
          </p:cNvPr>
          <p:cNvSpPr txBox="1"/>
          <p:nvPr/>
        </p:nvSpPr>
        <p:spPr>
          <a:xfrm>
            <a:off x="8757203" y="2495509"/>
            <a:ext cx="2375452" cy="680830"/>
          </a:xfrm>
          <a:prstGeom prst="rect">
            <a:avLst/>
          </a:prstGeom>
          <a:solidFill>
            <a:srgbClr val="EFCFD5"/>
          </a:solidFill>
        </p:spPr>
        <p:txBody>
          <a:bodyPr wrap="square" rtlCol="0">
            <a:spAutoFit/>
          </a:bodyPr>
          <a:lstStyle/>
          <a:p>
            <a:endParaRPr lang="en-US" dirty="0"/>
          </a:p>
        </p:txBody>
      </p:sp>
      <p:sp>
        <p:nvSpPr>
          <p:cNvPr id="17" name="TextBox 16">
            <a:extLst>
              <a:ext uri="{FF2B5EF4-FFF2-40B4-BE49-F238E27FC236}">
                <a16:creationId xmlns:a16="http://schemas.microsoft.com/office/drawing/2014/main" id="{57DF1256-10F0-3CC4-92D0-A8F9971FA43F}"/>
              </a:ext>
            </a:extLst>
          </p:cNvPr>
          <p:cNvSpPr txBox="1"/>
          <p:nvPr/>
        </p:nvSpPr>
        <p:spPr>
          <a:xfrm>
            <a:off x="8747264" y="4507588"/>
            <a:ext cx="2448336" cy="680830"/>
          </a:xfrm>
          <a:prstGeom prst="rect">
            <a:avLst/>
          </a:prstGeom>
          <a:solidFill>
            <a:srgbClr val="EFCFD5"/>
          </a:solidFill>
        </p:spPr>
        <p:txBody>
          <a:bodyPr wrap="square" rtlCol="0">
            <a:spAutoFit/>
          </a:bodyPr>
          <a:lstStyle/>
          <a:p>
            <a:endParaRPr lang="en-US" dirty="0"/>
          </a:p>
        </p:txBody>
      </p:sp>
      <p:sp>
        <p:nvSpPr>
          <p:cNvPr id="18" name="TextBox 17">
            <a:extLst>
              <a:ext uri="{FF2B5EF4-FFF2-40B4-BE49-F238E27FC236}">
                <a16:creationId xmlns:a16="http://schemas.microsoft.com/office/drawing/2014/main" id="{012F1C26-3834-7F06-EA7E-738D020A3205}"/>
              </a:ext>
            </a:extLst>
          </p:cNvPr>
          <p:cNvSpPr txBox="1"/>
          <p:nvPr/>
        </p:nvSpPr>
        <p:spPr>
          <a:xfrm>
            <a:off x="6178827" y="4552290"/>
            <a:ext cx="2375452" cy="680830"/>
          </a:xfrm>
          <a:prstGeom prst="rect">
            <a:avLst/>
          </a:prstGeom>
          <a:solidFill>
            <a:srgbClr val="EFCFD5"/>
          </a:solidFill>
        </p:spPr>
        <p:txBody>
          <a:bodyPr wrap="square" rtlCol="0">
            <a:spAutoFit/>
          </a:bodyPr>
          <a:lstStyle/>
          <a:p>
            <a:endParaRPr lang="en-US" dirty="0"/>
          </a:p>
        </p:txBody>
      </p:sp>
      <p:sp>
        <p:nvSpPr>
          <p:cNvPr id="19" name="TextBox 18">
            <a:extLst>
              <a:ext uri="{FF2B5EF4-FFF2-40B4-BE49-F238E27FC236}">
                <a16:creationId xmlns:a16="http://schemas.microsoft.com/office/drawing/2014/main" id="{20A3EC13-C7C3-A3D7-E28D-26405572FC5A}"/>
              </a:ext>
            </a:extLst>
          </p:cNvPr>
          <p:cNvSpPr txBox="1"/>
          <p:nvPr/>
        </p:nvSpPr>
        <p:spPr>
          <a:xfrm>
            <a:off x="3213650" y="4485990"/>
            <a:ext cx="2551045" cy="680830"/>
          </a:xfrm>
          <a:prstGeom prst="rect">
            <a:avLst/>
          </a:prstGeom>
          <a:solidFill>
            <a:srgbClr val="EFCFD5"/>
          </a:solidFill>
        </p:spPr>
        <p:txBody>
          <a:bodyPr wrap="square" rtlCol="0">
            <a:spAutoFit/>
          </a:bodyPr>
          <a:lstStyle/>
          <a:p>
            <a:endParaRPr lang="en-US" dirty="0"/>
          </a:p>
        </p:txBody>
      </p:sp>
    </p:spTree>
    <p:extLst>
      <p:ext uri="{BB962C8B-B14F-4D97-AF65-F5344CB8AC3E}">
        <p14:creationId xmlns:p14="http://schemas.microsoft.com/office/powerpoint/2010/main" val="262245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0" nodeType="clickEffect">
                                  <p:stCondLst>
                                    <p:cond delay="0"/>
                                  </p:stCondLst>
                                  <p:childTnLst>
                                    <p:animEffect transition="out" filter="randombar(horizontal)">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5"/>
                                        </p:tgtEl>
                                      </p:cBhvr>
                                    </p:animEffect>
                                    <p:set>
                                      <p:cBhvr>
                                        <p:cTn id="31" dur="1" fill="hold">
                                          <p:stCondLst>
                                            <p:cond delay="499"/>
                                          </p:stCondLst>
                                        </p:cTn>
                                        <p:tgtEl>
                                          <p:spTgt spid="15"/>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xit" presetSubtype="10" fill="hold" grpId="0" nodeType="clickEffect">
                                  <p:stCondLst>
                                    <p:cond delay="0"/>
                                  </p:stCondLst>
                                  <p:childTnLst>
                                    <p:animEffect transition="out" filter="randombar(horizontal)">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0" nodeType="clickEffect">
                                  <p:stCondLst>
                                    <p:cond delay="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13"/>
                                        </p:tgtEl>
                                      </p:cBhvr>
                                    </p:animEffect>
                                    <p:set>
                                      <p:cBhvr>
                                        <p:cTn id="50" dur="1" fill="hold">
                                          <p:stCondLst>
                                            <p:cond delay="499"/>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0" nodeType="clickEffect">
                                  <p:stCondLst>
                                    <p:cond delay="0"/>
                                  </p:stCondLst>
                                  <p:childTnLst>
                                    <p:animEffect transition="out" filter="randombar(horizontal)">
                                      <p:cBhvr>
                                        <p:cTn id="54" dur="500"/>
                                        <p:tgtEl>
                                          <p:spTgt spid="7"/>
                                        </p:tgtEl>
                                      </p:cBhvr>
                                    </p:animEffect>
                                    <p:set>
                                      <p:cBhvr>
                                        <p:cTn id="55" dur="1" fill="hold">
                                          <p:stCondLst>
                                            <p:cond delay="499"/>
                                          </p:stCondLst>
                                        </p:cTn>
                                        <p:tgtEl>
                                          <p:spTgt spid="7"/>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0" nodeType="clickEffect">
                                  <p:stCondLst>
                                    <p:cond delay="0"/>
                                  </p:stCondLst>
                                  <p:childTnLst>
                                    <p:animEffect transition="out" filter="fade">
                                      <p:cBhvr>
                                        <p:cTn id="59" dur="500"/>
                                        <p:tgtEl>
                                          <p:spTgt spid="19"/>
                                        </p:tgtEl>
                                      </p:cBhvr>
                                    </p:animEffect>
                                    <p:set>
                                      <p:cBhvr>
                                        <p:cTn id="60" dur="1" fill="hold">
                                          <p:stCondLst>
                                            <p:cond delay="499"/>
                                          </p:stCondLst>
                                        </p:cTn>
                                        <p:tgtEl>
                                          <p:spTgt spid="19"/>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18"/>
                                        </p:tgtEl>
                                      </p:cBhvr>
                                    </p:animEffect>
                                    <p:set>
                                      <p:cBhvr>
                                        <p:cTn id="63" dur="1" fill="hold">
                                          <p:stCondLst>
                                            <p:cond delay="499"/>
                                          </p:stCondLst>
                                        </p:cTn>
                                        <p:tgtEl>
                                          <p:spTgt spid="18"/>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17"/>
                                        </p:tgtEl>
                                      </p:cBhvr>
                                    </p:animEffect>
                                    <p:set>
                                      <p:cBhvr>
                                        <p:cTn id="6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FA9FF-3D88-9160-EBE9-3BD3B6636489}"/>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61EB417-5F15-52E4-30B7-FD2EA8A51E6E}"/>
              </a:ext>
            </a:extLst>
          </p:cNvPr>
          <p:cNvGraphicFramePr>
            <a:graphicFrameLocks noGrp="1"/>
          </p:cNvGraphicFramePr>
          <p:nvPr>
            <p:extLst>
              <p:ext uri="{D42A27DB-BD31-4B8C-83A1-F6EECF244321}">
                <p14:modId xmlns:p14="http://schemas.microsoft.com/office/powerpoint/2010/main" val="2279723416"/>
              </p:ext>
            </p:extLst>
          </p:nvPr>
        </p:nvGraphicFramePr>
        <p:xfrm>
          <a:off x="928688" y="812995"/>
          <a:ext cx="10334625" cy="5105444"/>
        </p:xfrm>
        <a:graphic>
          <a:graphicData uri="http://schemas.openxmlformats.org/drawingml/2006/table">
            <a:tbl>
              <a:tblPr firstRow="1" firstCol="1" bandRow="1">
                <a:tableStyleId>{F5AB1C69-6EDB-4FF4-983F-18BD219EF322}</a:tableStyleId>
              </a:tblPr>
              <a:tblGrid>
                <a:gridCol w="2617658">
                  <a:extLst>
                    <a:ext uri="{9D8B030D-6E8A-4147-A177-3AD203B41FA5}">
                      <a16:colId xmlns:a16="http://schemas.microsoft.com/office/drawing/2014/main" val="439533416"/>
                    </a:ext>
                  </a:extLst>
                </a:gridCol>
                <a:gridCol w="2596587">
                  <a:extLst>
                    <a:ext uri="{9D8B030D-6E8A-4147-A177-3AD203B41FA5}">
                      <a16:colId xmlns:a16="http://schemas.microsoft.com/office/drawing/2014/main" val="354597765"/>
                    </a:ext>
                  </a:extLst>
                </a:gridCol>
                <a:gridCol w="2583177">
                  <a:extLst>
                    <a:ext uri="{9D8B030D-6E8A-4147-A177-3AD203B41FA5}">
                      <a16:colId xmlns:a16="http://schemas.microsoft.com/office/drawing/2014/main" val="4057377517"/>
                    </a:ext>
                  </a:extLst>
                </a:gridCol>
                <a:gridCol w="2537203">
                  <a:extLst>
                    <a:ext uri="{9D8B030D-6E8A-4147-A177-3AD203B41FA5}">
                      <a16:colId xmlns:a16="http://schemas.microsoft.com/office/drawing/2014/main" val="3613098296"/>
                    </a:ext>
                  </a:extLst>
                </a:gridCol>
              </a:tblGrid>
              <a:tr h="412630">
                <a:tc gridSpan="4">
                  <a:txBody>
                    <a:bodyPr/>
                    <a:lstStyle/>
                    <a:p>
                      <a:pPr marL="0" marR="0" algn="ctr">
                        <a:lnSpc>
                          <a:spcPct val="115000"/>
                        </a:lnSpc>
                        <a:spcAft>
                          <a:spcPts val="800"/>
                        </a:spcAft>
                        <a:buNone/>
                      </a:pPr>
                      <a:r>
                        <a:rPr lang="en-US" sz="3200" kern="100" dirty="0">
                          <a:solidFill>
                            <a:schemeClr val="tx1"/>
                          </a:solidFill>
                          <a:effectLst/>
                        </a:rPr>
                        <a:t>Technical Readiness</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36180054"/>
                  </a:ext>
                </a:extLst>
              </a:tr>
              <a:tr h="286063">
                <a:tc>
                  <a:txBody>
                    <a:bodyPr/>
                    <a:lstStyle/>
                    <a:p>
                      <a:pPr marL="0" marR="0">
                        <a:lnSpc>
                          <a:spcPct val="115000"/>
                        </a:lnSpc>
                        <a:spcAft>
                          <a:spcPts val="800"/>
                        </a:spcAft>
                        <a:buNone/>
                      </a:pPr>
                      <a:r>
                        <a:rPr lang="en-US" sz="1200" b="0" kern="100" dirty="0">
                          <a:solidFill>
                            <a:schemeClr val="tx1"/>
                          </a:solidFill>
                          <a:effectLst/>
                        </a:rPr>
                        <a:t>Activity</a:t>
                      </a:r>
                      <a:endParaRPr lang="en-US" sz="12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b="1" kern="100" dirty="0">
                          <a:effectLst/>
                        </a:rPr>
                        <a:t>Focus</a:t>
                      </a:r>
                      <a:endParaRPr lang="en-US"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b="1" kern="100" dirty="0">
                          <a:effectLst/>
                        </a:rPr>
                        <a:t>Action</a:t>
                      </a:r>
                      <a:endParaRPr lang="en-US"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b="1" kern="100" dirty="0">
                          <a:effectLst/>
                        </a:rPr>
                        <a:t>Success</a:t>
                      </a:r>
                      <a:endParaRPr lang="en-US"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4892601"/>
                  </a:ext>
                </a:extLst>
              </a:tr>
              <a:tr h="1072416">
                <a:tc>
                  <a:txBody>
                    <a:bodyPr/>
                    <a:lstStyle/>
                    <a:p>
                      <a:pPr marL="0" marR="0">
                        <a:lnSpc>
                          <a:spcPct val="115000"/>
                        </a:lnSpc>
                        <a:spcAft>
                          <a:spcPts val="800"/>
                        </a:spcAft>
                        <a:buNone/>
                      </a:pPr>
                      <a:r>
                        <a:rPr lang="en-US" sz="1400" kern="100" dirty="0">
                          <a:solidFill>
                            <a:schemeClr val="tx1"/>
                          </a:solidFill>
                          <a:effectLst/>
                        </a:rPr>
                        <a:t>System Performance Monitoring</a:t>
                      </a:r>
                      <a:endParaRPr lang="en-US" sz="1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Ensure system stability/performance against KPIs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Continuous monitoring using Prometheus/Grafana (System Admin, DevOps)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System performance within defined thresholds (Response Time &lt;3 secs, CPU &lt;70%)</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4769981"/>
                  </a:ext>
                </a:extLst>
              </a:tr>
              <a:tr h="1072416">
                <a:tc>
                  <a:txBody>
                    <a:bodyPr/>
                    <a:lstStyle/>
                    <a:p>
                      <a:pPr marL="0" marR="0">
                        <a:lnSpc>
                          <a:spcPct val="115000"/>
                        </a:lnSpc>
                        <a:spcAft>
                          <a:spcPts val="800"/>
                        </a:spcAft>
                        <a:buNone/>
                      </a:pPr>
                      <a:r>
                        <a:rPr lang="en-US" sz="1400" kern="100" dirty="0">
                          <a:solidFill>
                            <a:schemeClr val="tx1"/>
                          </a:solidFill>
                          <a:effectLst/>
                        </a:rPr>
                        <a:t>Infrastructure Stability Checks</a:t>
                      </a:r>
                      <a:endParaRPr lang="en-US" sz="1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Verify health of servers, network, and databases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Execute automated health checks and manual reviews (System Admin)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No critical infrastructure failures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05288282"/>
                  </a:ext>
                </a:extLst>
              </a:tr>
              <a:tr h="1072416">
                <a:tc>
                  <a:txBody>
                    <a:bodyPr/>
                    <a:lstStyle/>
                    <a:p>
                      <a:pPr marL="0" marR="0">
                        <a:lnSpc>
                          <a:spcPct val="115000"/>
                        </a:lnSpc>
                        <a:spcAft>
                          <a:spcPts val="800"/>
                        </a:spcAft>
                        <a:buNone/>
                      </a:pPr>
                      <a:r>
                        <a:rPr lang="en-US" sz="1400" kern="100" dirty="0">
                          <a:solidFill>
                            <a:schemeClr val="tx1"/>
                          </a:solidFill>
                          <a:effectLst/>
                        </a:rPr>
                        <a:t>Security Monitoring</a:t>
                      </a:r>
                      <a:endParaRPr lang="en-US" sz="1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Detect and respond to security threats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Continue monitoring using SIEM (System Admin, Security Team)</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No successful security breaches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2853915"/>
                  </a:ext>
                </a:extLst>
              </a:tr>
              <a:tr h="1072416">
                <a:tc>
                  <a:txBody>
                    <a:bodyPr/>
                    <a:lstStyle/>
                    <a:p>
                      <a:pPr marL="0" marR="0">
                        <a:lnSpc>
                          <a:spcPct val="115000"/>
                        </a:lnSpc>
                        <a:spcAft>
                          <a:spcPts val="800"/>
                        </a:spcAft>
                        <a:buNone/>
                      </a:pPr>
                      <a:r>
                        <a:rPr lang="en-US" sz="1400" kern="100" dirty="0">
                          <a:solidFill>
                            <a:schemeClr val="tx1"/>
                          </a:solidFill>
                          <a:effectLst/>
                        </a:rPr>
                        <a:t>Log Analysis</a:t>
                      </a:r>
                      <a:endParaRPr lang="en-US" sz="1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Identify potential issues through log review</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Analyze system, application and security logs. (System Admin, Technical Leads)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Proactive identification and resolution of issues – within 24 hours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5526071"/>
                  </a:ext>
                </a:extLst>
              </a:tr>
            </a:tbl>
          </a:graphicData>
        </a:graphic>
      </p:graphicFrame>
      <p:sp>
        <p:nvSpPr>
          <p:cNvPr id="4" name="TextBox 3">
            <a:extLst>
              <a:ext uri="{FF2B5EF4-FFF2-40B4-BE49-F238E27FC236}">
                <a16:creationId xmlns:a16="http://schemas.microsoft.com/office/drawing/2014/main" id="{6CF335CD-7B77-24AA-98D7-CCE1FFCD85AA}"/>
              </a:ext>
            </a:extLst>
          </p:cNvPr>
          <p:cNvSpPr txBox="1"/>
          <p:nvPr/>
        </p:nvSpPr>
        <p:spPr>
          <a:xfrm>
            <a:off x="999808" y="1767840"/>
            <a:ext cx="2159952" cy="863600"/>
          </a:xfrm>
          <a:prstGeom prst="rect">
            <a:avLst/>
          </a:prstGeom>
          <a:solidFill>
            <a:srgbClr val="4EA6DC"/>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A68F0BBD-083E-F09C-F63D-18205D17B4F0}"/>
              </a:ext>
            </a:extLst>
          </p:cNvPr>
          <p:cNvSpPr txBox="1"/>
          <p:nvPr/>
        </p:nvSpPr>
        <p:spPr>
          <a:xfrm>
            <a:off x="999808" y="2722685"/>
            <a:ext cx="2159952" cy="863600"/>
          </a:xfrm>
          <a:prstGeom prst="rect">
            <a:avLst/>
          </a:prstGeom>
          <a:solidFill>
            <a:srgbClr val="4EA6DC"/>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AB607037-32D5-06BA-6359-0F1E8FB1C35C}"/>
              </a:ext>
            </a:extLst>
          </p:cNvPr>
          <p:cNvSpPr txBox="1"/>
          <p:nvPr/>
        </p:nvSpPr>
        <p:spPr>
          <a:xfrm>
            <a:off x="999808" y="3888762"/>
            <a:ext cx="2159952" cy="863600"/>
          </a:xfrm>
          <a:prstGeom prst="rect">
            <a:avLst/>
          </a:prstGeom>
          <a:solidFill>
            <a:srgbClr val="4EA6DC"/>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23D03953-4DFD-D186-5F06-69EB8442DC7C}"/>
              </a:ext>
            </a:extLst>
          </p:cNvPr>
          <p:cNvSpPr txBox="1"/>
          <p:nvPr/>
        </p:nvSpPr>
        <p:spPr>
          <a:xfrm>
            <a:off x="999808" y="4903600"/>
            <a:ext cx="2159952" cy="863600"/>
          </a:xfrm>
          <a:prstGeom prst="rect">
            <a:avLst/>
          </a:prstGeom>
          <a:solidFill>
            <a:srgbClr val="4EA6DC"/>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50BAC476-3BB4-05ED-6747-5531A18B9896}"/>
              </a:ext>
            </a:extLst>
          </p:cNvPr>
          <p:cNvSpPr txBox="1"/>
          <p:nvPr/>
        </p:nvSpPr>
        <p:spPr>
          <a:xfrm>
            <a:off x="3568149" y="1767840"/>
            <a:ext cx="2159952" cy="863600"/>
          </a:xfrm>
          <a:prstGeom prst="rect">
            <a:avLst/>
          </a:prstGeom>
          <a:solidFill>
            <a:srgbClr val="E9F1F9"/>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52AC7E82-3359-CA5A-0C1B-CCBE32813BC6}"/>
              </a:ext>
            </a:extLst>
          </p:cNvPr>
          <p:cNvSpPr txBox="1"/>
          <p:nvPr/>
        </p:nvSpPr>
        <p:spPr>
          <a:xfrm>
            <a:off x="6213492" y="1767840"/>
            <a:ext cx="2159952" cy="863600"/>
          </a:xfrm>
          <a:prstGeom prst="rect">
            <a:avLst/>
          </a:prstGeom>
          <a:solidFill>
            <a:srgbClr val="E9F1F9"/>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C2075B00-DDAA-F26B-3F44-EF8EAD157A01}"/>
              </a:ext>
            </a:extLst>
          </p:cNvPr>
          <p:cNvSpPr txBox="1"/>
          <p:nvPr/>
        </p:nvSpPr>
        <p:spPr>
          <a:xfrm>
            <a:off x="8738402" y="1767840"/>
            <a:ext cx="2453790" cy="863600"/>
          </a:xfrm>
          <a:prstGeom prst="rect">
            <a:avLst/>
          </a:prstGeom>
          <a:solidFill>
            <a:srgbClr val="E9F1F9"/>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A5218937-939A-820F-8055-0099542D54AF}"/>
              </a:ext>
            </a:extLst>
          </p:cNvPr>
          <p:cNvSpPr txBox="1"/>
          <p:nvPr/>
        </p:nvSpPr>
        <p:spPr>
          <a:xfrm>
            <a:off x="3605773" y="3843139"/>
            <a:ext cx="2342640" cy="863600"/>
          </a:xfrm>
          <a:prstGeom prst="rect">
            <a:avLst/>
          </a:prstGeom>
          <a:solidFill>
            <a:srgbClr val="E9F1F9"/>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CDFA5D65-0B45-34E4-E261-06E243B17BB7}"/>
              </a:ext>
            </a:extLst>
          </p:cNvPr>
          <p:cNvSpPr txBox="1"/>
          <p:nvPr/>
        </p:nvSpPr>
        <p:spPr>
          <a:xfrm>
            <a:off x="6213492" y="3888762"/>
            <a:ext cx="2342640" cy="863600"/>
          </a:xfrm>
          <a:prstGeom prst="rect">
            <a:avLst/>
          </a:prstGeom>
          <a:solidFill>
            <a:srgbClr val="E9F1F9"/>
          </a:solidFill>
        </p:spPr>
        <p:txBody>
          <a:bodyPr wrap="square" rtlCol="0">
            <a:spAutoFit/>
          </a:bodyPr>
          <a:lstStyle/>
          <a:p>
            <a:endParaRPr lang="en-US" dirty="0"/>
          </a:p>
        </p:txBody>
      </p:sp>
      <p:sp>
        <p:nvSpPr>
          <p:cNvPr id="13" name="TextBox 12">
            <a:extLst>
              <a:ext uri="{FF2B5EF4-FFF2-40B4-BE49-F238E27FC236}">
                <a16:creationId xmlns:a16="http://schemas.microsoft.com/office/drawing/2014/main" id="{8F69B894-DC14-D317-C35D-E15770AE0DE9}"/>
              </a:ext>
            </a:extLst>
          </p:cNvPr>
          <p:cNvSpPr txBox="1"/>
          <p:nvPr/>
        </p:nvSpPr>
        <p:spPr>
          <a:xfrm>
            <a:off x="8738402" y="3843139"/>
            <a:ext cx="2159952" cy="863600"/>
          </a:xfrm>
          <a:prstGeom prst="rect">
            <a:avLst/>
          </a:prstGeom>
          <a:solidFill>
            <a:srgbClr val="E9F1F9"/>
          </a:solidFill>
        </p:spPr>
        <p:txBody>
          <a:bodyPr wrap="square" rtlCol="0">
            <a:spAutoFit/>
          </a:bodyPr>
          <a:lstStyle/>
          <a:p>
            <a:endParaRPr lang="en-US" dirty="0"/>
          </a:p>
        </p:txBody>
      </p:sp>
      <p:sp>
        <p:nvSpPr>
          <p:cNvPr id="14" name="TextBox 13">
            <a:extLst>
              <a:ext uri="{FF2B5EF4-FFF2-40B4-BE49-F238E27FC236}">
                <a16:creationId xmlns:a16="http://schemas.microsoft.com/office/drawing/2014/main" id="{3532C406-E72B-55D4-0BF4-1FEA52A1ECD2}"/>
              </a:ext>
            </a:extLst>
          </p:cNvPr>
          <p:cNvSpPr txBox="1"/>
          <p:nvPr/>
        </p:nvSpPr>
        <p:spPr>
          <a:xfrm>
            <a:off x="3568149" y="2805489"/>
            <a:ext cx="2342640" cy="863600"/>
          </a:xfrm>
          <a:prstGeom prst="rect">
            <a:avLst/>
          </a:prstGeom>
          <a:solidFill>
            <a:srgbClr val="D0E1F2"/>
          </a:solidFill>
        </p:spPr>
        <p:txBody>
          <a:bodyPr wrap="square" rtlCol="0">
            <a:spAutoFit/>
          </a:bodyPr>
          <a:lstStyle/>
          <a:p>
            <a:endParaRPr lang="en-US" dirty="0"/>
          </a:p>
        </p:txBody>
      </p:sp>
      <p:sp>
        <p:nvSpPr>
          <p:cNvPr id="15" name="TextBox 14">
            <a:extLst>
              <a:ext uri="{FF2B5EF4-FFF2-40B4-BE49-F238E27FC236}">
                <a16:creationId xmlns:a16="http://schemas.microsoft.com/office/drawing/2014/main" id="{54F3866A-12D8-BFBC-CAE7-CC93015E9572}"/>
              </a:ext>
            </a:extLst>
          </p:cNvPr>
          <p:cNvSpPr txBox="1"/>
          <p:nvPr/>
        </p:nvSpPr>
        <p:spPr>
          <a:xfrm>
            <a:off x="6213492" y="2782678"/>
            <a:ext cx="2342640" cy="863600"/>
          </a:xfrm>
          <a:prstGeom prst="rect">
            <a:avLst/>
          </a:prstGeom>
          <a:solidFill>
            <a:srgbClr val="D0E1F2"/>
          </a:solidFill>
        </p:spPr>
        <p:txBody>
          <a:bodyPr wrap="square" rtlCol="0">
            <a:spAutoFit/>
          </a:bodyPr>
          <a:lstStyle/>
          <a:p>
            <a:endParaRPr lang="en-US" dirty="0"/>
          </a:p>
        </p:txBody>
      </p:sp>
      <p:sp>
        <p:nvSpPr>
          <p:cNvPr id="16" name="TextBox 15">
            <a:extLst>
              <a:ext uri="{FF2B5EF4-FFF2-40B4-BE49-F238E27FC236}">
                <a16:creationId xmlns:a16="http://schemas.microsoft.com/office/drawing/2014/main" id="{585FCB3A-62C9-2D30-267B-416DABB09A64}"/>
              </a:ext>
            </a:extLst>
          </p:cNvPr>
          <p:cNvSpPr txBox="1"/>
          <p:nvPr/>
        </p:nvSpPr>
        <p:spPr>
          <a:xfrm>
            <a:off x="8793977" y="2735908"/>
            <a:ext cx="2342640" cy="863600"/>
          </a:xfrm>
          <a:prstGeom prst="rect">
            <a:avLst/>
          </a:prstGeom>
          <a:solidFill>
            <a:srgbClr val="D0E1F2"/>
          </a:solidFill>
        </p:spPr>
        <p:txBody>
          <a:bodyPr wrap="square" rtlCol="0">
            <a:spAutoFit/>
          </a:bodyPr>
          <a:lstStyle/>
          <a:p>
            <a:endParaRPr lang="en-US" dirty="0"/>
          </a:p>
        </p:txBody>
      </p:sp>
      <p:sp>
        <p:nvSpPr>
          <p:cNvPr id="17" name="TextBox 16">
            <a:extLst>
              <a:ext uri="{FF2B5EF4-FFF2-40B4-BE49-F238E27FC236}">
                <a16:creationId xmlns:a16="http://schemas.microsoft.com/office/drawing/2014/main" id="{A21993E9-E438-B051-E8D4-D57B7A383770}"/>
              </a:ext>
            </a:extLst>
          </p:cNvPr>
          <p:cNvSpPr txBox="1"/>
          <p:nvPr/>
        </p:nvSpPr>
        <p:spPr>
          <a:xfrm>
            <a:off x="3616586" y="4915632"/>
            <a:ext cx="2479414" cy="863600"/>
          </a:xfrm>
          <a:prstGeom prst="rect">
            <a:avLst/>
          </a:prstGeom>
          <a:solidFill>
            <a:srgbClr val="D0E1F2"/>
          </a:solidFill>
        </p:spPr>
        <p:txBody>
          <a:bodyPr wrap="square" rtlCol="0">
            <a:spAutoFit/>
          </a:bodyPr>
          <a:lstStyle/>
          <a:p>
            <a:endParaRPr lang="en-US" dirty="0"/>
          </a:p>
        </p:txBody>
      </p:sp>
      <p:sp>
        <p:nvSpPr>
          <p:cNvPr id="18" name="TextBox 17">
            <a:extLst>
              <a:ext uri="{FF2B5EF4-FFF2-40B4-BE49-F238E27FC236}">
                <a16:creationId xmlns:a16="http://schemas.microsoft.com/office/drawing/2014/main" id="{F2254BAA-3520-A9F1-9376-3F1E8C2D0F2F}"/>
              </a:ext>
            </a:extLst>
          </p:cNvPr>
          <p:cNvSpPr txBox="1"/>
          <p:nvPr/>
        </p:nvSpPr>
        <p:spPr>
          <a:xfrm>
            <a:off x="6213492" y="4915632"/>
            <a:ext cx="2342640" cy="863600"/>
          </a:xfrm>
          <a:prstGeom prst="rect">
            <a:avLst/>
          </a:prstGeom>
          <a:solidFill>
            <a:srgbClr val="D0E1F2"/>
          </a:solidFill>
        </p:spPr>
        <p:txBody>
          <a:bodyPr wrap="square" rtlCol="0">
            <a:spAutoFit/>
          </a:bodyPr>
          <a:lstStyle/>
          <a:p>
            <a:endParaRPr lang="en-US" dirty="0"/>
          </a:p>
        </p:txBody>
      </p:sp>
      <p:sp>
        <p:nvSpPr>
          <p:cNvPr id="19" name="TextBox 18">
            <a:extLst>
              <a:ext uri="{FF2B5EF4-FFF2-40B4-BE49-F238E27FC236}">
                <a16:creationId xmlns:a16="http://schemas.microsoft.com/office/drawing/2014/main" id="{FA4ADA27-704F-50B8-FF8B-6A0EAC1523D0}"/>
              </a:ext>
            </a:extLst>
          </p:cNvPr>
          <p:cNvSpPr txBox="1"/>
          <p:nvPr/>
        </p:nvSpPr>
        <p:spPr>
          <a:xfrm>
            <a:off x="8783898" y="4944343"/>
            <a:ext cx="2342640" cy="863600"/>
          </a:xfrm>
          <a:prstGeom prst="rect">
            <a:avLst/>
          </a:prstGeom>
          <a:solidFill>
            <a:srgbClr val="D0E1F2"/>
          </a:solidFill>
        </p:spPr>
        <p:txBody>
          <a:bodyPr wrap="square" rtlCol="0">
            <a:spAutoFit/>
          </a:bodyPr>
          <a:lstStyle/>
          <a:p>
            <a:endParaRPr lang="en-US" dirty="0"/>
          </a:p>
        </p:txBody>
      </p:sp>
    </p:spTree>
    <p:extLst>
      <p:ext uri="{BB962C8B-B14F-4D97-AF65-F5344CB8AC3E}">
        <p14:creationId xmlns:p14="http://schemas.microsoft.com/office/powerpoint/2010/main" val="137860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0" nodeType="clickEffect">
                                  <p:stCondLst>
                                    <p:cond delay="0"/>
                                  </p:stCondLst>
                                  <p:childTnLst>
                                    <p:animEffect transition="out" filter="randombar(horizontal)">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5"/>
                                        </p:tgtEl>
                                      </p:cBhvr>
                                    </p:animEffect>
                                    <p:set>
                                      <p:cBhvr>
                                        <p:cTn id="31" dur="1" fill="hold">
                                          <p:stCondLst>
                                            <p:cond delay="499"/>
                                          </p:stCondLst>
                                        </p:cTn>
                                        <p:tgtEl>
                                          <p:spTgt spid="15"/>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xit" presetSubtype="10" fill="hold" grpId="0" nodeType="clickEffect">
                                  <p:stCondLst>
                                    <p:cond delay="0"/>
                                  </p:stCondLst>
                                  <p:childTnLst>
                                    <p:animEffect transition="out" filter="randombar(horizontal)">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0" nodeType="clickEffect">
                                  <p:stCondLst>
                                    <p:cond delay="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13"/>
                                        </p:tgtEl>
                                      </p:cBhvr>
                                    </p:animEffect>
                                    <p:set>
                                      <p:cBhvr>
                                        <p:cTn id="50" dur="1" fill="hold">
                                          <p:stCondLst>
                                            <p:cond delay="499"/>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0" nodeType="clickEffect">
                                  <p:stCondLst>
                                    <p:cond delay="0"/>
                                  </p:stCondLst>
                                  <p:childTnLst>
                                    <p:animEffect transition="out" filter="randombar(horizontal)">
                                      <p:cBhvr>
                                        <p:cTn id="54" dur="500"/>
                                        <p:tgtEl>
                                          <p:spTgt spid="7"/>
                                        </p:tgtEl>
                                      </p:cBhvr>
                                    </p:animEffect>
                                    <p:set>
                                      <p:cBhvr>
                                        <p:cTn id="55" dur="1" fill="hold">
                                          <p:stCondLst>
                                            <p:cond delay="499"/>
                                          </p:stCondLst>
                                        </p:cTn>
                                        <p:tgtEl>
                                          <p:spTgt spid="7"/>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0" nodeType="clickEffect">
                                  <p:stCondLst>
                                    <p:cond delay="0"/>
                                  </p:stCondLst>
                                  <p:childTnLst>
                                    <p:animEffect transition="out" filter="fade">
                                      <p:cBhvr>
                                        <p:cTn id="59" dur="500"/>
                                        <p:tgtEl>
                                          <p:spTgt spid="17"/>
                                        </p:tgtEl>
                                      </p:cBhvr>
                                    </p:animEffect>
                                    <p:set>
                                      <p:cBhvr>
                                        <p:cTn id="60" dur="1" fill="hold">
                                          <p:stCondLst>
                                            <p:cond delay="499"/>
                                          </p:stCondLst>
                                        </p:cTn>
                                        <p:tgtEl>
                                          <p:spTgt spid="17"/>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18"/>
                                        </p:tgtEl>
                                      </p:cBhvr>
                                    </p:animEffect>
                                    <p:set>
                                      <p:cBhvr>
                                        <p:cTn id="63" dur="1" fill="hold">
                                          <p:stCondLst>
                                            <p:cond delay="499"/>
                                          </p:stCondLst>
                                        </p:cTn>
                                        <p:tgtEl>
                                          <p:spTgt spid="18"/>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19"/>
                                        </p:tgtEl>
                                      </p:cBhvr>
                                    </p:animEffect>
                                    <p:set>
                                      <p:cBhvr>
                                        <p:cTn id="6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5177C-67AA-2456-86CB-FDCC2E766F1F}"/>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B04B16A-FEDE-CCFB-53A6-05EFF6EA9C46}"/>
              </a:ext>
            </a:extLst>
          </p:cNvPr>
          <p:cNvGraphicFramePr>
            <a:graphicFrameLocks noGrp="1"/>
          </p:cNvGraphicFramePr>
          <p:nvPr>
            <p:extLst>
              <p:ext uri="{D42A27DB-BD31-4B8C-83A1-F6EECF244321}">
                <p14:modId xmlns:p14="http://schemas.microsoft.com/office/powerpoint/2010/main" val="3365999890"/>
              </p:ext>
            </p:extLst>
          </p:nvPr>
        </p:nvGraphicFramePr>
        <p:xfrm>
          <a:off x="914400" y="542925"/>
          <a:ext cx="10477499" cy="5207909"/>
        </p:xfrm>
        <a:graphic>
          <a:graphicData uri="http://schemas.openxmlformats.org/drawingml/2006/table">
            <a:tbl>
              <a:tblPr firstRow="1" firstCol="1" bandRow="1">
                <a:tableStyleId>{F5AB1C69-6EDB-4FF4-983F-18BD219EF322}</a:tableStyleId>
              </a:tblPr>
              <a:tblGrid>
                <a:gridCol w="2653847">
                  <a:extLst>
                    <a:ext uri="{9D8B030D-6E8A-4147-A177-3AD203B41FA5}">
                      <a16:colId xmlns:a16="http://schemas.microsoft.com/office/drawing/2014/main" val="756232940"/>
                    </a:ext>
                  </a:extLst>
                </a:gridCol>
                <a:gridCol w="2632484">
                  <a:extLst>
                    <a:ext uri="{9D8B030D-6E8A-4147-A177-3AD203B41FA5}">
                      <a16:colId xmlns:a16="http://schemas.microsoft.com/office/drawing/2014/main" val="119242999"/>
                    </a:ext>
                  </a:extLst>
                </a:gridCol>
                <a:gridCol w="2618889">
                  <a:extLst>
                    <a:ext uri="{9D8B030D-6E8A-4147-A177-3AD203B41FA5}">
                      <a16:colId xmlns:a16="http://schemas.microsoft.com/office/drawing/2014/main" val="3438862627"/>
                    </a:ext>
                  </a:extLst>
                </a:gridCol>
                <a:gridCol w="2572279">
                  <a:extLst>
                    <a:ext uri="{9D8B030D-6E8A-4147-A177-3AD203B41FA5}">
                      <a16:colId xmlns:a16="http://schemas.microsoft.com/office/drawing/2014/main" val="3287895017"/>
                    </a:ext>
                  </a:extLst>
                </a:gridCol>
              </a:tblGrid>
              <a:tr h="391659">
                <a:tc gridSpan="4">
                  <a:txBody>
                    <a:bodyPr/>
                    <a:lstStyle/>
                    <a:p>
                      <a:pPr marL="0" marR="0" algn="ctr">
                        <a:lnSpc>
                          <a:spcPct val="115000"/>
                        </a:lnSpc>
                        <a:spcAft>
                          <a:spcPts val="800"/>
                        </a:spcAft>
                        <a:buNone/>
                      </a:pPr>
                      <a:r>
                        <a:rPr lang="en-US" sz="3200" kern="100" dirty="0">
                          <a:solidFill>
                            <a:schemeClr val="tx1"/>
                          </a:solidFill>
                          <a:effectLst/>
                        </a:rPr>
                        <a:t>People Readiness</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67E7B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90763594"/>
                  </a:ext>
                </a:extLst>
              </a:tr>
              <a:tr h="260858">
                <a:tc>
                  <a:txBody>
                    <a:bodyPr/>
                    <a:lstStyle/>
                    <a:p>
                      <a:pPr marL="0" marR="0">
                        <a:lnSpc>
                          <a:spcPct val="115000"/>
                        </a:lnSpc>
                        <a:spcAft>
                          <a:spcPts val="800"/>
                        </a:spcAft>
                        <a:buNone/>
                      </a:pPr>
                      <a:r>
                        <a:rPr lang="en-US" sz="1200" kern="100" dirty="0">
                          <a:solidFill>
                            <a:schemeClr val="tx1"/>
                          </a:solidFill>
                          <a:effectLst/>
                        </a:rPr>
                        <a:t>Activity</a:t>
                      </a:r>
                      <a:endParaRPr lang="en-US"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67E7B6"/>
                    </a:solidFill>
                  </a:tcPr>
                </a:tc>
                <a:tc>
                  <a:txBody>
                    <a:bodyPr/>
                    <a:lstStyle/>
                    <a:p>
                      <a:pPr marL="0" marR="0">
                        <a:lnSpc>
                          <a:spcPct val="115000"/>
                        </a:lnSpc>
                        <a:spcAft>
                          <a:spcPts val="800"/>
                        </a:spcAft>
                        <a:buNone/>
                      </a:pPr>
                      <a:r>
                        <a:rPr lang="en-US" sz="1200" b="1" kern="100" dirty="0">
                          <a:effectLst/>
                        </a:rPr>
                        <a:t>Focus</a:t>
                      </a:r>
                      <a:endParaRPr lang="en-US"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67E7B6"/>
                    </a:solidFill>
                  </a:tcPr>
                </a:tc>
                <a:tc>
                  <a:txBody>
                    <a:bodyPr/>
                    <a:lstStyle/>
                    <a:p>
                      <a:pPr marL="0" marR="0">
                        <a:lnSpc>
                          <a:spcPct val="115000"/>
                        </a:lnSpc>
                        <a:spcAft>
                          <a:spcPts val="800"/>
                        </a:spcAft>
                        <a:buNone/>
                      </a:pPr>
                      <a:r>
                        <a:rPr lang="en-US" sz="1200" b="1" kern="100" dirty="0">
                          <a:effectLst/>
                        </a:rPr>
                        <a:t>Action</a:t>
                      </a:r>
                      <a:endParaRPr lang="en-US"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67E7B6"/>
                    </a:solidFill>
                  </a:tcPr>
                </a:tc>
                <a:tc>
                  <a:txBody>
                    <a:bodyPr/>
                    <a:lstStyle/>
                    <a:p>
                      <a:pPr marL="0" marR="0">
                        <a:lnSpc>
                          <a:spcPct val="115000"/>
                        </a:lnSpc>
                        <a:spcAft>
                          <a:spcPts val="800"/>
                        </a:spcAft>
                        <a:buNone/>
                      </a:pPr>
                      <a:r>
                        <a:rPr lang="en-US" sz="1200" b="1" kern="100" dirty="0">
                          <a:effectLst/>
                        </a:rPr>
                        <a:t>Success</a:t>
                      </a:r>
                      <a:endParaRPr lang="en-US"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67E7B6"/>
                    </a:solidFill>
                  </a:tcPr>
                </a:tc>
                <a:extLst>
                  <a:ext uri="{0D108BD9-81ED-4DB2-BD59-A6C34878D82A}">
                    <a16:rowId xmlns:a16="http://schemas.microsoft.com/office/drawing/2014/main" val="2811738290"/>
                  </a:ext>
                </a:extLst>
              </a:tr>
              <a:tr h="1017911">
                <a:tc>
                  <a:txBody>
                    <a:bodyPr/>
                    <a:lstStyle/>
                    <a:p>
                      <a:pPr marL="0" marR="0">
                        <a:lnSpc>
                          <a:spcPct val="115000"/>
                        </a:lnSpc>
                        <a:spcAft>
                          <a:spcPts val="800"/>
                        </a:spcAft>
                        <a:buNone/>
                      </a:pPr>
                      <a:r>
                        <a:rPr lang="en-US" sz="1400" kern="100" dirty="0">
                          <a:solidFill>
                            <a:schemeClr val="tx1"/>
                          </a:solidFill>
                          <a:effectLst/>
                        </a:rPr>
                        <a:t>Go-Live Support</a:t>
                      </a:r>
                      <a:endParaRPr lang="en-US" sz="1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67E7B6"/>
                    </a:solidFill>
                  </a:tcPr>
                </a:tc>
                <a:tc>
                  <a:txBody>
                    <a:bodyPr/>
                    <a:lstStyle/>
                    <a:p>
                      <a:pPr marL="0" marR="0">
                        <a:lnSpc>
                          <a:spcPct val="115000"/>
                        </a:lnSpc>
                        <a:spcAft>
                          <a:spcPts val="800"/>
                        </a:spcAft>
                        <a:buNone/>
                      </a:pPr>
                      <a:r>
                        <a:rPr lang="en-US" sz="1100" kern="100" dirty="0">
                          <a:effectLst/>
                        </a:rPr>
                        <a:t>Provide timely support to users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Manage support requests with SLA targets (System Admin, Technical Team)</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Requests resolved within 24 hours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63659327"/>
                  </a:ext>
                </a:extLst>
              </a:tr>
              <a:tr h="672219">
                <a:tc>
                  <a:txBody>
                    <a:bodyPr/>
                    <a:lstStyle/>
                    <a:p>
                      <a:pPr marL="0" marR="0">
                        <a:lnSpc>
                          <a:spcPct val="115000"/>
                        </a:lnSpc>
                        <a:spcAft>
                          <a:spcPts val="800"/>
                        </a:spcAft>
                        <a:buNone/>
                      </a:pPr>
                      <a:r>
                        <a:rPr lang="en-US" sz="1400" kern="100" dirty="0">
                          <a:solidFill>
                            <a:schemeClr val="tx1"/>
                          </a:solidFill>
                          <a:effectLst/>
                        </a:rPr>
                        <a:t>User Feedback Collection</a:t>
                      </a:r>
                      <a:endParaRPr lang="en-US" sz="1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67E7B6"/>
                    </a:solidFill>
                  </a:tcPr>
                </a:tc>
                <a:tc>
                  <a:txBody>
                    <a:bodyPr/>
                    <a:lstStyle/>
                    <a:p>
                      <a:pPr marL="0" marR="0">
                        <a:lnSpc>
                          <a:spcPct val="115000"/>
                        </a:lnSpc>
                        <a:spcAft>
                          <a:spcPts val="800"/>
                        </a:spcAft>
                        <a:buNone/>
                      </a:pPr>
                      <a:r>
                        <a:rPr lang="en-US" sz="1100" kern="100" dirty="0">
                          <a:effectLst/>
                        </a:rPr>
                        <a:t>Gather user experience feedback</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BAF4DE">
                        <a:alpha val="80000"/>
                      </a:srgbClr>
                    </a:solidFill>
                  </a:tcPr>
                </a:tc>
                <a:tc>
                  <a:txBody>
                    <a:bodyPr/>
                    <a:lstStyle/>
                    <a:p>
                      <a:pPr marL="0" marR="0">
                        <a:lnSpc>
                          <a:spcPct val="115000"/>
                        </a:lnSpc>
                        <a:spcAft>
                          <a:spcPts val="800"/>
                        </a:spcAft>
                        <a:buNone/>
                      </a:pPr>
                      <a:r>
                        <a:rPr lang="en-US" sz="1100" kern="100" dirty="0">
                          <a:effectLst/>
                        </a:rPr>
                        <a:t>Post-go-live surveys (Project Manager, Business Analyst)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BAF4DE">
                        <a:alpha val="80000"/>
                      </a:srgbClr>
                    </a:solidFill>
                  </a:tcPr>
                </a:tc>
                <a:tc>
                  <a:txBody>
                    <a:bodyPr/>
                    <a:lstStyle/>
                    <a:p>
                      <a:pPr marL="0" marR="0">
                        <a:lnSpc>
                          <a:spcPct val="115000"/>
                        </a:lnSpc>
                        <a:spcAft>
                          <a:spcPts val="800"/>
                        </a:spcAft>
                        <a:buNone/>
                      </a:pPr>
                      <a:r>
                        <a:rPr lang="en-US" sz="1100" kern="100" dirty="0">
                          <a:effectLst/>
                        </a:rPr>
                        <a:t>User satisfaction remains &gt; 80% positive feedback</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BAF4DE">
                        <a:alpha val="80000"/>
                      </a:srgbClr>
                    </a:solidFill>
                  </a:tcPr>
                </a:tc>
                <a:extLst>
                  <a:ext uri="{0D108BD9-81ED-4DB2-BD59-A6C34878D82A}">
                    <a16:rowId xmlns:a16="http://schemas.microsoft.com/office/drawing/2014/main" val="3556534440"/>
                  </a:ext>
                </a:extLst>
              </a:tr>
              <a:tr h="1017911">
                <a:tc>
                  <a:txBody>
                    <a:bodyPr/>
                    <a:lstStyle/>
                    <a:p>
                      <a:pPr marL="0" marR="0">
                        <a:lnSpc>
                          <a:spcPct val="115000"/>
                        </a:lnSpc>
                        <a:spcAft>
                          <a:spcPts val="800"/>
                        </a:spcAft>
                        <a:buNone/>
                      </a:pPr>
                      <a:r>
                        <a:rPr lang="en-US" sz="1400" kern="100" dirty="0">
                          <a:solidFill>
                            <a:schemeClr val="tx1"/>
                          </a:solidFill>
                          <a:effectLst/>
                        </a:rPr>
                        <a:t>Refresher Training</a:t>
                      </a:r>
                      <a:endParaRPr lang="en-US" sz="1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67E7B6"/>
                    </a:solidFill>
                  </a:tcPr>
                </a:tc>
                <a:tc>
                  <a:txBody>
                    <a:bodyPr/>
                    <a:lstStyle/>
                    <a:p>
                      <a:pPr marL="0" marR="0">
                        <a:lnSpc>
                          <a:spcPct val="115000"/>
                        </a:lnSpc>
                        <a:spcAft>
                          <a:spcPts val="800"/>
                        </a:spcAft>
                        <a:buNone/>
                      </a:pPr>
                      <a:r>
                        <a:rPr lang="en-US" sz="1100" kern="100" dirty="0">
                          <a:effectLst/>
                        </a:rPr>
                        <a:t>Provide additional training based on support request and feedback surveys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Schedule and deliver targets training sessions (Project Manager, Business Analyst)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100" kern="100" dirty="0">
                          <a:effectLst/>
                        </a:rPr>
                        <a:t>Reduction in number of support tickets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295407"/>
                  </a:ext>
                </a:extLst>
              </a:tr>
              <a:tr h="1709293">
                <a:tc>
                  <a:txBody>
                    <a:bodyPr/>
                    <a:lstStyle/>
                    <a:p>
                      <a:pPr marL="0" marR="0">
                        <a:lnSpc>
                          <a:spcPct val="115000"/>
                        </a:lnSpc>
                        <a:spcAft>
                          <a:spcPts val="800"/>
                        </a:spcAft>
                        <a:buNone/>
                      </a:pPr>
                      <a:r>
                        <a:rPr lang="en-US" sz="1400" kern="100" dirty="0">
                          <a:solidFill>
                            <a:schemeClr val="tx1"/>
                          </a:solidFill>
                          <a:effectLst/>
                        </a:rPr>
                        <a:t>Knowledge Transfer</a:t>
                      </a:r>
                      <a:endParaRPr lang="en-US" sz="1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67E7B6"/>
                    </a:solidFill>
                  </a:tcPr>
                </a:tc>
                <a:tc>
                  <a:txBody>
                    <a:bodyPr/>
                    <a:lstStyle/>
                    <a:p>
                      <a:pPr marL="0" marR="0">
                        <a:lnSpc>
                          <a:spcPct val="115000"/>
                        </a:lnSpc>
                        <a:spcAft>
                          <a:spcPts val="800"/>
                        </a:spcAft>
                        <a:buNone/>
                      </a:pPr>
                      <a:r>
                        <a:rPr lang="en-US" sz="1100" kern="100" dirty="0">
                          <a:effectLst/>
                        </a:rPr>
                        <a:t>Ensure internal teams have sufficient knowledge to support the system</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BAF4DE">
                        <a:alpha val="80000"/>
                      </a:srgbClr>
                    </a:solidFill>
                  </a:tcPr>
                </a:tc>
                <a:tc>
                  <a:txBody>
                    <a:bodyPr/>
                    <a:lstStyle/>
                    <a:p>
                      <a:pPr marL="0" marR="0">
                        <a:lnSpc>
                          <a:spcPct val="115000"/>
                        </a:lnSpc>
                        <a:spcAft>
                          <a:spcPts val="800"/>
                        </a:spcAft>
                        <a:buNone/>
                      </a:pPr>
                      <a:r>
                        <a:rPr lang="en-US" sz="1100" kern="100" dirty="0">
                          <a:effectLst/>
                        </a:rPr>
                        <a:t>Regular documentation reviews and knowledge-sharing sessions (Project Manager, Business Analyst, System Admin)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BAF4DE">
                        <a:alpha val="80000"/>
                      </a:srgbClr>
                    </a:solidFill>
                  </a:tcPr>
                </a:tc>
                <a:tc>
                  <a:txBody>
                    <a:bodyPr/>
                    <a:lstStyle/>
                    <a:p>
                      <a:pPr marL="0" marR="0">
                        <a:lnSpc>
                          <a:spcPct val="115000"/>
                        </a:lnSpc>
                        <a:spcAft>
                          <a:spcPts val="800"/>
                        </a:spcAft>
                        <a:buNone/>
                      </a:pPr>
                      <a:r>
                        <a:rPr lang="en-US" sz="1100" kern="100" dirty="0">
                          <a:effectLst/>
                        </a:rPr>
                        <a:t>Reduction in regular support provided by the project team to maintain typical system maintenance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solidFill>
                      <a:srgbClr val="BAF4DE">
                        <a:alpha val="80000"/>
                      </a:srgbClr>
                    </a:solidFill>
                  </a:tcPr>
                </a:tc>
                <a:extLst>
                  <a:ext uri="{0D108BD9-81ED-4DB2-BD59-A6C34878D82A}">
                    <a16:rowId xmlns:a16="http://schemas.microsoft.com/office/drawing/2014/main" val="1483702884"/>
                  </a:ext>
                </a:extLst>
              </a:tr>
            </a:tbl>
          </a:graphicData>
        </a:graphic>
      </p:graphicFrame>
      <p:sp>
        <p:nvSpPr>
          <p:cNvPr id="4" name="TextBox 3">
            <a:extLst>
              <a:ext uri="{FF2B5EF4-FFF2-40B4-BE49-F238E27FC236}">
                <a16:creationId xmlns:a16="http://schemas.microsoft.com/office/drawing/2014/main" id="{5379879E-83C3-57E7-990E-0EF38DCBDE57}"/>
              </a:ext>
            </a:extLst>
          </p:cNvPr>
          <p:cNvSpPr txBox="1"/>
          <p:nvPr/>
        </p:nvSpPr>
        <p:spPr>
          <a:xfrm>
            <a:off x="983974" y="1480931"/>
            <a:ext cx="1908313" cy="715617"/>
          </a:xfrm>
          <a:prstGeom prst="rect">
            <a:avLst/>
          </a:prstGeom>
          <a:solidFill>
            <a:srgbClr val="67E7B6"/>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724BAD3F-9722-2A57-C96D-DCCCBE03A11F}"/>
              </a:ext>
            </a:extLst>
          </p:cNvPr>
          <p:cNvSpPr txBox="1"/>
          <p:nvPr/>
        </p:nvSpPr>
        <p:spPr>
          <a:xfrm>
            <a:off x="983974" y="2597426"/>
            <a:ext cx="2216426" cy="276999"/>
          </a:xfrm>
          <a:prstGeom prst="rect">
            <a:avLst/>
          </a:prstGeom>
          <a:solidFill>
            <a:srgbClr val="67E7B6"/>
          </a:solidFill>
        </p:spPr>
        <p:txBody>
          <a:bodyPr wrap="square" rtlCol="0">
            <a:spAutoFit/>
          </a:bodyPr>
          <a:lstStyle/>
          <a:p>
            <a:endParaRPr lang="en-US" sz="1200" dirty="0"/>
          </a:p>
        </p:txBody>
      </p:sp>
      <p:sp>
        <p:nvSpPr>
          <p:cNvPr id="6" name="TextBox 5">
            <a:extLst>
              <a:ext uri="{FF2B5EF4-FFF2-40B4-BE49-F238E27FC236}">
                <a16:creationId xmlns:a16="http://schemas.microsoft.com/office/drawing/2014/main" id="{DEF87A56-0A9E-9D0E-22E2-7D165D7257F0}"/>
              </a:ext>
            </a:extLst>
          </p:cNvPr>
          <p:cNvSpPr txBox="1"/>
          <p:nvPr/>
        </p:nvSpPr>
        <p:spPr>
          <a:xfrm>
            <a:off x="983974" y="3289854"/>
            <a:ext cx="1908313" cy="715617"/>
          </a:xfrm>
          <a:prstGeom prst="rect">
            <a:avLst/>
          </a:prstGeom>
          <a:solidFill>
            <a:srgbClr val="67E7B6"/>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BD72E190-6BA3-3F9C-EFB5-82BA0BCA0A2B}"/>
              </a:ext>
            </a:extLst>
          </p:cNvPr>
          <p:cNvSpPr txBox="1"/>
          <p:nvPr/>
        </p:nvSpPr>
        <p:spPr>
          <a:xfrm>
            <a:off x="983973" y="4661452"/>
            <a:ext cx="1908313" cy="715617"/>
          </a:xfrm>
          <a:prstGeom prst="rect">
            <a:avLst/>
          </a:prstGeom>
          <a:solidFill>
            <a:srgbClr val="67E7B6"/>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0EFB8307-6C3B-1E57-42E2-1548D978FA63}"/>
              </a:ext>
            </a:extLst>
          </p:cNvPr>
          <p:cNvSpPr txBox="1"/>
          <p:nvPr/>
        </p:nvSpPr>
        <p:spPr>
          <a:xfrm>
            <a:off x="3631096" y="1488910"/>
            <a:ext cx="1908313" cy="715617"/>
          </a:xfrm>
          <a:prstGeom prst="rect">
            <a:avLst/>
          </a:prstGeom>
          <a:solidFill>
            <a:srgbClr val="E9F1F9"/>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7047E662-9D5C-009B-5675-644EC4C062FA}"/>
              </a:ext>
            </a:extLst>
          </p:cNvPr>
          <p:cNvSpPr txBox="1"/>
          <p:nvPr/>
        </p:nvSpPr>
        <p:spPr>
          <a:xfrm>
            <a:off x="6274904" y="1488910"/>
            <a:ext cx="2431774" cy="715617"/>
          </a:xfrm>
          <a:prstGeom prst="rect">
            <a:avLst/>
          </a:prstGeom>
          <a:solidFill>
            <a:srgbClr val="E9F1F9"/>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885A24AF-859A-A4C6-F473-6DBE93BDBA1B}"/>
              </a:ext>
            </a:extLst>
          </p:cNvPr>
          <p:cNvSpPr txBox="1"/>
          <p:nvPr/>
        </p:nvSpPr>
        <p:spPr>
          <a:xfrm>
            <a:off x="8822635" y="1488910"/>
            <a:ext cx="2090530" cy="715617"/>
          </a:xfrm>
          <a:prstGeom prst="rect">
            <a:avLst/>
          </a:prstGeom>
          <a:solidFill>
            <a:srgbClr val="E9F1F9"/>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9885604B-6A5F-C270-9906-7AF3A93D7B40}"/>
              </a:ext>
            </a:extLst>
          </p:cNvPr>
          <p:cNvSpPr txBox="1"/>
          <p:nvPr/>
        </p:nvSpPr>
        <p:spPr>
          <a:xfrm>
            <a:off x="3631095" y="3146879"/>
            <a:ext cx="2262809" cy="715617"/>
          </a:xfrm>
          <a:prstGeom prst="rect">
            <a:avLst/>
          </a:prstGeom>
          <a:solidFill>
            <a:srgbClr val="E9F1F9"/>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3E7258C3-C13F-B443-53F1-319FD5094B7E}"/>
              </a:ext>
            </a:extLst>
          </p:cNvPr>
          <p:cNvSpPr txBox="1"/>
          <p:nvPr/>
        </p:nvSpPr>
        <p:spPr>
          <a:xfrm>
            <a:off x="6220239" y="3146879"/>
            <a:ext cx="2544417" cy="715617"/>
          </a:xfrm>
          <a:prstGeom prst="rect">
            <a:avLst/>
          </a:prstGeom>
          <a:solidFill>
            <a:srgbClr val="E9F1F9"/>
          </a:solidFill>
        </p:spPr>
        <p:txBody>
          <a:bodyPr wrap="square" rtlCol="0">
            <a:spAutoFit/>
          </a:bodyPr>
          <a:lstStyle/>
          <a:p>
            <a:endParaRPr lang="en-US" dirty="0"/>
          </a:p>
        </p:txBody>
      </p:sp>
      <p:sp>
        <p:nvSpPr>
          <p:cNvPr id="13" name="TextBox 12">
            <a:extLst>
              <a:ext uri="{FF2B5EF4-FFF2-40B4-BE49-F238E27FC236}">
                <a16:creationId xmlns:a16="http://schemas.microsoft.com/office/drawing/2014/main" id="{E0127ACD-C659-9006-6D3F-D8376A1C8F18}"/>
              </a:ext>
            </a:extLst>
          </p:cNvPr>
          <p:cNvSpPr txBox="1"/>
          <p:nvPr/>
        </p:nvSpPr>
        <p:spPr>
          <a:xfrm>
            <a:off x="8840856" y="3262063"/>
            <a:ext cx="2367170" cy="715617"/>
          </a:xfrm>
          <a:prstGeom prst="rect">
            <a:avLst/>
          </a:prstGeom>
          <a:solidFill>
            <a:srgbClr val="E9F1F9"/>
          </a:solidFill>
        </p:spPr>
        <p:txBody>
          <a:bodyPr wrap="square" rtlCol="0">
            <a:spAutoFit/>
          </a:bodyPr>
          <a:lstStyle/>
          <a:p>
            <a:endParaRPr lang="en-US" dirty="0"/>
          </a:p>
        </p:txBody>
      </p:sp>
      <p:sp>
        <p:nvSpPr>
          <p:cNvPr id="14" name="TextBox 13">
            <a:extLst>
              <a:ext uri="{FF2B5EF4-FFF2-40B4-BE49-F238E27FC236}">
                <a16:creationId xmlns:a16="http://schemas.microsoft.com/office/drawing/2014/main" id="{1D5C4154-82C5-0B09-644C-48D7ACB3CC13}"/>
              </a:ext>
            </a:extLst>
          </p:cNvPr>
          <p:cNvSpPr txBox="1"/>
          <p:nvPr/>
        </p:nvSpPr>
        <p:spPr>
          <a:xfrm>
            <a:off x="3783496" y="1641310"/>
            <a:ext cx="1908313" cy="715617"/>
          </a:xfrm>
          <a:prstGeom prst="rect">
            <a:avLst/>
          </a:prstGeom>
          <a:solidFill>
            <a:srgbClr val="E9F1F9"/>
          </a:solidFill>
        </p:spPr>
        <p:txBody>
          <a:bodyPr wrap="square" rtlCol="0">
            <a:spAutoFit/>
          </a:bodyPr>
          <a:lstStyle/>
          <a:p>
            <a:endParaRPr lang="en-US" dirty="0"/>
          </a:p>
        </p:txBody>
      </p:sp>
      <p:sp>
        <p:nvSpPr>
          <p:cNvPr id="15" name="TextBox 14">
            <a:extLst>
              <a:ext uri="{FF2B5EF4-FFF2-40B4-BE49-F238E27FC236}">
                <a16:creationId xmlns:a16="http://schemas.microsoft.com/office/drawing/2014/main" id="{B8AE4496-9515-A187-C84D-8238BD4CAA43}"/>
              </a:ext>
            </a:extLst>
          </p:cNvPr>
          <p:cNvSpPr txBox="1"/>
          <p:nvPr/>
        </p:nvSpPr>
        <p:spPr>
          <a:xfrm>
            <a:off x="3629439" y="2537203"/>
            <a:ext cx="2216426" cy="276999"/>
          </a:xfrm>
          <a:prstGeom prst="rect">
            <a:avLst/>
          </a:prstGeom>
          <a:solidFill>
            <a:srgbClr val="C4EED8"/>
          </a:solidFill>
        </p:spPr>
        <p:txBody>
          <a:bodyPr wrap="square" rtlCol="0">
            <a:spAutoFit/>
          </a:bodyPr>
          <a:lstStyle/>
          <a:p>
            <a:endParaRPr lang="en-US" sz="1200" dirty="0"/>
          </a:p>
        </p:txBody>
      </p:sp>
      <p:sp>
        <p:nvSpPr>
          <p:cNvPr id="16" name="TextBox 15">
            <a:extLst>
              <a:ext uri="{FF2B5EF4-FFF2-40B4-BE49-F238E27FC236}">
                <a16:creationId xmlns:a16="http://schemas.microsoft.com/office/drawing/2014/main" id="{BE79D6F0-02D4-9FEB-DA1D-5B96ACB5CCB3}"/>
              </a:ext>
            </a:extLst>
          </p:cNvPr>
          <p:cNvSpPr txBox="1"/>
          <p:nvPr/>
        </p:nvSpPr>
        <p:spPr>
          <a:xfrm>
            <a:off x="6274904" y="2456237"/>
            <a:ext cx="2216426" cy="461665"/>
          </a:xfrm>
          <a:prstGeom prst="rect">
            <a:avLst/>
          </a:prstGeom>
          <a:solidFill>
            <a:srgbClr val="C4EED8"/>
          </a:solidFill>
        </p:spPr>
        <p:txBody>
          <a:bodyPr wrap="square" rtlCol="0">
            <a:spAutoFit/>
          </a:bodyPr>
          <a:lstStyle/>
          <a:p>
            <a:endParaRPr lang="en-US" sz="1200" dirty="0"/>
          </a:p>
          <a:p>
            <a:endParaRPr lang="en-US" sz="1200" dirty="0"/>
          </a:p>
        </p:txBody>
      </p:sp>
      <p:sp>
        <p:nvSpPr>
          <p:cNvPr id="17" name="TextBox 16">
            <a:extLst>
              <a:ext uri="{FF2B5EF4-FFF2-40B4-BE49-F238E27FC236}">
                <a16:creationId xmlns:a16="http://schemas.microsoft.com/office/drawing/2014/main" id="{F46AB93F-D8AC-305A-27B5-220BAEAF9408}"/>
              </a:ext>
            </a:extLst>
          </p:cNvPr>
          <p:cNvSpPr txBox="1"/>
          <p:nvPr/>
        </p:nvSpPr>
        <p:spPr>
          <a:xfrm>
            <a:off x="8870672" y="2444869"/>
            <a:ext cx="2406927" cy="461665"/>
          </a:xfrm>
          <a:prstGeom prst="rect">
            <a:avLst/>
          </a:prstGeom>
          <a:solidFill>
            <a:srgbClr val="C4EED8"/>
          </a:solidFill>
        </p:spPr>
        <p:txBody>
          <a:bodyPr wrap="square" rtlCol="0">
            <a:spAutoFit/>
          </a:bodyPr>
          <a:lstStyle/>
          <a:p>
            <a:endParaRPr lang="en-US" sz="1200" dirty="0"/>
          </a:p>
          <a:p>
            <a:endParaRPr lang="en-US" sz="1200" dirty="0"/>
          </a:p>
        </p:txBody>
      </p:sp>
      <p:sp>
        <p:nvSpPr>
          <p:cNvPr id="18" name="TextBox 17">
            <a:extLst>
              <a:ext uri="{FF2B5EF4-FFF2-40B4-BE49-F238E27FC236}">
                <a16:creationId xmlns:a16="http://schemas.microsoft.com/office/drawing/2014/main" id="{77623915-DCA5-26E5-7773-1D9EC488B10D}"/>
              </a:ext>
            </a:extLst>
          </p:cNvPr>
          <p:cNvSpPr txBox="1"/>
          <p:nvPr/>
        </p:nvSpPr>
        <p:spPr>
          <a:xfrm>
            <a:off x="3631096" y="4513028"/>
            <a:ext cx="2262808" cy="715617"/>
          </a:xfrm>
          <a:prstGeom prst="rect">
            <a:avLst/>
          </a:prstGeom>
          <a:solidFill>
            <a:srgbClr val="C2EEDB"/>
          </a:solidFill>
        </p:spPr>
        <p:txBody>
          <a:bodyPr wrap="square" rtlCol="0">
            <a:spAutoFit/>
          </a:bodyPr>
          <a:lstStyle/>
          <a:p>
            <a:endParaRPr lang="en-US" dirty="0"/>
          </a:p>
        </p:txBody>
      </p:sp>
      <p:sp>
        <p:nvSpPr>
          <p:cNvPr id="19" name="TextBox 18">
            <a:extLst>
              <a:ext uri="{FF2B5EF4-FFF2-40B4-BE49-F238E27FC236}">
                <a16:creationId xmlns:a16="http://schemas.microsoft.com/office/drawing/2014/main" id="{70F44591-45F3-1004-B9D2-0AF2D08ABE90}"/>
              </a:ext>
            </a:extLst>
          </p:cNvPr>
          <p:cNvSpPr txBox="1"/>
          <p:nvPr/>
        </p:nvSpPr>
        <p:spPr>
          <a:xfrm>
            <a:off x="6220238" y="4513028"/>
            <a:ext cx="2390361" cy="715617"/>
          </a:xfrm>
          <a:prstGeom prst="rect">
            <a:avLst/>
          </a:prstGeom>
          <a:solidFill>
            <a:srgbClr val="C2EEDB"/>
          </a:solidFill>
        </p:spPr>
        <p:txBody>
          <a:bodyPr wrap="square" rtlCol="0">
            <a:spAutoFit/>
          </a:bodyPr>
          <a:lstStyle/>
          <a:p>
            <a:endParaRPr lang="en-US" dirty="0"/>
          </a:p>
        </p:txBody>
      </p:sp>
      <p:sp>
        <p:nvSpPr>
          <p:cNvPr id="20" name="TextBox 19">
            <a:extLst>
              <a:ext uri="{FF2B5EF4-FFF2-40B4-BE49-F238E27FC236}">
                <a16:creationId xmlns:a16="http://schemas.microsoft.com/office/drawing/2014/main" id="{20F4BCAF-EE47-FB18-AAE1-6637850F5FC2}"/>
              </a:ext>
            </a:extLst>
          </p:cNvPr>
          <p:cNvSpPr txBox="1"/>
          <p:nvPr/>
        </p:nvSpPr>
        <p:spPr>
          <a:xfrm>
            <a:off x="8873987" y="4513028"/>
            <a:ext cx="2403612" cy="715617"/>
          </a:xfrm>
          <a:prstGeom prst="rect">
            <a:avLst/>
          </a:prstGeom>
          <a:solidFill>
            <a:srgbClr val="C2EEDB"/>
          </a:solidFill>
        </p:spPr>
        <p:txBody>
          <a:bodyPr wrap="square" rtlCol="0">
            <a:spAutoFit/>
          </a:bodyPr>
          <a:lstStyle/>
          <a:p>
            <a:endParaRPr lang="en-US" dirty="0"/>
          </a:p>
        </p:txBody>
      </p:sp>
    </p:spTree>
    <p:extLst>
      <p:ext uri="{BB962C8B-B14F-4D97-AF65-F5344CB8AC3E}">
        <p14:creationId xmlns:p14="http://schemas.microsoft.com/office/powerpoint/2010/main" val="276192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0" nodeType="clickEffect">
                                  <p:stCondLst>
                                    <p:cond delay="0"/>
                                  </p:stCondLst>
                                  <p:childTnLst>
                                    <p:animEffect transition="out" filter="randombar(horizontal)">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16"/>
                                        </p:tgtEl>
                                      </p:cBhvr>
                                    </p:animEffect>
                                    <p:set>
                                      <p:cBhvr>
                                        <p:cTn id="31" dur="1" fill="hold">
                                          <p:stCondLst>
                                            <p:cond delay="499"/>
                                          </p:stCondLst>
                                        </p:cTn>
                                        <p:tgtEl>
                                          <p:spTgt spid="16"/>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7"/>
                                        </p:tgtEl>
                                      </p:cBhvr>
                                    </p:animEffect>
                                    <p:set>
                                      <p:cBhvr>
                                        <p:cTn id="34" dur="1" fill="hold">
                                          <p:stCondLst>
                                            <p:cond delay="499"/>
                                          </p:stCondLst>
                                        </p:cTn>
                                        <p:tgtEl>
                                          <p:spTgt spid="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xit" presetSubtype="10" fill="hold" grpId="0" nodeType="clickEffect">
                                  <p:stCondLst>
                                    <p:cond delay="0"/>
                                  </p:stCondLst>
                                  <p:childTnLst>
                                    <p:animEffect transition="out" filter="randombar(horizontal)">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0" nodeType="clickEffect">
                                  <p:stCondLst>
                                    <p:cond delay="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13"/>
                                        </p:tgtEl>
                                      </p:cBhvr>
                                    </p:animEffect>
                                    <p:set>
                                      <p:cBhvr>
                                        <p:cTn id="50" dur="1" fill="hold">
                                          <p:stCondLst>
                                            <p:cond delay="499"/>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4" presetClass="exit" presetSubtype="10" fill="hold" grpId="0" nodeType="clickEffect">
                                  <p:stCondLst>
                                    <p:cond delay="0"/>
                                  </p:stCondLst>
                                  <p:childTnLst>
                                    <p:animEffect transition="out" filter="randombar(horizontal)">
                                      <p:cBhvr>
                                        <p:cTn id="54" dur="500"/>
                                        <p:tgtEl>
                                          <p:spTgt spid="7"/>
                                        </p:tgtEl>
                                      </p:cBhvr>
                                    </p:animEffect>
                                    <p:set>
                                      <p:cBhvr>
                                        <p:cTn id="55" dur="1" fill="hold">
                                          <p:stCondLst>
                                            <p:cond delay="499"/>
                                          </p:stCondLst>
                                        </p:cTn>
                                        <p:tgtEl>
                                          <p:spTgt spid="7"/>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0" nodeType="clickEffect">
                                  <p:stCondLst>
                                    <p:cond delay="0"/>
                                  </p:stCondLst>
                                  <p:childTnLst>
                                    <p:animEffect transition="out" filter="fade">
                                      <p:cBhvr>
                                        <p:cTn id="59" dur="500"/>
                                        <p:tgtEl>
                                          <p:spTgt spid="18"/>
                                        </p:tgtEl>
                                      </p:cBhvr>
                                    </p:animEffect>
                                    <p:set>
                                      <p:cBhvr>
                                        <p:cTn id="60" dur="1" fill="hold">
                                          <p:stCondLst>
                                            <p:cond delay="499"/>
                                          </p:stCondLst>
                                        </p:cTn>
                                        <p:tgtEl>
                                          <p:spTgt spid="18"/>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19"/>
                                        </p:tgtEl>
                                      </p:cBhvr>
                                    </p:animEffect>
                                    <p:set>
                                      <p:cBhvr>
                                        <p:cTn id="63" dur="1" fill="hold">
                                          <p:stCondLst>
                                            <p:cond delay="499"/>
                                          </p:stCondLst>
                                        </p:cTn>
                                        <p:tgtEl>
                                          <p:spTgt spid="19"/>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20"/>
                                        </p:tgtEl>
                                      </p:cBhvr>
                                    </p:animEffect>
                                    <p:set>
                                      <p:cBhvr>
                                        <p:cTn id="66"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4827BC-1867-4AEF-8917-48108BFA283D}"/>
              </a:ext>
            </a:extLst>
          </p:cNvPr>
          <p:cNvSpPr>
            <a:spLocks noGrp="1"/>
          </p:cNvSpPr>
          <p:nvPr>
            <p:ph type="title"/>
          </p:nvPr>
        </p:nvSpPr>
        <p:spPr>
          <a:xfrm>
            <a:off x="230124" y="457199"/>
            <a:ext cx="11731752" cy="1164565"/>
          </a:xfrm>
        </p:spPr>
        <p:txBody>
          <a:bodyPr/>
          <a:lstStyle/>
          <a:p>
            <a:r>
              <a:rPr lang="en-US" dirty="0"/>
              <a:t>Implementation Timeline</a:t>
            </a:r>
          </a:p>
        </p:txBody>
      </p:sp>
      <p:pic>
        <p:nvPicPr>
          <p:cNvPr id="23" name="Picture Placeholder 22" descr="Clapper board outline">
            <a:extLst>
              <a:ext uri="{FF2B5EF4-FFF2-40B4-BE49-F238E27FC236}">
                <a16:creationId xmlns:a16="http://schemas.microsoft.com/office/drawing/2014/main" id="{328809D6-74EB-4AE9-A789-42A189ABA20D}"/>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p:blipFill>
        <p:spPr>
          <a:xfrm>
            <a:off x="1361591" y="2616354"/>
            <a:ext cx="887413" cy="889000"/>
          </a:xfrm>
        </p:spPr>
      </p:pic>
      <p:sp>
        <p:nvSpPr>
          <p:cNvPr id="18" name="Text Placeholder 17">
            <a:extLst>
              <a:ext uri="{FF2B5EF4-FFF2-40B4-BE49-F238E27FC236}">
                <a16:creationId xmlns:a16="http://schemas.microsoft.com/office/drawing/2014/main" id="{4E091A31-7866-4F47-B0CF-3293835EEDE8}"/>
              </a:ext>
            </a:extLst>
          </p:cNvPr>
          <p:cNvSpPr>
            <a:spLocks noGrp="1"/>
          </p:cNvSpPr>
          <p:nvPr>
            <p:ph type="body" sz="quarter" idx="18"/>
          </p:nvPr>
        </p:nvSpPr>
        <p:spPr>
          <a:xfrm>
            <a:off x="233457" y="4019516"/>
            <a:ext cx="2585943" cy="369311"/>
          </a:xfrm>
        </p:spPr>
        <p:txBody>
          <a:bodyPr vert="horz" lIns="91440" tIns="45720" rIns="91440" bIns="45720" rtlCol="0" anchor="t">
            <a:noAutofit/>
          </a:bodyPr>
          <a:lstStyle/>
          <a:p>
            <a:r>
              <a:rPr lang="en-US" dirty="0"/>
              <a:t>Go-Live</a:t>
            </a:r>
          </a:p>
        </p:txBody>
      </p:sp>
      <p:sp>
        <p:nvSpPr>
          <p:cNvPr id="10" name="Text Placeholder 9">
            <a:extLst>
              <a:ext uri="{FF2B5EF4-FFF2-40B4-BE49-F238E27FC236}">
                <a16:creationId xmlns:a16="http://schemas.microsoft.com/office/drawing/2014/main" id="{83413A59-8009-405C-B473-F659F4B46E4A}"/>
              </a:ext>
            </a:extLst>
          </p:cNvPr>
          <p:cNvSpPr>
            <a:spLocks noGrp="1"/>
          </p:cNvSpPr>
          <p:nvPr>
            <p:ph type="body" sz="quarter" idx="14"/>
          </p:nvPr>
        </p:nvSpPr>
        <p:spPr>
          <a:xfrm>
            <a:off x="439643" y="4491306"/>
            <a:ext cx="2158999" cy="601662"/>
          </a:xfrm>
        </p:spPr>
        <p:txBody>
          <a:bodyPr vert="horz" lIns="91440" tIns="45720" rIns="91440" bIns="45720" rtlCol="0" anchor="t">
            <a:noAutofit/>
          </a:bodyPr>
          <a:lstStyle/>
          <a:p>
            <a:r>
              <a:rPr lang="en-US" dirty="0"/>
              <a:t>May 31, 2025</a:t>
            </a:r>
          </a:p>
          <a:p>
            <a:endParaRPr lang="en-US" dirty="0"/>
          </a:p>
        </p:txBody>
      </p:sp>
      <p:pic>
        <p:nvPicPr>
          <p:cNvPr id="37" name="Picture Placeholder 36" descr="Clipboard outline">
            <a:extLst>
              <a:ext uri="{FF2B5EF4-FFF2-40B4-BE49-F238E27FC236}">
                <a16:creationId xmlns:a16="http://schemas.microsoft.com/office/drawing/2014/main" id="{808BB55A-E218-4F23-8F36-9631520FC9E6}"/>
              </a:ext>
            </a:extLst>
          </p:cNvPr>
          <p:cNvPicPr>
            <a:picLocks noGrp="1" noChangeAspect="1"/>
          </p:cNvPicPr>
          <p:nvPr>
            <p:ph type="pic" sz="quarter" idx="11"/>
          </p:nvPr>
        </p:nvPicPr>
        <p:blipFill>
          <a:blip r:embed="rId5">
            <a:extLst>
              <a:ext uri="{96DAC541-7B7A-43D3-8B79-37D633B846F1}">
                <asvg:svgBlip xmlns:asvg="http://schemas.microsoft.com/office/drawing/2016/SVG/main" r:embed="rId6"/>
              </a:ext>
            </a:extLst>
          </a:blip>
          <a:srcRect/>
          <a:stretch/>
        </p:blipFill>
        <p:spPr>
          <a:xfrm>
            <a:off x="4420929" y="2616354"/>
            <a:ext cx="887413" cy="889000"/>
          </a:xfrm>
        </p:spPr>
      </p:pic>
      <p:sp>
        <p:nvSpPr>
          <p:cNvPr id="19" name="Text Placeholder 18">
            <a:extLst>
              <a:ext uri="{FF2B5EF4-FFF2-40B4-BE49-F238E27FC236}">
                <a16:creationId xmlns:a16="http://schemas.microsoft.com/office/drawing/2014/main" id="{B350F797-AA8E-422D-B1BE-31919E5E8542}"/>
              </a:ext>
            </a:extLst>
          </p:cNvPr>
          <p:cNvSpPr>
            <a:spLocks noGrp="1"/>
          </p:cNvSpPr>
          <p:nvPr>
            <p:ph type="body" sz="quarter" idx="19"/>
          </p:nvPr>
        </p:nvSpPr>
        <p:spPr>
          <a:xfrm>
            <a:off x="3281457" y="4019516"/>
            <a:ext cx="2585943" cy="369311"/>
          </a:xfrm>
        </p:spPr>
        <p:txBody>
          <a:bodyPr vert="horz" lIns="91440" tIns="45720" rIns="91440" bIns="45720" rtlCol="0" anchor="t">
            <a:noAutofit/>
          </a:bodyPr>
          <a:lstStyle/>
          <a:p>
            <a:r>
              <a:rPr lang="en-US" dirty="0"/>
              <a:t>Monitoring</a:t>
            </a:r>
          </a:p>
        </p:txBody>
      </p:sp>
      <p:sp>
        <p:nvSpPr>
          <p:cNvPr id="11" name="Text Placeholder 10">
            <a:extLst>
              <a:ext uri="{FF2B5EF4-FFF2-40B4-BE49-F238E27FC236}">
                <a16:creationId xmlns:a16="http://schemas.microsoft.com/office/drawing/2014/main" id="{793FFC51-169D-49BB-A779-7EFB4D82AD28}"/>
              </a:ext>
            </a:extLst>
          </p:cNvPr>
          <p:cNvSpPr>
            <a:spLocks noGrp="1"/>
          </p:cNvSpPr>
          <p:nvPr>
            <p:ph type="body" sz="quarter" idx="15"/>
          </p:nvPr>
        </p:nvSpPr>
        <p:spPr>
          <a:xfrm>
            <a:off x="3580136" y="4491306"/>
            <a:ext cx="1983726" cy="601662"/>
          </a:xfrm>
        </p:spPr>
        <p:txBody>
          <a:bodyPr vert="horz" lIns="91440" tIns="45720" rIns="91440" bIns="45720" rtlCol="0" anchor="t">
            <a:noAutofit/>
          </a:bodyPr>
          <a:lstStyle/>
          <a:p>
            <a:r>
              <a:rPr lang="en-US" dirty="0"/>
              <a:t>June 4, 2025</a:t>
            </a:r>
          </a:p>
          <a:p>
            <a:endParaRPr lang="en-US" dirty="0"/>
          </a:p>
        </p:txBody>
      </p:sp>
      <p:pic>
        <p:nvPicPr>
          <p:cNvPr id="50" name="Picture Placeholder 49" descr="Teacher outline">
            <a:extLst>
              <a:ext uri="{FF2B5EF4-FFF2-40B4-BE49-F238E27FC236}">
                <a16:creationId xmlns:a16="http://schemas.microsoft.com/office/drawing/2014/main" id="{8FAF4296-69A8-4B30-9839-88B547122910}"/>
              </a:ext>
            </a:extLst>
          </p:cNvPr>
          <p:cNvPicPr>
            <a:picLocks noGrp="1" noChangeAspect="1"/>
          </p:cNvPicPr>
          <p:nvPr>
            <p:ph type="pic" sz="quarter" idx="12"/>
          </p:nvPr>
        </p:nvPicPr>
        <p:blipFill>
          <a:blip r:embed="rId7">
            <a:extLst>
              <a:ext uri="{96DAC541-7B7A-43D3-8B79-37D633B846F1}">
                <asvg:svgBlip xmlns:asvg="http://schemas.microsoft.com/office/drawing/2016/SVG/main" r:embed="rId8"/>
              </a:ext>
            </a:extLst>
          </a:blip>
          <a:srcRect/>
          <a:stretch/>
        </p:blipFill>
        <p:spPr>
          <a:xfrm>
            <a:off x="7407299" y="2616354"/>
            <a:ext cx="887413" cy="889000"/>
          </a:xfrm>
        </p:spPr>
      </p:pic>
      <p:sp>
        <p:nvSpPr>
          <p:cNvPr id="20" name="Text Placeholder 19">
            <a:extLst>
              <a:ext uri="{FF2B5EF4-FFF2-40B4-BE49-F238E27FC236}">
                <a16:creationId xmlns:a16="http://schemas.microsoft.com/office/drawing/2014/main" id="{4A642F3E-3C03-4E20-ABCA-E003162FC000}"/>
              </a:ext>
            </a:extLst>
          </p:cNvPr>
          <p:cNvSpPr>
            <a:spLocks noGrp="1"/>
          </p:cNvSpPr>
          <p:nvPr>
            <p:ph type="body" sz="quarter" idx="20"/>
          </p:nvPr>
        </p:nvSpPr>
        <p:spPr>
          <a:xfrm>
            <a:off x="6326144" y="4019516"/>
            <a:ext cx="2869811" cy="601662"/>
          </a:xfrm>
        </p:spPr>
        <p:txBody>
          <a:bodyPr vert="horz" lIns="91440" tIns="45720" rIns="91440" bIns="45720" rtlCol="0" anchor="t">
            <a:noAutofit/>
          </a:bodyPr>
          <a:lstStyle/>
          <a:p>
            <a:r>
              <a:rPr lang="en-US" dirty="0"/>
              <a:t>Feedback &amp; Re-Training</a:t>
            </a:r>
          </a:p>
        </p:txBody>
      </p:sp>
      <p:sp>
        <p:nvSpPr>
          <p:cNvPr id="13" name="Text Placeholder 12">
            <a:extLst>
              <a:ext uri="{FF2B5EF4-FFF2-40B4-BE49-F238E27FC236}">
                <a16:creationId xmlns:a16="http://schemas.microsoft.com/office/drawing/2014/main" id="{F62FF5CE-711D-42E8-B7EA-B1A1F772535A}"/>
              </a:ext>
            </a:extLst>
          </p:cNvPr>
          <p:cNvSpPr>
            <a:spLocks noGrp="1"/>
          </p:cNvSpPr>
          <p:nvPr>
            <p:ph type="body" sz="quarter" idx="16"/>
          </p:nvPr>
        </p:nvSpPr>
        <p:spPr>
          <a:xfrm>
            <a:off x="6628138" y="4491306"/>
            <a:ext cx="1983726" cy="601662"/>
          </a:xfrm>
        </p:spPr>
        <p:txBody>
          <a:bodyPr vert="horz" lIns="91440" tIns="45720" rIns="91440" bIns="45720" rtlCol="0" anchor="t">
            <a:noAutofit/>
          </a:bodyPr>
          <a:lstStyle/>
          <a:p>
            <a:r>
              <a:rPr lang="en-US" dirty="0"/>
              <a:t>June 14, 2025</a:t>
            </a:r>
          </a:p>
          <a:p>
            <a:endParaRPr lang="en-US" dirty="0"/>
          </a:p>
        </p:txBody>
      </p:sp>
      <p:pic>
        <p:nvPicPr>
          <p:cNvPr id="41" name="Picture Placeholder 40" descr="Completed outline">
            <a:extLst>
              <a:ext uri="{FF2B5EF4-FFF2-40B4-BE49-F238E27FC236}">
                <a16:creationId xmlns:a16="http://schemas.microsoft.com/office/drawing/2014/main" id="{62F99FB0-410C-43BA-A2EB-190B8F5F349A}"/>
              </a:ext>
            </a:extLst>
          </p:cNvPr>
          <p:cNvPicPr>
            <a:picLocks noGrp="1" noChangeAspect="1"/>
          </p:cNvPicPr>
          <p:nvPr>
            <p:ph type="pic" sz="quarter" idx="13"/>
          </p:nvPr>
        </p:nvPicPr>
        <p:blipFill>
          <a:blip r:embed="rId9">
            <a:extLst>
              <a:ext uri="{96DAC541-7B7A-43D3-8B79-37D633B846F1}">
                <asvg:svgBlip xmlns:asvg="http://schemas.microsoft.com/office/drawing/2016/SVG/main" r:embed="rId10"/>
              </a:ext>
            </a:extLst>
          </a:blip>
          <a:srcRect/>
          <a:stretch/>
        </p:blipFill>
        <p:spPr>
          <a:xfrm>
            <a:off x="10393669" y="2644423"/>
            <a:ext cx="887413" cy="889000"/>
          </a:xfrm>
        </p:spPr>
      </p:pic>
      <p:sp>
        <p:nvSpPr>
          <p:cNvPr id="21" name="Text Placeholder 20">
            <a:extLst>
              <a:ext uri="{FF2B5EF4-FFF2-40B4-BE49-F238E27FC236}">
                <a16:creationId xmlns:a16="http://schemas.microsoft.com/office/drawing/2014/main" id="{77D8C714-BC59-4848-A254-B9834EBACE42}"/>
              </a:ext>
            </a:extLst>
          </p:cNvPr>
          <p:cNvSpPr>
            <a:spLocks noGrp="1"/>
          </p:cNvSpPr>
          <p:nvPr>
            <p:ph type="body" sz="quarter" idx="21"/>
          </p:nvPr>
        </p:nvSpPr>
        <p:spPr>
          <a:xfrm>
            <a:off x="8936182" y="4019516"/>
            <a:ext cx="3023905" cy="369311"/>
          </a:xfrm>
        </p:spPr>
        <p:txBody>
          <a:bodyPr vert="horz" lIns="91440" tIns="45720" rIns="91440" bIns="45720" rtlCol="0" anchor="t">
            <a:noAutofit/>
          </a:bodyPr>
          <a:lstStyle/>
          <a:p>
            <a:r>
              <a:rPr lang="en-US" dirty="0"/>
              <a:t>Migration Complete</a:t>
            </a:r>
          </a:p>
        </p:txBody>
      </p:sp>
      <p:sp>
        <p:nvSpPr>
          <p:cNvPr id="15" name="Text Placeholder 14">
            <a:extLst>
              <a:ext uri="{FF2B5EF4-FFF2-40B4-BE49-F238E27FC236}">
                <a16:creationId xmlns:a16="http://schemas.microsoft.com/office/drawing/2014/main" id="{6433887D-8F27-4450-A714-B160672FA7ED}"/>
              </a:ext>
            </a:extLst>
          </p:cNvPr>
          <p:cNvSpPr>
            <a:spLocks noGrp="1"/>
          </p:cNvSpPr>
          <p:nvPr>
            <p:ph type="body" sz="quarter" idx="17"/>
          </p:nvPr>
        </p:nvSpPr>
        <p:spPr>
          <a:xfrm>
            <a:off x="9676136" y="4491306"/>
            <a:ext cx="1983726" cy="601662"/>
          </a:xfrm>
        </p:spPr>
        <p:txBody>
          <a:bodyPr vert="horz" lIns="91440" tIns="45720" rIns="91440" bIns="45720" rtlCol="0" anchor="t">
            <a:noAutofit/>
          </a:bodyPr>
          <a:lstStyle/>
          <a:p>
            <a:r>
              <a:rPr lang="en-US" dirty="0"/>
              <a:t>July 29, 2025</a:t>
            </a:r>
          </a:p>
          <a:p>
            <a:endParaRPr lang="en-US" dirty="0"/>
          </a:p>
        </p:txBody>
      </p:sp>
    </p:spTree>
    <p:extLst>
      <p:ext uri="{BB962C8B-B14F-4D97-AF65-F5344CB8AC3E}">
        <p14:creationId xmlns:p14="http://schemas.microsoft.com/office/powerpoint/2010/main" val="673310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304D3-D1BB-F8F2-4878-0DB77933AD5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E59B407-4151-FEDE-4DB8-4DD01912843E}"/>
              </a:ext>
            </a:extLst>
          </p:cNvPr>
          <p:cNvPicPr>
            <a:picLocks noChangeAspect="1"/>
          </p:cNvPicPr>
          <p:nvPr/>
        </p:nvPicPr>
        <p:blipFill>
          <a:blip r:embed="rId3"/>
          <a:srcRect t="1600"/>
          <a:stretch/>
        </p:blipFill>
        <p:spPr>
          <a:xfrm>
            <a:off x="1784603" y="763203"/>
            <a:ext cx="8622792" cy="4617720"/>
          </a:xfrm>
          <a:prstGeom prst="rect">
            <a:avLst/>
          </a:prstGeom>
        </p:spPr>
      </p:pic>
      <p:sp>
        <p:nvSpPr>
          <p:cNvPr id="5" name="TextBox 4">
            <a:extLst>
              <a:ext uri="{FF2B5EF4-FFF2-40B4-BE49-F238E27FC236}">
                <a16:creationId xmlns:a16="http://schemas.microsoft.com/office/drawing/2014/main" id="{DB9D8358-382A-5D24-E4D5-527A39BE88AE}"/>
              </a:ext>
            </a:extLst>
          </p:cNvPr>
          <p:cNvSpPr txBox="1"/>
          <p:nvPr/>
        </p:nvSpPr>
        <p:spPr>
          <a:xfrm>
            <a:off x="3289850" y="914400"/>
            <a:ext cx="2246246" cy="1272209"/>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B5D129EF-A6ED-AB5E-9F29-206CD4C79DBF}"/>
              </a:ext>
            </a:extLst>
          </p:cNvPr>
          <p:cNvSpPr txBox="1"/>
          <p:nvPr/>
        </p:nvSpPr>
        <p:spPr>
          <a:xfrm>
            <a:off x="4555432" y="2337806"/>
            <a:ext cx="2246246" cy="892552"/>
          </a:xfrm>
          <a:prstGeom prst="rect">
            <a:avLst/>
          </a:prstGeom>
          <a:solidFill>
            <a:schemeClr val="bg1"/>
          </a:solidFill>
        </p:spPr>
        <p:txBody>
          <a:bodyPr wrap="square" rtlCol="0">
            <a:spAutoFit/>
          </a:bodyPr>
          <a:lstStyle/>
          <a:p>
            <a:endParaRPr lang="en-US" sz="2800" dirty="0"/>
          </a:p>
          <a:p>
            <a:endParaRPr lang="en-US" sz="2400" dirty="0"/>
          </a:p>
        </p:txBody>
      </p:sp>
      <p:sp>
        <p:nvSpPr>
          <p:cNvPr id="7" name="TextBox 6">
            <a:extLst>
              <a:ext uri="{FF2B5EF4-FFF2-40B4-BE49-F238E27FC236}">
                <a16:creationId xmlns:a16="http://schemas.microsoft.com/office/drawing/2014/main" id="{ED552C16-C56B-98FA-6A72-828E1ADABA07}"/>
              </a:ext>
            </a:extLst>
          </p:cNvPr>
          <p:cNvSpPr txBox="1"/>
          <p:nvPr/>
        </p:nvSpPr>
        <p:spPr>
          <a:xfrm>
            <a:off x="7848068" y="2337806"/>
            <a:ext cx="1266116" cy="369332"/>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AB4ED45B-056C-8851-DCEF-F876DCD19331}"/>
              </a:ext>
            </a:extLst>
          </p:cNvPr>
          <p:cNvSpPr txBox="1"/>
          <p:nvPr/>
        </p:nvSpPr>
        <p:spPr>
          <a:xfrm>
            <a:off x="3289850" y="3433883"/>
            <a:ext cx="2246246" cy="954107"/>
          </a:xfrm>
          <a:prstGeom prst="rect">
            <a:avLst/>
          </a:prstGeom>
          <a:solidFill>
            <a:schemeClr val="bg1"/>
          </a:solidFill>
        </p:spPr>
        <p:txBody>
          <a:bodyPr wrap="square" rtlCol="0">
            <a:spAutoFit/>
          </a:bodyPr>
          <a:lstStyle/>
          <a:p>
            <a:endParaRPr lang="en-US" sz="1400" dirty="0"/>
          </a:p>
          <a:p>
            <a:endParaRPr lang="en-US" sz="1400" dirty="0"/>
          </a:p>
          <a:p>
            <a:endParaRPr lang="en-US" sz="1400" dirty="0"/>
          </a:p>
          <a:p>
            <a:endParaRPr lang="en-US" sz="1200" dirty="0"/>
          </a:p>
        </p:txBody>
      </p:sp>
      <p:sp>
        <p:nvSpPr>
          <p:cNvPr id="10" name="TextBox 9">
            <a:extLst>
              <a:ext uri="{FF2B5EF4-FFF2-40B4-BE49-F238E27FC236}">
                <a16:creationId xmlns:a16="http://schemas.microsoft.com/office/drawing/2014/main" id="{FD016E15-0688-BC4D-34AE-43E65F64185B}"/>
              </a:ext>
            </a:extLst>
          </p:cNvPr>
          <p:cNvSpPr txBox="1"/>
          <p:nvPr/>
        </p:nvSpPr>
        <p:spPr>
          <a:xfrm>
            <a:off x="6255023" y="3429000"/>
            <a:ext cx="2710071" cy="954107"/>
          </a:xfrm>
          <a:prstGeom prst="rect">
            <a:avLst/>
          </a:prstGeom>
          <a:solidFill>
            <a:schemeClr val="bg1"/>
          </a:solidFill>
        </p:spPr>
        <p:txBody>
          <a:bodyPr wrap="square" rtlCol="0">
            <a:spAutoFit/>
          </a:bodyPr>
          <a:lstStyle/>
          <a:p>
            <a:endParaRPr lang="en-US" sz="2800" dirty="0"/>
          </a:p>
          <a:p>
            <a:endParaRPr lang="en-US" sz="2800" dirty="0"/>
          </a:p>
        </p:txBody>
      </p:sp>
      <p:sp>
        <p:nvSpPr>
          <p:cNvPr id="12" name="TextBox 11">
            <a:extLst>
              <a:ext uri="{FF2B5EF4-FFF2-40B4-BE49-F238E27FC236}">
                <a16:creationId xmlns:a16="http://schemas.microsoft.com/office/drawing/2014/main" id="{D660843B-2A83-905B-5783-2A10E96AA078}"/>
              </a:ext>
            </a:extLst>
          </p:cNvPr>
          <p:cNvSpPr txBox="1"/>
          <p:nvPr/>
        </p:nvSpPr>
        <p:spPr>
          <a:xfrm>
            <a:off x="7919564" y="4712738"/>
            <a:ext cx="1721393" cy="338554"/>
          </a:xfrm>
          <a:prstGeom prst="rect">
            <a:avLst/>
          </a:prstGeom>
          <a:solidFill>
            <a:schemeClr val="bg1"/>
          </a:solidFill>
        </p:spPr>
        <p:txBody>
          <a:bodyPr wrap="square" rtlCol="0">
            <a:spAutoFit/>
          </a:bodyPr>
          <a:lstStyle/>
          <a:p>
            <a:endParaRPr lang="en-US" sz="1600" dirty="0"/>
          </a:p>
        </p:txBody>
      </p:sp>
    </p:spTree>
    <p:extLst>
      <p:ext uri="{BB962C8B-B14F-4D97-AF65-F5344CB8AC3E}">
        <p14:creationId xmlns:p14="http://schemas.microsoft.com/office/powerpoint/2010/main" val="61745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2" grpId="0" animBg="1"/>
    </p:bldLst>
  </p:timing>
</p:sld>
</file>

<file path=ppt/theme/theme1.xml><?xml version="1.0" encoding="utf-8"?>
<a:theme xmlns:a="http://schemas.openxmlformats.org/drawingml/2006/main" name="Gallery">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Custom">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owth timeline_Win32_SL_V2" id="{472B563D-2627-40FF-B9AC-E4DA2ED22769}" vid="{9B52D68F-B76B-4F51-976F-7AA8D82DE1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C8E769B95B9144BBC7FDE12FBBB692" ma:contentTypeVersion="11" ma:contentTypeDescription="Create a new document." ma:contentTypeScope="" ma:versionID="03139d2b8408219bc52e4e28e87d23a4">
  <xsd:schema xmlns:xsd="http://www.w3.org/2001/XMLSchema" xmlns:xs="http://www.w3.org/2001/XMLSchema" xmlns:p="http://schemas.microsoft.com/office/2006/metadata/properties" xmlns:ns2="c2f317b8-a63e-4b72-958b-1260c8f284fd" xmlns:ns3="b76e3f46-95c9-4956-81ce-9b9beefd4658" targetNamespace="http://schemas.microsoft.com/office/2006/metadata/properties" ma:root="true" ma:fieldsID="381813debd5206261fd42c6380d9a33f" ns2:_="" ns3:_="">
    <xsd:import namespace="c2f317b8-a63e-4b72-958b-1260c8f284fd"/>
    <xsd:import namespace="b76e3f46-95c9-4956-81ce-9b9beefd465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f317b8-a63e-4b72-958b-1260c8f284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a0cd38b-47d1-479b-a863-216ca283e7c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6e3f46-95c9-4956-81ce-9b9beefd465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9ebb077-387b-43b6-ae94-89d49fdee7a7}" ma:internalName="TaxCatchAll" ma:showField="CatchAllData" ma:web="b76e3f46-95c9-4956-81ce-9b9beefd46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76e3f46-95c9-4956-81ce-9b9beefd4658" xsi:nil="true"/>
    <lcf76f155ced4ddcb4097134ff3c332f xmlns="c2f317b8-a63e-4b72-958b-1260c8f284f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36B79BE-6694-4B94-AE62-EB33AD1B8E66}">
  <ds:schemaRefs>
    <ds:schemaRef ds:uri="b76e3f46-95c9-4956-81ce-9b9beefd4658"/>
    <ds:schemaRef ds:uri="c2f317b8-a63e-4b72-958b-1260c8f284f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136FBFD-CEAC-47B6-A2BE-91A1F1A46BB5}">
  <ds:schemaRefs>
    <ds:schemaRef ds:uri="http://schemas.microsoft.com/sharepoint/v3/contenttype/forms"/>
  </ds:schemaRefs>
</ds:datastoreItem>
</file>

<file path=customXml/itemProps3.xml><?xml version="1.0" encoding="utf-8"?>
<ds:datastoreItem xmlns:ds="http://schemas.openxmlformats.org/officeDocument/2006/customXml" ds:itemID="{700FE38A-9F40-477F-8251-8026D8077432}">
  <ds:schemaRefs>
    <ds:schemaRef ds:uri="230e9df3-be65-4c73-a93b-d1236ebd677e"/>
    <ds:schemaRef ds:uri="71af3243-3dd4-4a8d-8c0d-dd76da1f02a5"/>
    <ds:schemaRef ds:uri="b76e3f46-95c9-4956-81ce-9b9beefd4658"/>
    <ds:schemaRef ds:uri="c2f317b8-a63e-4b72-958b-1260c8f284fd"/>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TM10001114[[fn=Gallery]]</Template>
  <TotalTime>124</TotalTime>
  <Words>2320</Words>
  <Application>Microsoft Office PowerPoint</Application>
  <PresentationFormat>Widescreen</PresentationFormat>
  <Paragraphs>225</Paragraphs>
  <Slides>14</Slides>
  <Notes>14</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Meiryo</vt:lpstr>
      <vt:lpstr>Aptos</vt:lpstr>
      <vt:lpstr>Arial</vt:lpstr>
      <vt:lpstr>Avenir Next LT Pro Light</vt:lpstr>
      <vt:lpstr>Calibri</vt:lpstr>
      <vt:lpstr>Gill Sans MT</vt:lpstr>
      <vt:lpstr>Speak Pro</vt:lpstr>
      <vt:lpstr>Gallery</vt:lpstr>
      <vt:lpstr>Custom</vt:lpstr>
      <vt:lpstr>Stephanie’s Creations:   Sprint 5 Review</vt:lpstr>
      <vt:lpstr>Sprint 5 Introduction</vt:lpstr>
      <vt:lpstr>Migration plan</vt:lpstr>
      <vt:lpstr>PowerPoint Presentation</vt:lpstr>
      <vt:lpstr>PowerPoint Presentation</vt:lpstr>
      <vt:lpstr>PowerPoint Presentation</vt:lpstr>
      <vt:lpstr>PowerPoint Presentation</vt:lpstr>
      <vt:lpstr>Implementation Timeline</vt:lpstr>
      <vt:lpstr>PowerPoint Presentation</vt:lpstr>
      <vt:lpstr>Sprint highlights</vt:lpstr>
      <vt:lpstr>PowerPoint Presentation</vt:lpstr>
      <vt:lpstr>PowerPoint Presentation</vt:lpstr>
      <vt:lpstr>PowerPoint Presentation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Geis, Lauren</dc:creator>
  <cp:lastModifiedBy>Geis, Lauren</cp:lastModifiedBy>
  <cp:revision>2</cp:revision>
  <dcterms:created xsi:type="dcterms:W3CDTF">2025-02-18T00:09:10Z</dcterms:created>
  <dcterms:modified xsi:type="dcterms:W3CDTF">2025-04-21T01:28:35Z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0x010100EBC8E769B95B9144BBC7FDE12FBBB692</vt:lpwstr>
  </property>
  <property fmtid="{D5CDD505-2E9C-101B-9397-08002B2CF9AE}" pid="3" name="MediaServiceImageTags">
    <vt:lpwstr/>
  </property>
</Properties>
</file>