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0" r:id="rId4"/>
    <p:sldMasterId id="2147483662" r:id="rId5"/>
  </p:sldMasterIdLst>
  <p:notesMasterIdLst>
    <p:notesMasterId r:id="rId20"/>
  </p:notesMasterIdLst>
  <p:handoutMasterIdLst>
    <p:handoutMasterId r:id="rId21"/>
  </p:handoutMasterIdLst>
  <p:sldIdLst>
    <p:sldId id="360" r:id="rId6"/>
    <p:sldId id="382" r:id="rId7"/>
    <p:sldId id="398" r:id="rId8"/>
    <p:sldId id="397" r:id="rId9"/>
    <p:sldId id="418" r:id="rId10"/>
    <p:sldId id="415" r:id="rId11"/>
    <p:sldId id="416" r:id="rId12"/>
    <p:sldId id="419" r:id="rId13"/>
    <p:sldId id="423" r:id="rId14"/>
    <p:sldId id="404" r:id="rId15"/>
    <p:sldId id="414" r:id="rId16"/>
    <p:sldId id="424" r:id="rId17"/>
    <p:sldId id="425" r:id="rId18"/>
    <p:sldId id="3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EDB"/>
    <a:srgbClr val="C4EED8"/>
    <a:srgbClr val="E9F1F9"/>
    <a:srgbClr val="67E7B6"/>
    <a:srgbClr val="D0E1F2"/>
    <a:srgbClr val="4EA6DC"/>
    <a:srgbClr val="EFCFD5"/>
    <a:srgbClr val="F7E9EB"/>
    <a:srgbClr val="FCEAFC"/>
    <a:srgbClr val="BAF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E347A-C123-4A0A-027D-9DDBF0E6676B}" v="1" dt="2025-04-21T10:14:58.030"/>
    <p1510:client id="{AF320A14-E4C7-09A4-AA01-B9DE025F9DEF}" v="1" dt="2025-04-21T21:50:05.917"/>
    <p1510:client id="{B9F1607A-1AD1-4054-B856-21822D253304}" v="123" dt="2025-04-21T22:09:01.728"/>
    <p1510:client id="{D0F535AA-215D-4D9A-B45E-258A21789E7C}" v="2" dt="2025-04-21T15:56:42.995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, Lauren" userId="5bbaa5d3-891f-4283-a4d4-96784db4f05a" providerId="ADAL" clId="{7B76A15A-D293-4197-975B-FABF53BE268A}"/>
    <pc:docChg chg="undo custSel addSld delSld modSld sldOrd addMainMaster">
      <pc:chgData name="Geis, Lauren" userId="5bbaa5d3-891f-4283-a4d4-96784db4f05a" providerId="ADAL" clId="{7B76A15A-D293-4197-975B-FABF53BE268A}" dt="2025-04-21T01:28:25.131" v="898" actId="729"/>
      <pc:docMkLst>
        <pc:docMk/>
      </pc:docMkLst>
      <pc:sldChg chg="modSp mod">
        <pc:chgData name="Geis, Lauren" userId="5bbaa5d3-891f-4283-a4d4-96784db4f05a" providerId="ADAL" clId="{7B76A15A-D293-4197-975B-FABF53BE268A}" dt="2025-04-18T20:05:11.289" v="6" actId="16037"/>
        <pc:sldMkLst>
          <pc:docMk/>
          <pc:sldMk cId="466565947" sldId="360"/>
        </pc:sldMkLst>
        <pc:spChg chg="mod">
          <ac:chgData name="Geis, Lauren" userId="5bbaa5d3-891f-4283-a4d4-96784db4f05a" providerId="ADAL" clId="{7B76A15A-D293-4197-975B-FABF53BE268A}" dt="2025-04-18T20:03:58.832" v="1" actId="20577"/>
          <ac:spMkLst>
            <pc:docMk/>
            <pc:sldMk cId="466565947" sldId="360"/>
            <ac:spMk id="5" creationId="{AA6C62D3-D6DB-A98B-BCDD-A67B20475FC0}"/>
          </ac:spMkLst>
        </pc:spChg>
        <pc:spChg chg="mod">
          <ac:chgData name="Geis, Lauren" userId="5bbaa5d3-891f-4283-a4d4-96784db4f05a" providerId="ADAL" clId="{7B76A15A-D293-4197-975B-FABF53BE268A}" dt="2025-04-18T20:05:11.289" v="6" actId="16037"/>
          <ac:spMkLst>
            <pc:docMk/>
            <pc:sldMk cId="466565947" sldId="360"/>
            <ac:spMk id="6" creationId="{D8523BE5-F749-5F76-EC73-DFF8B9DC1C83}"/>
          </ac:spMkLst>
        </pc:spChg>
      </pc:sldChg>
      <pc:sldChg chg="addSp delSp modSp mod delAnim modAnim">
        <pc:chgData name="Geis, Lauren" userId="5bbaa5d3-891f-4283-a4d4-96784db4f05a" providerId="ADAL" clId="{7B76A15A-D293-4197-975B-FABF53BE268A}" dt="2025-04-18T21:04:37.224" v="583"/>
        <pc:sldMkLst>
          <pc:docMk/>
          <pc:sldMk cId="2182803241" sldId="382"/>
        </pc:sldMkLst>
        <pc:spChg chg="mod">
          <ac:chgData name="Geis, Lauren" userId="5bbaa5d3-891f-4283-a4d4-96784db4f05a" providerId="ADAL" clId="{7B76A15A-D293-4197-975B-FABF53BE268A}" dt="2025-04-18T20:05:19.305" v="8" actId="20577"/>
          <ac:spMkLst>
            <pc:docMk/>
            <pc:sldMk cId="2182803241" sldId="382"/>
            <ac:spMk id="5" creationId="{4A7C7C17-6A55-D9E2-B8FC-5ABA5AAA13BD}"/>
          </ac:spMkLst>
        </pc:spChg>
        <pc:graphicFrameChg chg="mod modGraphic">
          <ac:chgData name="Geis, Lauren" userId="5bbaa5d3-891f-4283-a4d4-96784db4f05a" providerId="ADAL" clId="{7B76A15A-D293-4197-975B-FABF53BE268A}" dt="2025-04-18T20:15:43.776" v="232"/>
          <ac:graphicFrameMkLst>
            <pc:docMk/>
            <pc:sldMk cId="2182803241" sldId="382"/>
            <ac:graphicFrameMk id="6" creationId="{0A412BE0-E935-943E-5BF2-9975952E6C16}"/>
          </ac:graphicFrameMkLst>
        </pc:graphicFrameChg>
      </pc:sldChg>
      <pc:sldChg chg="addSp modSp mod setBg modAnim">
        <pc:chgData name="Geis, Lauren" userId="5bbaa5d3-891f-4283-a4d4-96784db4f05a" providerId="ADAL" clId="{7B76A15A-D293-4197-975B-FABF53BE268A}" dt="2025-04-18T21:52:26.057" v="897"/>
        <pc:sldMkLst>
          <pc:docMk/>
          <pc:sldMk cId="1848328510" sldId="383"/>
        </pc:sldMkLst>
        <pc:spChg chg="mod">
          <ac:chgData name="Geis, Lauren" userId="5bbaa5d3-891f-4283-a4d4-96784db4f05a" providerId="ADAL" clId="{7B76A15A-D293-4197-975B-FABF53BE268A}" dt="2025-04-18T20:46:55.158" v="578" actId="26606"/>
          <ac:spMkLst>
            <pc:docMk/>
            <pc:sldMk cId="1848328510" sldId="383"/>
            <ac:spMk id="5" creationId="{FEE272EA-E4A6-571B-AE76-09331130E9B7}"/>
          </ac:spMkLst>
        </pc:spChg>
        <pc:spChg chg="add">
          <ac:chgData name="Geis, Lauren" userId="5bbaa5d3-891f-4283-a4d4-96784db4f05a" providerId="ADAL" clId="{7B76A15A-D293-4197-975B-FABF53BE268A}" dt="2025-04-18T20:46:55.158" v="578" actId="26606"/>
          <ac:spMkLst>
            <pc:docMk/>
            <pc:sldMk cId="1848328510" sldId="383"/>
            <ac:spMk id="13" creationId="{1CE580D1-F917-4567-AFB4-99AA9B52ADF0}"/>
          </ac:spMkLst>
        </pc:spChg>
        <pc:spChg chg="add">
          <ac:chgData name="Geis, Lauren" userId="5bbaa5d3-891f-4283-a4d4-96784db4f05a" providerId="ADAL" clId="{7B76A15A-D293-4197-975B-FABF53BE268A}" dt="2025-04-18T20:46:55.158" v="578" actId="26606"/>
          <ac:spMkLst>
            <pc:docMk/>
            <pc:sldMk cId="1848328510" sldId="383"/>
            <ac:spMk id="21" creationId="{B0013D77-6314-4D7E-B3AE-F64340434DD7}"/>
          </ac:spMkLst>
        </pc:spChg>
        <pc:spChg chg="add">
          <ac:chgData name="Geis, Lauren" userId="5bbaa5d3-891f-4283-a4d4-96784db4f05a" providerId="ADAL" clId="{7B76A15A-D293-4197-975B-FABF53BE268A}" dt="2025-04-18T20:46:55.158" v="578" actId="26606"/>
          <ac:spMkLst>
            <pc:docMk/>
            <pc:sldMk cId="1848328510" sldId="383"/>
            <ac:spMk id="23" creationId="{4F504834-5C3B-4268-AA97-192F1C8B30C5}"/>
          </ac:spMkLst>
        </pc:spChg>
        <pc:grpChg chg="add">
          <ac:chgData name="Geis, Lauren" userId="5bbaa5d3-891f-4283-a4d4-96784db4f05a" providerId="ADAL" clId="{7B76A15A-D293-4197-975B-FABF53BE268A}" dt="2025-04-18T20:46:55.158" v="578" actId="26606"/>
          <ac:grpSpMkLst>
            <pc:docMk/>
            <pc:sldMk cId="1848328510" sldId="383"/>
            <ac:grpSpMk id="27" creationId="{14769521-3FF2-4900-8E88-FE324129CBCF}"/>
          </ac:grpSpMkLst>
        </pc:grpChg>
        <pc:picChg chg="mod ord">
          <ac:chgData name="Geis, Lauren" userId="5bbaa5d3-891f-4283-a4d4-96784db4f05a" providerId="ADAL" clId="{7B76A15A-D293-4197-975B-FABF53BE268A}" dt="2025-04-18T20:46:55.158" v="578" actId="26606"/>
          <ac:picMkLst>
            <pc:docMk/>
            <pc:sldMk cId="1848328510" sldId="383"/>
            <ac:picMk id="8" creationId="{8A8602C4-A797-8F24-B471-7A278BCE9EF2}"/>
          </ac:picMkLst>
        </pc:picChg>
        <pc:picChg chg="add">
          <ac:chgData name="Geis, Lauren" userId="5bbaa5d3-891f-4283-a4d4-96784db4f05a" providerId="ADAL" clId="{7B76A15A-D293-4197-975B-FABF53BE268A}" dt="2025-04-18T20:46:55.158" v="578" actId="26606"/>
          <ac:picMkLst>
            <pc:docMk/>
            <pc:sldMk cId="1848328510" sldId="383"/>
            <ac:picMk id="15" creationId="{1F5620B8-A2D8-4568-B566-F0453A0D9167}"/>
          </ac:picMkLst>
        </pc:picChg>
        <pc:picChg chg="add">
          <ac:chgData name="Geis, Lauren" userId="5bbaa5d3-891f-4283-a4d4-96784db4f05a" providerId="ADAL" clId="{7B76A15A-D293-4197-975B-FABF53BE268A}" dt="2025-04-18T20:46:55.158" v="578" actId="26606"/>
          <ac:picMkLst>
            <pc:docMk/>
            <pc:sldMk cId="1848328510" sldId="383"/>
            <ac:picMk id="31" creationId="{734D3980-B8F4-49E4-BADC-88E2D3517DEA}"/>
          </ac:picMkLst>
        </pc:picChg>
        <pc:cxnChg chg="add">
          <ac:chgData name="Geis, Lauren" userId="5bbaa5d3-891f-4283-a4d4-96784db4f05a" providerId="ADAL" clId="{7B76A15A-D293-4197-975B-FABF53BE268A}" dt="2025-04-18T20:46:55.158" v="578" actId="26606"/>
          <ac:cxnSpMkLst>
            <pc:docMk/>
            <pc:sldMk cId="1848328510" sldId="383"/>
            <ac:cxnSpMk id="17" creationId="{1C7D2BA4-4B7A-4596-8BCC-5CF715423894}"/>
          </ac:cxnSpMkLst>
        </pc:cxnChg>
        <pc:cxnChg chg="add">
          <ac:chgData name="Geis, Lauren" userId="5bbaa5d3-891f-4283-a4d4-96784db4f05a" providerId="ADAL" clId="{7B76A15A-D293-4197-975B-FABF53BE268A}" dt="2025-04-18T20:46:55.158" v="578" actId="26606"/>
          <ac:cxnSpMkLst>
            <pc:docMk/>
            <pc:sldMk cId="1848328510" sldId="383"/>
            <ac:cxnSpMk id="25" creationId="{08499C1D-827E-4262-9D7E-C9C5D41F74D3}"/>
          </ac:cxnSpMkLst>
        </pc:cxnChg>
      </pc:sldChg>
      <pc:sldChg chg="addSp delSp modSp mod delAnim modAnim">
        <pc:chgData name="Geis, Lauren" userId="5bbaa5d3-891f-4283-a4d4-96784db4f05a" providerId="ADAL" clId="{7B76A15A-D293-4197-975B-FABF53BE268A}" dt="2025-04-18T21:06:21.335" v="586"/>
        <pc:sldMkLst>
          <pc:docMk/>
          <pc:sldMk cId="1675092871" sldId="397"/>
        </pc:sldMkLst>
        <pc:graphicFrameChg chg="add mod modGraphic">
          <ac:chgData name="Geis, Lauren" userId="5bbaa5d3-891f-4283-a4d4-96784db4f05a" providerId="ADAL" clId="{7B76A15A-D293-4197-975B-FABF53BE268A}" dt="2025-04-18T20:37:31.704" v="546" actId="208"/>
          <ac:graphicFrameMkLst>
            <pc:docMk/>
            <pc:sldMk cId="1675092871" sldId="397"/>
            <ac:graphicFrameMk id="2" creationId="{26D82EF0-A40F-83ED-E974-D5E5D6F80EA2}"/>
          </ac:graphicFrameMkLst>
        </pc:graphicFrameChg>
      </pc:sldChg>
      <pc:sldChg chg="addSp delSp modSp mod delAnim modAnim">
        <pc:chgData name="Geis, Lauren" userId="5bbaa5d3-891f-4283-a4d4-96784db4f05a" providerId="ADAL" clId="{7B76A15A-D293-4197-975B-FABF53BE268A}" dt="2025-04-18T21:05:08.759" v="584"/>
        <pc:sldMkLst>
          <pc:docMk/>
          <pc:sldMk cId="396941368" sldId="398"/>
        </pc:sldMkLst>
        <pc:spChg chg="mod">
          <ac:chgData name="Geis, Lauren" userId="5bbaa5d3-891f-4283-a4d4-96784db4f05a" providerId="ADAL" clId="{7B76A15A-D293-4197-975B-FABF53BE268A}" dt="2025-04-18T20:17:04.686" v="293" actId="122"/>
          <ac:spMkLst>
            <pc:docMk/>
            <pc:sldMk cId="396941368" sldId="398"/>
            <ac:spMk id="8" creationId="{9F916798-EBE2-2D01-1FBF-4E024ABD31E5}"/>
          </ac:spMkLst>
        </pc:spChg>
      </pc:sldChg>
      <pc:sldChg chg="del">
        <pc:chgData name="Geis, Lauren" userId="5bbaa5d3-891f-4283-a4d4-96784db4f05a" providerId="ADAL" clId="{7B76A15A-D293-4197-975B-FABF53BE268A}" dt="2025-04-18T20:16:41.496" v="272" actId="2696"/>
        <pc:sldMkLst>
          <pc:docMk/>
          <pc:sldMk cId="953003395" sldId="401"/>
        </pc:sldMkLst>
      </pc:sldChg>
      <pc:sldChg chg="del">
        <pc:chgData name="Geis, Lauren" userId="5bbaa5d3-891f-4283-a4d4-96784db4f05a" providerId="ADAL" clId="{7B76A15A-D293-4197-975B-FABF53BE268A}" dt="2025-04-18T20:16:47.086" v="273" actId="2696"/>
        <pc:sldMkLst>
          <pc:docMk/>
          <pc:sldMk cId="1151302962" sldId="402"/>
        </pc:sldMkLst>
      </pc:sldChg>
      <pc:sldChg chg="del">
        <pc:chgData name="Geis, Lauren" userId="5bbaa5d3-891f-4283-a4d4-96784db4f05a" providerId="ADAL" clId="{7B76A15A-D293-4197-975B-FABF53BE268A}" dt="2025-04-18T20:16:47.086" v="273" actId="2696"/>
        <pc:sldMkLst>
          <pc:docMk/>
          <pc:sldMk cId="1383070686" sldId="403"/>
        </pc:sldMkLst>
      </pc:sldChg>
      <pc:sldChg chg="modSp mod modAnim">
        <pc:chgData name="Geis, Lauren" userId="5bbaa5d3-891f-4283-a4d4-96784db4f05a" providerId="ADAL" clId="{7B76A15A-D293-4197-975B-FABF53BE268A}" dt="2025-04-18T21:52:18.366" v="896"/>
        <pc:sldMkLst>
          <pc:docMk/>
          <pc:sldMk cId="769519230" sldId="404"/>
        </pc:sldMkLst>
        <pc:spChg chg="mod">
          <ac:chgData name="Geis, Lauren" userId="5bbaa5d3-891f-4283-a4d4-96784db4f05a" providerId="ADAL" clId="{7B76A15A-D293-4197-975B-FABF53BE268A}" dt="2025-04-18T20:17:14.082" v="294" actId="255"/>
          <ac:spMkLst>
            <pc:docMk/>
            <pc:sldMk cId="769519230" sldId="404"/>
            <ac:spMk id="8" creationId="{21B8456A-4545-B950-0F45-8B4CD8366EEB}"/>
          </ac:spMkLst>
        </pc:spChg>
      </pc:sldChg>
      <pc:sldChg chg="del">
        <pc:chgData name="Geis, Lauren" userId="5bbaa5d3-891f-4283-a4d4-96784db4f05a" providerId="ADAL" clId="{7B76A15A-D293-4197-975B-FABF53BE268A}" dt="2025-04-18T20:17:21.416" v="295" actId="2696"/>
        <pc:sldMkLst>
          <pc:docMk/>
          <pc:sldMk cId="2023773993" sldId="405"/>
        </pc:sldMkLst>
      </pc:sldChg>
      <pc:sldChg chg="del">
        <pc:chgData name="Geis, Lauren" userId="5bbaa5d3-891f-4283-a4d4-96784db4f05a" providerId="ADAL" clId="{7B76A15A-D293-4197-975B-FABF53BE268A}" dt="2025-04-18T20:17:27.476" v="296" actId="2696"/>
        <pc:sldMkLst>
          <pc:docMk/>
          <pc:sldMk cId="2046546201" sldId="406"/>
        </pc:sldMkLst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2102013536" sldId="408"/>
        </pc:sldMkLst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2199871807" sldId="409"/>
        </pc:sldMkLst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2138606475" sldId="410"/>
        </pc:sldMkLst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501567108" sldId="411"/>
        </pc:sldMkLst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157100351" sldId="412"/>
        </pc:sldMkLst>
      </pc:sldChg>
      <pc:sldChg chg="addSp delSp modSp del mod setBg">
        <pc:chgData name="Geis, Lauren" userId="5bbaa5d3-891f-4283-a4d4-96784db4f05a" providerId="ADAL" clId="{7B76A15A-D293-4197-975B-FABF53BE268A}" dt="2025-04-18T21:36:59.530" v="686" actId="2696"/>
        <pc:sldMkLst>
          <pc:docMk/>
          <pc:sldMk cId="872395494" sldId="413"/>
        </pc:sldMkLst>
      </pc:sldChg>
      <pc:sldChg chg="addSp delSp modSp mod modAnim">
        <pc:chgData name="Geis, Lauren" userId="5bbaa5d3-891f-4283-a4d4-96784db4f05a" providerId="ADAL" clId="{7B76A15A-D293-4197-975B-FABF53BE268A}" dt="2025-04-18T21:51:52.039" v="893"/>
        <pc:sldMkLst>
          <pc:docMk/>
          <pc:sldMk cId="1160567026" sldId="414"/>
        </pc:sldMkLst>
        <pc:picChg chg="add mod">
          <ac:chgData name="Geis, Lauren" userId="5bbaa5d3-891f-4283-a4d4-96784db4f05a" providerId="ADAL" clId="{7B76A15A-D293-4197-975B-FABF53BE268A}" dt="2025-04-18T21:37:41.630" v="701" actId="12788"/>
          <ac:picMkLst>
            <pc:docMk/>
            <pc:sldMk cId="1160567026" sldId="414"/>
            <ac:picMk id="3" creationId="{BDB176A2-CEAB-5774-E80E-D93E8047E61B}"/>
          </ac:picMkLst>
        </pc:picChg>
      </pc:sldChg>
      <pc:sldChg chg="addSp delSp modSp add mod modAnim">
        <pc:chgData name="Geis, Lauren" userId="5bbaa5d3-891f-4283-a4d4-96784db4f05a" providerId="ADAL" clId="{7B76A15A-D293-4197-975B-FABF53BE268A}" dt="2025-04-18T21:43:24.613" v="764"/>
        <pc:sldMkLst>
          <pc:docMk/>
          <pc:sldMk cId="1378607343" sldId="415"/>
        </pc:sldMkLst>
        <pc:spChg chg="add mod">
          <ac:chgData name="Geis, Lauren" userId="5bbaa5d3-891f-4283-a4d4-96784db4f05a" providerId="ADAL" clId="{7B76A15A-D293-4197-975B-FABF53BE268A}" dt="2025-04-18T21:40:41.709" v="717" actId="207"/>
          <ac:spMkLst>
            <pc:docMk/>
            <pc:sldMk cId="1378607343" sldId="415"/>
            <ac:spMk id="4" creationId="{6CF335CD-7B77-24AA-98D7-CCE1FFCD85AA}"/>
          </ac:spMkLst>
        </pc:spChg>
        <pc:spChg chg="add mod">
          <ac:chgData name="Geis, Lauren" userId="5bbaa5d3-891f-4283-a4d4-96784db4f05a" providerId="ADAL" clId="{7B76A15A-D293-4197-975B-FABF53BE268A}" dt="2025-04-18T21:40:47.472" v="719" actId="1076"/>
          <ac:spMkLst>
            <pc:docMk/>
            <pc:sldMk cId="1378607343" sldId="415"/>
            <ac:spMk id="5" creationId="{A68F0BBD-083E-F09C-F63D-18205D17B4F0}"/>
          </ac:spMkLst>
        </pc:spChg>
        <pc:spChg chg="add mod">
          <ac:chgData name="Geis, Lauren" userId="5bbaa5d3-891f-4283-a4d4-96784db4f05a" providerId="ADAL" clId="{7B76A15A-D293-4197-975B-FABF53BE268A}" dt="2025-04-18T21:40:51.525" v="722" actId="1076"/>
          <ac:spMkLst>
            <pc:docMk/>
            <pc:sldMk cId="1378607343" sldId="415"/>
            <ac:spMk id="6" creationId="{AB607037-32D5-06BA-6359-0F1E8FB1C35C}"/>
          </ac:spMkLst>
        </pc:spChg>
        <pc:spChg chg="add mod">
          <ac:chgData name="Geis, Lauren" userId="5bbaa5d3-891f-4283-a4d4-96784db4f05a" providerId="ADAL" clId="{7B76A15A-D293-4197-975B-FABF53BE268A}" dt="2025-04-18T21:40:55.608" v="724" actId="1076"/>
          <ac:spMkLst>
            <pc:docMk/>
            <pc:sldMk cId="1378607343" sldId="415"/>
            <ac:spMk id="7" creationId="{23D03953-4DFD-D186-5F06-69EB8442DC7C}"/>
          </ac:spMkLst>
        </pc:spChg>
        <pc:spChg chg="add mod">
          <ac:chgData name="Geis, Lauren" userId="5bbaa5d3-891f-4283-a4d4-96784db4f05a" providerId="ADAL" clId="{7B76A15A-D293-4197-975B-FABF53BE268A}" dt="2025-04-18T21:41:11.561" v="727" actId="207"/>
          <ac:spMkLst>
            <pc:docMk/>
            <pc:sldMk cId="1378607343" sldId="415"/>
            <ac:spMk id="8" creationId="{50BAC476-3BB4-05ED-6747-5531A18B9896}"/>
          </ac:spMkLst>
        </pc:spChg>
        <pc:spChg chg="add mod">
          <ac:chgData name="Geis, Lauren" userId="5bbaa5d3-891f-4283-a4d4-96784db4f05a" providerId="ADAL" clId="{7B76A15A-D293-4197-975B-FABF53BE268A}" dt="2025-04-18T21:41:17.103" v="729" actId="1076"/>
          <ac:spMkLst>
            <pc:docMk/>
            <pc:sldMk cId="1378607343" sldId="415"/>
            <ac:spMk id="9" creationId="{52AC7E82-3359-CA5A-0C1B-CCBE32813BC6}"/>
          </ac:spMkLst>
        </pc:spChg>
        <pc:spChg chg="add mod">
          <ac:chgData name="Geis, Lauren" userId="5bbaa5d3-891f-4283-a4d4-96784db4f05a" providerId="ADAL" clId="{7B76A15A-D293-4197-975B-FABF53BE268A}" dt="2025-04-18T21:41:24.963" v="733" actId="1076"/>
          <ac:spMkLst>
            <pc:docMk/>
            <pc:sldMk cId="1378607343" sldId="415"/>
            <ac:spMk id="10" creationId="{C2075B00-DDAA-F26B-3F44-EF8EAD157A01}"/>
          </ac:spMkLst>
        </pc:spChg>
        <pc:spChg chg="add mod">
          <ac:chgData name="Geis, Lauren" userId="5bbaa5d3-891f-4283-a4d4-96784db4f05a" providerId="ADAL" clId="{7B76A15A-D293-4197-975B-FABF53BE268A}" dt="2025-04-18T21:41:30.480" v="736" actId="14100"/>
          <ac:spMkLst>
            <pc:docMk/>
            <pc:sldMk cId="1378607343" sldId="415"/>
            <ac:spMk id="11" creationId="{A5218937-939A-820F-8055-0099542D54AF}"/>
          </ac:spMkLst>
        </pc:spChg>
        <pc:spChg chg="add mod">
          <ac:chgData name="Geis, Lauren" userId="5bbaa5d3-891f-4283-a4d4-96784db4f05a" providerId="ADAL" clId="{7B76A15A-D293-4197-975B-FABF53BE268A}" dt="2025-04-18T21:41:35.228" v="739" actId="14100"/>
          <ac:spMkLst>
            <pc:docMk/>
            <pc:sldMk cId="1378607343" sldId="415"/>
            <ac:spMk id="12" creationId="{CDFA5D65-0B45-34E4-E261-06E243B17BB7}"/>
          </ac:spMkLst>
        </pc:spChg>
        <pc:spChg chg="add mod">
          <ac:chgData name="Geis, Lauren" userId="5bbaa5d3-891f-4283-a4d4-96784db4f05a" providerId="ADAL" clId="{7B76A15A-D293-4197-975B-FABF53BE268A}" dt="2025-04-18T21:41:38.899" v="741" actId="1076"/>
          <ac:spMkLst>
            <pc:docMk/>
            <pc:sldMk cId="1378607343" sldId="415"/>
            <ac:spMk id="13" creationId="{8F69B894-DC14-D317-C35D-E15770AE0DE9}"/>
          </ac:spMkLst>
        </pc:spChg>
        <pc:spChg chg="add mod">
          <ac:chgData name="Geis, Lauren" userId="5bbaa5d3-891f-4283-a4d4-96784db4f05a" providerId="ADAL" clId="{7B76A15A-D293-4197-975B-FABF53BE268A}" dt="2025-04-18T21:41:51.812" v="745" actId="207"/>
          <ac:spMkLst>
            <pc:docMk/>
            <pc:sldMk cId="1378607343" sldId="415"/>
            <ac:spMk id="14" creationId="{3532C406-E72B-55D4-0BF4-1FEA52A1ECD2}"/>
          </ac:spMkLst>
        </pc:spChg>
        <pc:spChg chg="add mod">
          <ac:chgData name="Geis, Lauren" userId="5bbaa5d3-891f-4283-a4d4-96784db4f05a" providerId="ADAL" clId="{7B76A15A-D293-4197-975B-FABF53BE268A}" dt="2025-04-18T21:41:55.282" v="747" actId="1076"/>
          <ac:spMkLst>
            <pc:docMk/>
            <pc:sldMk cId="1378607343" sldId="415"/>
            <ac:spMk id="15" creationId="{54F3866A-12D8-BFBC-CAE7-CC93015E9572}"/>
          </ac:spMkLst>
        </pc:spChg>
        <pc:spChg chg="add mod">
          <ac:chgData name="Geis, Lauren" userId="5bbaa5d3-891f-4283-a4d4-96784db4f05a" providerId="ADAL" clId="{7B76A15A-D293-4197-975B-FABF53BE268A}" dt="2025-04-18T21:41:58.992" v="749" actId="1076"/>
          <ac:spMkLst>
            <pc:docMk/>
            <pc:sldMk cId="1378607343" sldId="415"/>
            <ac:spMk id="16" creationId="{585FCB3A-62C9-2D30-267B-416DABB09A64}"/>
          </ac:spMkLst>
        </pc:spChg>
        <pc:spChg chg="add mod">
          <ac:chgData name="Geis, Lauren" userId="5bbaa5d3-891f-4283-a4d4-96784db4f05a" providerId="ADAL" clId="{7B76A15A-D293-4197-975B-FABF53BE268A}" dt="2025-04-18T21:42:03.896" v="752" actId="14100"/>
          <ac:spMkLst>
            <pc:docMk/>
            <pc:sldMk cId="1378607343" sldId="415"/>
            <ac:spMk id="17" creationId="{A21993E9-E438-B051-E8D4-D57B7A383770}"/>
          </ac:spMkLst>
        </pc:spChg>
        <pc:spChg chg="add mod">
          <ac:chgData name="Geis, Lauren" userId="5bbaa5d3-891f-4283-a4d4-96784db4f05a" providerId="ADAL" clId="{7B76A15A-D293-4197-975B-FABF53BE268A}" dt="2025-04-18T21:42:07.641" v="754" actId="1076"/>
          <ac:spMkLst>
            <pc:docMk/>
            <pc:sldMk cId="1378607343" sldId="415"/>
            <ac:spMk id="18" creationId="{F2254BAA-3520-A9F1-9376-3F1E8C2D0F2F}"/>
          </ac:spMkLst>
        </pc:spChg>
        <pc:spChg chg="add mod">
          <ac:chgData name="Geis, Lauren" userId="5bbaa5d3-891f-4283-a4d4-96784db4f05a" providerId="ADAL" clId="{7B76A15A-D293-4197-975B-FABF53BE268A}" dt="2025-04-18T21:42:13.957" v="756" actId="1076"/>
          <ac:spMkLst>
            <pc:docMk/>
            <pc:sldMk cId="1378607343" sldId="415"/>
            <ac:spMk id="19" creationId="{FA4ADA27-704F-50B8-FF8B-6A0EAC1523D0}"/>
          </ac:spMkLst>
        </pc:spChg>
        <pc:graphicFrameChg chg="add mod modGraphic">
          <ac:chgData name="Geis, Lauren" userId="5bbaa5d3-891f-4283-a4d4-96784db4f05a" providerId="ADAL" clId="{7B76A15A-D293-4197-975B-FABF53BE268A}" dt="2025-04-18T20:32:32.889" v="470" actId="14734"/>
          <ac:graphicFrameMkLst>
            <pc:docMk/>
            <pc:sldMk cId="1378607343" sldId="415"/>
            <ac:graphicFrameMk id="3" creationId="{761EB417-5F15-52E4-30B7-FD2EA8A51E6E}"/>
          </ac:graphicFrameMkLst>
        </pc:graphicFrameChg>
      </pc:sldChg>
      <pc:sldChg chg="del">
        <pc:chgData name="Geis, Lauren" userId="5bbaa5d3-891f-4283-a4d4-96784db4f05a" providerId="ADAL" clId="{7B76A15A-D293-4197-975B-FABF53BE268A}" dt="2025-04-18T20:17:36.657" v="297" actId="2696"/>
        <pc:sldMkLst>
          <pc:docMk/>
          <pc:sldMk cId="3934530083" sldId="415"/>
        </pc:sldMkLst>
      </pc:sldChg>
      <pc:sldChg chg="addSp delSp modSp add mod modAnim">
        <pc:chgData name="Geis, Lauren" userId="5bbaa5d3-891f-4283-a4d4-96784db4f05a" providerId="ADAL" clId="{7B76A15A-D293-4197-975B-FABF53BE268A}" dt="2025-04-18T21:47:06.210" v="834"/>
        <pc:sldMkLst>
          <pc:docMk/>
          <pc:sldMk cId="2761924258" sldId="416"/>
        </pc:sldMkLst>
        <pc:spChg chg="add mod">
          <ac:chgData name="Geis, Lauren" userId="5bbaa5d3-891f-4283-a4d4-96784db4f05a" providerId="ADAL" clId="{7B76A15A-D293-4197-975B-FABF53BE268A}" dt="2025-04-18T21:43:48.462" v="767" actId="207"/>
          <ac:spMkLst>
            <pc:docMk/>
            <pc:sldMk cId="2761924258" sldId="416"/>
            <ac:spMk id="4" creationId="{5379879E-83C3-57E7-990E-0EF38DCBDE57}"/>
          </ac:spMkLst>
        </pc:spChg>
        <pc:spChg chg="add mod">
          <ac:chgData name="Geis, Lauren" userId="5bbaa5d3-891f-4283-a4d4-96784db4f05a" providerId="ADAL" clId="{7B76A15A-D293-4197-975B-FABF53BE268A}" dt="2025-04-18T21:44:03.688" v="774" actId="14100"/>
          <ac:spMkLst>
            <pc:docMk/>
            <pc:sldMk cId="2761924258" sldId="416"/>
            <ac:spMk id="5" creationId="{724BAD3F-9722-2A57-C96D-DCCCBE03A11F}"/>
          </ac:spMkLst>
        </pc:spChg>
        <pc:spChg chg="add mod">
          <ac:chgData name="Geis, Lauren" userId="5bbaa5d3-891f-4283-a4d4-96784db4f05a" providerId="ADAL" clId="{7B76A15A-D293-4197-975B-FABF53BE268A}" dt="2025-04-18T21:44:08.067" v="776" actId="1076"/>
          <ac:spMkLst>
            <pc:docMk/>
            <pc:sldMk cId="2761924258" sldId="416"/>
            <ac:spMk id="6" creationId="{DEF87A56-0A9E-9D0E-22E2-7D165D7257F0}"/>
          </ac:spMkLst>
        </pc:spChg>
        <pc:spChg chg="add mod">
          <ac:chgData name="Geis, Lauren" userId="5bbaa5d3-891f-4283-a4d4-96784db4f05a" providerId="ADAL" clId="{7B76A15A-D293-4197-975B-FABF53BE268A}" dt="2025-04-18T21:44:11.141" v="778" actId="1076"/>
          <ac:spMkLst>
            <pc:docMk/>
            <pc:sldMk cId="2761924258" sldId="416"/>
            <ac:spMk id="7" creationId="{BD72E190-6BA3-3F9C-EFB5-82BA0BCA0A2B}"/>
          </ac:spMkLst>
        </pc:spChg>
        <pc:spChg chg="add mod">
          <ac:chgData name="Geis, Lauren" userId="5bbaa5d3-891f-4283-a4d4-96784db4f05a" providerId="ADAL" clId="{7B76A15A-D293-4197-975B-FABF53BE268A}" dt="2025-04-18T21:44:24.403" v="781" actId="207"/>
          <ac:spMkLst>
            <pc:docMk/>
            <pc:sldMk cId="2761924258" sldId="416"/>
            <ac:spMk id="8" creationId="{0EFB8307-6C3B-1E57-42E2-1548D978FA63}"/>
          </ac:spMkLst>
        </pc:spChg>
        <pc:spChg chg="add mod">
          <ac:chgData name="Geis, Lauren" userId="5bbaa5d3-891f-4283-a4d4-96784db4f05a" providerId="ADAL" clId="{7B76A15A-D293-4197-975B-FABF53BE268A}" dt="2025-04-18T21:45:51.828" v="815" actId="14100"/>
          <ac:spMkLst>
            <pc:docMk/>
            <pc:sldMk cId="2761924258" sldId="416"/>
            <ac:spMk id="9" creationId="{7047E662-9D5C-009B-5675-644EC4C062FA}"/>
          </ac:spMkLst>
        </pc:spChg>
        <pc:spChg chg="add mod">
          <ac:chgData name="Geis, Lauren" userId="5bbaa5d3-891f-4283-a4d4-96784db4f05a" providerId="ADAL" clId="{7B76A15A-D293-4197-975B-FABF53BE268A}" dt="2025-04-18T21:44:41.101" v="788" actId="14100"/>
          <ac:spMkLst>
            <pc:docMk/>
            <pc:sldMk cId="2761924258" sldId="416"/>
            <ac:spMk id="10" creationId="{885A24AF-859A-A4C6-F473-6DBE93BDBA1B}"/>
          </ac:spMkLst>
        </pc:spChg>
        <pc:spChg chg="add mod">
          <ac:chgData name="Geis, Lauren" userId="5bbaa5d3-891f-4283-a4d4-96784db4f05a" providerId="ADAL" clId="{7B76A15A-D293-4197-975B-FABF53BE268A}" dt="2025-04-18T21:44:48.479" v="792" actId="14100"/>
          <ac:spMkLst>
            <pc:docMk/>
            <pc:sldMk cId="2761924258" sldId="416"/>
            <ac:spMk id="11" creationId="{9885604B-6A5F-C270-9906-7AF3A93D7B40}"/>
          </ac:spMkLst>
        </pc:spChg>
        <pc:spChg chg="add mod">
          <ac:chgData name="Geis, Lauren" userId="5bbaa5d3-891f-4283-a4d4-96784db4f05a" providerId="ADAL" clId="{7B76A15A-D293-4197-975B-FABF53BE268A}" dt="2025-04-18T21:45:01.767" v="797" actId="1076"/>
          <ac:spMkLst>
            <pc:docMk/>
            <pc:sldMk cId="2761924258" sldId="416"/>
            <ac:spMk id="12" creationId="{3E7258C3-C13F-B443-53F1-319FD5094B7E}"/>
          </ac:spMkLst>
        </pc:spChg>
        <pc:spChg chg="add mod">
          <ac:chgData name="Geis, Lauren" userId="5bbaa5d3-891f-4283-a4d4-96784db4f05a" providerId="ADAL" clId="{7B76A15A-D293-4197-975B-FABF53BE268A}" dt="2025-04-18T21:45:07.119" v="800" actId="14100"/>
          <ac:spMkLst>
            <pc:docMk/>
            <pc:sldMk cId="2761924258" sldId="416"/>
            <ac:spMk id="13" creationId="{E0127ACD-C659-9006-6D3F-D8376A1C8F18}"/>
          </ac:spMkLst>
        </pc:spChg>
        <pc:spChg chg="add mod">
          <ac:chgData name="Geis, Lauren" userId="5bbaa5d3-891f-4283-a4d4-96784db4f05a" providerId="ADAL" clId="{7B76A15A-D293-4197-975B-FABF53BE268A}" dt="2025-04-18T21:45:18.798" v="804" actId="1076"/>
          <ac:spMkLst>
            <pc:docMk/>
            <pc:sldMk cId="2761924258" sldId="416"/>
            <ac:spMk id="14" creationId="{1D5C4154-82C5-0B09-644C-48D7ACB3CC13}"/>
          </ac:spMkLst>
        </pc:spChg>
        <pc:spChg chg="add mod">
          <ac:chgData name="Geis, Lauren" userId="5bbaa5d3-891f-4283-a4d4-96784db4f05a" providerId="ADAL" clId="{7B76A15A-D293-4197-975B-FABF53BE268A}" dt="2025-04-18T21:45:29.566" v="807" actId="207"/>
          <ac:spMkLst>
            <pc:docMk/>
            <pc:sldMk cId="2761924258" sldId="416"/>
            <ac:spMk id="15" creationId="{B8AE4496-9515-A187-C84D-8238BD4CAA43}"/>
          </ac:spMkLst>
        </pc:spChg>
        <pc:spChg chg="add mod">
          <ac:chgData name="Geis, Lauren" userId="5bbaa5d3-891f-4283-a4d4-96784db4f05a" providerId="ADAL" clId="{7B76A15A-D293-4197-975B-FABF53BE268A}" dt="2025-04-18T21:45:41.472" v="811" actId="1076"/>
          <ac:spMkLst>
            <pc:docMk/>
            <pc:sldMk cId="2761924258" sldId="416"/>
            <ac:spMk id="16" creationId="{BE79D6F0-02D4-9FEB-DA1D-5B96ACB5CCB3}"/>
          </ac:spMkLst>
        </pc:spChg>
        <pc:spChg chg="add mod">
          <ac:chgData name="Geis, Lauren" userId="5bbaa5d3-891f-4283-a4d4-96784db4f05a" providerId="ADAL" clId="{7B76A15A-D293-4197-975B-FABF53BE268A}" dt="2025-04-18T21:45:47.422" v="814" actId="14100"/>
          <ac:spMkLst>
            <pc:docMk/>
            <pc:sldMk cId="2761924258" sldId="416"/>
            <ac:spMk id="17" creationId="{F46AB93F-D8AC-305A-27B5-220BAEAF9408}"/>
          </ac:spMkLst>
        </pc:spChg>
        <pc:spChg chg="add mod">
          <ac:chgData name="Geis, Lauren" userId="5bbaa5d3-891f-4283-a4d4-96784db4f05a" providerId="ADAL" clId="{7B76A15A-D293-4197-975B-FABF53BE268A}" dt="2025-04-18T21:46:04.837" v="819" actId="207"/>
          <ac:spMkLst>
            <pc:docMk/>
            <pc:sldMk cId="2761924258" sldId="416"/>
            <ac:spMk id="18" creationId="{77623915-DCA5-26E5-7773-1D9EC488B10D}"/>
          </ac:spMkLst>
        </pc:spChg>
        <pc:spChg chg="add mod">
          <ac:chgData name="Geis, Lauren" userId="5bbaa5d3-891f-4283-a4d4-96784db4f05a" providerId="ADAL" clId="{7B76A15A-D293-4197-975B-FABF53BE268A}" dt="2025-04-18T21:46:10.340" v="822" actId="14100"/>
          <ac:spMkLst>
            <pc:docMk/>
            <pc:sldMk cId="2761924258" sldId="416"/>
            <ac:spMk id="19" creationId="{70F44591-45F3-1004-B9D2-0AF2D08ABE90}"/>
          </ac:spMkLst>
        </pc:spChg>
        <pc:spChg chg="add mod">
          <ac:chgData name="Geis, Lauren" userId="5bbaa5d3-891f-4283-a4d4-96784db4f05a" providerId="ADAL" clId="{7B76A15A-D293-4197-975B-FABF53BE268A}" dt="2025-04-18T21:46:15.074" v="825" actId="14100"/>
          <ac:spMkLst>
            <pc:docMk/>
            <pc:sldMk cId="2761924258" sldId="416"/>
            <ac:spMk id="20" creationId="{20F4BCAF-EE47-FB18-AAE1-6637850F5FC2}"/>
          </ac:spMkLst>
        </pc:spChg>
        <pc:graphicFrameChg chg="add mod modGraphic">
          <ac:chgData name="Geis, Lauren" userId="5bbaa5d3-891f-4283-a4d4-96784db4f05a" providerId="ADAL" clId="{7B76A15A-D293-4197-975B-FABF53BE268A}" dt="2025-04-18T20:33:46.732" v="505"/>
          <ac:graphicFrameMkLst>
            <pc:docMk/>
            <pc:sldMk cId="2761924258" sldId="416"/>
            <ac:graphicFrameMk id="3" creationId="{DB04B16A-FEDE-CCFB-53A6-05EFF6EA9C46}"/>
          </ac:graphicFrameMkLst>
        </pc:graphicFrameChg>
      </pc:sldChg>
      <pc:sldChg chg="addSp delSp modSp add del mod">
        <pc:chgData name="Geis, Lauren" userId="5bbaa5d3-891f-4283-a4d4-96784db4f05a" providerId="ADAL" clId="{7B76A15A-D293-4197-975B-FABF53BE268A}" dt="2025-04-18T20:36:28.530" v="532" actId="2696"/>
        <pc:sldMkLst>
          <pc:docMk/>
          <pc:sldMk cId="1628463537" sldId="417"/>
        </pc:sldMkLst>
      </pc:sldChg>
      <pc:sldChg chg="addSp delSp modSp add mod ord modAnim">
        <pc:chgData name="Geis, Lauren" userId="5bbaa5d3-891f-4283-a4d4-96784db4f05a" providerId="ADAL" clId="{7B76A15A-D293-4197-975B-FABF53BE268A}" dt="2025-04-18T21:34:17.477" v="665"/>
        <pc:sldMkLst>
          <pc:docMk/>
          <pc:sldMk cId="2622452897" sldId="418"/>
        </pc:sldMkLst>
        <pc:spChg chg="add mod">
          <ac:chgData name="Geis, Lauren" userId="5bbaa5d3-891f-4283-a4d4-96784db4f05a" providerId="ADAL" clId="{7B76A15A-D293-4197-975B-FABF53BE268A}" dt="2025-04-18T21:29:40.563" v="609" actId="1076"/>
          <ac:spMkLst>
            <pc:docMk/>
            <pc:sldMk cId="2622452897" sldId="418"/>
            <ac:spMk id="4" creationId="{C65C229E-4C75-2F14-B829-89844FBF3AA9}"/>
          </ac:spMkLst>
        </pc:spChg>
        <pc:spChg chg="add mod">
          <ac:chgData name="Geis, Lauren" userId="5bbaa5d3-891f-4283-a4d4-96784db4f05a" providerId="ADAL" clId="{7B76A15A-D293-4197-975B-FABF53BE268A}" dt="2025-04-18T21:29:59.250" v="611" actId="1076"/>
          <ac:spMkLst>
            <pc:docMk/>
            <pc:sldMk cId="2622452897" sldId="418"/>
            <ac:spMk id="5" creationId="{72BE4DC5-3C25-7C7E-2A70-EDFB9D47B4A8}"/>
          </ac:spMkLst>
        </pc:spChg>
        <pc:spChg chg="add mod">
          <ac:chgData name="Geis, Lauren" userId="5bbaa5d3-891f-4283-a4d4-96784db4f05a" providerId="ADAL" clId="{7B76A15A-D293-4197-975B-FABF53BE268A}" dt="2025-04-18T21:30:05.137" v="614" actId="20577"/>
          <ac:spMkLst>
            <pc:docMk/>
            <pc:sldMk cId="2622452897" sldId="418"/>
            <ac:spMk id="6" creationId="{07C79A5D-C4E5-DD42-F6D1-B73480429B07}"/>
          </ac:spMkLst>
        </pc:spChg>
        <pc:spChg chg="add mod">
          <ac:chgData name="Geis, Lauren" userId="5bbaa5d3-891f-4283-a4d4-96784db4f05a" providerId="ADAL" clId="{7B76A15A-D293-4197-975B-FABF53BE268A}" dt="2025-04-18T21:30:14.550" v="617" actId="20577"/>
          <ac:spMkLst>
            <pc:docMk/>
            <pc:sldMk cId="2622452897" sldId="418"/>
            <ac:spMk id="7" creationId="{F1F67338-3EC6-6A99-D0BA-C04FCDF30FE4}"/>
          </ac:spMkLst>
        </pc:spChg>
        <pc:spChg chg="add mod">
          <ac:chgData name="Geis, Lauren" userId="5bbaa5d3-891f-4283-a4d4-96784db4f05a" providerId="ADAL" clId="{7B76A15A-D293-4197-975B-FABF53BE268A}" dt="2025-04-18T21:31:26.644" v="620" actId="207"/>
          <ac:spMkLst>
            <pc:docMk/>
            <pc:sldMk cId="2622452897" sldId="418"/>
            <ac:spMk id="8" creationId="{31A8592A-6F3C-7D8C-596B-F67991A3E6DB}"/>
          </ac:spMkLst>
        </pc:spChg>
        <pc:spChg chg="add mod">
          <ac:chgData name="Geis, Lauren" userId="5bbaa5d3-891f-4283-a4d4-96784db4f05a" providerId="ADAL" clId="{7B76A15A-D293-4197-975B-FABF53BE268A}" dt="2025-04-18T21:31:39.637" v="626" actId="14100"/>
          <ac:spMkLst>
            <pc:docMk/>
            <pc:sldMk cId="2622452897" sldId="418"/>
            <ac:spMk id="9" creationId="{F4710DF4-EEB1-B9FC-D86C-9C78398B9F41}"/>
          </ac:spMkLst>
        </pc:spChg>
        <pc:spChg chg="add mod">
          <ac:chgData name="Geis, Lauren" userId="5bbaa5d3-891f-4283-a4d4-96784db4f05a" providerId="ADAL" clId="{7B76A15A-D293-4197-975B-FABF53BE268A}" dt="2025-04-18T21:31:50.184" v="630" actId="1076"/>
          <ac:spMkLst>
            <pc:docMk/>
            <pc:sldMk cId="2622452897" sldId="418"/>
            <ac:spMk id="10" creationId="{D6FB62AD-4015-1D06-D35E-0015F9002DF2}"/>
          </ac:spMkLst>
        </pc:spChg>
        <pc:spChg chg="add mod">
          <ac:chgData name="Geis, Lauren" userId="5bbaa5d3-891f-4283-a4d4-96784db4f05a" providerId="ADAL" clId="{7B76A15A-D293-4197-975B-FABF53BE268A}" dt="2025-04-18T21:32:00.095" v="632" actId="1076"/>
          <ac:spMkLst>
            <pc:docMk/>
            <pc:sldMk cId="2622452897" sldId="418"/>
            <ac:spMk id="11" creationId="{4D9E2C2B-D1BE-65EF-72FE-0CAFFF80B39A}"/>
          </ac:spMkLst>
        </pc:spChg>
        <pc:spChg chg="add mod">
          <ac:chgData name="Geis, Lauren" userId="5bbaa5d3-891f-4283-a4d4-96784db4f05a" providerId="ADAL" clId="{7B76A15A-D293-4197-975B-FABF53BE268A}" dt="2025-04-18T21:32:07.171" v="635" actId="14100"/>
          <ac:spMkLst>
            <pc:docMk/>
            <pc:sldMk cId="2622452897" sldId="418"/>
            <ac:spMk id="12" creationId="{BF5261F1-79DD-58FD-5268-646F675FFFA6}"/>
          </ac:spMkLst>
        </pc:spChg>
        <pc:spChg chg="add mod">
          <ac:chgData name="Geis, Lauren" userId="5bbaa5d3-891f-4283-a4d4-96784db4f05a" providerId="ADAL" clId="{7B76A15A-D293-4197-975B-FABF53BE268A}" dt="2025-04-18T21:32:12.758" v="637" actId="1076"/>
          <ac:spMkLst>
            <pc:docMk/>
            <pc:sldMk cId="2622452897" sldId="418"/>
            <ac:spMk id="13" creationId="{0315BB2E-997A-00BE-727C-E15E9DDDB733}"/>
          </ac:spMkLst>
        </pc:spChg>
        <pc:spChg chg="add mod">
          <ac:chgData name="Geis, Lauren" userId="5bbaa5d3-891f-4283-a4d4-96784db4f05a" providerId="ADAL" clId="{7B76A15A-D293-4197-975B-FABF53BE268A}" dt="2025-04-18T21:32:24.006" v="639" actId="207"/>
          <ac:spMkLst>
            <pc:docMk/>
            <pc:sldMk cId="2622452897" sldId="418"/>
            <ac:spMk id="14" creationId="{36631308-DDF5-AFFB-70A8-C0F47D7330C8}"/>
          </ac:spMkLst>
        </pc:spChg>
        <pc:spChg chg="add mod">
          <ac:chgData name="Geis, Lauren" userId="5bbaa5d3-891f-4283-a4d4-96784db4f05a" providerId="ADAL" clId="{7B76A15A-D293-4197-975B-FABF53BE268A}" dt="2025-04-18T21:32:32.439" v="643" actId="1076"/>
          <ac:spMkLst>
            <pc:docMk/>
            <pc:sldMk cId="2622452897" sldId="418"/>
            <ac:spMk id="15" creationId="{05AAA05B-E8FB-DC11-741A-516849E9147C}"/>
          </ac:spMkLst>
        </pc:spChg>
        <pc:spChg chg="add mod">
          <ac:chgData name="Geis, Lauren" userId="5bbaa5d3-891f-4283-a4d4-96784db4f05a" providerId="ADAL" clId="{7B76A15A-D293-4197-975B-FABF53BE268A}" dt="2025-04-18T21:32:43.663" v="649" actId="14100"/>
          <ac:spMkLst>
            <pc:docMk/>
            <pc:sldMk cId="2622452897" sldId="418"/>
            <ac:spMk id="16" creationId="{E8E07FCD-5200-1E58-A084-3DC2D6FA1A63}"/>
          </ac:spMkLst>
        </pc:spChg>
        <pc:spChg chg="add mod">
          <ac:chgData name="Geis, Lauren" userId="5bbaa5d3-891f-4283-a4d4-96784db4f05a" providerId="ADAL" clId="{7B76A15A-D293-4197-975B-FABF53BE268A}" dt="2025-04-18T21:32:52.388" v="652" actId="14100"/>
          <ac:spMkLst>
            <pc:docMk/>
            <pc:sldMk cId="2622452897" sldId="418"/>
            <ac:spMk id="17" creationId="{57DF1256-10F0-3CC4-92D0-A8F9971FA43F}"/>
          </ac:spMkLst>
        </pc:spChg>
        <pc:spChg chg="add mod">
          <ac:chgData name="Geis, Lauren" userId="5bbaa5d3-891f-4283-a4d4-96784db4f05a" providerId="ADAL" clId="{7B76A15A-D293-4197-975B-FABF53BE268A}" dt="2025-04-18T21:32:59.007" v="654" actId="1076"/>
          <ac:spMkLst>
            <pc:docMk/>
            <pc:sldMk cId="2622452897" sldId="418"/>
            <ac:spMk id="18" creationId="{012F1C26-3834-7F06-EA7E-738D020A3205}"/>
          </ac:spMkLst>
        </pc:spChg>
        <pc:spChg chg="add mod">
          <ac:chgData name="Geis, Lauren" userId="5bbaa5d3-891f-4283-a4d4-96784db4f05a" providerId="ADAL" clId="{7B76A15A-D293-4197-975B-FABF53BE268A}" dt="2025-04-18T21:33:05.315" v="657" actId="14100"/>
          <ac:spMkLst>
            <pc:docMk/>
            <pc:sldMk cId="2622452897" sldId="418"/>
            <ac:spMk id="19" creationId="{20A3EC13-C7C3-A3D7-E28D-26405572FC5A}"/>
          </ac:spMkLst>
        </pc:spChg>
        <pc:graphicFrameChg chg="add mod modGraphic">
          <ac:chgData name="Geis, Lauren" userId="5bbaa5d3-891f-4283-a4d4-96784db4f05a" providerId="ADAL" clId="{7B76A15A-D293-4197-975B-FABF53BE268A}" dt="2025-04-18T20:32:06.684" v="463" actId="207"/>
          <ac:graphicFrameMkLst>
            <pc:docMk/>
            <pc:sldMk cId="2622452897" sldId="418"/>
            <ac:graphicFrameMk id="3" creationId="{CEB11319-056F-8FE6-CAB9-061DCE3FC5C6}"/>
          </ac:graphicFrameMkLst>
        </pc:graphicFrameChg>
      </pc:sldChg>
      <pc:sldChg chg="modSp add mod ord">
        <pc:chgData name="Geis, Lauren" userId="5bbaa5d3-891f-4283-a4d4-96784db4f05a" providerId="ADAL" clId="{7B76A15A-D293-4197-975B-FABF53BE268A}" dt="2025-04-18T20:36:46.074" v="541" actId="20577"/>
        <pc:sldMkLst>
          <pc:docMk/>
          <pc:sldMk cId="673310539" sldId="419"/>
        </pc:sldMkLst>
        <pc:spChg chg="mod">
          <ac:chgData name="Geis, Lauren" userId="5bbaa5d3-891f-4283-a4d4-96784db4f05a" providerId="ADAL" clId="{7B76A15A-D293-4197-975B-FABF53BE268A}" dt="2025-04-18T20:36:46.074" v="541" actId="20577"/>
          <ac:spMkLst>
            <pc:docMk/>
            <pc:sldMk cId="673310539" sldId="419"/>
            <ac:spMk id="4" creationId="{804827BC-1867-4AEF-8917-48108BFA283D}"/>
          </ac:spMkLst>
        </pc:spChg>
        <pc:spChg chg="mod">
          <ac:chgData name="Geis, Lauren" userId="5bbaa5d3-891f-4283-a4d4-96784db4f05a" providerId="ADAL" clId="{7B76A15A-D293-4197-975B-FABF53BE268A}" dt="2025-04-18T20:36:06.066" v="519" actId="14100"/>
          <ac:spMkLst>
            <pc:docMk/>
            <pc:sldMk cId="673310539" sldId="419"/>
            <ac:spMk id="20" creationId="{4A642F3E-3C03-4E20-ABCA-E003162FC000}"/>
          </ac:spMkLst>
        </pc:spChg>
        <pc:spChg chg="mod">
          <ac:chgData name="Geis, Lauren" userId="5bbaa5d3-891f-4283-a4d4-96784db4f05a" providerId="ADAL" clId="{7B76A15A-D293-4197-975B-FABF53BE268A}" dt="2025-04-18T20:36:11.811" v="521" actId="20577"/>
          <ac:spMkLst>
            <pc:docMk/>
            <pc:sldMk cId="673310539" sldId="419"/>
            <ac:spMk id="21" creationId="{77D8C714-BC59-4848-A254-B9834EBACE42}"/>
          </ac:spMkLst>
        </pc:spChg>
      </pc:sldChg>
      <pc:sldChg chg="addSp delSp modSp add del mod">
        <pc:chgData name="Geis, Lauren" userId="5bbaa5d3-891f-4283-a4d4-96784db4f05a" providerId="ADAL" clId="{7B76A15A-D293-4197-975B-FABF53BE268A}" dt="2025-04-18T20:40:14.730" v="561" actId="2696"/>
        <pc:sldMkLst>
          <pc:docMk/>
          <pc:sldMk cId="267300369" sldId="420"/>
        </pc:sldMkLst>
      </pc:sldChg>
      <pc:sldChg chg="add del">
        <pc:chgData name="Geis, Lauren" userId="5bbaa5d3-891f-4283-a4d4-96784db4f05a" providerId="ADAL" clId="{7B76A15A-D293-4197-975B-FABF53BE268A}" dt="2025-04-18T20:40:36.500" v="563" actId="2696"/>
        <pc:sldMkLst>
          <pc:docMk/>
          <pc:sldMk cId="1243807833" sldId="421"/>
        </pc:sldMkLst>
      </pc:sldChg>
      <pc:sldChg chg="add del">
        <pc:chgData name="Geis, Lauren" userId="5bbaa5d3-891f-4283-a4d4-96784db4f05a" providerId="ADAL" clId="{7B76A15A-D293-4197-975B-FABF53BE268A}" dt="2025-04-18T20:40:17.590" v="562" actId="2696"/>
        <pc:sldMkLst>
          <pc:docMk/>
          <pc:sldMk cId="2556702665" sldId="422"/>
        </pc:sldMkLst>
      </pc:sldChg>
      <pc:sldChg chg="add del">
        <pc:chgData name="Geis, Lauren" userId="5bbaa5d3-891f-4283-a4d4-96784db4f05a" providerId="ADAL" clId="{7B76A15A-D293-4197-975B-FABF53BE268A}" dt="2025-04-18T20:36:36.201" v="533" actId="2696"/>
        <pc:sldMkLst>
          <pc:docMk/>
          <pc:sldMk cId="2723601203" sldId="422"/>
        </pc:sldMkLst>
      </pc:sldChg>
      <pc:sldChg chg="addSp delSp modSp add mod ord setBg modAnim">
        <pc:chgData name="Geis, Lauren" userId="5bbaa5d3-891f-4283-a4d4-96784db4f05a" providerId="ADAL" clId="{7B76A15A-D293-4197-975B-FABF53BE268A}" dt="2025-04-18T21:51:24.731" v="892"/>
        <pc:sldMkLst>
          <pc:docMk/>
          <pc:sldMk cId="617453865" sldId="423"/>
        </pc:sldMkLst>
        <pc:spChg chg="add mod">
          <ac:chgData name="Geis, Lauren" userId="5bbaa5d3-891f-4283-a4d4-96784db4f05a" providerId="ADAL" clId="{7B76A15A-D293-4197-975B-FABF53BE268A}" dt="2025-04-18T21:48:45.827" v="838" actId="207"/>
          <ac:spMkLst>
            <pc:docMk/>
            <pc:sldMk cId="617453865" sldId="423"/>
            <ac:spMk id="5" creationId="{DB9D8358-382A-5D24-E4D5-527A39BE88AE}"/>
          </ac:spMkLst>
        </pc:spChg>
        <pc:spChg chg="add mod">
          <ac:chgData name="Geis, Lauren" userId="5bbaa5d3-891f-4283-a4d4-96784db4f05a" providerId="ADAL" clId="{7B76A15A-D293-4197-975B-FABF53BE268A}" dt="2025-04-18T21:49:21.062" v="851" actId="1076"/>
          <ac:spMkLst>
            <pc:docMk/>
            <pc:sldMk cId="617453865" sldId="423"/>
            <ac:spMk id="6" creationId="{B5D129EF-A6ED-AB5E-9F29-206CD4C79DBF}"/>
          </ac:spMkLst>
        </pc:spChg>
        <pc:spChg chg="add mod">
          <ac:chgData name="Geis, Lauren" userId="5bbaa5d3-891f-4283-a4d4-96784db4f05a" providerId="ADAL" clId="{7B76A15A-D293-4197-975B-FABF53BE268A}" dt="2025-04-18T21:49:44.287" v="860" actId="403"/>
          <ac:spMkLst>
            <pc:docMk/>
            <pc:sldMk cId="617453865" sldId="423"/>
            <ac:spMk id="7" creationId="{ED552C16-C56B-98FA-6A72-828E1ADABA07}"/>
          </ac:spMkLst>
        </pc:spChg>
        <pc:spChg chg="add mod">
          <ac:chgData name="Geis, Lauren" userId="5bbaa5d3-891f-4283-a4d4-96784db4f05a" providerId="ADAL" clId="{7B76A15A-D293-4197-975B-FABF53BE268A}" dt="2025-04-18T21:50:06.421" v="869" actId="404"/>
          <ac:spMkLst>
            <pc:docMk/>
            <pc:sldMk cId="617453865" sldId="423"/>
            <ac:spMk id="8" creationId="{AB4ED45B-056C-8851-DCEF-F876DCD19331}"/>
          </ac:spMkLst>
        </pc:spChg>
        <pc:spChg chg="add">
          <ac:chgData name="Geis, Lauren" userId="5bbaa5d3-891f-4283-a4d4-96784db4f05a" providerId="ADAL" clId="{7B76A15A-D293-4197-975B-FABF53BE268A}" dt="2025-04-18T20:40:42.560" v="564" actId="26606"/>
          <ac:spMkLst>
            <pc:docMk/>
            <pc:sldMk cId="617453865" sldId="423"/>
            <ac:spMk id="9" creationId="{B6E6531A-0776-43BA-A852-5FB5C77534D5}"/>
          </ac:spMkLst>
        </pc:spChg>
        <pc:spChg chg="add mod">
          <ac:chgData name="Geis, Lauren" userId="5bbaa5d3-891f-4283-a4d4-96784db4f05a" providerId="ADAL" clId="{7B76A15A-D293-4197-975B-FABF53BE268A}" dt="2025-04-18T21:50:28.144" v="880" actId="1076"/>
          <ac:spMkLst>
            <pc:docMk/>
            <pc:sldMk cId="617453865" sldId="423"/>
            <ac:spMk id="10" creationId="{FD016E15-0688-BC4D-34AE-43E65F64185B}"/>
          </ac:spMkLst>
        </pc:spChg>
        <pc:spChg chg="add">
          <ac:chgData name="Geis, Lauren" userId="5bbaa5d3-891f-4283-a4d4-96784db4f05a" providerId="ADAL" clId="{7B76A15A-D293-4197-975B-FABF53BE268A}" dt="2025-04-18T20:40:42.560" v="564" actId="26606"/>
          <ac:spMkLst>
            <pc:docMk/>
            <pc:sldMk cId="617453865" sldId="423"/>
            <ac:spMk id="11" creationId="{F8C5273F-2B84-46BF-A94F-1A20E13B3AA1}"/>
          </ac:spMkLst>
        </pc:spChg>
        <pc:spChg chg="add mod">
          <ac:chgData name="Geis, Lauren" userId="5bbaa5d3-891f-4283-a4d4-96784db4f05a" providerId="ADAL" clId="{7B76A15A-D293-4197-975B-FABF53BE268A}" dt="2025-04-18T21:50:43.091" v="886" actId="14100"/>
          <ac:spMkLst>
            <pc:docMk/>
            <pc:sldMk cId="617453865" sldId="423"/>
            <ac:spMk id="12" creationId="{D660843B-2A83-905B-5783-2A10E96AA078}"/>
          </ac:spMkLst>
        </pc:spChg>
        <pc:picChg chg="add mod modCrop">
          <ac:chgData name="Geis, Lauren" userId="5bbaa5d3-891f-4283-a4d4-96784db4f05a" providerId="ADAL" clId="{7B76A15A-D293-4197-975B-FABF53BE268A}" dt="2025-04-18T21:26:04.922" v="601" actId="14100"/>
          <ac:picMkLst>
            <pc:docMk/>
            <pc:sldMk cId="617453865" sldId="423"/>
            <ac:picMk id="4" creationId="{5E59B407-4151-FEDE-4DB8-4DD01912843E}"/>
          </ac:picMkLst>
        </pc:picChg>
      </pc:sldChg>
      <pc:sldChg chg="addSp modSp add mod modAnim">
        <pc:chgData name="Geis, Lauren" userId="5bbaa5d3-891f-4283-a4d4-96784db4f05a" providerId="ADAL" clId="{7B76A15A-D293-4197-975B-FABF53BE268A}" dt="2025-04-18T21:52:00.799" v="895"/>
        <pc:sldMkLst>
          <pc:docMk/>
          <pc:sldMk cId="3044597063" sldId="424"/>
        </pc:sldMkLst>
        <pc:picChg chg="add mod">
          <ac:chgData name="Geis, Lauren" userId="5bbaa5d3-891f-4283-a4d4-96784db4f05a" providerId="ADAL" clId="{7B76A15A-D293-4197-975B-FABF53BE268A}" dt="2025-04-18T21:40:07.641" v="713" actId="1076"/>
          <ac:picMkLst>
            <pc:docMk/>
            <pc:sldMk cId="3044597063" sldId="424"/>
            <ac:picMk id="3" creationId="{6B1F6126-1EA2-2AE3-36B6-DD5EBD0DE1EE}"/>
          </ac:picMkLst>
        </pc:picChg>
        <pc:picChg chg="add mod">
          <ac:chgData name="Geis, Lauren" userId="5bbaa5d3-891f-4283-a4d4-96784db4f05a" providerId="ADAL" clId="{7B76A15A-D293-4197-975B-FABF53BE268A}" dt="2025-04-18T21:40:10.384" v="714" actId="14100"/>
          <ac:picMkLst>
            <pc:docMk/>
            <pc:sldMk cId="3044597063" sldId="424"/>
            <ac:picMk id="5" creationId="{ED33B2A5-81A4-40B5-3533-361002014A67}"/>
          </ac:picMkLst>
        </pc:picChg>
      </pc:sldChg>
      <pc:sldChg chg="add mod modShow">
        <pc:chgData name="Geis, Lauren" userId="5bbaa5d3-891f-4283-a4d4-96784db4f05a" providerId="ADAL" clId="{7B76A15A-D293-4197-975B-FABF53BE268A}" dt="2025-04-21T01:28:25.131" v="898" actId="729"/>
        <pc:sldMkLst>
          <pc:docMk/>
          <pc:sldMk cId="2141314552" sldId="425"/>
        </pc:sldMkLst>
      </pc:sldChg>
      <pc:sldMasterChg chg="add addSldLayout">
        <pc:chgData name="Geis, Lauren" userId="5bbaa5d3-891f-4283-a4d4-96784db4f05a" providerId="ADAL" clId="{7B76A15A-D293-4197-975B-FABF53BE268A}" dt="2025-04-18T20:35:49.235" v="516" actId="27028"/>
        <pc:sldMasterMkLst>
          <pc:docMk/>
          <pc:sldMasterMk cId="3433662172" sldId="2147483662"/>
        </pc:sldMasterMkLst>
        <pc:sldLayoutChg chg="add">
          <pc:chgData name="Geis, Lauren" userId="5bbaa5d3-891f-4283-a4d4-96784db4f05a" providerId="ADAL" clId="{7B76A15A-D293-4197-975B-FABF53BE268A}" dt="2025-04-18T20:35:49.235" v="516" actId="27028"/>
          <pc:sldLayoutMkLst>
            <pc:docMk/>
            <pc:sldMasterMk cId="3433662172" sldId="2147483662"/>
            <pc:sldLayoutMk cId="1999402510" sldId="2147483665"/>
          </pc:sldLayoutMkLst>
        </pc:sldLayoutChg>
        <pc:sldLayoutChg chg="add">
          <pc:chgData name="Geis, Lauren" userId="5bbaa5d3-891f-4283-a4d4-96784db4f05a" providerId="ADAL" clId="{7B76A15A-D293-4197-975B-FABF53BE268A}" dt="2025-04-18T20:35:42.651" v="514" actId="27028"/>
          <pc:sldLayoutMkLst>
            <pc:docMk/>
            <pc:sldMasterMk cId="3433662172" sldId="2147483662"/>
            <pc:sldLayoutMk cId="796885844" sldId="2147483666"/>
          </pc:sldLayoutMkLst>
        </pc:sldLayoutChg>
      </pc:sldMasterChg>
      <pc:sldMasterChg chg="addSldLayout">
        <pc:chgData name="Geis, Lauren" userId="5bbaa5d3-891f-4283-a4d4-96784db4f05a" providerId="ADAL" clId="{7B76A15A-D293-4197-975B-FABF53BE268A}" dt="2025-04-18T20:35:32.519" v="512" actId="27028"/>
        <pc:sldMasterMkLst>
          <pc:docMk/>
          <pc:sldMasterMk cId="3533928779" sldId="2147483870"/>
        </pc:sldMasterMkLst>
        <pc:sldLayoutChg chg="add">
          <pc:chgData name="Geis, Lauren" userId="5bbaa5d3-891f-4283-a4d4-96784db4f05a" providerId="ADAL" clId="{7B76A15A-D293-4197-975B-FABF53BE268A}" dt="2025-04-18T20:35:20.981" v="508" actId="27028"/>
          <pc:sldLayoutMkLst>
            <pc:docMk/>
            <pc:sldMasterMk cId="3533928779" sldId="2147483870"/>
            <pc:sldLayoutMk cId="3352465989" sldId="2147483882"/>
          </pc:sldLayoutMkLst>
        </pc:sldLayoutChg>
        <pc:sldLayoutChg chg="add">
          <pc:chgData name="Geis, Lauren" userId="5bbaa5d3-891f-4283-a4d4-96784db4f05a" providerId="ADAL" clId="{7B76A15A-D293-4197-975B-FABF53BE268A}" dt="2025-04-18T20:35:32.519" v="512" actId="27028"/>
          <pc:sldLayoutMkLst>
            <pc:docMk/>
            <pc:sldMasterMk cId="3533928779" sldId="2147483870"/>
            <pc:sldLayoutMk cId="3485426277" sldId="2147483883"/>
          </pc:sldLayoutMkLst>
        </pc:sldLayoutChg>
      </pc:sldMasterChg>
    </pc:docChg>
  </pc:docChgLst>
  <pc:docChgLst>
    <pc:chgData name="Siler, Heather Walker" userId="S::silerh00@students.ecu.edu::eee6b19a-496d-46a4-8f43-ff657359d800" providerId="AD" clId="Web-{AF320A14-E4C7-09A4-AA01-B9DE025F9DEF}"/>
    <pc:docChg chg="modSld">
      <pc:chgData name="Siler, Heather Walker" userId="S::silerh00@students.ecu.edu::eee6b19a-496d-46a4-8f43-ff657359d800" providerId="AD" clId="Web-{AF320A14-E4C7-09A4-AA01-B9DE025F9DEF}" dt="2025-04-21T21:50:05.917" v="0"/>
      <pc:docMkLst>
        <pc:docMk/>
      </pc:docMkLst>
      <pc:sldChg chg="mod modShow">
        <pc:chgData name="Siler, Heather Walker" userId="S::silerh00@students.ecu.edu::eee6b19a-496d-46a4-8f43-ff657359d800" providerId="AD" clId="Web-{AF320A14-E4C7-09A4-AA01-B9DE025F9DEF}" dt="2025-04-21T21:50:05.917" v="0"/>
        <pc:sldMkLst>
          <pc:docMk/>
          <pc:sldMk cId="2141314552" sldId="425"/>
        </pc:sldMkLst>
      </pc:sldChg>
    </pc:docChg>
  </pc:docChgLst>
  <pc:docChgLst>
    <pc:chgData name="Geis, Lauren" userId="5bbaa5d3-891f-4283-a4d4-96784db4f05a" providerId="ADAL" clId="{B9F1607A-1AD1-4054-B856-21822D253304}"/>
    <pc:docChg chg="undo custSel modSld">
      <pc:chgData name="Geis, Lauren" userId="5bbaa5d3-891f-4283-a4d4-96784db4f05a" providerId="ADAL" clId="{B9F1607A-1AD1-4054-B856-21822D253304}" dt="2025-04-21T22:09:01.728" v="119"/>
      <pc:docMkLst>
        <pc:docMk/>
      </pc:docMkLst>
      <pc:sldChg chg="modNotesTx">
        <pc:chgData name="Geis, Lauren" userId="5bbaa5d3-891f-4283-a4d4-96784db4f05a" providerId="ADAL" clId="{B9F1607A-1AD1-4054-B856-21822D253304}" dt="2025-04-21T22:09:01.728" v="119"/>
        <pc:sldMkLst>
          <pc:docMk/>
          <pc:sldMk cId="2182803241" sldId="382"/>
        </pc:sldMkLst>
      </pc:sldChg>
      <pc:sldChg chg="modSp mod modNotesTx">
        <pc:chgData name="Geis, Lauren" userId="5bbaa5d3-891f-4283-a4d4-96784db4f05a" providerId="ADAL" clId="{B9F1607A-1AD1-4054-B856-21822D253304}" dt="2025-04-21T22:08:53.551" v="117"/>
        <pc:sldMkLst>
          <pc:docMk/>
          <pc:sldMk cId="1675092871" sldId="397"/>
        </pc:sldMkLst>
        <pc:graphicFrameChg chg="mod modGraphic">
          <ac:chgData name="Geis, Lauren" userId="5bbaa5d3-891f-4283-a4d4-96784db4f05a" providerId="ADAL" clId="{B9F1607A-1AD1-4054-B856-21822D253304}" dt="2025-04-21T22:06:14.487" v="96"/>
          <ac:graphicFrameMkLst>
            <pc:docMk/>
            <pc:sldMk cId="1675092871" sldId="397"/>
            <ac:graphicFrameMk id="2" creationId="{26D82EF0-A40F-83ED-E974-D5E5D6F80EA2}"/>
          </ac:graphicFrameMkLst>
        </pc:graphicFrameChg>
      </pc:sldChg>
      <pc:sldChg chg="modNotesTx">
        <pc:chgData name="Geis, Lauren" userId="5bbaa5d3-891f-4283-a4d4-96784db4f05a" providerId="ADAL" clId="{B9F1607A-1AD1-4054-B856-21822D253304}" dt="2025-04-21T22:08:58.615" v="118"/>
        <pc:sldMkLst>
          <pc:docMk/>
          <pc:sldMk cId="396941368" sldId="398"/>
        </pc:sldMkLst>
      </pc:sldChg>
      <pc:sldChg chg="modNotesTx">
        <pc:chgData name="Geis, Lauren" userId="5bbaa5d3-891f-4283-a4d4-96784db4f05a" providerId="ADAL" clId="{B9F1607A-1AD1-4054-B856-21822D253304}" dt="2025-04-21T22:08:12.397" v="106"/>
        <pc:sldMkLst>
          <pc:docMk/>
          <pc:sldMk cId="769519230" sldId="404"/>
        </pc:sldMkLst>
      </pc:sldChg>
      <pc:sldChg chg="modNotesTx">
        <pc:chgData name="Geis, Lauren" userId="5bbaa5d3-891f-4283-a4d4-96784db4f05a" providerId="ADAL" clId="{B9F1607A-1AD1-4054-B856-21822D253304}" dt="2025-04-21T22:08:09.557" v="105"/>
        <pc:sldMkLst>
          <pc:docMk/>
          <pc:sldMk cId="1160567026" sldId="414"/>
        </pc:sldMkLst>
      </pc:sldChg>
      <pc:sldChg chg="modSp mod modNotesTx">
        <pc:chgData name="Geis, Lauren" userId="5bbaa5d3-891f-4283-a4d4-96784db4f05a" providerId="ADAL" clId="{B9F1607A-1AD1-4054-B856-21822D253304}" dt="2025-04-21T22:08:46.015" v="115"/>
        <pc:sldMkLst>
          <pc:docMk/>
          <pc:sldMk cId="1378607343" sldId="415"/>
        </pc:sldMkLst>
        <pc:spChg chg="mod">
          <ac:chgData name="Geis, Lauren" userId="5bbaa5d3-891f-4283-a4d4-96784db4f05a" providerId="ADAL" clId="{B9F1607A-1AD1-4054-B856-21822D253304}" dt="2025-04-21T21:58:49.095" v="9" actId="1076"/>
          <ac:spMkLst>
            <pc:docMk/>
            <pc:sldMk cId="1378607343" sldId="415"/>
            <ac:spMk id="8" creationId="{50BAC476-3BB4-05ED-6747-5531A18B9896}"/>
          </ac:spMkLst>
        </pc:spChg>
      </pc:sldChg>
      <pc:sldChg chg="addSp delSp modSp mod delAnim modAnim modNotesTx">
        <pc:chgData name="Geis, Lauren" userId="5bbaa5d3-891f-4283-a4d4-96784db4f05a" providerId="ADAL" clId="{B9F1607A-1AD1-4054-B856-21822D253304}" dt="2025-04-21T22:08:38.869" v="114" actId="20577"/>
        <pc:sldMkLst>
          <pc:docMk/>
          <pc:sldMk cId="2761924258" sldId="416"/>
        </pc:sldMkLst>
        <pc:spChg chg="add mod">
          <ac:chgData name="Geis, Lauren" userId="5bbaa5d3-891f-4283-a4d4-96784db4f05a" providerId="ADAL" clId="{B9F1607A-1AD1-4054-B856-21822D253304}" dt="2025-04-21T21:59:09.353" v="13" actId="1076"/>
          <ac:spMkLst>
            <pc:docMk/>
            <pc:sldMk cId="2761924258" sldId="416"/>
            <ac:spMk id="2" creationId="{3502C76E-33F3-6D32-D5AF-4A50FF20CD20}"/>
          </ac:spMkLst>
        </pc:spChg>
        <pc:spChg chg="del mod">
          <ac:chgData name="Geis, Lauren" userId="5bbaa5d3-891f-4283-a4d4-96784db4f05a" providerId="ADAL" clId="{B9F1607A-1AD1-4054-B856-21822D253304}" dt="2025-04-21T21:58:31.384" v="7" actId="478"/>
          <ac:spMkLst>
            <pc:docMk/>
            <pc:sldMk cId="2761924258" sldId="416"/>
            <ac:spMk id="8" creationId="{0EFB8307-6C3B-1E57-42E2-1548D978FA63}"/>
          </ac:spMkLst>
        </pc:spChg>
        <pc:spChg chg="del">
          <ac:chgData name="Geis, Lauren" userId="5bbaa5d3-891f-4283-a4d4-96784db4f05a" providerId="ADAL" clId="{B9F1607A-1AD1-4054-B856-21822D253304}" dt="2025-04-21T21:58:35.211" v="8" actId="478"/>
          <ac:spMkLst>
            <pc:docMk/>
            <pc:sldMk cId="2761924258" sldId="416"/>
            <ac:spMk id="14" creationId="{1D5C4154-82C5-0B09-644C-48D7ACB3CC13}"/>
          </ac:spMkLst>
        </pc:spChg>
        <pc:graphicFrameChg chg="mod">
          <ac:chgData name="Geis, Lauren" userId="5bbaa5d3-891f-4283-a4d4-96784db4f05a" providerId="ADAL" clId="{B9F1607A-1AD1-4054-B856-21822D253304}" dt="2025-04-21T21:58:25.100" v="6" actId="1076"/>
          <ac:graphicFrameMkLst>
            <pc:docMk/>
            <pc:sldMk cId="2761924258" sldId="416"/>
            <ac:graphicFrameMk id="3" creationId="{DB04B16A-FEDE-CCFB-53A6-05EFF6EA9C46}"/>
          </ac:graphicFrameMkLst>
        </pc:graphicFrameChg>
      </pc:sldChg>
      <pc:sldChg chg="modSp mod modNotesTx">
        <pc:chgData name="Geis, Lauren" userId="5bbaa5d3-891f-4283-a4d4-96784db4f05a" providerId="ADAL" clId="{B9F1607A-1AD1-4054-B856-21822D253304}" dt="2025-04-21T22:08:50.280" v="116"/>
        <pc:sldMkLst>
          <pc:docMk/>
          <pc:sldMk cId="2622452897" sldId="418"/>
        </pc:sldMkLst>
        <pc:spChg chg="mod">
          <ac:chgData name="Geis, Lauren" userId="5bbaa5d3-891f-4283-a4d4-96784db4f05a" providerId="ADAL" clId="{B9F1607A-1AD1-4054-B856-21822D253304}" dt="2025-04-21T21:58:55.817" v="10" actId="1076"/>
          <ac:spMkLst>
            <pc:docMk/>
            <pc:sldMk cId="2622452897" sldId="418"/>
            <ac:spMk id="8" creationId="{31A8592A-6F3C-7D8C-596B-F67991A3E6DB}"/>
          </ac:spMkLst>
        </pc:spChg>
      </pc:sldChg>
      <pc:sldChg chg="modNotesTx">
        <pc:chgData name="Geis, Lauren" userId="5bbaa5d3-891f-4283-a4d4-96784db4f05a" providerId="ADAL" clId="{B9F1607A-1AD1-4054-B856-21822D253304}" dt="2025-04-21T22:08:31.520" v="107"/>
        <pc:sldMkLst>
          <pc:docMk/>
          <pc:sldMk cId="673310539" sldId="419"/>
        </pc:sldMkLst>
      </pc:sldChg>
      <pc:sldChg chg="modNotesTx">
        <pc:chgData name="Geis, Lauren" userId="5bbaa5d3-891f-4283-a4d4-96784db4f05a" providerId="ADAL" clId="{B9F1607A-1AD1-4054-B856-21822D253304}" dt="2025-04-21T22:08:06.500" v="104"/>
        <pc:sldMkLst>
          <pc:docMk/>
          <pc:sldMk cId="3044597063" sldId="424"/>
        </pc:sldMkLst>
      </pc:sldChg>
      <pc:sldChg chg="modAnim modNotesTx">
        <pc:chgData name="Geis, Lauren" userId="5bbaa5d3-891f-4283-a4d4-96784db4f05a" providerId="ADAL" clId="{B9F1607A-1AD1-4054-B856-21822D253304}" dt="2025-04-21T22:08:00.972" v="103" actId="20577"/>
        <pc:sldMkLst>
          <pc:docMk/>
          <pc:sldMk cId="2141314552" sldId="425"/>
        </pc:sldMkLst>
      </pc:sldChg>
    </pc:docChg>
  </pc:docChgLst>
  <pc:docChgLst>
    <pc:chgData name="Clark, Hannah" userId="bd86e291-7d40-4fbf-ba77-72f20a2dd343" providerId="ADAL" clId="{D0F535AA-215D-4D9A-B45E-258A21789E7C}"/>
    <pc:docChg chg="custSel modSld">
      <pc:chgData name="Clark, Hannah" userId="bd86e291-7d40-4fbf-ba77-72f20a2dd343" providerId="ADAL" clId="{D0F535AA-215D-4D9A-B45E-258A21789E7C}" dt="2025-04-21T15:57:48.510" v="17" actId="14100"/>
      <pc:docMkLst>
        <pc:docMk/>
      </pc:docMkLst>
      <pc:sldChg chg="addSp delSp modSp mod setBg">
        <pc:chgData name="Clark, Hannah" userId="bd86e291-7d40-4fbf-ba77-72f20a2dd343" providerId="ADAL" clId="{D0F535AA-215D-4D9A-B45E-258A21789E7C}" dt="2025-04-21T15:57:48.510" v="17" actId="14100"/>
        <pc:sldMkLst>
          <pc:docMk/>
          <pc:sldMk cId="2141314552" sldId="425"/>
        </pc:sldMkLst>
        <pc:spChg chg="add del">
          <ac:chgData name="Clark, Hannah" userId="bd86e291-7d40-4fbf-ba77-72f20a2dd343" providerId="ADAL" clId="{D0F535AA-215D-4D9A-B45E-258A21789E7C}" dt="2025-04-21T15:57:35.624" v="12" actId="26606"/>
          <ac:spMkLst>
            <pc:docMk/>
            <pc:sldMk cId="2141314552" sldId="425"/>
            <ac:spMk id="10" creationId="{9CAC3D59-B18E-47AC-BAC4-6D40C9C4F02C}"/>
          </ac:spMkLst>
        </pc:spChg>
        <pc:spChg chg="add del">
          <ac:chgData name="Clark, Hannah" userId="bd86e291-7d40-4fbf-ba77-72f20a2dd343" providerId="ADAL" clId="{D0F535AA-215D-4D9A-B45E-258A21789E7C}" dt="2025-04-21T15:57:35.624" v="12" actId="26606"/>
          <ac:spMkLst>
            <pc:docMk/>
            <pc:sldMk cId="2141314552" sldId="425"/>
            <ac:spMk id="12" creationId="{60D0E55C-3C32-4FD2-A2F8-EEA12C285143}"/>
          </ac:spMkLst>
        </pc:spChg>
        <pc:spChg chg="add del">
          <ac:chgData name="Clark, Hannah" userId="bd86e291-7d40-4fbf-ba77-72f20a2dd343" providerId="ADAL" clId="{D0F535AA-215D-4D9A-B45E-258A21789E7C}" dt="2025-04-21T15:57:35.624" v="12" actId="26606"/>
          <ac:spMkLst>
            <pc:docMk/>
            <pc:sldMk cId="2141314552" sldId="425"/>
            <ac:spMk id="14" creationId="{81FEC21E-102D-426A-9A93-48E62F37838F}"/>
          </ac:spMkLst>
        </pc:spChg>
        <pc:picChg chg="add mod">
          <ac:chgData name="Clark, Hannah" userId="bd86e291-7d40-4fbf-ba77-72f20a2dd343" providerId="ADAL" clId="{D0F535AA-215D-4D9A-B45E-258A21789E7C}" dt="2025-04-21T15:57:41.390" v="14" actId="14100"/>
          <ac:picMkLst>
            <pc:docMk/>
            <pc:sldMk cId="2141314552" sldId="425"/>
            <ac:picMk id="3" creationId="{AB5F41A8-8153-57B6-57CC-BC1BA9FBA260}"/>
          </ac:picMkLst>
        </pc:picChg>
        <pc:picChg chg="add mod">
          <ac:chgData name="Clark, Hannah" userId="bd86e291-7d40-4fbf-ba77-72f20a2dd343" providerId="ADAL" clId="{D0F535AA-215D-4D9A-B45E-258A21789E7C}" dt="2025-04-21T15:57:48.510" v="17" actId="14100"/>
          <ac:picMkLst>
            <pc:docMk/>
            <pc:sldMk cId="2141314552" sldId="425"/>
            <ac:picMk id="5" creationId="{5A42C47B-69D6-C7FA-DCF5-0195D45A08D0}"/>
          </ac:picMkLst>
        </pc:picChg>
      </pc:sldChg>
    </pc:docChg>
  </pc:docChgLst>
  <pc:docChgLst>
    <pc:chgData name="Siler, Heather Walker" userId="S::silerh00@students.ecu.edu::eee6b19a-496d-46a4-8f43-ff657359d800" providerId="AD" clId="Web-{152E347A-C123-4A0A-027D-9DDBF0E6676B}"/>
    <pc:docChg chg="modSld">
      <pc:chgData name="Siler, Heather Walker" userId="S::silerh00@students.ecu.edu::eee6b19a-496d-46a4-8f43-ff657359d800" providerId="AD" clId="Web-{152E347A-C123-4A0A-027D-9DDBF0E6676B}" dt="2025-04-21T10:16:19.517" v="23"/>
      <pc:docMkLst>
        <pc:docMk/>
      </pc:docMkLst>
      <pc:sldChg chg="modNotes">
        <pc:chgData name="Siler, Heather Walker" userId="S::silerh00@students.ecu.edu::eee6b19a-496d-46a4-8f43-ff657359d800" providerId="AD" clId="Web-{152E347A-C123-4A0A-027D-9DDBF0E6676B}" dt="2025-04-21T10:15:06.843" v="3"/>
        <pc:sldMkLst>
          <pc:docMk/>
          <pc:sldMk cId="466565947" sldId="360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4:57.514" v="1"/>
        <pc:sldMkLst>
          <pc:docMk/>
          <pc:sldMk cId="2182803241" sldId="382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19.577" v="7"/>
        <pc:sldMkLst>
          <pc:docMk/>
          <pc:sldMk cId="1675092871" sldId="397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13.780" v="5"/>
        <pc:sldMkLst>
          <pc:docMk/>
          <pc:sldMk cId="396941368" sldId="398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46.375" v="17"/>
        <pc:sldMkLst>
          <pc:docMk/>
          <pc:sldMk cId="769519230" sldId="404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50.516" v="19"/>
        <pc:sldMkLst>
          <pc:docMk/>
          <pc:sldMk cId="1160567026" sldId="414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30.156" v="11"/>
        <pc:sldMkLst>
          <pc:docMk/>
          <pc:sldMk cId="1378607343" sldId="415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35.297" v="13"/>
        <pc:sldMkLst>
          <pc:docMk/>
          <pc:sldMk cId="2761924258" sldId="416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25.218" v="9"/>
        <pc:sldMkLst>
          <pc:docMk/>
          <pc:sldMk cId="2622452897" sldId="418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41.625" v="15"/>
        <pc:sldMkLst>
          <pc:docMk/>
          <pc:sldMk cId="617453865" sldId="423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5:55.438" v="21"/>
        <pc:sldMkLst>
          <pc:docMk/>
          <pc:sldMk cId="3044597063" sldId="424"/>
        </pc:sldMkLst>
      </pc:sldChg>
      <pc:sldChg chg="modNotes">
        <pc:chgData name="Siler, Heather Walker" userId="S::silerh00@students.ecu.edu::eee6b19a-496d-46a4-8f43-ff657359d800" providerId="AD" clId="Web-{152E347A-C123-4A0A-027D-9DDBF0E6676B}" dt="2025-04-21T10:16:19.517" v="23"/>
        <pc:sldMkLst>
          <pc:docMk/>
          <pc:sldMk cId="2141314552" sldId="42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F5428-FBDE-4979-AF9F-157D29EAD8C2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C21DCF2-47A2-4C64-BBBC-C317A34F821D}">
      <dgm:prSet phldrT="[Text]" custT="1"/>
      <dgm:spPr/>
      <dgm:t>
        <a:bodyPr/>
        <a:lstStyle/>
        <a:p>
          <a:r>
            <a:rPr lang="en-US" sz="4000" dirty="0"/>
            <a:t>Migration Plan</a:t>
          </a:r>
        </a:p>
      </dgm:t>
    </dgm:pt>
    <dgm:pt modelId="{25E32319-2810-493F-9314-B4F857B067D5}" type="parTrans" cxnId="{995A2A8C-E01A-4954-93AC-899B466FE992}">
      <dgm:prSet/>
      <dgm:spPr/>
      <dgm:t>
        <a:bodyPr/>
        <a:lstStyle/>
        <a:p>
          <a:endParaRPr lang="en-US"/>
        </a:p>
      </dgm:t>
    </dgm:pt>
    <dgm:pt modelId="{D2D8520B-8555-48F4-A81F-ECB830821C44}" type="sibTrans" cxnId="{995A2A8C-E01A-4954-93AC-899B466FE992}">
      <dgm:prSet/>
      <dgm:spPr/>
      <dgm:t>
        <a:bodyPr/>
        <a:lstStyle/>
        <a:p>
          <a:endParaRPr lang="en-US"/>
        </a:p>
      </dgm:t>
    </dgm:pt>
    <dgm:pt modelId="{9E0F48DB-ADFB-4C91-AC67-C33BD5705541}">
      <dgm:prSet phldrT="[Text]" custT="1"/>
      <dgm:spPr/>
      <dgm:t>
        <a:bodyPr/>
        <a:lstStyle/>
        <a:p>
          <a:r>
            <a:rPr lang="en-US" sz="4000" dirty="0"/>
            <a:t>Sprint Highlights</a:t>
          </a:r>
        </a:p>
      </dgm:t>
    </dgm:pt>
    <dgm:pt modelId="{E20E893C-C62A-4F68-B3B6-E4A2D301E7A8}" type="parTrans" cxnId="{31FD2FEC-23C3-45B2-B701-0FEA9E520024}">
      <dgm:prSet/>
      <dgm:spPr/>
      <dgm:t>
        <a:bodyPr/>
        <a:lstStyle/>
        <a:p>
          <a:endParaRPr lang="en-US"/>
        </a:p>
      </dgm:t>
    </dgm:pt>
    <dgm:pt modelId="{20935E51-D369-4A17-9584-13A3F6AD7566}" type="sibTrans" cxnId="{31FD2FEC-23C3-45B2-B701-0FEA9E520024}">
      <dgm:prSet/>
      <dgm:spPr/>
      <dgm:t>
        <a:bodyPr/>
        <a:lstStyle/>
        <a:p>
          <a:endParaRPr lang="en-US"/>
        </a:p>
      </dgm:t>
    </dgm:pt>
    <dgm:pt modelId="{40794F6A-CB66-4EA0-A327-CA4D0B9FA256}">
      <dgm:prSet phldrT="[Text]" custT="1"/>
      <dgm:spPr/>
      <dgm:t>
        <a:bodyPr/>
        <a:lstStyle/>
        <a:p>
          <a:r>
            <a:rPr lang="en-US" sz="2400" dirty="0"/>
            <a:t>Business Readiness</a:t>
          </a:r>
        </a:p>
      </dgm:t>
    </dgm:pt>
    <dgm:pt modelId="{4F085B4A-4E35-4014-896D-CCD67C22D8A6}" type="parTrans" cxnId="{0A817176-69E1-4398-A70A-75A77ECC34C8}">
      <dgm:prSet/>
      <dgm:spPr/>
      <dgm:t>
        <a:bodyPr/>
        <a:lstStyle/>
        <a:p>
          <a:endParaRPr lang="en-US"/>
        </a:p>
      </dgm:t>
    </dgm:pt>
    <dgm:pt modelId="{8DBD3FFA-ABE3-4269-AEA9-42EEFCE3D323}" type="sibTrans" cxnId="{0A817176-69E1-4398-A70A-75A77ECC34C8}">
      <dgm:prSet/>
      <dgm:spPr/>
      <dgm:t>
        <a:bodyPr/>
        <a:lstStyle/>
        <a:p>
          <a:endParaRPr lang="en-US"/>
        </a:p>
      </dgm:t>
    </dgm:pt>
    <dgm:pt modelId="{81EDB777-B0B0-4983-9273-8FDC34EA50D0}">
      <dgm:prSet phldrT="[Text]" custT="1"/>
      <dgm:spPr/>
      <dgm:t>
        <a:bodyPr/>
        <a:lstStyle/>
        <a:p>
          <a:r>
            <a:rPr lang="en-US" sz="2400" dirty="0"/>
            <a:t>Technical Readiness</a:t>
          </a:r>
        </a:p>
      </dgm:t>
    </dgm:pt>
    <dgm:pt modelId="{06A80C0A-D1C8-4DA8-83BF-92F7E9FD3C8A}" type="parTrans" cxnId="{17CC1CBD-0D19-43A5-8317-D93AA431A0BD}">
      <dgm:prSet/>
      <dgm:spPr/>
      <dgm:t>
        <a:bodyPr/>
        <a:lstStyle/>
        <a:p>
          <a:endParaRPr lang="en-US"/>
        </a:p>
      </dgm:t>
    </dgm:pt>
    <dgm:pt modelId="{EA38D7ED-4F57-499A-BA03-13E1A2D31E3E}" type="sibTrans" cxnId="{17CC1CBD-0D19-43A5-8317-D93AA431A0BD}">
      <dgm:prSet/>
      <dgm:spPr/>
      <dgm:t>
        <a:bodyPr/>
        <a:lstStyle/>
        <a:p>
          <a:endParaRPr lang="en-US"/>
        </a:p>
      </dgm:t>
    </dgm:pt>
    <dgm:pt modelId="{7195C2DB-A9A0-466E-B56B-B17690F1FFF1}">
      <dgm:prSet phldrT="[Text]" custT="1"/>
      <dgm:spPr/>
      <dgm:t>
        <a:bodyPr/>
        <a:lstStyle/>
        <a:p>
          <a:r>
            <a:rPr lang="en-US" sz="2400" dirty="0"/>
            <a:t>People Readiness</a:t>
          </a:r>
        </a:p>
      </dgm:t>
    </dgm:pt>
    <dgm:pt modelId="{A6554BB0-F8A1-43FC-8074-F60D791042EE}" type="parTrans" cxnId="{ED1895AB-1EF5-4670-A0F2-DA14926F7408}">
      <dgm:prSet/>
      <dgm:spPr/>
      <dgm:t>
        <a:bodyPr/>
        <a:lstStyle/>
        <a:p>
          <a:endParaRPr lang="en-US"/>
        </a:p>
      </dgm:t>
    </dgm:pt>
    <dgm:pt modelId="{DFE3609E-C2E5-4DE1-B89E-AC830159A832}" type="sibTrans" cxnId="{ED1895AB-1EF5-4670-A0F2-DA14926F7408}">
      <dgm:prSet/>
      <dgm:spPr/>
      <dgm:t>
        <a:bodyPr/>
        <a:lstStyle/>
        <a:p>
          <a:endParaRPr lang="en-US"/>
        </a:p>
      </dgm:t>
    </dgm:pt>
    <dgm:pt modelId="{F13ACB37-7F93-4FF9-8BA9-590C67B90DFF}">
      <dgm:prSet phldrT="[Text]" custT="1"/>
      <dgm:spPr/>
      <dgm:t>
        <a:bodyPr/>
        <a:lstStyle/>
        <a:p>
          <a:r>
            <a:rPr lang="en-US" sz="2400" dirty="0"/>
            <a:t>Sprint Backlog</a:t>
          </a:r>
        </a:p>
      </dgm:t>
    </dgm:pt>
    <dgm:pt modelId="{99358610-878A-498A-8A36-B23586A3718A}" type="parTrans" cxnId="{96BAF947-0BBA-4C36-A741-28907BB4DBB4}">
      <dgm:prSet/>
      <dgm:spPr/>
      <dgm:t>
        <a:bodyPr/>
        <a:lstStyle/>
        <a:p>
          <a:endParaRPr lang="en-US"/>
        </a:p>
      </dgm:t>
    </dgm:pt>
    <dgm:pt modelId="{B9FDF750-2328-4698-9576-DAF8B5CDD024}" type="sibTrans" cxnId="{96BAF947-0BBA-4C36-A741-28907BB4DBB4}">
      <dgm:prSet/>
      <dgm:spPr/>
      <dgm:t>
        <a:bodyPr/>
        <a:lstStyle/>
        <a:p>
          <a:endParaRPr lang="en-US"/>
        </a:p>
      </dgm:t>
    </dgm:pt>
    <dgm:pt modelId="{A4F62AF9-A101-4584-AF67-B65C65CFB956}">
      <dgm:prSet phldrT="[Text]" custT="1"/>
      <dgm:spPr/>
      <dgm:t>
        <a:bodyPr/>
        <a:lstStyle/>
        <a:p>
          <a:r>
            <a:rPr lang="en-US" sz="2400" dirty="0"/>
            <a:t>Sprint Burndown</a:t>
          </a:r>
        </a:p>
      </dgm:t>
    </dgm:pt>
    <dgm:pt modelId="{58870017-702F-402A-ADE6-094AA48833B2}" type="parTrans" cxnId="{F50B27D2-A456-4213-86EB-5D472CBE919D}">
      <dgm:prSet/>
      <dgm:spPr/>
      <dgm:t>
        <a:bodyPr/>
        <a:lstStyle/>
        <a:p>
          <a:endParaRPr lang="en-US"/>
        </a:p>
      </dgm:t>
    </dgm:pt>
    <dgm:pt modelId="{DE54BB01-CE2D-4224-BA30-776E688997E0}" type="sibTrans" cxnId="{F50B27D2-A456-4213-86EB-5D472CBE919D}">
      <dgm:prSet/>
      <dgm:spPr/>
      <dgm:t>
        <a:bodyPr/>
        <a:lstStyle/>
        <a:p>
          <a:endParaRPr lang="en-US"/>
        </a:p>
      </dgm:t>
    </dgm:pt>
    <dgm:pt modelId="{E31B4B68-96BC-413F-B8A6-44FB21776B92}">
      <dgm:prSet phldrT="[Text]" custT="1"/>
      <dgm:spPr/>
      <dgm:t>
        <a:bodyPr/>
        <a:lstStyle/>
        <a:p>
          <a:r>
            <a:rPr lang="en-US" sz="2400" dirty="0"/>
            <a:t>Sprint PSPI</a:t>
          </a:r>
        </a:p>
      </dgm:t>
    </dgm:pt>
    <dgm:pt modelId="{975BA84A-49DD-462E-BFF9-0281682FB42A}" type="parTrans" cxnId="{F079285C-D878-4FFA-B0CB-349CF167108A}">
      <dgm:prSet/>
      <dgm:spPr/>
      <dgm:t>
        <a:bodyPr/>
        <a:lstStyle/>
        <a:p>
          <a:endParaRPr lang="en-US"/>
        </a:p>
      </dgm:t>
    </dgm:pt>
    <dgm:pt modelId="{44888CFD-4819-42E4-BC23-F883117E6A25}" type="sibTrans" cxnId="{F079285C-D878-4FFA-B0CB-349CF167108A}">
      <dgm:prSet/>
      <dgm:spPr/>
      <dgm:t>
        <a:bodyPr/>
        <a:lstStyle/>
        <a:p>
          <a:endParaRPr lang="en-US"/>
        </a:p>
      </dgm:t>
    </dgm:pt>
    <dgm:pt modelId="{8B2CD844-9BC2-4C03-A1CA-8BB949AECAE3}" type="pres">
      <dgm:prSet presAssocID="{2F0F5428-FBDE-4979-AF9F-157D29EAD8C2}" presName="vert0" presStyleCnt="0">
        <dgm:presLayoutVars>
          <dgm:dir/>
          <dgm:animOne val="branch"/>
          <dgm:animLvl val="lvl"/>
        </dgm:presLayoutVars>
      </dgm:prSet>
      <dgm:spPr/>
    </dgm:pt>
    <dgm:pt modelId="{05D9BA3C-3C05-4910-86BF-F26F2676CAA1}" type="pres">
      <dgm:prSet presAssocID="{4C21DCF2-47A2-4C64-BBBC-C317A34F821D}" presName="thickLine" presStyleLbl="alignNode1" presStyleIdx="0" presStyleCnt="2"/>
      <dgm:spPr/>
    </dgm:pt>
    <dgm:pt modelId="{5B717A0A-FCC6-46A1-A258-5BAA9A0D61D8}" type="pres">
      <dgm:prSet presAssocID="{4C21DCF2-47A2-4C64-BBBC-C317A34F821D}" presName="horz1" presStyleCnt="0"/>
      <dgm:spPr/>
    </dgm:pt>
    <dgm:pt modelId="{40C21186-C0C0-4680-B95F-9B6C89A47F78}" type="pres">
      <dgm:prSet presAssocID="{4C21DCF2-47A2-4C64-BBBC-C317A34F821D}" presName="tx1" presStyleLbl="revTx" presStyleIdx="0" presStyleCnt="8" custScaleX="317847" custScaleY="34235"/>
      <dgm:spPr/>
    </dgm:pt>
    <dgm:pt modelId="{7A559287-C099-435B-889B-AB47297F47B4}" type="pres">
      <dgm:prSet presAssocID="{4C21DCF2-47A2-4C64-BBBC-C317A34F821D}" presName="vert1" presStyleCnt="0"/>
      <dgm:spPr/>
    </dgm:pt>
    <dgm:pt modelId="{A9AB0C96-C9F4-45AE-BD46-3F3D5390E05B}" type="pres">
      <dgm:prSet presAssocID="{40794F6A-CB66-4EA0-A327-CA4D0B9FA256}" presName="vertSpace2a" presStyleCnt="0"/>
      <dgm:spPr/>
    </dgm:pt>
    <dgm:pt modelId="{FD50FCC4-7BD2-481E-AD30-BCBF61DD839A}" type="pres">
      <dgm:prSet presAssocID="{40794F6A-CB66-4EA0-A327-CA4D0B9FA256}" presName="horz2" presStyleCnt="0"/>
      <dgm:spPr/>
    </dgm:pt>
    <dgm:pt modelId="{DFCF83E3-454D-4214-B375-E033DF29B3FF}" type="pres">
      <dgm:prSet presAssocID="{40794F6A-CB66-4EA0-A327-CA4D0B9FA256}" presName="horzSpace2" presStyleCnt="0"/>
      <dgm:spPr/>
    </dgm:pt>
    <dgm:pt modelId="{1F41C2EB-82D0-4B4B-AF61-984B1F877C95}" type="pres">
      <dgm:prSet presAssocID="{40794F6A-CB66-4EA0-A327-CA4D0B9FA256}" presName="tx2" presStyleLbl="revTx" presStyleIdx="1" presStyleCnt="8"/>
      <dgm:spPr/>
    </dgm:pt>
    <dgm:pt modelId="{C62F919F-37CF-45D8-ADC9-E2E3B8FB9ED6}" type="pres">
      <dgm:prSet presAssocID="{40794F6A-CB66-4EA0-A327-CA4D0B9FA256}" presName="vert2" presStyleCnt="0"/>
      <dgm:spPr/>
    </dgm:pt>
    <dgm:pt modelId="{F03D7761-E16A-4763-A718-C96403B610EC}" type="pres">
      <dgm:prSet presAssocID="{40794F6A-CB66-4EA0-A327-CA4D0B9FA256}" presName="thinLine2b" presStyleLbl="callout" presStyleIdx="0" presStyleCnt="6"/>
      <dgm:spPr/>
    </dgm:pt>
    <dgm:pt modelId="{D68E8DB0-0440-4D01-9A51-820EF8566994}" type="pres">
      <dgm:prSet presAssocID="{40794F6A-CB66-4EA0-A327-CA4D0B9FA256}" presName="vertSpace2b" presStyleCnt="0"/>
      <dgm:spPr/>
    </dgm:pt>
    <dgm:pt modelId="{22719B99-69AD-4E52-A474-5241D7B8AEB9}" type="pres">
      <dgm:prSet presAssocID="{81EDB777-B0B0-4983-9273-8FDC34EA50D0}" presName="horz2" presStyleCnt="0"/>
      <dgm:spPr/>
    </dgm:pt>
    <dgm:pt modelId="{78AAE63B-2909-4935-B22D-FD318E7E9E66}" type="pres">
      <dgm:prSet presAssocID="{81EDB777-B0B0-4983-9273-8FDC34EA50D0}" presName="horzSpace2" presStyleCnt="0"/>
      <dgm:spPr/>
    </dgm:pt>
    <dgm:pt modelId="{E1994CF4-9BB2-4247-99A5-5390A4547A75}" type="pres">
      <dgm:prSet presAssocID="{81EDB777-B0B0-4983-9273-8FDC34EA50D0}" presName="tx2" presStyleLbl="revTx" presStyleIdx="2" presStyleCnt="8"/>
      <dgm:spPr/>
    </dgm:pt>
    <dgm:pt modelId="{D9C856ED-F2EA-440B-BD82-3F72D36713F8}" type="pres">
      <dgm:prSet presAssocID="{81EDB777-B0B0-4983-9273-8FDC34EA50D0}" presName="vert2" presStyleCnt="0"/>
      <dgm:spPr/>
    </dgm:pt>
    <dgm:pt modelId="{B61B6619-0E3F-4C9E-846E-50F654CB6FA1}" type="pres">
      <dgm:prSet presAssocID="{81EDB777-B0B0-4983-9273-8FDC34EA50D0}" presName="thinLine2b" presStyleLbl="callout" presStyleIdx="1" presStyleCnt="6"/>
      <dgm:spPr/>
    </dgm:pt>
    <dgm:pt modelId="{639EAD97-E222-4390-B160-2807E889DFC9}" type="pres">
      <dgm:prSet presAssocID="{81EDB777-B0B0-4983-9273-8FDC34EA50D0}" presName="vertSpace2b" presStyleCnt="0"/>
      <dgm:spPr/>
    </dgm:pt>
    <dgm:pt modelId="{5C8AE952-330B-4869-B8B4-CD9FF952F993}" type="pres">
      <dgm:prSet presAssocID="{7195C2DB-A9A0-466E-B56B-B17690F1FFF1}" presName="horz2" presStyleCnt="0"/>
      <dgm:spPr/>
    </dgm:pt>
    <dgm:pt modelId="{66B5AF93-B662-4DBA-8B33-7F6C6B095C56}" type="pres">
      <dgm:prSet presAssocID="{7195C2DB-A9A0-466E-B56B-B17690F1FFF1}" presName="horzSpace2" presStyleCnt="0"/>
      <dgm:spPr/>
    </dgm:pt>
    <dgm:pt modelId="{5C094CEB-716A-43FC-8412-76BB087809AE}" type="pres">
      <dgm:prSet presAssocID="{7195C2DB-A9A0-466E-B56B-B17690F1FFF1}" presName="tx2" presStyleLbl="revTx" presStyleIdx="3" presStyleCnt="8"/>
      <dgm:spPr/>
    </dgm:pt>
    <dgm:pt modelId="{7138B8E6-5A48-457B-B375-5E82F9F8428D}" type="pres">
      <dgm:prSet presAssocID="{7195C2DB-A9A0-466E-B56B-B17690F1FFF1}" presName="vert2" presStyleCnt="0"/>
      <dgm:spPr/>
    </dgm:pt>
    <dgm:pt modelId="{5BFBAF26-2E3E-41D1-9290-EFB641BD58CB}" type="pres">
      <dgm:prSet presAssocID="{7195C2DB-A9A0-466E-B56B-B17690F1FFF1}" presName="thinLine2b" presStyleLbl="callout" presStyleIdx="2" presStyleCnt="6"/>
      <dgm:spPr/>
    </dgm:pt>
    <dgm:pt modelId="{881D4E06-0070-4EB8-9833-46CE95C63B20}" type="pres">
      <dgm:prSet presAssocID="{7195C2DB-A9A0-466E-B56B-B17690F1FFF1}" presName="vertSpace2b" presStyleCnt="0"/>
      <dgm:spPr/>
    </dgm:pt>
    <dgm:pt modelId="{54023610-1F91-4F47-992F-1F81001D6E44}" type="pres">
      <dgm:prSet presAssocID="{9E0F48DB-ADFB-4C91-AC67-C33BD5705541}" presName="thickLine" presStyleLbl="alignNode1" presStyleIdx="1" presStyleCnt="2"/>
      <dgm:spPr/>
    </dgm:pt>
    <dgm:pt modelId="{C3D33652-ACE3-47B5-A0AD-670CF81634EB}" type="pres">
      <dgm:prSet presAssocID="{9E0F48DB-ADFB-4C91-AC67-C33BD5705541}" presName="horz1" presStyleCnt="0"/>
      <dgm:spPr/>
    </dgm:pt>
    <dgm:pt modelId="{15440CB5-BDAA-494F-B0E6-8BCAFB30505A}" type="pres">
      <dgm:prSet presAssocID="{9E0F48DB-ADFB-4C91-AC67-C33BD5705541}" presName="tx1" presStyleLbl="revTx" presStyleIdx="4" presStyleCnt="8" custScaleX="318892"/>
      <dgm:spPr/>
    </dgm:pt>
    <dgm:pt modelId="{9FC6D3EC-BA32-46C4-90A6-852B1F08D676}" type="pres">
      <dgm:prSet presAssocID="{9E0F48DB-ADFB-4C91-AC67-C33BD5705541}" presName="vert1" presStyleCnt="0"/>
      <dgm:spPr/>
    </dgm:pt>
    <dgm:pt modelId="{07A4698D-3B49-4520-8A96-E5E69A17D89A}" type="pres">
      <dgm:prSet presAssocID="{F13ACB37-7F93-4FF9-8BA9-590C67B90DFF}" presName="vertSpace2a" presStyleCnt="0"/>
      <dgm:spPr/>
    </dgm:pt>
    <dgm:pt modelId="{01BE8C86-D01D-4853-959D-E93F2D25146B}" type="pres">
      <dgm:prSet presAssocID="{F13ACB37-7F93-4FF9-8BA9-590C67B90DFF}" presName="horz2" presStyleCnt="0"/>
      <dgm:spPr/>
    </dgm:pt>
    <dgm:pt modelId="{DD780A5F-A7C3-4A33-98CA-51B0C5056F41}" type="pres">
      <dgm:prSet presAssocID="{F13ACB37-7F93-4FF9-8BA9-590C67B90DFF}" presName="horzSpace2" presStyleCnt="0"/>
      <dgm:spPr/>
    </dgm:pt>
    <dgm:pt modelId="{A9742F8B-40C7-46AC-85D4-8B4F36EDBD17}" type="pres">
      <dgm:prSet presAssocID="{F13ACB37-7F93-4FF9-8BA9-590C67B90DFF}" presName="tx2" presStyleLbl="revTx" presStyleIdx="5" presStyleCnt="8"/>
      <dgm:spPr/>
    </dgm:pt>
    <dgm:pt modelId="{CFAAD706-633F-4C15-81ED-F12057EDFB9F}" type="pres">
      <dgm:prSet presAssocID="{F13ACB37-7F93-4FF9-8BA9-590C67B90DFF}" presName="vert2" presStyleCnt="0"/>
      <dgm:spPr/>
    </dgm:pt>
    <dgm:pt modelId="{E8EB7818-0D21-4436-BFFE-9905A1AB11BD}" type="pres">
      <dgm:prSet presAssocID="{F13ACB37-7F93-4FF9-8BA9-590C67B90DFF}" presName="thinLine2b" presStyleLbl="callout" presStyleIdx="3" presStyleCnt="6"/>
      <dgm:spPr/>
    </dgm:pt>
    <dgm:pt modelId="{A374B581-C9D6-47BA-9AA2-8DBD3D0DA96A}" type="pres">
      <dgm:prSet presAssocID="{F13ACB37-7F93-4FF9-8BA9-590C67B90DFF}" presName="vertSpace2b" presStyleCnt="0"/>
      <dgm:spPr/>
    </dgm:pt>
    <dgm:pt modelId="{A5AE65D7-DD82-472F-AE0C-140A6060582F}" type="pres">
      <dgm:prSet presAssocID="{A4F62AF9-A101-4584-AF67-B65C65CFB956}" presName="horz2" presStyleCnt="0"/>
      <dgm:spPr/>
    </dgm:pt>
    <dgm:pt modelId="{FDCAA3B7-4118-4121-A569-1495BA88D497}" type="pres">
      <dgm:prSet presAssocID="{A4F62AF9-A101-4584-AF67-B65C65CFB956}" presName="horzSpace2" presStyleCnt="0"/>
      <dgm:spPr/>
    </dgm:pt>
    <dgm:pt modelId="{7749CB35-3864-497C-8A1B-FA9608129A76}" type="pres">
      <dgm:prSet presAssocID="{A4F62AF9-A101-4584-AF67-B65C65CFB956}" presName="tx2" presStyleLbl="revTx" presStyleIdx="6" presStyleCnt="8"/>
      <dgm:spPr/>
    </dgm:pt>
    <dgm:pt modelId="{4A1A818C-C2DE-4984-B03F-662288B31B12}" type="pres">
      <dgm:prSet presAssocID="{A4F62AF9-A101-4584-AF67-B65C65CFB956}" presName="vert2" presStyleCnt="0"/>
      <dgm:spPr/>
    </dgm:pt>
    <dgm:pt modelId="{EC102289-F894-4271-BF61-533C52C83C95}" type="pres">
      <dgm:prSet presAssocID="{A4F62AF9-A101-4584-AF67-B65C65CFB956}" presName="thinLine2b" presStyleLbl="callout" presStyleIdx="4" presStyleCnt="6"/>
      <dgm:spPr/>
    </dgm:pt>
    <dgm:pt modelId="{679CC20A-7837-41AD-B48B-10C1995A3B63}" type="pres">
      <dgm:prSet presAssocID="{A4F62AF9-A101-4584-AF67-B65C65CFB956}" presName="vertSpace2b" presStyleCnt="0"/>
      <dgm:spPr/>
    </dgm:pt>
    <dgm:pt modelId="{188D4A5D-CC41-4DEC-ABEE-8E5084704AE6}" type="pres">
      <dgm:prSet presAssocID="{E31B4B68-96BC-413F-B8A6-44FB21776B92}" presName="horz2" presStyleCnt="0"/>
      <dgm:spPr/>
    </dgm:pt>
    <dgm:pt modelId="{0FDFEDC9-68EF-4265-8959-2B67ADC7D337}" type="pres">
      <dgm:prSet presAssocID="{E31B4B68-96BC-413F-B8A6-44FB21776B92}" presName="horzSpace2" presStyleCnt="0"/>
      <dgm:spPr/>
    </dgm:pt>
    <dgm:pt modelId="{06EE6589-BCAD-42D0-9172-2031D650B809}" type="pres">
      <dgm:prSet presAssocID="{E31B4B68-96BC-413F-B8A6-44FB21776B92}" presName="tx2" presStyleLbl="revTx" presStyleIdx="7" presStyleCnt="8"/>
      <dgm:spPr/>
    </dgm:pt>
    <dgm:pt modelId="{935349FC-B3AF-4782-9C22-3252721D56BC}" type="pres">
      <dgm:prSet presAssocID="{E31B4B68-96BC-413F-B8A6-44FB21776B92}" presName="vert2" presStyleCnt="0"/>
      <dgm:spPr/>
    </dgm:pt>
    <dgm:pt modelId="{04414EC7-63F6-4AA2-87F2-922A8D3A0243}" type="pres">
      <dgm:prSet presAssocID="{E31B4B68-96BC-413F-B8A6-44FB21776B92}" presName="thinLine2b" presStyleLbl="callout" presStyleIdx="5" presStyleCnt="6"/>
      <dgm:spPr/>
    </dgm:pt>
    <dgm:pt modelId="{6D565A8E-7C33-41CF-A79A-926197D58DF5}" type="pres">
      <dgm:prSet presAssocID="{E31B4B68-96BC-413F-B8A6-44FB21776B92}" presName="vertSpace2b" presStyleCnt="0"/>
      <dgm:spPr/>
    </dgm:pt>
  </dgm:ptLst>
  <dgm:cxnLst>
    <dgm:cxn modelId="{B348793E-8933-4AAD-B4AB-3DD2D48D9A22}" type="presOf" srcId="{4C21DCF2-47A2-4C64-BBBC-C317A34F821D}" destId="{40C21186-C0C0-4680-B95F-9B6C89A47F78}" srcOrd="0" destOrd="0" presId="urn:microsoft.com/office/officeart/2008/layout/LinedList"/>
    <dgm:cxn modelId="{F079285C-D878-4FFA-B0CB-349CF167108A}" srcId="{9E0F48DB-ADFB-4C91-AC67-C33BD5705541}" destId="{E31B4B68-96BC-413F-B8A6-44FB21776B92}" srcOrd="2" destOrd="0" parTransId="{975BA84A-49DD-462E-BFF9-0281682FB42A}" sibTransId="{44888CFD-4819-42E4-BC23-F883117E6A25}"/>
    <dgm:cxn modelId="{D8C63F45-F7BE-48E8-A1ED-DA85A39DC9F0}" type="presOf" srcId="{E31B4B68-96BC-413F-B8A6-44FB21776B92}" destId="{06EE6589-BCAD-42D0-9172-2031D650B809}" srcOrd="0" destOrd="0" presId="urn:microsoft.com/office/officeart/2008/layout/LinedList"/>
    <dgm:cxn modelId="{B510FA45-DB05-4B67-90F2-440FFAB0919D}" type="presOf" srcId="{81EDB777-B0B0-4983-9273-8FDC34EA50D0}" destId="{E1994CF4-9BB2-4247-99A5-5390A4547A75}" srcOrd="0" destOrd="0" presId="urn:microsoft.com/office/officeart/2008/layout/LinedList"/>
    <dgm:cxn modelId="{E6BDCC67-10A1-4CAF-B517-85D622927795}" type="presOf" srcId="{F13ACB37-7F93-4FF9-8BA9-590C67B90DFF}" destId="{A9742F8B-40C7-46AC-85D4-8B4F36EDBD17}" srcOrd="0" destOrd="0" presId="urn:microsoft.com/office/officeart/2008/layout/LinedList"/>
    <dgm:cxn modelId="{96BAF947-0BBA-4C36-A741-28907BB4DBB4}" srcId="{9E0F48DB-ADFB-4C91-AC67-C33BD5705541}" destId="{F13ACB37-7F93-4FF9-8BA9-590C67B90DFF}" srcOrd="0" destOrd="0" parTransId="{99358610-878A-498A-8A36-B23586A3718A}" sibTransId="{B9FDF750-2328-4698-9576-DAF8B5CDD024}"/>
    <dgm:cxn modelId="{00B8B250-8CD8-4734-AE52-960F2D877555}" type="presOf" srcId="{40794F6A-CB66-4EA0-A327-CA4D0B9FA256}" destId="{1F41C2EB-82D0-4B4B-AF61-984B1F877C95}" srcOrd="0" destOrd="0" presId="urn:microsoft.com/office/officeart/2008/layout/LinedList"/>
    <dgm:cxn modelId="{0A817176-69E1-4398-A70A-75A77ECC34C8}" srcId="{4C21DCF2-47A2-4C64-BBBC-C317A34F821D}" destId="{40794F6A-CB66-4EA0-A327-CA4D0B9FA256}" srcOrd="0" destOrd="0" parTransId="{4F085B4A-4E35-4014-896D-CCD67C22D8A6}" sibTransId="{8DBD3FFA-ABE3-4269-AEA9-42EEFCE3D323}"/>
    <dgm:cxn modelId="{995A2A8C-E01A-4954-93AC-899B466FE992}" srcId="{2F0F5428-FBDE-4979-AF9F-157D29EAD8C2}" destId="{4C21DCF2-47A2-4C64-BBBC-C317A34F821D}" srcOrd="0" destOrd="0" parTransId="{25E32319-2810-493F-9314-B4F857B067D5}" sibTransId="{D2D8520B-8555-48F4-A81F-ECB830821C44}"/>
    <dgm:cxn modelId="{ED1895AB-1EF5-4670-A0F2-DA14926F7408}" srcId="{4C21DCF2-47A2-4C64-BBBC-C317A34F821D}" destId="{7195C2DB-A9A0-466E-B56B-B17690F1FFF1}" srcOrd="2" destOrd="0" parTransId="{A6554BB0-F8A1-43FC-8074-F60D791042EE}" sibTransId="{DFE3609E-C2E5-4DE1-B89E-AC830159A832}"/>
    <dgm:cxn modelId="{BB751EB4-5C93-47F6-9A85-AB6E5E1C38A3}" type="presOf" srcId="{7195C2DB-A9A0-466E-B56B-B17690F1FFF1}" destId="{5C094CEB-716A-43FC-8412-76BB087809AE}" srcOrd="0" destOrd="0" presId="urn:microsoft.com/office/officeart/2008/layout/LinedList"/>
    <dgm:cxn modelId="{17CC1CBD-0D19-43A5-8317-D93AA431A0BD}" srcId="{4C21DCF2-47A2-4C64-BBBC-C317A34F821D}" destId="{81EDB777-B0B0-4983-9273-8FDC34EA50D0}" srcOrd="1" destOrd="0" parTransId="{06A80C0A-D1C8-4DA8-83BF-92F7E9FD3C8A}" sibTransId="{EA38D7ED-4F57-499A-BA03-13E1A2D31E3E}"/>
    <dgm:cxn modelId="{D2231DCA-D881-4922-8D4B-45205318D94F}" type="presOf" srcId="{2F0F5428-FBDE-4979-AF9F-157D29EAD8C2}" destId="{8B2CD844-9BC2-4C03-A1CA-8BB949AECAE3}" srcOrd="0" destOrd="0" presId="urn:microsoft.com/office/officeart/2008/layout/LinedList"/>
    <dgm:cxn modelId="{F50B27D2-A456-4213-86EB-5D472CBE919D}" srcId="{9E0F48DB-ADFB-4C91-AC67-C33BD5705541}" destId="{A4F62AF9-A101-4584-AF67-B65C65CFB956}" srcOrd="1" destOrd="0" parTransId="{58870017-702F-402A-ADE6-094AA48833B2}" sibTransId="{DE54BB01-CE2D-4224-BA30-776E688997E0}"/>
    <dgm:cxn modelId="{E61E91DD-51CE-4C11-9422-E59305DCC509}" type="presOf" srcId="{A4F62AF9-A101-4584-AF67-B65C65CFB956}" destId="{7749CB35-3864-497C-8A1B-FA9608129A76}" srcOrd="0" destOrd="0" presId="urn:microsoft.com/office/officeart/2008/layout/LinedList"/>
    <dgm:cxn modelId="{31FD2FEC-23C3-45B2-B701-0FEA9E520024}" srcId="{2F0F5428-FBDE-4979-AF9F-157D29EAD8C2}" destId="{9E0F48DB-ADFB-4C91-AC67-C33BD5705541}" srcOrd="1" destOrd="0" parTransId="{E20E893C-C62A-4F68-B3B6-E4A2D301E7A8}" sibTransId="{20935E51-D369-4A17-9584-13A3F6AD7566}"/>
    <dgm:cxn modelId="{DED822FB-9468-4426-BC5C-B366A873024F}" type="presOf" srcId="{9E0F48DB-ADFB-4C91-AC67-C33BD5705541}" destId="{15440CB5-BDAA-494F-B0E6-8BCAFB30505A}" srcOrd="0" destOrd="0" presId="urn:microsoft.com/office/officeart/2008/layout/LinedList"/>
    <dgm:cxn modelId="{74911FED-3057-497B-9E00-38235CD03058}" type="presParOf" srcId="{8B2CD844-9BC2-4C03-A1CA-8BB949AECAE3}" destId="{05D9BA3C-3C05-4910-86BF-F26F2676CAA1}" srcOrd="0" destOrd="0" presId="urn:microsoft.com/office/officeart/2008/layout/LinedList"/>
    <dgm:cxn modelId="{86D8CF1F-F7C4-43CE-A0B0-C3CE112F1BB3}" type="presParOf" srcId="{8B2CD844-9BC2-4C03-A1CA-8BB949AECAE3}" destId="{5B717A0A-FCC6-46A1-A258-5BAA9A0D61D8}" srcOrd="1" destOrd="0" presId="urn:microsoft.com/office/officeart/2008/layout/LinedList"/>
    <dgm:cxn modelId="{A7F0D538-368F-4B16-9FE1-464159CA1D90}" type="presParOf" srcId="{5B717A0A-FCC6-46A1-A258-5BAA9A0D61D8}" destId="{40C21186-C0C0-4680-B95F-9B6C89A47F78}" srcOrd="0" destOrd="0" presId="urn:microsoft.com/office/officeart/2008/layout/LinedList"/>
    <dgm:cxn modelId="{B32D692E-8F0E-47ED-BA93-E7D886E99A63}" type="presParOf" srcId="{5B717A0A-FCC6-46A1-A258-5BAA9A0D61D8}" destId="{7A559287-C099-435B-889B-AB47297F47B4}" srcOrd="1" destOrd="0" presId="urn:microsoft.com/office/officeart/2008/layout/LinedList"/>
    <dgm:cxn modelId="{9139B938-5870-4D84-B7D6-4F17FE9B1747}" type="presParOf" srcId="{7A559287-C099-435B-889B-AB47297F47B4}" destId="{A9AB0C96-C9F4-45AE-BD46-3F3D5390E05B}" srcOrd="0" destOrd="0" presId="urn:microsoft.com/office/officeart/2008/layout/LinedList"/>
    <dgm:cxn modelId="{CB7523A9-0248-46EF-B10E-8C186F76F781}" type="presParOf" srcId="{7A559287-C099-435B-889B-AB47297F47B4}" destId="{FD50FCC4-7BD2-481E-AD30-BCBF61DD839A}" srcOrd="1" destOrd="0" presId="urn:microsoft.com/office/officeart/2008/layout/LinedList"/>
    <dgm:cxn modelId="{61975388-D4E7-4564-B1B0-0467238E3B47}" type="presParOf" srcId="{FD50FCC4-7BD2-481E-AD30-BCBF61DD839A}" destId="{DFCF83E3-454D-4214-B375-E033DF29B3FF}" srcOrd="0" destOrd="0" presId="urn:microsoft.com/office/officeart/2008/layout/LinedList"/>
    <dgm:cxn modelId="{54748AC3-4AAD-4784-842F-B84AB9B6726B}" type="presParOf" srcId="{FD50FCC4-7BD2-481E-AD30-BCBF61DD839A}" destId="{1F41C2EB-82D0-4B4B-AF61-984B1F877C95}" srcOrd="1" destOrd="0" presId="urn:microsoft.com/office/officeart/2008/layout/LinedList"/>
    <dgm:cxn modelId="{40F761FC-8424-45BD-BD17-8191C25DE993}" type="presParOf" srcId="{FD50FCC4-7BD2-481E-AD30-BCBF61DD839A}" destId="{C62F919F-37CF-45D8-ADC9-E2E3B8FB9ED6}" srcOrd="2" destOrd="0" presId="urn:microsoft.com/office/officeart/2008/layout/LinedList"/>
    <dgm:cxn modelId="{586E78F3-13EB-4F6B-BDA9-7E9AB3DD8091}" type="presParOf" srcId="{7A559287-C099-435B-889B-AB47297F47B4}" destId="{F03D7761-E16A-4763-A718-C96403B610EC}" srcOrd="2" destOrd="0" presId="urn:microsoft.com/office/officeart/2008/layout/LinedList"/>
    <dgm:cxn modelId="{DC3879A2-93FB-4919-B791-085E02E7BA52}" type="presParOf" srcId="{7A559287-C099-435B-889B-AB47297F47B4}" destId="{D68E8DB0-0440-4D01-9A51-820EF8566994}" srcOrd="3" destOrd="0" presId="urn:microsoft.com/office/officeart/2008/layout/LinedList"/>
    <dgm:cxn modelId="{B9C6CB1A-01DF-40CA-8BC5-8E8CE8869690}" type="presParOf" srcId="{7A559287-C099-435B-889B-AB47297F47B4}" destId="{22719B99-69AD-4E52-A474-5241D7B8AEB9}" srcOrd="4" destOrd="0" presId="urn:microsoft.com/office/officeart/2008/layout/LinedList"/>
    <dgm:cxn modelId="{A9885A4A-5AAA-4149-920E-C43CB1E92C5A}" type="presParOf" srcId="{22719B99-69AD-4E52-A474-5241D7B8AEB9}" destId="{78AAE63B-2909-4935-B22D-FD318E7E9E66}" srcOrd="0" destOrd="0" presId="urn:microsoft.com/office/officeart/2008/layout/LinedList"/>
    <dgm:cxn modelId="{48A17906-2FA2-404A-A46E-19636C9A367B}" type="presParOf" srcId="{22719B99-69AD-4E52-A474-5241D7B8AEB9}" destId="{E1994CF4-9BB2-4247-99A5-5390A4547A75}" srcOrd="1" destOrd="0" presId="urn:microsoft.com/office/officeart/2008/layout/LinedList"/>
    <dgm:cxn modelId="{8E66EB40-F697-40DF-AE47-22601DDF5F17}" type="presParOf" srcId="{22719B99-69AD-4E52-A474-5241D7B8AEB9}" destId="{D9C856ED-F2EA-440B-BD82-3F72D36713F8}" srcOrd="2" destOrd="0" presId="urn:microsoft.com/office/officeart/2008/layout/LinedList"/>
    <dgm:cxn modelId="{E1AC584E-DC96-4AB3-B0F5-F6E2D70BB063}" type="presParOf" srcId="{7A559287-C099-435B-889B-AB47297F47B4}" destId="{B61B6619-0E3F-4C9E-846E-50F654CB6FA1}" srcOrd="5" destOrd="0" presId="urn:microsoft.com/office/officeart/2008/layout/LinedList"/>
    <dgm:cxn modelId="{7E5E910D-FDE2-49B3-B92C-0B6039927093}" type="presParOf" srcId="{7A559287-C099-435B-889B-AB47297F47B4}" destId="{639EAD97-E222-4390-B160-2807E889DFC9}" srcOrd="6" destOrd="0" presId="urn:microsoft.com/office/officeart/2008/layout/LinedList"/>
    <dgm:cxn modelId="{31E846F5-FDCE-4642-A9BF-543ACC345F3F}" type="presParOf" srcId="{7A559287-C099-435B-889B-AB47297F47B4}" destId="{5C8AE952-330B-4869-B8B4-CD9FF952F993}" srcOrd="7" destOrd="0" presId="urn:microsoft.com/office/officeart/2008/layout/LinedList"/>
    <dgm:cxn modelId="{36739D3D-3453-44F3-8580-9E99D242FCE0}" type="presParOf" srcId="{5C8AE952-330B-4869-B8B4-CD9FF952F993}" destId="{66B5AF93-B662-4DBA-8B33-7F6C6B095C56}" srcOrd="0" destOrd="0" presId="urn:microsoft.com/office/officeart/2008/layout/LinedList"/>
    <dgm:cxn modelId="{AD3FE7D8-1901-4F20-970C-521DDBD80F10}" type="presParOf" srcId="{5C8AE952-330B-4869-B8B4-CD9FF952F993}" destId="{5C094CEB-716A-43FC-8412-76BB087809AE}" srcOrd="1" destOrd="0" presId="urn:microsoft.com/office/officeart/2008/layout/LinedList"/>
    <dgm:cxn modelId="{744B291D-9534-4C6B-870D-58D96B01935C}" type="presParOf" srcId="{5C8AE952-330B-4869-B8B4-CD9FF952F993}" destId="{7138B8E6-5A48-457B-B375-5E82F9F8428D}" srcOrd="2" destOrd="0" presId="urn:microsoft.com/office/officeart/2008/layout/LinedList"/>
    <dgm:cxn modelId="{AB7D2598-B061-4460-A402-14A0C34672D3}" type="presParOf" srcId="{7A559287-C099-435B-889B-AB47297F47B4}" destId="{5BFBAF26-2E3E-41D1-9290-EFB641BD58CB}" srcOrd="8" destOrd="0" presId="urn:microsoft.com/office/officeart/2008/layout/LinedList"/>
    <dgm:cxn modelId="{A17A478B-B016-4BCA-BDDE-420A19C13FE1}" type="presParOf" srcId="{7A559287-C099-435B-889B-AB47297F47B4}" destId="{881D4E06-0070-4EB8-9833-46CE95C63B20}" srcOrd="9" destOrd="0" presId="urn:microsoft.com/office/officeart/2008/layout/LinedList"/>
    <dgm:cxn modelId="{0ACF1E03-4039-4540-9683-9DB155CDC136}" type="presParOf" srcId="{8B2CD844-9BC2-4C03-A1CA-8BB949AECAE3}" destId="{54023610-1F91-4F47-992F-1F81001D6E44}" srcOrd="2" destOrd="0" presId="urn:microsoft.com/office/officeart/2008/layout/LinedList"/>
    <dgm:cxn modelId="{5609DF32-7EAB-4CB8-9E23-2D8EB0C2ACAB}" type="presParOf" srcId="{8B2CD844-9BC2-4C03-A1CA-8BB949AECAE3}" destId="{C3D33652-ACE3-47B5-A0AD-670CF81634EB}" srcOrd="3" destOrd="0" presId="urn:microsoft.com/office/officeart/2008/layout/LinedList"/>
    <dgm:cxn modelId="{B59791B0-CD2E-45C9-90C9-CE2F0E40869B}" type="presParOf" srcId="{C3D33652-ACE3-47B5-A0AD-670CF81634EB}" destId="{15440CB5-BDAA-494F-B0E6-8BCAFB30505A}" srcOrd="0" destOrd="0" presId="urn:microsoft.com/office/officeart/2008/layout/LinedList"/>
    <dgm:cxn modelId="{BC373604-389A-4E7F-96A0-DF02778EA323}" type="presParOf" srcId="{C3D33652-ACE3-47B5-A0AD-670CF81634EB}" destId="{9FC6D3EC-BA32-46C4-90A6-852B1F08D676}" srcOrd="1" destOrd="0" presId="urn:microsoft.com/office/officeart/2008/layout/LinedList"/>
    <dgm:cxn modelId="{D2601B2A-E6E2-457D-B996-66FC247A53B2}" type="presParOf" srcId="{9FC6D3EC-BA32-46C4-90A6-852B1F08D676}" destId="{07A4698D-3B49-4520-8A96-E5E69A17D89A}" srcOrd="0" destOrd="0" presId="urn:microsoft.com/office/officeart/2008/layout/LinedList"/>
    <dgm:cxn modelId="{E96752F1-EE24-4A33-B90D-2C314C570641}" type="presParOf" srcId="{9FC6D3EC-BA32-46C4-90A6-852B1F08D676}" destId="{01BE8C86-D01D-4853-959D-E93F2D25146B}" srcOrd="1" destOrd="0" presId="urn:microsoft.com/office/officeart/2008/layout/LinedList"/>
    <dgm:cxn modelId="{FDCF543D-CE52-470D-A330-F45C34F3E51B}" type="presParOf" srcId="{01BE8C86-D01D-4853-959D-E93F2D25146B}" destId="{DD780A5F-A7C3-4A33-98CA-51B0C5056F41}" srcOrd="0" destOrd="0" presId="urn:microsoft.com/office/officeart/2008/layout/LinedList"/>
    <dgm:cxn modelId="{4355E8B9-1E3B-400B-AFDA-332B2EB3B0AF}" type="presParOf" srcId="{01BE8C86-D01D-4853-959D-E93F2D25146B}" destId="{A9742F8B-40C7-46AC-85D4-8B4F36EDBD17}" srcOrd="1" destOrd="0" presId="urn:microsoft.com/office/officeart/2008/layout/LinedList"/>
    <dgm:cxn modelId="{02BB43CC-DE76-4AE8-914F-929065A2A2E6}" type="presParOf" srcId="{01BE8C86-D01D-4853-959D-E93F2D25146B}" destId="{CFAAD706-633F-4C15-81ED-F12057EDFB9F}" srcOrd="2" destOrd="0" presId="urn:microsoft.com/office/officeart/2008/layout/LinedList"/>
    <dgm:cxn modelId="{C34A40FD-7E4E-4919-A165-8B41E2E51206}" type="presParOf" srcId="{9FC6D3EC-BA32-46C4-90A6-852B1F08D676}" destId="{E8EB7818-0D21-4436-BFFE-9905A1AB11BD}" srcOrd="2" destOrd="0" presId="urn:microsoft.com/office/officeart/2008/layout/LinedList"/>
    <dgm:cxn modelId="{E090E101-490A-486F-BD8E-EF9BF9511CDB}" type="presParOf" srcId="{9FC6D3EC-BA32-46C4-90A6-852B1F08D676}" destId="{A374B581-C9D6-47BA-9AA2-8DBD3D0DA96A}" srcOrd="3" destOrd="0" presId="urn:microsoft.com/office/officeart/2008/layout/LinedList"/>
    <dgm:cxn modelId="{CFE648C7-3CF4-48D1-BC2C-812B36ACBD6D}" type="presParOf" srcId="{9FC6D3EC-BA32-46C4-90A6-852B1F08D676}" destId="{A5AE65D7-DD82-472F-AE0C-140A6060582F}" srcOrd="4" destOrd="0" presId="urn:microsoft.com/office/officeart/2008/layout/LinedList"/>
    <dgm:cxn modelId="{52BB885C-DE79-4851-BBB5-D382C62ABD20}" type="presParOf" srcId="{A5AE65D7-DD82-472F-AE0C-140A6060582F}" destId="{FDCAA3B7-4118-4121-A569-1495BA88D497}" srcOrd="0" destOrd="0" presId="urn:microsoft.com/office/officeart/2008/layout/LinedList"/>
    <dgm:cxn modelId="{E70D9F9A-363B-4FBD-8358-3A27F691D3A0}" type="presParOf" srcId="{A5AE65D7-DD82-472F-AE0C-140A6060582F}" destId="{7749CB35-3864-497C-8A1B-FA9608129A76}" srcOrd="1" destOrd="0" presId="urn:microsoft.com/office/officeart/2008/layout/LinedList"/>
    <dgm:cxn modelId="{F717BDEF-A661-44DD-A041-BFA9D3FD9CB7}" type="presParOf" srcId="{A5AE65D7-DD82-472F-AE0C-140A6060582F}" destId="{4A1A818C-C2DE-4984-B03F-662288B31B12}" srcOrd="2" destOrd="0" presId="urn:microsoft.com/office/officeart/2008/layout/LinedList"/>
    <dgm:cxn modelId="{EFE9E866-7A36-42F4-8553-14CF07149743}" type="presParOf" srcId="{9FC6D3EC-BA32-46C4-90A6-852B1F08D676}" destId="{EC102289-F894-4271-BF61-533C52C83C95}" srcOrd="5" destOrd="0" presId="urn:microsoft.com/office/officeart/2008/layout/LinedList"/>
    <dgm:cxn modelId="{59164534-60FA-44E0-8AFC-2FEC20CA6D9E}" type="presParOf" srcId="{9FC6D3EC-BA32-46C4-90A6-852B1F08D676}" destId="{679CC20A-7837-41AD-B48B-10C1995A3B63}" srcOrd="6" destOrd="0" presId="urn:microsoft.com/office/officeart/2008/layout/LinedList"/>
    <dgm:cxn modelId="{5F05B99D-9EFF-4F0C-9442-AFEFFC59FFDF}" type="presParOf" srcId="{9FC6D3EC-BA32-46C4-90A6-852B1F08D676}" destId="{188D4A5D-CC41-4DEC-ABEE-8E5084704AE6}" srcOrd="7" destOrd="0" presId="urn:microsoft.com/office/officeart/2008/layout/LinedList"/>
    <dgm:cxn modelId="{B8D97698-136F-470B-9F4D-1567A0300BF3}" type="presParOf" srcId="{188D4A5D-CC41-4DEC-ABEE-8E5084704AE6}" destId="{0FDFEDC9-68EF-4265-8959-2B67ADC7D337}" srcOrd="0" destOrd="0" presId="urn:microsoft.com/office/officeart/2008/layout/LinedList"/>
    <dgm:cxn modelId="{4AD36565-F4F9-4D69-9400-ADFA050ADB4A}" type="presParOf" srcId="{188D4A5D-CC41-4DEC-ABEE-8E5084704AE6}" destId="{06EE6589-BCAD-42D0-9172-2031D650B809}" srcOrd="1" destOrd="0" presId="urn:microsoft.com/office/officeart/2008/layout/LinedList"/>
    <dgm:cxn modelId="{4BDE3B36-F621-4655-A808-8FDA37AED64B}" type="presParOf" srcId="{188D4A5D-CC41-4DEC-ABEE-8E5084704AE6}" destId="{935349FC-B3AF-4782-9C22-3252721D56BC}" srcOrd="2" destOrd="0" presId="urn:microsoft.com/office/officeart/2008/layout/LinedList"/>
    <dgm:cxn modelId="{A2395AF4-8FB4-41EC-9BF5-48926DF69302}" type="presParOf" srcId="{9FC6D3EC-BA32-46C4-90A6-852B1F08D676}" destId="{04414EC7-63F6-4AA2-87F2-922A8D3A0243}" srcOrd="8" destOrd="0" presId="urn:microsoft.com/office/officeart/2008/layout/LinedList"/>
    <dgm:cxn modelId="{4DE91E42-A5AB-4545-AD0E-3EAB3C5890B5}" type="presParOf" srcId="{9FC6D3EC-BA32-46C4-90A6-852B1F08D676}" destId="{6D565A8E-7C33-41CF-A79A-926197D58DF5}" srcOrd="9" destOrd="0" presId="urn:microsoft.com/office/officeart/2008/layout/LinedList"/>
  </dgm:cxnLst>
  <dgm:bg>
    <a:solidFill>
      <a:srgbClr val="E5D4C4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BC7BD-490C-4856-9C8B-73EC1BFE6AA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3F9BB-37C9-4615-B327-18E1FBC82782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Business Readiness</a:t>
          </a:r>
          <a:r>
            <a:rPr lang="en-US" dirty="0"/>
            <a:t>				</a:t>
          </a:r>
        </a:p>
      </dgm:t>
    </dgm:pt>
    <dgm:pt modelId="{7B8EEAD5-4747-4C37-B040-5E8FA30F9DEB}" type="parTrans" cxnId="{158C7834-8B25-421B-9FD0-9708489D0C4A}">
      <dgm:prSet/>
      <dgm:spPr/>
      <dgm:t>
        <a:bodyPr/>
        <a:lstStyle/>
        <a:p>
          <a:endParaRPr lang="en-US"/>
        </a:p>
      </dgm:t>
    </dgm:pt>
    <dgm:pt modelId="{E35B07DC-1C79-4DF0-B007-5495D85362D9}" type="sibTrans" cxnId="{158C7834-8B25-421B-9FD0-9708489D0C4A}">
      <dgm:prSet/>
      <dgm:spPr/>
      <dgm:t>
        <a:bodyPr/>
        <a:lstStyle/>
        <a:p>
          <a:endParaRPr lang="en-US"/>
        </a:p>
      </dgm:t>
    </dgm:pt>
    <dgm:pt modelId="{2264C21F-9246-46DD-915E-9C48CDA78A0D}">
      <dgm:prSet phldrT="[Text]" custT="1"/>
      <dgm:spPr>
        <a:solidFill>
          <a:schemeClr val="accent1">
            <a:lumMod val="40000"/>
            <a:lumOff val="60000"/>
            <a:alpha val="34000"/>
          </a:schemeClr>
        </a:solidFill>
        <a:ln>
          <a:noFill/>
        </a:ln>
      </dgm:spPr>
      <dgm:t>
        <a:bodyPr/>
        <a:lstStyle/>
        <a:p>
          <a:r>
            <a:rPr lang="en-US" sz="1800" b="0" dirty="0"/>
            <a:t>-Go-Live Verification</a:t>
          </a:r>
        </a:p>
        <a:p>
          <a:endParaRPr lang="en-US" sz="1800" b="0" dirty="0"/>
        </a:p>
        <a:p>
          <a:r>
            <a:rPr lang="en-US" sz="1800" b="0" dirty="0"/>
            <a:t>-Parallel Run Monitoring</a:t>
          </a:r>
        </a:p>
        <a:p>
          <a:endParaRPr lang="en-US" sz="1800" b="0" dirty="0"/>
        </a:p>
        <a:p>
          <a:r>
            <a:rPr lang="en-US" sz="1800" b="0" dirty="0"/>
            <a:t>-Business Process Monitoring</a:t>
          </a:r>
        </a:p>
        <a:p>
          <a:endParaRPr lang="en-US" sz="1800" b="0" dirty="0"/>
        </a:p>
        <a:p>
          <a:r>
            <a:rPr lang="en-US" sz="1800" b="0" dirty="0"/>
            <a:t>-Stakeholder Communication</a:t>
          </a:r>
        </a:p>
      </dgm:t>
    </dgm:pt>
    <dgm:pt modelId="{3DF997A8-45A8-40C9-BAA6-3DA632E66917}" type="parTrans" cxnId="{4FDEDAC9-C01B-48F7-A90B-1B84F9F68A6E}">
      <dgm:prSet/>
      <dgm:spPr/>
      <dgm:t>
        <a:bodyPr/>
        <a:lstStyle/>
        <a:p>
          <a:endParaRPr lang="en-US"/>
        </a:p>
      </dgm:t>
    </dgm:pt>
    <dgm:pt modelId="{EFFD89D9-75A0-4C75-9E29-FDAD6CDAD450}" type="sibTrans" cxnId="{4FDEDAC9-C01B-48F7-A90B-1B84F9F68A6E}">
      <dgm:prSet/>
      <dgm:spPr/>
      <dgm:t>
        <a:bodyPr/>
        <a:lstStyle/>
        <a:p>
          <a:endParaRPr lang="en-US"/>
        </a:p>
      </dgm:t>
    </dgm:pt>
    <dgm:pt modelId="{0FD05FBB-2F8C-4D6E-8619-B9584CF3F942}">
      <dgm:prSet phldrT="[Text]"/>
      <dgm:spPr>
        <a:solidFill>
          <a:srgbClr val="84DEF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Technical Readiness</a:t>
          </a:r>
        </a:p>
      </dgm:t>
    </dgm:pt>
    <dgm:pt modelId="{937660A2-837B-4708-A8B0-55FCA1B137D8}" type="parTrans" cxnId="{01DB7E64-4A3A-4827-A5F6-B1C4059F9C96}">
      <dgm:prSet/>
      <dgm:spPr/>
      <dgm:t>
        <a:bodyPr/>
        <a:lstStyle/>
        <a:p>
          <a:endParaRPr lang="en-US"/>
        </a:p>
      </dgm:t>
    </dgm:pt>
    <dgm:pt modelId="{ABD73945-1790-41D4-871C-D6410260EE8C}" type="sibTrans" cxnId="{01DB7E64-4A3A-4827-A5F6-B1C4059F9C96}">
      <dgm:prSet/>
      <dgm:spPr/>
      <dgm:t>
        <a:bodyPr/>
        <a:lstStyle/>
        <a:p>
          <a:endParaRPr lang="en-US"/>
        </a:p>
      </dgm:t>
    </dgm:pt>
    <dgm:pt modelId="{251CC809-3D6F-402E-B59A-70668B41D8C3}">
      <dgm:prSet phldrT="[Text]" custT="1"/>
      <dgm:spPr>
        <a:solidFill>
          <a:srgbClr val="84DEF0">
            <a:alpha val="34000"/>
          </a:srgbClr>
        </a:solidFill>
        <a:ln>
          <a:noFill/>
        </a:ln>
      </dgm:spPr>
      <dgm:t>
        <a:bodyPr/>
        <a:lstStyle/>
        <a:p>
          <a:r>
            <a:rPr lang="en-US" sz="1800" dirty="0"/>
            <a:t>-System Performance Monitoring</a:t>
          </a:r>
        </a:p>
        <a:p>
          <a:endParaRPr lang="en-US" sz="1800" dirty="0"/>
        </a:p>
        <a:p>
          <a:r>
            <a:rPr lang="en-US" sz="1800" dirty="0"/>
            <a:t>-Infrastructure Stability Checks</a:t>
          </a:r>
        </a:p>
        <a:p>
          <a:endParaRPr lang="en-US" sz="1800" dirty="0"/>
        </a:p>
        <a:p>
          <a:r>
            <a:rPr lang="en-US" sz="1800" dirty="0"/>
            <a:t>-Security Monitoring</a:t>
          </a:r>
        </a:p>
        <a:p>
          <a:endParaRPr lang="en-US" sz="1800" dirty="0"/>
        </a:p>
        <a:p>
          <a:r>
            <a:rPr lang="en-US" sz="1800" dirty="0"/>
            <a:t>-Log Analysis</a:t>
          </a:r>
        </a:p>
      </dgm:t>
    </dgm:pt>
    <dgm:pt modelId="{A49B4981-D85D-482B-A220-47163352F353}" type="parTrans" cxnId="{0B6AA714-D1EE-4F3E-8D1C-5D58BA1C610D}">
      <dgm:prSet/>
      <dgm:spPr/>
      <dgm:t>
        <a:bodyPr/>
        <a:lstStyle/>
        <a:p>
          <a:endParaRPr lang="en-US"/>
        </a:p>
      </dgm:t>
    </dgm:pt>
    <dgm:pt modelId="{173BB9D3-4D09-4B27-B294-1898315745DA}" type="sibTrans" cxnId="{0B6AA714-D1EE-4F3E-8D1C-5D58BA1C610D}">
      <dgm:prSet/>
      <dgm:spPr/>
      <dgm:t>
        <a:bodyPr/>
        <a:lstStyle/>
        <a:p>
          <a:endParaRPr lang="en-US"/>
        </a:p>
      </dgm:t>
    </dgm:pt>
    <dgm:pt modelId="{3AC13ECB-FA05-4912-A46F-7292FC67E625}">
      <dgm:prSet phldrT="[Text]"/>
      <dgm:spPr>
        <a:solidFill>
          <a:srgbClr val="67E7B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People Readiness</a:t>
          </a:r>
        </a:p>
      </dgm:t>
    </dgm:pt>
    <dgm:pt modelId="{3B74552E-F718-4CF1-A180-947A469071E8}" type="parTrans" cxnId="{2D4B8BFC-28E2-4525-858A-127D65827099}">
      <dgm:prSet/>
      <dgm:spPr/>
      <dgm:t>
        <a:bodyPr/>
        <a:lstStyle/>
        <a:p>
          <a:endParaRPr lang="en-US"/>
        </a:p>
      </dgm:t>
    </dgm:pt>
    <dgm:pt modelId="{A0405160-3349-4801-A3AD-EE9F9FFF2DC1}" type="sibTrans" cxnId="{2D4B8BFC-28E2-4525-858A-127D65827099}">
      <dgm:prSet/>
      <dgm:spPr/>
      <dgm:t>
        <a:bodyPr/>
        <a:lstStyle/>
        <a:p>
          <a:endParaRPr lang="en-US"/>
        </a:p>
      </dgm:t>
    </dgm:pt>
    <dgm:pt modelId="{2BED6328-5830-4863-960E-44302171935D}">
      <dgm:prSet phldrT="[Text]" custT="1"/>
      <dgm:spPr>
        <a:solidFill>
          <a:srgbClr val="67E7B6">
            <a:alpha val="34000"/>
          </a:srgbClr>
        </a:solidFill>
        <a:ln>
          <a:noFill/>
        </a:ln>
      </dgm:spPr>
      <dgm:t>
        <a:bodyPr/>
        <a:lstStyle/>
        <a:p>
          <a:r>
            <a:rPr lang="en-US" sz="1800" dirty="0"/>
            <a:t>-Go-Live Support</a:t>
          </a:r>
        </a:p>
        <a:p>
          <a:endParaRPr lang="en-US" sz="1800" dirty="0"/>
        </a:p>
        <a:p>
          <a:r>
            <a:rPr lang="en-US" sz="1800" dirty="0"/>
            <a:t>-User Feedback</a:t>
          </a:r>
        </a:p>
        <a:p>
          <a:endParaRPr lang="en-US" sz="1800" dirty="0"/>
        </a:p>
        <a:p>
          <a:r>
            <a:rPr lang="en-US" sz="1800" dirty="0"/>
            <a:t>-Refresher Training</a:t>
          </a:r>
        </a:p>
        <a:p>
          <a:endParaRPr lang="en-US" sz="1800" dirty="0"/>
        </a:p>
        <a:p>
          <a:r>
            <a:rPr lang="en-US" sz="1800" dirty="0"/>
            <a:t>-Knowledge Transfer</a:t>
          </a:r>
        </a:p>
      </dgm:t>
    </dgm:pt>
    <dgm:pt modelId="{D744DC4B-8D7B-4772-852C-6DA24B7F9625}" type="parTrans" cxnId="{A77E1389-29FD-479F-BF06-BCC79FB30750}">
      <dgm:prSet/>
      <dgm:spPr/>
      <dgm:t>
        <a:bodyPr/>
        <a:lstStyle/>
        <a:p>
          <a:endParaRPr lang="en-US"/>
        </a:p>
      </dgm:t>
    </dgm:pt>
    <dgm:pt modelId="{8199A35A-09E5-485E-88C8-1E69DEF6A2D2}" type="sibTrans" cxnId="{A77E1389-29FD-479F-BF06-BCC79FB30750}">
      <dgm:prSet/>
      <dgm:spPr/>
      <dgm:t>
        <a:bodyPr/>
        <a:lstStyle/>
        <a:p>
          <a:endParaRPr lang="en-US"/>
        </a:p>
      </dgm:t>
    </dgm:pt>
    <dgm:pt modelId="{A2BE4F6E-BA8A-4543-A2EC-88185B3594DC}" type="pres">
      <dgm:prSet presAssocID="{0BFBC7BD-490C-4856-9C8B-73EC1BFE6AA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B3C57A1-DAD3-4435-AD12-8625CCD92095}" type="pres">
      <dgm:prSet presAssocID="{BE63F9BB-37C9-4615-B327-18E1FBC8278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C97AB44E-C3E5-4793-A0DB-D6ADAF13A430}" type="pres">
      <dgm:prSet presAssocID="{BE63F9BB-37C9-4615-B327-18E1FBC82782}" presName="childText1" presStyleLbl="solidAlignAcc1" presStyleIdx="0" presStyleCnt="3" custScaleY="94297" custLinFactNeighborX="-12" custLinFactNeighborY="-4886">
        <dgm:presLayoutVars>
          <dgm:chMax val="0"/>
          <dgm:chPref val="0"/>
          <dgm:bulletEnabled val="1"/>
        </dgm:presLayoutVars>
      </dgm:prSet>
      <dgm:spPr/>
    </dgm:pt>
    <dgm:pt modelId="{EFCD1178-D824-4E42-B9F9-21A55C56B314}" type="pres">
      <dgm:prSet presAssocID="{0FD05FBB-2F8C-4D6E-8619-B9584CF3F94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C5AB759-FB06-44A2-B5EA-40C1B8F6930E}" type="pres">
      <dgm:prSet presAssocID="{0FD05FBB-2F8C-4D6E-8619-B9584CF3F942}" presName="childText2" presStyleLbl="solidAlignAcc1" presStyleIdx="1" presStyleCnt="3" custScaleY="95409" custLinFactNeighborX="607" custLinFactNeighborY="-3261">
        <dgm:presLayoutVars>
          <dgm:chMax val="0"/>
          <dgm:chPref val="0"/>
          <dgm:bulletEnabled val="1"/>
        </dgm:presLayoutVars>
      </dgm:prSet>
      <dgm:spPr/>
    </dgm:pt>
    <dgm:pt modelId="{B2DBA90D-4101-4C52-812E-160FA6475EB4}" type="pres">
      <dgm:prSet presAssocID="{3AC13ECB-FA05-4912-A46F-7292FC67E62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42F6FABD-EF2D-489D-9A41-3B41F142164C}" type="pres">
      <dgm:prSet presAssocID="{3AC13ECB-FA05-4912-A46F-7292FC67E625}" presName="childText3" presStyleLbl="solidAlignAcc1" presStyleIdx="2" presStyleCnt="3" custScaleY="82167" custLinFactNeighborX="618" custLinFactNeighborY="-8785">
        <dgm:presLayoutVars>
          <dgm:chMax val="0"/>
          <dgm:chPref val="0"/>
          <dgm:bulletEnabled val="1"/>
        </dgm:presLayoutVars>
      </dgm:prSet>
      <dgm:spPr/>
    </dgm:pt>
  </dgm:ptLst>
  <dgm:cxnLst>
    <dgm:cxn modelId="{B959E40B-9F83-44DC-9A7A-993108E0285D}" type="presOf" srcId="{2BED6328-5830-4863-960E-44302171935D}" destId="{42F6FABD-EF2D-489D-9A41-3B41F142164C}" srcOrd="0" destOrd="0" presId="urn:microsoft.com/office/officeart/2009/3/layout/IncreasingArrowsProcess"/>
    <dgm:cxn modelId="{0B6AA714-D1EE-4F3E-8D1C-5D58BA1C610D}" srcId="{0FD05FBB-2F8C-4D6E-8619-B9584CF3F942}" destId="{251CC809-3D6F-402E-B59A-70668B41D8C3}" srcOrd="0" destOrd="0" parTransId="{A49B4981-D85D-482B-A220-47163352F353}" sibTransId="{173BB9D3-4D09-4B27-B294-1898315745DA}"/>
    <dgm:cxn modelId="{EB7BD631-7CAE-4396-9043-E587E78B946A}" type="presOf" srcId="{2264C21F-9246-46DD-915E-9C48CDA78A0D}" destId="{C97AB44E-C3E5-4793-A0DB-D6ADAF13A430}" srcOrd="0" destOrd="0" presId="urn:microsoft.com/office/officeart/2009/3/layout/IncreasingArrowsProcess"/>
    <dgm:cxn modelId="{158C7834-8B25-421B-9FD0-9708489D0C4A}" srcId="{0BFBC7BD-490C-4856-9C8B-73EC1BFE6AA6}" destId="{BE63F9BB-37C9-4615-B327-18E1FBC82782}" srcOrd="0" destOrd="0" parTransId="{7B8EEAD5-4747-4C37-B040-5E8FA30F9DEB}" sibTransId="{E35B07DC-1C79-4DF0-B007-5495D85362D9}"/>
    <dgm:cxn modelId="{01DB7E64-4A3A-4827-A5F6-B1C4059F9C96}" srcId="{0BFBC7BD-490C-4856-9C8B-73EC1BFE6AA6}" destId="{0FD05FBB-2F8C-4D6E-8619-B9584CF3F942}" srcOrd="1" destOrd="0" parTransId="{937660A2-837B-4708-A8B0-55FCA1B137D8}" sibTransId="{ABD73945-1790-41D4-871C-D6410260EE8C}"/>
    <dgm:cxn modelId="{D4ACC56B-50DC-4AB9-AFD4-E9186F46EE9B}" type="presOf" srcId="{0BFBC7BD-490C-4856-9C8B-73EC1BFE6AA6}" destId="{A2BE4F6E-BA8A-4543-A2EC-88185B3594DC}" srcOrd="0" destOrd="0" presId="urn:microsoft.com/office/officeart/2009/3/layout/IncreasingArrowsProcess"/>
    <dgm:cxn modelId="{764F0074-48DD-4582-8A20-9ED1C14C82A1}" type="presOf" srcId="{0FD05FBB-2F8C-4D6E-8619-B9584CF3F942}" destId="{EFCD1178-D824-4E42-B9F9-21A55C56B314}" srcOrd="0" destOrd="0" presId="urn:microsoft.com/office/officeart/2009/3/layout/IncreasingArrowsProcess"/>
    <dgm:cxn modelId="{A77E1389-29FD-479F-BF06-BCC79FB30750}" srcId="{3AC13ECB-FA05-4912-A46F-7292FC67E625}" destId="{2BED6328-5830-4863-960E-44302171935D}" srcOrd="0" destOrd="0" parTransId="{D744DC4B-8D7B-4772-852C-6DA24B7F9625}" sibTransId="{8199A35A-09E5-485E-88C8-1E69DEF6A2D2}"/>
    <dgm:cxn modelId="{E0D77FBA-506D-4C2E-98DB-01787FF4F66A}" type="presOf" srcId="{251CC809-3D6F-402E-B59A-70668B41D8C3}" destId="{6C5AB759-FB06-44A2-B5EA-40C1B8F6930E}" srcOrd="0" destOrd="0" presId="urn:microsoft.com/office/officeart/2009/3/layout/IncreasingArrowsProcess"/>
    <dgm:cxn modelId="{4FDEDAC9-C01B-48F7-A90B-1B84F9F68A6E}" srcId="{BE63F9BB-37C9-4615-B327-18E1FBC82782}" destId="{2264C21F-9246-46DD-915E-9C48CDA78A0D}" srcOrd="0" destOrd="0" parTransId="{3DF997A8-45A8-40C9-BAA6-3DA632E66917}" sibTransId="{EFFD89D9-75A0-4C75-9E29-FDAD6CDAD450}"/>
    <dgm:cxn modelId="{5D3540DF-1BDC-436E-8830-953F46EF4089}" type="presOf" srcId="{BE63F9BB-37C9-4615-B327-18E1FBC82782}" destId="{3B3C57A1-DAD3-4435-AD12-8625CCD92095}" srcOrd="0" destOrd="0" presId="urn:microsoft.com/office/officeart/2009/3/layout/IncreasingArrowsProcess"/>
    <dgm:cxn modelId="{D5FA0BEF-9445-44C5-A06E-F118EC8A2BF0}" type="presOf" srcId="{3AC13ECB-FA05-4912-A46F-7292FC67E625}" destId="{B2DBA90D-4101-4C52-812E-160FA6475EB4}" srcOrd="0" destOrd="0" presId="urn:microsoft.com/office/officeart/2009/3/layout/IncreasingArrowsProcess"/>
    <dgm:cxn modelId="{2D4B8BFC-28E2-4525-858A-127D65827099}" srcId="{0BFBC7BD-490C-4856-9C8B-73EC1BFE6AA6}" destId="{3AC13ECB-FA05-4912-A46F-7292FC67E625}" srcOrd="2" destOrd="0" parTransId="{3B74552E-F718-4CF1-A180-947A469071E8}" sibTransId="{A0405160-3349-4801-A3AD-EE9F9FFF2DC1}"/>
    <dgm:cxn modelId="{4E1EF935-056C-4495-BFE9-27936B504500}" type="presParOf" srcId="{A2BE4F6E-BA8A-4543-A2EC-88185B3594DC}" destId="{3B3C57A1-DAD3-4435-AD12-8625CCD92095}" srcOrd="0" destOrd="0" presId="urn:microsoft.com/office/officeart/2009/3/layout/IncreasingArrowsProcess"/>
    <dgm:cxn modelId="{C6E337A5-B4F2-40E4-814C-1DDB61CD6E46}" type="presParOf" srcId="{A2BE4F6E-BA8A-4543-A2EC-88185B3594DC}" destId="{C97AB44E-C3E5-4793-A0DB-D6ADAF13A430}" srcOrd="1" destOrd="0" presId="urn:microsoft.com/office/officeart/2009/3/layout/IncreasingArrowsProcess"/>
    <dgm:cxn modelId="{CD301C01-6CCB-446C-B0CF-E1D253DBD093}" type="presParOf" srcId="{A2BE4F6E-BA8A-4543-A2EC-88185B3594DC}" destId="{EFCD1178-D824-4E42-B9F9-21A55C56B314}" srcOrd="2" destOrd="0" presId="urn:microsoft.com/office/officeart/2009/3/layout/IncreasingArrowsProcess"/>
    <dgm:cxn modelId="{4FFED82F-89DB-4D89-B554-906B8E5DC06A}" type="presParOf" srcId="{A2BE4F6E-BA8A-4543-A2EC-88185B3594DC}" destId="{6C5AB759-FB06-44A2-B5EA-40C1B8F6930E}" srcOrd="3" destOrd="0" presId="urn:microsoft.com/office/officeart/2009/3/layout/IncreasingArrowsProcess"/>
    <dgm:cxn modelId="{B498B24D-9B26-4CC4-B125-5804584E0E84}" type="presParOf" srcId="{A2BE4F6E-BA8A-4543-A2EC-88185B3594DC}" destId="{B2DBA90D-4101-4C52-812E-160FA6475EB4}" srcOrd="4" destOrd="0" presId="urn:microsoft.com/office/officeart/2009/3/layout/IncreasingArrowsProcess"/>
    <dgm:cxn modelId="{C29C8E4A-404A-4FD9-8993-2F16A144F7F7}" type="presParOf" srcId="{A2BE4F6E-BA8A-4543-A2EC-88185B3594DC}" destId="{42F6FABD-EF2D-489D-9A41-3B41F142164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9BA3C-3C05-4910-86BF-F26F2676CAA1}">
      <dsp:nvSpPr>
        <dsp:cNvPr id="0" name=""/>
        <dsp:cNvSpPr/>
      </dsp:nvSpPr>
      <dsp:spPr>
        <a:xfrm>
          <a:off x="0" y="0"/>
          <a:ext cx="91059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C21186-C0C0-4680-B95F-9B6C89A47F78}">
      <dsp:nvSpPr>
        <dsp:cNvPr id="0" name=""/>
        <dsp:cNvSpPr/>
      </dsp:nvSpPr>
      <dsp:spPr>
        <a:xfrm>
          <a:off x="0" y="0"/>
          <a:ext cx="4030515" cy="64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Migration Plan</a:t>
          </a:r>
        </a:p>
      </dsp:txBody>
      <dsp:txXfrm>
        <a:off x="0" y="0"/>
        <a:ext cx="4030515" cy="644588"/>
      </dsp:txXfrm>
    </dsp:sp>
    <dsp:sp modelId="{1F41C2EB-82D0-4B4B-AF61-984B1F877C95}">
      <dsp:nvSpPr>
        <dsp:cNvPr id="0" name=""/>
        <dsp:cNvSpPr/>
      </dsp:nvSpPr>
      <dsp:spPr>
        <a:xfrm>
          <a:off x="4125620" y="29419"/>
          <a:ext cx="497716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Business Readiness</a:t>
          </a:r>
        </a:p>
      </dsp:txBody>
      <dsp:txXfrm>
        <a:off x="4125620" y="29419"/>
        <a:ext cx="4977165" cy="588385"/>
      </dsp:txXfrm>
    </dsp:sp>
    <dsp:sp modelId="{F03D7761-E16A-4763-A718-C96403B610EC}">
      <dsp:nvSpPr>
        <dsp:cNvPr id="0" name=""/>
        <dsp:cNvSpPr/>
      </dsp:nvSpPr>
      <dsp:spPr>
        <a:xfrm>
          <a:off x="4030515" y="617805"/>
          <a:ext cx="50722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994CF4-9BB2-4247-99A5-5390A4547A75}">
      <dsp:nvSpPr>
        <dsp:cNvPr id="0" name=""/>
        <dsp:cNvSpPr/>
      </dsp:nvSpPr>
      <dsp:spPr>
        <a:xfrm>
          <a:off x="4125620" y="647224"/>
          <a:ext cx="497716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Technical Readiness</a:t>
          </a:r>
        </a:p>
      </dsp:txBody>
      <dsp:txXfrm>
        <a:off x="4125620" y="647224"/>
        <a:ext cx="4977165" cy="588385"/>
      </dsp:txXfrm>
    </dsp:sp>
    <dsp:sp modelId="{B61B6619-0E3F-4C9E-846E-50F654CB6FA1}">
      <dsp:nvSpPr>
        <dsp:cNvPr id="0" name=""/>
        <dsp:cNvSpPr/>
      </dsp:nvSpPr>
      <dsp:spPr>
        <a:xfrm>
          <a:off x="4030515" y="1235610"/>
          <a:ext cx="50722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94CEB-716A-43FC-8412-76BB087809AE}">
      <dsp:nvSpPr>
        <dsp:cNvPr id="0" name=""/>
        <dsp:cNvSpPr/>
      </dsp:nvSpPr>
      <dsp:spPr>
        <a:xfrm>
          <a:off x="4125620" y="1265029"/>
          <a:ext cx="497716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People Readiness</a:t>
          </a:r>
        </a:p>
      </dsp:txBody>
      <dsp:txXfrm>
        <a:off x="4125620" y="1265029"/>
        <a:ext cx="4977165" cy="588385"/>
      </dsp:txXfrm>
    </dsp:sp>
    <dsp:sp modelId="{5BFBAF26-2E3E-41D1-9290-EFB641BD58CB}">
      <dsp:nvSpPr>
        <dsp:cNvPr id="0" name=""/>
        <dsp:cNvSpPr/>
      </dsp:nvSpPr>
      <dsp:spPr>
        <a:xfrm>
          <a:off x="4030515" y="1853415"/>
          <a:ext cx="50722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023610-1F91-4F47-992F-1F81001D6E44}">
      <dsp:nvSpPr>
        <dsp:cNvPr id="0" name=""/>
        <dsp:cNvSpPr/>
      </dsp:nvSpPr>
      <dsp:spPr>
        <a:xfrm>
          <a:off x="0" y="1882834"/>
          <a:ext cx="91059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440CB5-BDAA-494F-B0E6-8BCAFB30505A}">
      <dsp:nvSpPr>
        <dsp:cNvPr id="0" name=""/>
        <dsp:cNvSpPr/>
      </dsp:nvSpPr>
      <dsp:spPr>
        <a:xfrm>
          <a:off x="0" y="1882834"/>
          <a:ext cx="4038095" cy="188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Sprint Highlights</a:t>
          </a:r>
        </a:p>
      </dsp:txBody>
      <dsp:txXfrm>
        <a:off x="0" y="1882834"/>
        <a:ext cx="4038095" cy="1882834"/>
      </dsp:txXfrm>
    </dsp:sp>
    <dsp:sp modelId="{A9742F8B-40C7-46AC-85D4-8B4F36EDBD17}">
      <dsp:nvSpPr>
        <dsp:cNvPr id="0" name=""/>
        <dsp:cNvSpPr/>
      </dsp:nvSpPr>
      <dsp:spPr>
        <a:xfrm>
          <a:off x="4133066" y="1912253"/>
          <a:ext cx="497018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Sprint Backlog</a:t>
          </a:r>
        </a:p>
      </dsp:txBody>
      <dsp:txXfrm>
        <a:off x="4133066" y="1912253"/>
        <a:ext cx="4970185" cy="588385"/>
      </dsp:txXfrm>
    </dsp:sp>
    <dsp:sp modelId="{E8EB7818-0D21-4436-BFFE-9905A1AB11BD}">
      <dsp:nvSpPr>
        <dsp:cNvPr id="0" name=""/>
        <dsp:cNvSpPr/>
      </dsp:nvSpPr>
      <dsp:spPr>
        <a:xfrm>
          <a:off x="4038095" y="2500639"/>
          <a:ext cx="50651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49CB35-3864-497C-8A1B-FA9608129A76}">
      <dsp:nvSpPr>
        <dsp:cNvPr id="0" name=""/>
        <dsp:cNvSpPr/>
      </dsp:nvSpPr>
      <dsp:spPr>
        <a:xfrm>
          <a:off x="4133066" y="2530058"/>
          <a:ext cx="497018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Sprint Burndown</a:t>
          </a:r>
        </a:p>
      </dsp:txBody>
      <dsp:txXfrm>
        <a:off x="4133066" y="2530058"/>
        <a:ext cx="4970185" cy="588385"/>
      </dsp:txXfrm>
    </dsp:sp>
    <dsp:sp modelId="{EC102289-F894-4271-BF61-533C52C83C95}">
      <dsp:nvSpPr>
        <dsp:cNvPr id="0" name=""/>
        <dsp:cNvSpPr/>
      </dsp:nvSpPr>
      <dsp:spPr>
        <a:xfrm>
          <a:off x="4038095" y="3118444"/>
          <a:ext cx="50651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EE6589-BCAD-42D0-9172-2031D650B809}">
      <dsp:nvSpPr>
        <dsp:cNvPr id="0" name=""/>
        <dsp:cNvSpPr/>
      </dsp:nvSpPr>
      <dsp:spPr>
        <a:xfrm>
          <a:off x="4133066" y="3147863"/>
          <a:ext cx="4970185" cy="58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Sprint PSPI</a:t>
          </a:r>
        </a:p>
      </dsp:txBody>
      <dsp:txXfrm>
        <a:off x="4133066" y="3147863"/>
        <a:ext cx="4970185" cy="588385"/>
      </dsp:txXfrm>
    </dsp:sp>
    <dsp:sp modelId="{04414EC7-63F6-4AA2-87F2-922A8D3A0243}">
      <dsp:nvSpPr>
        <dsp:cNvPr id="0" name=""/>
        <dsp:cNvSpPr/>
      </dsp:nvSpPr>
      <dsp:spPr>
        <a:xfrm>
          <a:off x="4038095" y="3736249"/>
          <a:ext cx="50651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C57A1-DAD3-4435-AD12-8625CCD92095}">
      <dsp:nvSpPr>
        <dsp:cNvPr id="0" name=""/>
        <dsp:cNvSpPr/>
      </dsp:nvSpPr>
      <dsp:spPr>
        <a:xfrm>
          <a:off x="425034" y="138578"/>
          <a:ext cx="10303706" cy="15006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38222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Business Readiness</a:t>
          </a:r>
          <a:r>
            <a:rPr lang="en-US" sz="3000" kern="1200" dirty="0"/>
            <a:t>				</a:t>
          </a:r>
        </a:p>
      </dsp:txBody>
      <dsp:txXfrm>
        <a:off x="425034" y="513731"/>
        <a:ext cx="9928553" cy="750306"/>
      </dsp:txXfrm>
    </dsp:sp>
    <dsp:sp modelId="{C97AB44E-C3E5-4793-A0DB-D6ADAF13A430}">
      <dsp:nvSpPr>
        <dsp:cNvPr id="0" name=""/>
        <dsp:cNvSpPr/>
      </dsp:nvSpPr>
      <dsp:spPr>
        <a:xfrm>
          <a:off x="424653" y="1236955"/>
          <a:ext cx="3173541" cy="2725873"/>
        </a:xfrm>
        <a:prstGeom prst="rect">
          <a:avLst/>
        </a:prstGeom>
        <a:solidFill>
          <a:schemeClr val="accent1">
            <a:lumMod val="40000"/>
            <a:lumOff val="60000"/>
            <a:alpha val="34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-Go-Live Verification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-Parallel Run Monitoring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-Business Process Monitoring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-Stakeholder Communication</a:t>
          </a:r>
        </a:p>
      </dsp:txBody>
      <dsp:txXfrm>
        <a:off x="424653" y="1236955"/>
        <a:ext cx="3173541" cy="2725873"/>
      </dsp:txXfrm>
    </dsp:sp>
    <dsp:sp modelId="{EFCD1178-D824-4E42-B9F9-21A55C56B314}">
      <dsp:nvSpPr>
        <dsp:cNvPr id="0" name=""/>
        <dsp:cNvSpPr/>
      </dsp:nvSpPr>
      <dsp:spPr>
        <a:xfrm>
          <a:off x="3598575" y="638782"/>
          <a:ext cx="7130165" cy="1500612"/>
        </a:xfrm>
        <a:prstGeom prst="rightArrow">
          <a:avLst>
            <a:gd name="adj1" fmla="val 50000"/>
            <a:gd name="adj2" fmla="val 50000"/>
          </a:avLst>
        </a:prstGeom>
        <a:solidFill>
          <a:srgbClr val="84DE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38222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Technical Readiness</a:t>
          </a:r>
        </a:p>
      </dsp:txBody>
      <dsp:txXfrm>
        <a:off x="3598575" y="1013935"/>
        <a:ext cx="6755012" cy="750306"/>
      </dsp:txXfrm>
    </dsp:sp>
    <dsp:sp modelId="{6C5AB759-FB06-44A2-B5EA-40C1B8F6930E}">
      <dsp:nvSpPr>
        <dsp:cNvPr id="0" name=""/>
        <dsp:cNvSpPr/>
      </dsp:nvSpPr>
      <dsp:spPr>
        <a:xfrm>
          <a:off x="3617839" y="1768061"/>
          <a:ext cx="3173541" cy="2758018"/>
        </a:xfrm>
        <a:prstGeom prst="rect">
          <a:avLst/>
        </a:prstGeom>
        <a:solidFill>
          <a:srgbClr val="84DEF0">
            <a:alpha val="34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-System Performance Monitoring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-Infrastructure Stability Checks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-Security Monitoring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-Log Analysis</a:t>
          </a:r>
        </a:p>
      </dsp:txBody>
      <dsp:txXfrm>
        <a:off x="3617839" y="1768061"/>
        <a:ext cx="3173541" cy="2758018"/>
      </dsp:txXfrm>
    </dsp:sp>
    <dsp:sp modelId="{B2DBA90D-4101-4C52-812E-160FA6475EB4}">
      <dsp:nvSpPr>
        <dsp:cNvPr id="0" name=""/>
        <dsp:cNvSpPr/>
      </dsp:nvSpPr>
      <dsp:spPr>
        <a:xfrm>
          <a:off x="6772117" y="1138986"/>
          <a:ext cx="3956623" cy="1500612"/>
        </a:xfrm>
        <a:prstGeom prst="rightArrow">
          <a:avLst>
            <a:gd name="adj1" fmla="val 50000"/>
            <a:gd name="adj2" fmla="val 50000"/>
          </a:avLst>
        </a:prstGeom>
        <a:solidFill>
          <a:srgbClr val="67E7B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38222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People Readiness</a:t>
          </a:r>
        </a:p>
      </dsp:txBody>
      <dsp:txXfrm>
        <a:off x="6772117" y="1514139"/>
        <a:ext cx="3581470" cy="750306"/>
      </dsp:txXfrm>
    </dsp:sp>
    <dsp:sp modelId="{42F6FABD-EF2D-489D-9A41-3B41F142164C}">
      <dsp:nvSpPr>
        <dsp:cNvPr id="0" name=""/>
        <dsp:cNvSpPr/>
      </dsp:nvSpPr>
      <dsp:spPr>
        <a:xfrm>
          <a:off x="6791729" y="2299921"/>
          <a:ext cx="3173541" cy="2340466"/>
        </a:xfrm>
        <a:prstGeom prst="rect">
          <a:avLst/>
        </a:prstGeom>
        <a:solidFill>
          <a:srgbClr val="67E7B6">
            <a:alpha val="34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-Go-Live Support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-User Feedback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-Refresher Training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-Knowledge Transfer</a:t>
          </a:r>
        </a:p>
      </dsp:txBody>
      <dsp:txXfrm>
        <a:off x="6791729" y="2299921"/>
        <a:ext cx="3173541" cy="2340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Presenter:  Lauren</a:t>
            </a:r>
          </a:p>
          <a:p>
            <a:r>
              <a:rPr lang="en-US" dirty="0">
                <a:ea typeface="Calibri"/>
                <a:cs typeface="Calibri"/>
              </a:rPr>
              <a:t>Transition to next Presenter:  NA this slide</a:t>
            </a:r>
          </a:p>
          <a:p>
            <a:endParaRPr lang="en-US">
              <a:ea typeface="Calibri"/>
              <a:cs typeface="Calibri"/>
            </a:endParaRPr>
          </a:p>
          <a:p>
            <a:br>
              <a:rPr lang="en-US" dirty="0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4334F-3F11-ADB1-06FB-A44BB516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4E39B-FC40-51EB-AA7E-1C547C726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08505-D2C0-8FB5-CEA4-7FC6460CF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Presenter:  Hannah</a:t>
            </a:r>
          </a:p>
          <a:p>
            <a:r>
              <a:rPr lang="en-US" dirty="0">
                <a:ea typeface="Calibri"/>
                <a:cs typeface="Calibri"/>
              </a:rPr>
              <a:t>Transition to next Presenter:  NA this slide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41E2-B8BA-FD83-00EE-2B6716531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496C-EFF0-09FF-035D-6C4C8806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A73E4-A6AA-0384-DE02-33043E75B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1BA47-11F9-4E13-58D5-244F8CCA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Presenter:  Hannah</a:t>
            </a:r>
          </a:p>
          <a:p>
            <a:r>
              <a:rPr lang="en-US" dirty="0">
                <a:ea typeface="Calibri"/>
                <a:cs typeface="Calibri"/>
              </a:rPr>
              <a:t>Transition to next Presenter:  NA this slide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F306C-F39D-C843-9F03-C53E4721F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EEA1A-8A93-89D2-6D34-9847DB58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2AD6-61C9-C560-E4D8-6E4298C5C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A5AED-B787-C41E-40CF-D7EB9181E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Presenter:  Hannah</a:t>
            </a:r>
          </a:p>
          <a:p>
            <a:r>
              <a:rPr lang="en-US" dirty="0">
                <a:ea typeface="Calibri"/>
                <a:cs typeface="Calibri"/>
              </a:rPr>
              <a:t>Transition to next Presenter:  NA this slide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3A77-AE4F-B28F-8D44-FE143E670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16AF-7260-7011-515D-9913E16E7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4E87A-2B43-D147-602F-E6DA8DC36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411D8-583C-F353-7FA3-6D2CE0FE1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Presenter:  Hannah</a:t>
            </a:r>
          </a:p>
          <a:p>
            <a:r>
              <a:rPr lang="en-US" dirty="0">
                <a:ea typeface="Calibri"/>
                <a:cs typeface="Calibri"/>
              </a:rPr>
              <a:t>Transition to next Presenter:  NA this slide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B81B-71CE-F238-7BBE-586FA8C70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Presenter:  Heather</a:t>
            </a:r>
          </a:p>
          <a:p>
            <a:r>
              <a:rPr lang="en-US">
                <a:ea typeface="Calibri"/>
                <a:cs typeface="Calibri"/>
              </a:rPr>
              <a:t>Transition to next Presenter:  NA this slide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we would like to encourage your feedback on the deliverables we </a:t>
            </a:r>
            <a:r>
              <a:rPr lang="en-US" err="1"/>
              <a:t>demo’d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Your input is crucial for ensuring that we are on the right track. </a:t>
            </a:r>
          </a:p>
          <a:p>
            <a:endParaRPr lang="en-US"/>
          </a:p>
          <a:p>
            <a:r>
              <a:rPr lang="en-US"/>
              <a:t>Please feel free to ask any questions  or share any feedback you have now.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/>
              <a:t>Transition to next Presenter: NA this slide</a:t>
            </a:r>
            <a:endParaRPr lang="en-US">
              <a:ea typeface="Calibri"/>
              <a:cs typeface="Calibri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br>
              <a:rPr lang="en-US" dirty="0">
                <a:cs typeface="+mn-lt"/>
              </a:rPr>
            </a:br>
            <a:endParaRPr lang="en-US" dirty="0"/>
          </a:p>
          <a:p>
            <a:pPr>
              <a:lnSpc>
                <a:spcPct val="114999"/>
              </a:lnSpc>
              <a:spcAft>
                <a:spcPts val="800"/>
              </a:spcAft>
            </a:pPr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4866-B379-A387-291E-1097D70D4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E399C-76B6-8926-E22A-4AD8827E3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D7034-2CF1-E514-DD1C-473A11954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CC70-49C8-52FF-4ADF-01E5B57DB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702D-933F-145A-AA5F-0DD841AD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59893-6C4D-6544-5B61-AD352A97C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31FFBD-DB35-A1D0-4327-9486DB617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6D02-E095-F80A-A883-4A53778D5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9D3A-9B68-3C97-5467-A1165993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01B11-C626-0E48-9EA4-EC2A9BAA9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B0299-B9B2-90EE-5916-AA05A50B7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D1E9-7A87-F8A6-AF6B-A9DA46750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EE941-6254-852A-B8B7-7C8F231B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35928-E69E-2CE8-3F7A-7B28FE7E5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0467D-3D9C-099D-B8CC-F432AC56D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E9D7-5E3E-2D0B-29C9-3D03FC928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8FE4-4845-CBAF-BBB2-29BF8255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DFA15-E2B4-72E4-A3A2-7BBB0F3C2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9D63E-7A1F-3EAB-E89B-F5C3E2EE1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Heather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1315-620E-1205-AB80-08F47AADA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2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Lauren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4F46-9BED-5210-0BCE-7539EF061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BEC6B-9740-DBB4-B25B-A64FFEB2C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C00BB-6E40-0476-2922-7D1BD439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Lauren</a:t>
            </a:r>
          </a:p>
          <a:p>
            <a:r>
              <a:rPr lang="en-US" dirty="0"/>
              <a:t>Transition to next Presenter: NA this slide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885D6-CA5B-38EC-A515-70492DBEB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9892-4FA8-4E47-8751-DA9332AF5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997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10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6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93372" y="982436"/>
            <a:ext cx="9405257" cy="4893128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lnSpc>
                <a:spcPct val="100000"/>
              </a:lnSpc>
              <a:defRPr lang="en-US" sz="48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DC62D05-8038-E141-9539-6BB79F592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825194" y="576713"/>
            <a:ext cx="10456673" cy="577242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>
          <p15:clr>
            <a:srgbClr val="FBAE40"/>
          </p15:clr>
        </p15:guide>
        <p15:guide id="3" pos="2928">
          <p15:clr>
            <a:srgbClr val="FBAE40"/>
          </p15:clr>
        </p15:guide>
        <p15:guide id="4" pos="4584">
          <p15:clr>
            <a:srgbClr val="FBAE40"/>
          </p15:clr>
        </p15:guide>
        <p15:guide id="5" pos="62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>
            <a:extLst>
              <a:ext uri="{FF2B5EF4-FFF2-40B4-BE49-F238E27FC236}">
                <a16:creationId xmlns:a16="http://schemas.microsoft.com/office/drawing/2014/main" id="{13E521F8-83B3-D46A-1B27-32CCFD64F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1014288"/>
            <a:ext cx="4980672" cy="2267614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A1D8F1-CFCC-49C3-4874-06E9B176FF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1038" y="3499346"/>
            <a:ext cx="4980672" cy="2453700"/>
          </a:xfrm>
        </p:spPr>
        <p:txBody>
          <a:bodyPr>
            <a:no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342900" indent="-342900">
              <a:buFont typeface="+mj-lt"/>
              <a:buAutoNum type="alphaLcPeriod"/>
              <a:defRPr sz="1800"/>
            </a:lvl2pPr>
            <a:lvl3pPr marL="914400" indent="-342900">
              <a:buFont typeface="+mj-lt"/>
              <a:buAutoNum type="arabicParenR"/>
              <a:defRPr sz="1800"/>
            </a:lvl3pPr>
            <a:lvl4pPr marL="1371600" indent="-342900">
              <a:buFont typeface="+mj-lt"/>
              <a:buAutoNum type="alphaLcParenR"/>
              <a:defRPr sz="1800"/>
            </a:lvl4pPr>
            <a:lvl5pPr marL="182880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31E947A-6261-6154-651C-64D04F44207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59780" y="1014288"/>
            <a:ext cx="5651181" cy="4938758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 marL="914400" indent="-285750">
              <a:buFont typeface="Meiryo" panose="020B0604030504040204" pitchFamily="34" charset="-128"/>
              <a:buChar char="–"/>
              <a:defRPr sz="1800"/>
            </a:lvl3pPr>
            <a:lvl4pPr marL="1371600" indent="-285750">
              <a:buFont typeface="Meiryo" panose="020B0604030504040204" pitchFamily="34" charset="-128"/>
              <a:buChar char="–"/>
              <a:defRPr sz="1800"/>
            </a:lvl4pPr>
            <a:lvl5pPr marL="1828800" indent="-285750">
              <a:buFont typeface="Meiryo" panose="020B0604030504040204" pitchFamily="34" charset="-128"/>
              <a:buChar char="–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8EE83F-071C-ABC6-0507-3213974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477325" y="-112329"/>
            <a:ext cx="888696" cy="845489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45BD7-A7FF-B8CB-BEE0-6B700765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443520" y="-146205"/>
            <a:ext cx="956307" cy="91324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18DFAC-77B9-BC08-65E0-69740384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516156" y="-67275"/>
            <a:ext cx="811034" cy="755381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296844-8339-EDA7-19BF-2C357711C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570396" y="-29948"/>
            <a:ext cx="702554" cy="680727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07B07-F645-F92C-3826-8B5C34AB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354252" y="431135"/>
            <a:ext cx="1212988" cy="1154015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D9CF31-0B63-851F-5AE7-DA8F6775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308110" y="384897"/>
            <a:ext cx="1305272" cy="124649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FD6EFE-9F27-4298-EE90-5C5E6E955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407252" y="492629"/>
            <a:ext cx="1106988" cy="1031027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965657-4507-63A6-DADF-85647E69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481286" y="543577"/>
            <a:ext cx="958921" cy="929130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376E7-CED4-8E4E-6D65-A5F9C033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437675" y="653223"/>
            <a:ext cx="888696" cy="845489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B913C-C9F4-F4FA-638D-CDA51FF3F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471480" y="619347"/>
            <a:ext cx="956307" cy="91324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67F56-A32D-3E7A-E0B7-6A4B01FD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398844" y="698277"/>
            <a:ext cx="811034" cy="755381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B9A980-0889-05D0-3467-4F6C9F69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344604" y="735604"/>
            <a:ext cx="702554" cy="680727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ACBE71E2-3146-CE7B-E143-C9A55AB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9" y="6170491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7E67E76-FFB5-50C5-FF6A-E58B5C5E9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2313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/>
              <a:t>Presentation Title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98410436-9061-8BE1-1DB8-6FB357957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170490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5E0A7A-102F-55C8-7283-8F09BF36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504643" y="-541126"/>
            <a:ext cx="1212988" cy="1154015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4B8D0F3-E033-9691-B7E1-8D5D45A71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458501" y="-587364"/>
            <a:ext cx="1305272" cy="124649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62131FA-FC90-4A47-187E-64BCE4438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557643" y="-479632"/>
            <a:ext cx="1106988" cy="1031027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416236-7985-B152-0924-0AC79CD10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631677" y="-428684"/>
            <a:ext cx="958921" cy="929130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E3F24E-E096-FA5F-505F-0482258E6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9" y="6170491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BA1D06-6815-D580-A810-E262AAE0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2313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6889FD-F7D6-A52A-BAFB-793A0AA86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170490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D94275-EC93-C87A-6BBB-425F1518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DDEA5-75C4-FF17-3A23-7ECAF0CD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36D08-1D47-1B17-EFCA-4F96B6E71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E23803-C97E-0679-3488-8C245D76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64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A5E61-4930-643F-C870-0B885BD5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34661" y="3748073"/>
            <a:ext cx="9317820" cy="168964"/>
            <a:chOff x="1434661" y="3748073"/>
            <a:chExt cx="9317820" cy="168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0B5E23-017C-98F8-56D6-A44D6823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1" idx="6"/>
              <a:endCxn id="8" idx="2"/>
            </p:cNvCxnSpPr>
            <p:nvPr userDrawn="1"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 descr="timeline markers">
              <a:extLst>
                <a:ext uri="{FF2B5EF4-FFF2-40B4-BE49-F238E27FC236}">
                  <a16:creationId xmlns:a16="http://schemas.microsoft.com/office/drawing/2014/main" id="{C9B4712F-53D8-B865-ED94-DB8B8FC12CF6}"/>
                </a:ext>
              </a:extLst>
            </p:cNvPr>
            <p:cNvSpPr/>
            <p:nvPr userDrawn="1"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 descr="timeline markers">
              <a:extLst>
                <a:ext uri="{FF2B5EF4-FFF2-40B4-BE49-F238E27FC236}">
                  <a16:creationId xmlns:a16="http://schemas.microsoft.com/office/drawing/2014/main" id="{2004C008-7BEB-2666-E302-67CE046DD70A}"/>
                </a:ext>
              </a:extLst>
            </p:cNvPr>
            <p:cNvSpPr/>
            <p:nvPr userDrawn="1"/>
          </p:nvSpPr>
          <p:spPr>
            <a:xfrm>
              <a:off x="4487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0" name="Oval 9" descr="timeline markers">
              <a:extLst>
                <a:ext uri="{FF2B5EF4-FFF2-40B4-BE49-F238E27FC236}">
                  <a16:creationId xmlns:a16="http://schemas.microsoft.com/office/drawing/2014/main" id="{091ECB05-AF52-EC56-7C38-6AE57F46F055}"/>
                </a:ext>
              </a:extLst>
            </p:cNvPr>
            <p:cNvSpPr/>
            <p:nvPr userDrawn="1"/>
          </p:nvSpPr>
          <p:spPr>
            <a:xfrm>
              <a:off x="7535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Oval 10" descr="timeline markers">
              <a:extLst>
                <a:ext uri="{FF2B5EF4-FFF2-40B4-BE49-F238E27FC236}">
                  <a16:creationId xmlns:a16="http://schemas.microsoft.com/office/drawing/2014/main" id="{9FA5B378-820A-AD6F-C2F7-12D55DA9E413}"/>
                </a:ext>
              </a:extLst>
            </p:cNvPr>
            <p:cNvSpPr/>
            <p:nvPr userDrawn="1"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46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4C26D-17C1-BDA0-19BD-8D0D7B66B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9" name="Group 8" descr="timeline">
              <a:extLst>
                <a:ext uri="{FF2B5EF4-FFF2-40B4-BE49-F238E27FC236}">
                  <a16:creationId xmlns:a16="http://schemas.microsoft.com/office/drawing/2014/main" id="{951A9006-1AA5-8FDD-7DF7-819B24CF74B4}"/>
                </a:ext>
              </a:extLst>
            </p:cNvPr>
            <p:cNvGrpSpPr/>
            <p:nvPr userDrawn="1"/>
          </p:nvGrpSpPr>
          <p:grpSpPr>
            <a:xfrm>
              <a:off x="976547" y="1458965"/>
              <a:ext cx="10278189" cy="5752254"/>
              <a:chOff x="976547" y="1458965"/>
              <a:chExt cx="10278189" cy="57522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D408A8-97F2-7E05-F618-3BB598061DEA}"/>
                  </a:ext>
                </a:extLst>
              </p:cNvPr>
              <p:cNvGrpSpPr/>
              <p:nvPr/>
            </p:nvGrpSpPr>
            <p:grpSpPr>
              <a:xfrm rot="5400000" flipH="1">
                <a:off x="9555848" y="2219844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77258D4-274F-76CE-B5FA-8B62FC13BF3A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D37F8D3-A985-DE19-B607-FF73FF4E1DA1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A47E25-A2AE-4878-E96E-6F761C04E974}"/>
                  </a:ext>
                </a:extLst>
              </p:cNvPr>
              <p:cNvGrpSpPr/>
              <p:nvPr/>
            </p:nvGrpSpPr>
            <p:grpSpPr>
              <a:xfrm rot="16200000" flipH="1">
                <a:off x="1051310" y="3843465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FA60F46-4355-4061-61A1-068B43E6F976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A177BC1C-BB13-ECE7-6D9E-DB1A363D6E85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Arc 6">
                <a:extLst>
                  <a:ext uri="{FF2B5EF4-FFF2-40B4-BE49-F238E27FC236}">
                    <a16:creationId xmlns:a16="http://schemas.microsoft.com/office/drawing/2014/main" id="{8EAF3EDC-C75F-ACC6-C4FB-703F6A573A10}"/>
                  </a:ext>
                </a:extLst>
              </p:cNvPr>
              <p:cNvSpPr/>
              <p:nvPr/>
            </p:nvSpPr>
            <p:spPr>
              <a:xfrm rot="16200000" flipH="1">
                <a:off x="1705996" y="1478703"/>
                <a:ext cx="834433" cy="794957"/>
              </a:xfrm>
              <a:custGeom>
                <a:avLst/>
                <a:gdLst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2" fmla="*/ 834433 w 1668865"/>
                  <a:gd name="connsiteY2" fmla="*/ 794957 h 1589914"/>
                  <a:gd name="connsiteX3" fmla="*/ 834432 w 1668865"/>
                  <a:gd name="connsiteY3" fmla="*/ 0 h 1589914"/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0" fmla="*/ 0 w 834433"/>
                  <a:gd name="connsiteY0" fmla="*/ 0 h 794957"/>
                  <a:gd name="connsiteX1" fmla="*/ 834433 w 834433"/>
                  <a:gd name="connsiteY1" fmla="*/ 794957 h 794957"/>
                  <a:gd name="connsiteX2" fmla="*/ 1 w 834433"/>
                  <a:gd name="connsiteY2" fmla="*/ 794957 h 794957"/>
                  <a:gd name="connsiteX3" fmla="*/ 0 w 834433"/>
                  <a:gd name="connsiteY3" fmla="*/ 0 h 794957"/>
                  <a:gd name="connsiteX0" fmla="*/ 64295 w 834433"/>
                  <a:gd name="connsiteY0" fmla="*/ 0 h 794957"/>
                  <a:gd name="connsiteX1" fmla="*/ 834433 w 834433"/>
                  <a:gd name="connsiteY1" fmla="*/ 794957 h 79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433" h="794957" stroke="0" extrusionOk="0">
                    <a:moveTo>
                      <a:pt x="0" y="0"/>
                    </a:moveTo>
                    <a:cubicBezTo>
                      <a:pt x="460845" y="0"/>
                      <a:pt x="834433" y="355914"/>
                      <a:pt x="834433" y="794957"/>
                    </a:cubicBezTo>
                    <a:lnTo>
                      <a:pt x="1" y="794957"/>
                    </a:lnTo>
                    <a:cubicBezTo>
                      <a:pt x="1" y="529971"/>
                      <a:pt x="0" y="264986"/>
                      <a:pt x="0" y="0"/>
                    </a:cubicBezTo>
                    <a:close/>
                  </a:path>
                  <a:path w="834433" h="794957" fill="none">
                    <a:moveTo>
                      <a:pt x="64295" y="0"/>
                    </a:moveTo>
                    <a:cubicBezTo>
                      <a:pt x="525140" y="0"/>
                      <a:pt x="834433" y="355914"/>
                      <a:pt x="834433" y="794957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90160A2-070D-AACD-0074-4999FFF4D544}"/>
                  </a:ext>
                </a:extLst>
              </p:cNvPr>
              <p:cNvSpPr/>
              <p:nvPr/>
            </p:nvSpPr>
            <p:spPr>
              <a:xfrm rot="5400000" flipH="1">
                <a:off x="5908738" y="5581830"/>
                <a:ext cx="1668865" cy="158991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CB79CD-8D80-B3F8-BE1C-E874A8696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536" y="2293398"/>
                <a:ext cx="7895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15B517-FF7C-6AAF-C73A-64C1E3D8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9703" y="3918227"/>
                <a:ext cx="85357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6ECD0F-5724-6B4D-C64B-ED19DB331BF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1849705" y="5542113"/>
                <a:ext cx="4893466" cy="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CF064689-14DA-175E-3ABE-2D82B0BBFD72}"/>
                </a:ext>
              </a:extLst>
            </p:cNvPr>
            <p:cNvSpPr/>
            <p:nvPr userDrawn="1"/>
          </p:nvSpPr>
          <p:spPr>
            <a:xfrm>
              <a:off x="1656253" y="1528909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Oval 21" descr="timeline markers">
              <a:extLst>
                <a:ext uri="{FF2B5EF4-FFF2-40B4-BE49-F238E27FC236}">
                  <a16:creationId xmlns:a16="http://schemas.microsoft.com/office/drawing/2014/main" id="{880D28FE-F3D4-412B-6061-26504D1866FF}"/>
                </a:ext>
              </a:extLst>
            </p:cNvPr>
            <p:cNvSpPr/>
            <p:nvPr userDrawn="1"/>
          </p:nvSpPr>
          <p:spPr>
            <a:xfrm>
              <a:off x="7453646" y="628590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Oval 22" descr="timeline markers">
              <a:extLst>
                <a:ext uri="{FF2B5EF4-FFF2-40B4-BE49-F238E27FC236}">
                  <a16:creationId xmlns:a16="http://schemas.microsoft.com/office/drawing/2014/main" id="{F27EC31D-ECF7-2506-30B4-722935FA9D3D}"/>
                </a:ext>
              </a:extLst>
            </p:cNvPr>
            <p:cNvSpPr/>
            <p:nvPr userDrawn="1"/>
          </p:nvSpPr>
          <p:spPr>
            <a:xfrm>
              <a:off x="9081504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4" name="Oval 23" descr="timeline markers">
              <a:extLst>
                <a:ext uri="{FF2B5EF4-FFF2-40B4-BE49-F238E27FC236}">
                  <a16:creationId xmlns:a16="http://schemas.microsoft.com/office/drawing/2014/main" id="{13B9CBFF-A217-66BA-8175-67EA0304CEC7}"/>
                </a:ext>
              </a:extLst>
            </p:cNvPr>
            <p:cNvSpPr/>
            <p:nvPr userDrawn="1"/>
          </p:nvSpPr>
          <p:spPr>
            <a:xfrm>
              <a:off x="4499321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F5F5709F-F6ED-0A7B-9226-0276EEE9CBFF}"/>
                </a:ext>
              </a:extLst>
            </p:cNvPr>
            <p:cNvSpPr/>
            <p:nvPr userDrawn="1"/>
          </p:nvSpPr>
          <p:spPr>
            <a:xfrm>
              <a:off x="2665717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B60EC174-B1E8-C2FA-5D98-5E9DAD40CAE5}"/>
                </a:ext>
              </a:extLst>
            </p:cNvPr>
            <p:cNvSpPr/>
            <p:nvPr userDrawn="1"/>
          </p:nvSpPr>
          <p:spPr>
            <a:xfrm>
              <a:off x="6884455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463361D-C127-5239-4B87-61B909E8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2EBE6-0B04-CB66-1896-3630EF8D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0DF9E-71C1-E217-E470-BACAC335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747FB-CC5F-D4CA-81E8-7A61F535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95E84-9374-9712-4B91-31F479E6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BB4CD-0B4A-786E-963D-6BB36B9E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6488" y="457199"/>
            <a:ext cx="6932612" cy="14657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5426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D94275-EC93-C87A-6BBB-425F1518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DDEA5-75C4-FF17-3A23-7ECAF0CD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36D08-1D47-1B17-EFCA-4F96B6E71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E23803-C97E-0679-3488-8C245D76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64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A5E61-4930-643F-C870-0B885BD5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34661" y="3748073"/>
            <a:ext cx="9317820" cy="168964"/>
            <a:chOff x="1434661" y="3748073"/>
            <a:chExt cx="9317820" cy="168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0B5E23-017C-98F8-56D6-A44D6823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1" idx="6"/>
              <a:endCxn id="8" idx="2"/>
            </p:cNvCxnSpPr>
            <p:nvPr userDrawn="1"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 descr="timeline markers">
              <a:extLst>
                <a:ext uri="{FF2B5EF4-FFF2-40B4-BE49-F238E27FC236}">
                  <a16:creationId xmlns:a16="http://schemas.microsoft.com/office/drawing/2014/main" id="{C9B4712F-53D8-B865-ED94-DB8B8FC12CF6}"/>
                </a:ext>
              </a:extLst>
            </p:cNvPr>
            <p:cNvSpPr/>
            <p:nvPr userDrawn="1"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 descr="timeline markers">
              <a:extLst>
                <a:ext uri="{FF2B5EF4-FFF2-40B4-BE49-F238E27FC236}">
                  <a16:creationId xmlns:a16="http://schemas.microsoft.com/office/drawing/2014/main" id="{2004C008-7BEB-2666-E302-67CE046DD70A}"/>
                </a:ext>
              </a:extLst>
            </p:cNvPr>
            <p:cNvSpPr/>
            <p:nvPr userDrawn="1"/>
          </p:nvSpPr>
          <p:spPr>
            <a:xfrm>
              <a:off x="4487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0" name="Oval 9" descr="timeline markers">
              <a:extLst>
                <a:ext uri="{FF2B5EF4-FFF2-40B4-BE49-F238E27FC236}">
                  <a16:creationId xmlns:a16="http://schemas.microsoft.com/office/drawing/2014/main" id="{091ECB05-AF52-EC56-7C38-6AE57F46F055}"/>
                </a:ext>
              </a:extLst>
            </p:cNvPr>
            <p:cNvSpPr/>
            <p:nvPr userDrawn="1"/>
          </p:nvSpPr>
          <p:spPr>
            <a:xfrm>
              <a:off x="7535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Oval 10" descr="timeline markers">
              <a:extLst>
                <a:ext uri="{FF2B5EF4-FFF2-40B4-BE49-F238E27FC236}">
                  <a16:creationId xmlns:a16="http://schemas.microsoft.com/office/drawing/2014/main" id="{9FA5B378-820A-AD6F-C2F7-12D55DA9E413}"/>
                </a:ext>
              </a:extLst>
            </p:cNvPr>
            <p:cNvSpPr/>
            <p:nvPr userDrawn="1"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4C26D-17C1-BDA0-19BD-8D0D7B66B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9" name="Group 8" descr="timeline">
              <a:extLst>
                <a:ext uri="{FF2B5EF4-FFF2-40B4-BE49-F238E27FC236}">
                  <a16:creationId xmlns:a16="http://schemas.microsoft.com/office/drawing/2014/main" id="{951A9006-1AA5-8FDD-7DF7-819B24CF74B4}"/>
                </a:ext>
              </a:extLst>
            </p:cNvPr>
            <p:cNvGrpSpPr/>
            <p:nvPr userDrawn="1"/>
          </p:nvGrpSpPr>
          <p:grpSpPr>
            <a:xfrm>
              <a:off x="976547" y="1458965"/>
              <a:ext cx="10278189" cy="5752254"/>
              <a:chOff x="976547" y="1458965"/>
              <a:chExt cx="10278189" cy="57522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D408A8-97F2-7E05-F618-3BB598061DEA}"/>
                  </a:ext>
                </a:extLst>
              </p:cNvPr>
              <p:cNvGrpSpPr/>
              <p:nvPr/>
            </p:nvGrpSpPr>
            <p:grpSpPr>
              <a:xfrm rot="5400000" flipH="1">
                <a:off x="9555848" y="2219844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77258D4-274F-76CE-B5FA-8B62FC13BF3A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D37F8D3-A985-DE19-B607-FF73FF4E1DA1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A47E25-A2AE-4878-E96E-6F761C04E974}"/>
                  </a:ext>
                </a:extLst>
              </p:cNvPr>
              <p:cNvGrpSpPr/>
              <p:nvPr/>
            </p:nvGrpSpPr>
            <p:grpSpPr>
              <a:xfrm rot="16200000" flipH="1">
                <a:off x="1051310" y="3843465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FA60F46-4355-4061-61A1-068B43E6F976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A177BC1C-BB13-ECE7-6D9E-DB1A363D6E85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Arc 6">
                <a:extLst>
                  <a:ext uri="{FF2B5EF4-FFF2-40B4-BE49-F238E27FC236}">
                    <a16:creationId xmlns:a16="http://schemas.microsoft.com/office/drawing/2014/main" id="{8EAF3EDC-C75F-ACC6-C4FB-703F6A573A10}"/>
                  </a:ext>
                </a:extLst>
              </p:cNvPr>
              <p:cNvSpPr/>
              <p:nvPr/>
            </p:nvSpPr>
            <p:spPr>
              <a:xfrm rot="16200000" flipH="1">
                <a:off x="1705996" y="1478703"/>
                <a:ext cx="834433" cy="794957"/>
              </a:xfrm>
              <a:custGeom>
                <a:avLst/>
                <a:gdLst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2" fmla="*/ 834433 w 1668865"/>
                  <a:gd name="connsiteY2" fmla="*/ 794957 h 1589914"/>
                  <a:gd name="connsiteX3" fmla="*/ 834432 w 1668865"/>
                  <a:gd name="connsiteY3" fmla="*/ 0 h 1589914"/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0" fmla="*/ 0 w 834433"/>
                  <a:gd name="connsiteY0" fmla="*/ 0 h 794957"/>
                  <a:gd name="connsiteX1" fmla="*/ 834433 w 834433"/>
                  <a:gd name="connsiteY1" fmla="*/ 794957 h 794957"/>
                  <a:gd name="connsiteX2" fmla="*/ 1 w 834433"/>
                  <a:gd name="connsiteY2" fmla="*/ 794957 h 794957"/>
                  <a:gd name="connsiteX3" fmla="*/ 0 w 834433"/>
                  <a:gd name="connsiteY3" fmla="*/ 0 h 794957"/>
                  <a:gd name="connsiteX0" fmla="*/ 64295 w 834433"/>
                  <a:gd name="connsiteY0" fmla="*/ 0 h 794957"/>
                  <a:gd name="connsiteX1" fmla="*/ 834433 w 834433"/>
                  <a:gd name="connsiteY1" fmla="*/ 794957 h 79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433" h="794957" stroke="0" extrusionOk="0">
                    <a:moveTo>
                      <a:pt x="0" y="0"/>
                    </a:moveTo>
                    <a:cubicBezTo>
                      <a:pt x="460845" y="0"/>
                      <a:pt x="834433" y="355914"/>
                      <a:pt x="834433" y="794957"/>
                    </a:cubicBezTo>
                    <a:lnTo>
                      <a:pt x="1" y="794957"/>
                    </a:lnTo>
                    <a:cubicBezTo>
                      <a:pt x="1" y="529971"/>
                      <a:pt x="0" y="264986"/>
                      <a:pt x="0" y="0"/>
                    </a:cubicBezTo>
                    <a:close/>
                  </a:path>
                  <a:path w="834433" h="794957" fill="none">
                    <a:moveTo>
                      <a:pt x="64295" y="0"/>
                    </a:moveTo>
                    <a:cubicBezTo>
                      <a:pt x="525140" y="0"/>
                      <a:pt x="834433" y="355914"/>
                      <a:pt x="834433" y="794957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90160A2-070D-AACD-0074-4999FFF4D544}"/>
                  </a:ext>
                </a:extLst>
              </p:cNvPr>
              <p:cNvSpPr/>
              <p:nvPr/>
            </p:nvSpPr>
            <p:spPr>
              <a:xfrm rot="5400000" flipH="1">
                <a:off x="5908738" y="5581830"/>
                <a:ext cx="1668865" cy="158991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CB79CD-8D80-B3F8-BE1C-E874A8696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536" y="2293398"/>
                <a:ext cx="7895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15B517-FF7C-6AAF-C73A-64C1E3D8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9703" y="3918227"/>
                <a:ext cx="85357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6ECD0F-5724-6B4D-C64B-ED19DB331BF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1849705" y="5542113"/>
                <a:ext cx="4893466" cy="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CF064689-14DA-175E-3ABE-2D82B0BBFD72}"/>
                </a:ext>
              </a:extLst>
            </p:cNvPr>
            <p:cNvSpPr/>
            <p:nvPr userDrawn="1"/>
          </p:nvSpPr>
          <p:spPr>
            <a:xfrm>
              <a:off x="1656253" y="1528909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Oval 21" descr="timeline markers">
              <a:extLst>
                <a:ext uri="{FF2B5EF4-FFF2-40B4-BE49-F238E27FC236}">
                  <a16:creationId xmlns:a16="http://schemas.microsoft.com/office/drawing/2014/main" id="{880D28FE-F3D4-412B-6061-26504D1866FF}"/>
                </a:ext>
              </a:extLst>
            </p:cNvPr>
            <p:cNvSpPr/>
            <p:nvPr userDrawn="1"/>
          </p:nvSpPr>
          <p:spPr>
            <a:xfrm>
              <a:off x="7453646" y="628590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Oval 22" descr="timeline markers">
              <a:extLst>
                <a:ext uri="{FF2B5EF4-FFF2-40B4-BE49-F238E27FC236}">
                  <a16:creationId xmlns:a16="http://schemas.microsoft.com/office/drawing/2014/main" id="{F27EC31D-ECF7-2506-30B4-722935FA9D3D}"/>
                </a:ext>
              </a:extLst>
            </p:cNvPr>
            <p:cNvSpPr/>
            <p:nvPr userDrawn="1"/>
          </p:nvSpPr>
          <p:spPr>
            <a:xfrm>
              <a:off x="9081504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4" name="Oval 23" descr="timeline markers">
              <a:extLst>
                <a:ext uri="{FF2B5EF4-FFF2-40B4-BE49-F238E27FC236}">
                  <a16:creationId xmlns:a16="http://schemas.microsoft.com/office/drawing/2014/main" id="{13B9CBFF-A217-66BA-8175-67EA0304CEC7}"/>
                </a:ext>
              </a:extLst>
            </p:cNvPr>
            <p:cNvSpPr/>
            <p:nvPr userDrawn="1"/>
          </p:nvSpPr>
          <p:spPr>
            <a:xfrm>
              <a:off x="4499321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F5F5709F-F6ED-0A7B-9226-0276EEE9CBFF}"/>
                </a:ext>
              </a:extLst>
            </p:cNvPr>
            <p:cNvSpPr/>
            <p:nvPr userDrawn="1"/>
          </p:nvSpPr>
          <p:spPr>
            <a:xfrm>
              <a:off x="2665717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B60EC174-B1E8-C2FA-5D98-5E9DAD40CAE5}"/>
                </a:ext>
              </a:extLst>
            </p:cNvPr>
            <p:cNvSpPr/>
            <p:nvPr userDrawn="1"/>
          </p:nvSpPr>
          <p:spPr>
            <a:xfrm>
              <a:off x="6884455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463361D-C127-5239-4B87-61B909E8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2EBE6-0B04-CB66-1896-3630EF8D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0DF9E-71C1-E217-E470-BACAC335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747FB-CC5F-D4CA-81E8-7A61F535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95E84-9374-9712-4B91-31F479E6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BB4CD-0B4A-786E-963D-6BB36B9E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6488" y="457199"/>
            <a:ext cx="6932612" cy="14657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97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2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523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653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7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72" userDrawn="1">
          <p15:clr>
            <a:srgbClr val="FBAE40"/>
          </p15:clr>
        </p15:guide>
        <p15:guide id="2" pos="2928" userDrawn="1">
          <p15:clr>
            <a:srgbClr val="FBAE40"/>
          </p15:clr>
        </p15:guide>
        <p15:guide id="3" pos="4584" userDrawn="1">
          <p15:clr>
            <a:srgbClr val="FBAE40"/>
          </p15:clr>
        </p15:guide>
        <p15:guide id="4" pos="62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648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38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D6A7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2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00" r:id="rId12"/>
    <p:sldLayoutId id="2147483810" r:id="rId13"/>
    <p:sldLayoutId id="2147483691" r:id="rId14"/>
    <p:sldLayoutId id="2147483882" r:id="rId15"/>
    <p:sldLayoutId id="214748388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6C62D3-D6DB-A98B-BCDD-A67B2047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431" y="967167"/>
            <a:ext cx="4201075" cy="2374516"/>
          </a:xfrm>
        </p:spPr>
        <p:txBody>
          <a:bodyPr>
            <a:normAutofit/>
          </a:bodyPr>
          <a:lstStyle/>
          <a:p>
            <a:r>
              <a:rPr lang="en-US" sz="3400" b="1" dirty="0"/>
              <a:t>Stephanie’s Creations: </a:t>
            </a:r>
            <a:br>
              <a:rPr lang="en-US" sz="3400" b="1" dirty="0"/>
            </a:br>
            <a:br>
              <a:rPr lang="en-US" sz="3400" b="1" dirty="0"/>
            </a:br>
            <a:r>
              <a:rPr lang="en-US" sz="3400" b="1" dirty="0"/>
              <a:t>Sprint 5 Review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523BE5-F749-5F76-EC73-DFF8B9DC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061" y="3529159"/>
            <a:ext cx="4201075" cy="1606576"/>
          </a:xfrm>
        </p:spPr>
        <p:txBody>
          <a:bodyPr>
            <a:normAutofit/>
          </a:bodyPr>
          <a:lstStyle/>
          <a:p>
            <a:r>
              <a:rPr lang="en-US" sz="1600" dirty="0"/>
              <a:t>Team 5:</a:t>
            </a:r>
          </a:p>
          <a:p>
            <a:r>
              <a:rPr lang="en-US" sz="1600" dirty="0"/>
              <a:t>Hannah Clark | Heather Siler | Lauren Geis</a:t>
            </a:r>
          </a:p>
        </p:txBody>
      </p:sp>
      <p:pic>
        <p:nvPicPr>
          <p:cNvPr id="14" name="Picture Placeholder 18" descr="A cartoon character with flowers in her hair&#10;&#10;AI-generated content may be incorrect.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6741" r="5690"/>
          <a:stretch/>
        </p:blipFill>
        <p:spPr>
          <a:xfrm>
            <a:off x="1530972" y="831220"/>
            <a:ext cx="4081382" cy="466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E7BE-AAB4-8D35-375E-603E2267C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B8456A-4545-B950-0F45-8B4CD836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666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Sprint highlights</a:t>
            </a:r>
            <a:endParaRPr lang="en-US" sz="8000" kern="120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95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5EAA7-CA07-5572-0F0D-DEF861B1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176A2-CEAB-5774-E80E-D93E8047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2" y="955413"/>
            <a:ext cx="11813176" cy="49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CF627-37D3-ADEF-43B9-833D1FDA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F6126-1EA2-2AE3-36B6-DD5EBD0D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88" y="193204"/>
            <a:ext cx="7811303" cy="5701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3B2A5-81A4-40B5-3533-36100201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79" y="193204"/>
            <a:ext cx="2101901" cy="11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E2089-41E1-F920-3D24-F90D90D3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5F41A8-8153-57B6-57CC-BC1BA9FB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" y="1614047"/>
            <a:ext cx="5759233" cy="262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42C47B-69D6-C7FA-DCF5-0195D45A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12" y="1614047"/>
            <a:ext cx="6276531" cy="262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31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2E157-12EF-09EB-BFB2-011C9D69A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E272EA-E4A6-571B-AE76-09331130E9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Question mark on green pastel background">
            <a:extLst>
              <a:ext uri="{FF2B5EF4-FFF2-40B4-BE49-F238E27FC236}">
                <a16:creationId xmlns:a16="http://schemas.microsoft.com/office/drawing/2014/main" id="{8A8602C4-A797-8F24-B471-7A278BCE9E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42378" r="3321" b="-2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7C7C17-6A55-D9E2-B8FC-5ABA5AAA1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499" y="0"/>
            <a:ext cx="5542961" cy="1359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/>
              <a:t>Sprint 5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CF132-DBDD-BD49-31C2-9667B440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864" y="3178014"/>
            <a:ext cx="3555527" cy="25098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412BE0-E935-943E-5BF2-9975952E6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496449"/>
              </p:ext>
            </p:extLst>
          </p:nvPr>
        </p:nvGraphicFramePr>
        <p:xfrm>
          <a:off x="1376864" y="1546165"/>
          <a:ext cx="9105900" cy="3765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8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D9BA3C-3C05-4910-86BF-F26F2676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5D9BA3C-3C05-4910-86BF-F26F2676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C21186-C0C0-4680-B95F-9B6C89A47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40C21186-C0C0-4680-B95F-9B6C89A47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3D7761-E16A-4763-A718-C96403B61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03D7761-E16A-4763-A718-C96403B61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41C2EB-82D0-4B4B-AF61-984B1F877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F41C2EB-82D0-4B4B-AF61-984B1F877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1B6619-0E3F-4C9E-846E-50F654CB6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61B6619-0E3F-4C9E-846E-50F654CB6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994CF4-9BB2-4247-99A5-5390A4547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1994CF4-9BB2-4247-99A5-5390A4547A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FBAF26-2E3E-41D1-9290-EFB641BD5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5BFBAF26-2E3E-41D1-9290-EFB641BD5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094CEB-716A-43FC-8412-76BB08780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5C094CEB-716A-43FC-8412-76BB08780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023610-1F91-4F47-992F-1F81001D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023610-1F91-4F47-992F-1F81001D6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440CB5-BDAA-494F-B0E6-8BCAFB305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15440CB5-BDAA-494F-B0E6-8BCAFB305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EB7818-0D21-4436-BFFE-9905A1AB1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E8EB7818-0D21-4436-BFFE-9905A1AB1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742F8B-40C7-46AC-85D4-8B4F36EDB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A9742F8B-40C7-46AC-85D4-8B4F36EDB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102289-F894-4271-BF61-533C52C8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EC102289-F894-4271-BF61-533C52C83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49CB35-3864-497C-8A1B-FA9608129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7749CB35-3864-497C-8A1B-FA9608129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414EC7-63F6-4AA2-87F2-922A8D3A0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04414EC7-63F6-4AA2-87F2-922A8D3A0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EE6589-BCAD-42D0-9172-2031D650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06EE6589-BCAD-42D0-9172-2031D650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4BCAE-1559-925F-7139-607B1475A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916798-EBE2-2D01-1FBF-4E024AB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Migration plan</a:t>
            </a:r>
          </a:p>
        </p:txBody>
      </p:sp>
    </p:spTree>
    <p:extLst>
      <p:ext uri="{BB962C8B-B14F-4D97-AF65-F5344CB8AC3E}">
        <p14:creationId xmlns:p14="http://schemas.microsoft.com/office/powerpoint/2010/main" val="3969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6AFA7-6058-A4FF-E49A-A4D039EF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6D82EF0-A40F-83ED-E974-D5E5D6F80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879649"/>
              </p:ext>
            </p:extLst>
          </p:nvPr>
        </p:nvGraphicFramePr>
        <p:xfrm>
          <a:off x="352425" y="447675"/>
          <a:ext cx="1115377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0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3C57A1-DAD3-4435-AD12-8625CCD92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B3C57A1-DAD3-4435-AD12-8625CCD920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7AB44E-C3E5-4793-A0DB-D6ADAF13A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97AB44E-C3E5-4793-A0DB-D6ADAF13A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CD1178-D824-4E42-B9F9-21A55C56B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FCD1178-D824-4E42-B9F9-21A55C56B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5AB759-FB06-44A2-B5EA-40C1B8F69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C5AB759-FB06-44A2-B5EA-40C1B8F69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DBA90D-4101-4C52-812E-160FA6475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B2DBA90D-4101-4C52-812E-160FA6475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F6FABD-EF2D-489D-9A41-3B41F1421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42F6FABD-EF2D-489D-9A41-3B41F1421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1F69-2801-3D78-50A9-54B7D855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B11319-056F-8FE6-CAB9-061DCE3FC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63360"/>
              </p:ext>
            </p:extLst>
          </p:nvPr>
        </p:nvGraphicFramePr>
        <p:xfrm>
          <a:off x="876300" y="571501"/>
          <a:ext cx="10363200" cy="488168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317125406"/>
                    </a:ext>
                  </a:extLst>
                </a:gridCol>
                <a:gridCol w="2961712">
                  <a:extLst>
                    <a:ext uri="{9D8B030D-6E8A-4147-A177-3AD203B41FA5}">
                      <a16:colId xmlns:a16="http://schemas.microsoft.com/office/drawing/2014/main" val="2801114259"/>
                    </a:ext>
                  </a:extLst>
                </a:gridCol>
                <a:gridCol w="2590320">
                  <a:extLst>
                    <a:ext uri="{9D8B030D-6E8A-4147-A177-3AD203B41FA5}">
                      <a16:colId xmlns:a16="http://schemas.microsoft.com/office/drawing/2014/main" val="1153692928"/>
                    </a:ext>
                  </a:extLst>
                </a:gridCol>
                <a:gridCol w="2544218">
                  <a:extLst>
                    <a:ext uri="{9D8B030D-6E8A-4147-A177-3AD203B41FA5}">
                      <a16:colId xmlns:a16="http://schemas.microsoft.com/office/drawing/2014/main" val="1090578633"/>
                    </a:ext>
                  </a:extLst>
                </a:gridCol>
              </a:tblGrid>
              <a:tr h="59474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</a:rPr>
                        <a:t>Business Readiness</a:t>
                      </a:r>
                      <a:endParaRPr lang="en-US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27030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Activity</a:t>
                      </a:r>
                      <a:endParaRPr lang="en-US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Focus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Action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Success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111368"/>
                  </a:ext>
                </a:extLst>
              </a:tr>
              <a:tr h="925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Go-Live Verification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Verify core functions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Execute documented test cases (Business Analysts, Key Users)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Completion of all critical test cases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5292518"/>
                  </a:ext>
                </a:extLst>
              </a:tr>
              <a:tr h="925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Parallel Run Monitoring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Compare order volume, processing time, error rates between old/new systems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Daily monitoring of defined metrics (Business Analysts)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New system performance meets/exceeds old system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195581"/>
                  </a:ext>
                </a:extLst>
              </a:tr>
              <a:tr h="925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Business Process Monitoring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Identify inefficiencies in new system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Weekly review of process flows (Business Analysts)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Continuous improvement in process efficiency based on monitoring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538201"/>
                  </a:ext>
                </a:extLst>
              </a:tr>
              <a:tr h="1239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Stakeholder Communication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Communication of  system status and issues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Daily status emails, progress meetings (Project Manager)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Issues communicated within 24 hours and resolution suggested/implemented within 24 hours.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2594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5C229E-4C75-2F14-B829-89844FBF3AA9}"/>
              </a:ext>
            </a:extLst>
          </p:cNvPr>
          <p:cNvSpPr txBox="1"/>
          <p:nvPr/>
        </p:nvSpPr>
        <p:spPr>
          <a:xfrm>
            <a:off x="952500" y="1759227"/>
            <a:ext cx="1999422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E4DC5-3C25-7C7E-2A70-EDFB9D47B4A8}"/>
              </a:ext>
            </a:extLst>
          </p:cNvPr>
          <p:cNvSpPr txBox="1"/>
          <p:nvPr/>
        </p:nvSpPr>
        <p:spPr>
          <a:xfrm>
            <a:off x="952500" y="2743988"/>
            <a:ext cx="1999422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79A5D-C4E5-DD42-F6D1-B73480429B07}"/>
              </a:ext>
            </a:extLst>
          </p:cNvPr>
          <p:cNvSpPr txBox="1"/>
          <p:nvPr/>
        </p:nvSpPr>
        <p:spPr>
          <a:xfrm>
            <a:off x="952500" y="3574860"/>
            <a:ext cx="1999422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67338-3EC6-6A99-D0BA-C04FCDF30FE4}"/>
              </a:ext>
            </a:extLst>
          </p:cNvPr>
          <p:cNvSpPr txBox="1"/>
          <p:nvPr/>
        </p:nvSpPr>
        <p:spPr>
          <a:xfrm>
            <a:off x="952500" y="4621175"/>
            <a:ext cx="1999422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8592A-6F3C-7D8C-596B-F67991A3E6DB}"/>
              </a:ext>
            </a:extLst>
          </p:cNvPr>
          <p:cNvSpPr txBox="1"/>
          <p:nvPr/>
        </p:nvSpPr>
        <p:spPr>
          <a:xfrm>
            <a:off x="3195430" y="1520519"/>
            <a:ext cx="2862470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10DF4-EEB1-B9FC-D86C-9C78398B9F41}"/>
              </a:ext>
            </a:extLst>
          </p:cNvPr>
          <p:cNvSpPr txBox="1"/>
          <p:nvPr/>
        </p:nvSpPr>
        <p:spPr>
          <a:xfrm>
            <a:off x="6168889" y="1520519"/>
            <a:ext cx="2448337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B62AD-4015-1D06-D35E-0015F9002DF2}"/>
              </a:ext>
            </a:extLst>
          </p:cNvPr>
          <p:cNvSpPr txBox="1"/>
          <p:nvPr/>
        </p:nvSpPr>
        <p:spPr>
          <a:xfrm>
            <a:off x="8763002" y="1520519"/>
            <a:ext cx="2343979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E2C2B-D1BE-65EF-72FE-0CAFFF80B39A}"/>
              </a:ext>
            </a:extLst>
          </p:cNvPr>
          <p:cNvSpPr txBox="1"/>
          <p:nvPr/>
        </p:nvSpPr>
        <p:spPr>
          <a:xfrm>
            <a:off x="3213651" y="3408787"/>
            <a:ext cx="2862470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261F1-79DD-58FD-5268-646F675FFFA6}"/>
              </a:ext>
            </a:extLst>
          </p:cNvPr>
          <p:cNvSpPr txBox="1"/>
          <p:nvPr/>
        </p:nvSpPr>
        <p:spPr>
          <a:xfrm>
            <a:off x="6115881" y="3327629"/>
            <a:ext cx="2501345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5BB2E-997A-00BE-727C-E15E9DDDB733}"/>
              </a:ext>
            </a:extLst>
          </p:cNvPr>
          <p:cNvSpPr txBox="1"/>
          <p:nvPr/>
        </p:nvSpPr>
        <p:spPr>
          <a:xfrm>
            <a:off x="8710822" y="3327629"/>
            <a:ext cx="2448337" cy="785192"/>
          </a:xfrm>
          <a:prstGeom prst="rect">
            <a:avLst/>
          </a:prstGeom>
          <a:solidFill>
            <a:srgbClr val="F7E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31308-DDF5-AFFB-70A8-C0F47D7330C8}"/>
              </a:ext>
            </a:extLst>
          </p:cNvPr>
          <p:cNvSpPr txBox="1"/>
          <p:nvPr/>
        </p:nvSpPr>
        <p:spPr>
          <a:xfrm>
            <a:off x="3173891" y="2474843"/>
            <a:ext cx="2849222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AA05B-E8FB-DC11-741A-516849E9147C}"/>
              </a:ext>
            </a:extLst>
          </p:cNvPr>
          <p:cNvSpPr txBox="1"/>
          <p:nvPr/>
        </p:nvSpPr>
        <p:spPr>
          <a:xfrm>
            <a:off x="6168889" y="2495509"/>
            <a:ext cx="2375452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07FCD-5200-1E58-A084-3DC2D6FA1A63}"/>
              </a:ext>
            </a:extLst>
          </p:cNvPr>
          <p:cNvSpPr txBox="1"/>
          <p:nvPr/>
        </p:nvSpPr>
        <p:spPr>
          <a:xfrm>
            <a:off x="8757203" y="2495509"/>
            <a:ext cx="2375452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F1256-10F0-3CC4-92D0-A8F9971FA43F}"/>
              </a:ext>
            </a:extLst>
          </p:cNvPr>
          <p:cNvSpPr txBox="1"/>
          <p:nvPr/>
        </p:nvSpPr>
        <p:spPr>
          <a:xfrm>
            <a:off x="8747264" y="4507588"/>
            <a:ext cx="2448336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F1C26-3834-7F06-EA7E-738D020A3205}"/>
              </a:ext>
            </a:extLst>
          </p:cNvPr>
          <p:cNvSpPr txBox="1"/>
          <p:nvPr/>
        </p:nvSpPr>
        <p:spPr>
          <a:xfrm>
            <a:off x="6178827" y="4552290"/>
            <a:ext cx="2375452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3EC13-C7C3-A3D7-E28D-26405572FC5A}"/>
              </a:ext>
            </a:extLst>
          </p:cNvPr>
          <p:cNvSpPr txBox="1"/>
          <p:nvPr/>
        </p:nvSpPr>
        <p:spPr>
          <a:xfrm>
            <a:off x="3213650" y="4485990"/>
            <a:ext cx="2551045" cy="680830"/>
          </a:xfrm>
          <a:prstGeom prst="rect">
            <a:avLst/>
          </a:prstGeom>
          <a:solidFill>
            <a:srgbClr val="EFCFD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FA9FF-3D88-9160-EBE9-3BD3B6636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EB417-5F15-52E4-30B7-FD2EA8A5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3416"/>
              </p:ext>
            </p:extLst>
          </p:nvPr>
        </p:nvGraphicFramePr>
        <p:xfrm>
          <a:off x="928688" y="812995"/>
          <a:ext cx="10334625" cy="510544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17658">
                  <a:extLst>
                    <a:ext uri="{9D8B030D-6E8A-4147-A177-3AD203B41FA5}">
                      <a16:colId xmlns:a16="http://schemas.microsoft.com/office/drawing/2014/main" val="439533416"/>
                    </a:ext>
                  </a:extLst>
                </a:gridCol>
                <a:gridCol w="2596587">
                  <a:extLst>
                    <a:ext uri="{9D8B030D-6E8A-4147-A177-3AD203B41FA5}">
                      <a16:colId xmlns:a16="http://schemas.microsoft.com/office/drawing/2014/main" val="354597765"/>
                    </a:ext>
                  </a:extLst>
                </a:gridCol>
                <a:gridCol w="2583177">
                  <a:extLst>
                    <a:ext uri="{9D8B030D-6E8A-4147-A177-3AD203B41FA5}">
                      <a16:colId xmlns:a16="http://schemas.microsoft.com/office/drawing/2014/main" val="4057377517"/>
                    </a:ext>
                  </a:extLst>
                </a:gridCol>
                <a:gridCol w="2537203">
                  <a:extLst>
                    <a:ext uri="{9D8B030D-6E8A-4147-A177-3AD203B41FA5}">
                      <a16:colId xmlns:a16="http://schemas.microsoft.com/office/drawing/2014/main" val="3613098296"/>
                    </a:ext>
                  </a:extLst>
                </a:gridCol>
              </a:tblGrid>
              <a:tr h="41263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</a:rPr>
                        <a:t>Technical Readiness</a:t>
                      </a:r>
                      <a:endParaRPr lang="en-US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80054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Activity</a:t>
                      </a:r>
                      <a:endParaRPr lang="en-US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Focus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Action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Success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4892601"/>
                  </a:ext>
                </a:extLst>
              </a:tr>
              <a:tr h="1072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System Performance Monitoring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Ensure system stability/performance against KPIs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Continuous monitoring using Prometheus/Grafana (System Admin, DevOps)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System performance within defined thresholds (Response Time &lt;3 secs, CPU &lt;70%)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4769981"/>
                  </a:ext>
                </a:extLst>
              </a:tr>
              <a:tr h="1072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Infrastructure Stability Checks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Verify health of servers, network, and databases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Execute automated health checks and manual reviews (System Admin)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No critical infrastructure failures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288282"/>
                  </a:ext>
                </a:extLst>
              </a:tr>
              <a:tr h="1072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Security Monitoring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Detect and respond to security threats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Continue monitoring using SIEM (System Admin, Security Team)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No successful security breaches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853915"/>
                  </a:ext>
                </a:extLst>
              </a:tr>
              <a:tr h="1072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Log Analysis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Identify potential issues through log review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Analyze system, application and security logs. (System Admin, Technical Leads)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Proactive identification and resolution of issues – within 24 hours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5260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F335CD-7B77-24AA-98D7-CCE1FFCD85AA}"/>
              </a:ext>
            </a:extLst>
          </p:cNvPr>
          <p:cNvSpPr txBox="1"/>
          <p:nvPr/>
        </p:nvSpPr>
        <p:spPr>
          <a:xfrm>
            <a:off x="999808" y="1767840"/>
            <a:ext cx="2159952" cy="863600"/>
          </a:xfrm>
          <a:prstGeom prst="rect">
            <a:avLst/>
          </a:prstGeom>
          <a:solidFill>
            <a:srgbClr val="4EA6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F0BBD-083E-F09C-F63D-18205D17B4F0}"/>
              </a:ext>
            </a:extLst>
          </p:cNvPr>
          <p:cNvSpPr txBox="1"/>
          <p:nvPr/>
        </p:nvSpPr>
        <p:spPr>
          <a:xfrm>
            <a:off x="999808" y="2722685"/>
            <a:ext cx="2159952" cy="863600"/>
          </a:xfrm>
          <a:prstGeom prst="rect">
            <a:avLst/>
          </a:prstGeom>
          <a:solidFill>
            <a:srgbClr val="4EA6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07037-32D5-06BA-6359-0F1E8FB1C35C}"/>
              </a:ext>
            </a:extLst>
          </p:cNvPr>
          <p:cNvSpPr txBox="1"/>
          <p:nvPr/>
        </p:nvSpPr>
        <p:spPr>
          <a:xfrm>
            <a:off x="999808" y="3888762"/>
            <a:ext cx="2159952" cy="863600"/>
          </a:xfrm>
          <a:prstGeom prst="rect">
            <a:avLst/>
          </a:prstGeom>
          <a:solidFill>
            <a:srgbClr val="4EA6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03953-4DFD-D186-5F06-69EB8442DC7C}"/>
              </a:ext>
            </a:extLst>
          </p:cNvPr>
          <p:cNvSpPr txBox="1"/>
          <p:nvPr/>
        </p:nvSpPr>
        <p:spPr>
          <a:xfrm>
            <a:off x="999808" y="4903600"/>
            <a:ext cx="2159952" cy="863600"/>
          </a:xfrm>
          <a:prstGeom prst="rect">
            <a:avLst/>
          </a:prstGeom>
          <a:solidFill>
            <a:srgbClr val="4EA6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AC476-3BB4-05ED-6747-5531A18B9896}"/>
              </a:ext>
            </a:extLst>
          </p:cNvPr>
          <p:cNvSpPr txBox="1"/>
          <p:nvPr/>
        </p:nvSpPr>
        <p:spPr>
          <a:xfrm>
            <a:off x="3605773" y="1837443"/>
            <a:ext cx="2159952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C7E82-3359-CA5A-0C1B-CCBE32813BC6}"/>
              </a:ext>
            </a:extLst>
          </p:cNvPr>
          <p:cNvSpPr txBox="1"/>
          <p:nvPr/>
        </p:nvSpPr>
        <p:spPr>
          <a:xfrm>
            <a:off x="6213492" y="1767840"/>
            <a:ext cx="2159952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75B00-DDAA-F26B-3F44-EF8EAD157A01}"/>
              </a:ext>
            </a:extLst>
          </p:cNvPr>
          <p:cNvSpPr txBox="1"/>
          <p:nvPr/>
        </p:nvSpPr>
        <p:spPr>
          <a:xfrm>
            <a:off x="8738402" y="1767840"/>
            <a:ext cx="2453790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18937-939A-820F-8055-0099542D54AF}"/>
              </a:ext>
            </a:extLst>
          </p:cNvPr>
          <p:cNvSpPr txBox="1"/>
          <p:nvPr/>
        </p:nvSpPr>
        <p:spPr>
          <a:xfrm>
            <a:off x="3605773" y="3843139"/>
            <a:ext cx="2342640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A5D65-0B45-34E4-E261-06E243B17BB7}"/>
              </a:ext>
            </a:extLst>
          </p:cNvPr>
          <p:cNvSpPr txBox="1"/>
          <p:nvPr/>
        </p:nvSpPr>
        <p:spPr>
          <a:xfrm>
            <a:off x="6213492" y="3888762"/>
            <a:ext cx="2342640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9B894-DC14-D317-C35D-E15770AE0DE9}"/>
              </a:ext>
            </a:extLst>
          </p:cNvPr>
          <p:cNvSpPr txBox="1"/>
          <p:nvPr/>
        </p:nvSpPr>
        <p:spPr>
          <a:xfrm>
            <a:off x="8738402" y="3843139"/>
            <a:ext cx="2159952" cy="863600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32C406-E72B-55D4-0BF4-1FEA52A1ECD2}"/>
              </a:ext>
            </a:extLst>
          </p:cNvPr>
          <p:cNvSpPr txBox="1"/>
          <p:nvPr/>
        </p:nvSpPr>
        <p:spPr>
          <a:xfrm>
            <a:off x="3568149" y="2805489"/>
            <a:ext cx="2342640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3866A-12D8-BFBC-CAE7-CC93015E9572}"/>
              </a:ext>
            </a:extLst>
          </p:cNvPr>
          <p:cNvSpPr txBox="1"/>
          <p:nvPr/>
        </p:nvSpPr>
        <p:spPr>
          <a:xfrm>
            <a:off x="6213492" y="2782678"/>
            <a:ext cx="2342640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FCB3A-62C9-2D30-267B-416DABB09A64}"/>
              </a:ext>
            </a:extLst>
          </p:cNvPr>
          <p:cNvSpPr txBox="1"/>
          <p:nvPr/>
        </p:nvSpPr>
        <p:spPr>
          <a:xfrm>
            <a:off x="8793977" y="2735908"/>
            <a:ext cx="2342640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993E9-E438-B051-E8D4-D57B7A383770}"/>
              </a:ext>
            </a:extLst>
          </p:cNvPr>
          <p:cNvSpPr txBox="1"/>
          <p:nvPr/>
        </p:nvSpPr>
        <p:spPr>
          <a:xfrm>
            <a:off x="3616586" y="4915632"/>
            <a:ext cx="2479414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54BAA-3520-A9F1-9376-3F1E8C2D0F2F}"/>
              </a:ext>
            </a:extLst>
          </p:cNvPr>
          <p:cNvSpPr txBox="1"/>
          <p:nvPr/>
        </p:nvSpPr>
        <p:spPr>
          <a:xfrm>
            <a:off x="6213492" y="4915632"/>
            <a:ext cx="2342640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ADA27-704F-50B8-FF8B-6A0EAC1523D0}"/>
              </a:ext>
            </a:extLst>
          </p:cNvPr>
          <p:cNvSpPr txBox="1"/>
          <p:nvPr/>
        </p:nvSpPr>
        <p:spPr>
          <a:xfrm>
            <a:off x="8783898" y="4944343"/>
            <a:ext cx="2342640" cy="863600"/>
          </a:xfrm>
          <a:prstGeom prst="rect">
            <a:avLst/>
          </a:prstGeom>
          <a:solidFill>
            <a:srgbClr val="D0E1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177C-67AA-2456-86CB-FDCC2E76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04B16A-FEDE-CCFB-53A6-05EFF6EA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14771"/>
              </p:ext>
            </p:extLst>
          </p:nvPr>
        </p:nvGraphicFramePr>
        <p:xfrm>
          <a:off x="927237" y="542924"/>
          <a:ext cx="10477499" cy="520790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3847">
                  <a:extLst>
                    <a:ext uri="{9D8B030D-6E8A-4147-A177-3AD203B41FA5}">
                      <a16:colId xmlns:a16="http://schemas.microsoft.com/office/drawing/2014/main" val="756232940"/>
                    </a:ext>
                  </a:extLst>
                </a:gridCol>
                <a:gridCol w="2632484">
                  <a:extLst>
                    <a:ext uri="{9D8B030D-6E8A-4147-A177-3AD203B41FA5}">
                      <a16:colId xmlns:a16="http://schemas.microsoft.com/office/drawing/2014/main" val="119242999"/>
                    </a:ext>
                  </a:extLst>
                </a:gridCol>
                <a:gridCol w="2618889">
                  <a:extLst>
                    <a:ext uri="{9D8B030D-6E8A-4147-A177-3AD203B41FA5}">
                      <a16:colId xmlns:a16="http://schemas.microsoft.com/office/drawing/2014/main" val="3438862627"/>
                    </a:ext>
                  </a:extLst>
                </a:gridCol>
                <a:gridCol w="2572279">
                  <a:extLst>
                    <a:ext uri="{9D8B030D-6E8A-4147-A177-3AD203B41FA5}">
                      <a16:colId xmlns:a16="http://schemas.microsoft.com/office/drawing/2014/main" val="3287895017"/>
                    </a:ext>
                  </a:extLst>
                </a:gridCol>
              </a:tblGrid>
              <a:tr h="39165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</a:rPr>
                        <a:t>People Readiness</a:t>
                      </a:r>
                      <a:endParaRPr lang="en-US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63594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Activity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Focus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Action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Success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38290"/>
                  </a:ext>
                </a:extLst>
              </a:tr>
              <a:tr h="1017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Go-Live Support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Provide timely support to users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Manage support requests with SLA targets (System Admin, Technical Team)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Requests resolved within 24 hours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3659327"/>
                  </a:ext>
                </a:extLst>
              </a:tr>
              <a:tr h="6722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User Feedback Collection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Gather user experience feedback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Post-go-live surveys (Project Manager, Business Analyst)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User satisfaction remains &gt; 80% positive feedback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34440"/>
                  </a:ext>
                </a:extLst>
              </a:tr>
              <a:tr h="1017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Refresher Training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Provide additional training based on support request and feedback surveys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Schedule and deliver targets training sessions (Project Manager, Business Analyst)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Reduction in number of support tickets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95407"/>
                  </a:ext>
                </a:extLst>
              </a:tr>
              <a:tr h="1709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Knowledge Transfer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7E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Ensure internal teams have sufficient knowledge to support the system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Regular documentation reviews and knowledge-sharing sessions (Project Manager, Business Analyst, System Admin)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Reduction in regular support provided by the project team to maintain typical system maintenance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F4DE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028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79879E-83C3-57E7-990E-0EF38DCBDE57}"/>
              </a:ext>
            </a:extLst>
          </p:cNvPr>
          <p:cNvSpPr txBox="1"/>
          <p:nvPr/>
        </p:nvSpPr>
        <p:spPr>
          <a:xfrm>
            <a:off x="983974" y="1480931"/>
            <a:ext cx="1908313" cy="715617"/>
          </a:xfrm>
          <a:prstGeom prst="rect">
            <a:avLst/>
          </a:prstGeom>
          <a:solidFill>
            <a:srgbClr val="67E7B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AD3F-9722-2A57-C96D-DCCCBE03A11F}"/>
              </a:ext>
            </a:extLst>
          </p:cNvPr>
          <p:cNvSpPr txBox="1"/>
          <p:nvPr/>
        </p:nvSpPr>
        <p:spPr>
          <a:xfrm>
            <a:off x="983974" y="2597426"/>
            <a:ext cx="2216426" cy="276999"/>
          </a:xfrm>
          <a:prstGeom prst="rect">
            <a:avLst/>
          </a:prstGeom>
          <a:solidFill>
            <a:srgbClr val="67E7B6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87A56-0A9E-9D0E-22E2-7D165D7257F0}"/>
              </a:ext>
            </a:extLst>
          </p:cNvPr>
          <p:cNvSpPr txBox="1"/>
          <p:nvPr/>
        </p:nvSpPr>
        <p:spPr>
          <a:xfrm>
            <a:off x="983974" y="3289854"/>
            <a:ext cx="1908313" cy="715617"/>
          </a:xfrm>
          <a:prstGeom prst="rect">
            <a:avLst/>
          </a:prstGeom>
          <a:solidFill>
            <a:srgbClr val="67E7B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2E190-6BA3-3F9C-EFB5-82BA0BCA0A2B}"/>
              </a:ext>
            </a:extLst>
          </p:cNvPr>
          <p:cNvSpPr txBox="1"/>
          <p:nvPr/>
        </p:nvSpPr>
        <p:spPr>
          <a:xfrm>
            <a:off x="983973" y="4661452"/>
            <a:ext cx="1908313" cy="715617"/>
          </a:xfrm>
          <a:prstGeom prst="rect">
            <a:avLst/>
          </a:prstGeom>
          <a:solidFill>
            <a:srgbClr val="67E7B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7E662-9D5C-009B-5675-644EC4C062FA}"/>
              </a:ext>
            </a:extLst>
          </p:cNvPr>
          <p:cNvSpPr txBox="1"/>
          <p:nvPr/>
        </p:nvSpPr>
        <p:spPr>
          <a:xfrm>
            <a:off x="6274904" y="1488910"/>
            <a:ext cx="2431774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24AF-859A-A4C6-F473-6DBE93BDBA1B}"/>
              </a:ext>
            </a:extLst>
          </p:cNvPr>
          <p:cNvSpPr txBox="1"/>
          <p:nvPr/>
        </p:nvSpPr>
        <p:spPr>
          <a:xfrm>
            <a:off x="8822635" y="1488910"/>
            <a:ext cx="2090530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5604B-6A5F-C270-9906-7AF3A93D7B40}"/>
              </a:ext>
            </a:extLst>
          </p:cNvPr>
          <p:cNvSpPr txBox="1"/>
          <p:nvPr/>
        </p:nvSpPr>
        <p:spPr>
          <a:xfrm>
            <a:off x="3631095" y="3146879"/>
            <a:ext cx="2262809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258C3-C13F-B443-53F1-319FD5094B7E}"/>
              </a:ext>
            </a:extLst>
          </p:cNvPr>
          <p:cNvSpPr txBox="1"/>
          <p:nvPr/>
        </p:nvSpPr>
        <p:spPr>
          <a:xfrm>
            <a:off x="6220239" y="3146879"/>
            <a:ext cx="2544417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27ACD-C659-9006-6D3F-D8376A1C8F18}"/>
              </a:ext>
            </a:extLst>
          </p:cNvPr>
          <p:cNvSpPr txBox="1"/>
          <p:nvPr/>
        </p:nvSpPr>
        <p:spPr>
          <a:xfrm>
            <a:off x="8840856" y="3262063"/>
            <a:ext cx="2367170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E4496-9515-A187-C84D-8238BD4CAA43}"/>
              </a:ext>
            </a:extLst>
          </p:cNvPr>
          <p:cNvSpPr txBox="1"/>
          <p:nvPr/>
        </p:nvSpPr>
        <p:spPr>
          <a:xfrm>
            <a:off x="3629439" y="2537203"/>
            <a:ext cx="2216426" cy="276999"/>
          </a:xfrm>
          <a:prstGeom prst="rect">
            <a:avLst/>
          </a:prstGeom>
          <a:solidFill>
            <a:srgbClr val="C4EED8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9D6F0-02D4-9FEB-DA1D-5B96ACB5CCB3}"/>
              </a:ext>
            </a:extLst>
          </p:cNvPr>
          <p:cNvSpPr txBox="1"/>
          <p:nvPr/>
        </p:nvSpPr>
        <p:spPr>
          <a:xfrm>
            <a:off x="6274904" y="2456237"/>
            <a:ext cx="2216426" cy="461665"/>
          </a:xfrm>
          <a:prstGeom prst="rect">
            <a:avLst/>
          </a:prstGeom>
          <a:solidFill>
            <a:srgbClr val="C4EED8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AB93F-D8AC-305A-27B5-220BAEAF9408}"/>
              </a:ext>
            </a:extLst>
          </p:cNvPr>
          <p:cNvSpPr txBox="1"/>
          <p:nvPr/>
        </p:nvSpPr>
        <p:spPr>
          <a:xfrm>
            <a:off x="8870672" y="2444869"/>
            <a:ext cx="2406927" cy="461665"/>
          </a:xfrm>
          <a:prstGeom prst="rect">
            <a:avLst/>
          </a:prstGeom>
          <a:solidFill>
            <a:srgbClr val="C4EED8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23915-DCA5-26E5-7773-1D9EC488B10D}"/>
              </a:ext>
            </a:extLst>
          </p:cNvPr>
          <p:cNvSpPr txBox="1"/>
          <p:nvPr/>
        </p:nvSpPr>
        <p:spPr>
          <a:xfrm>
            <a:off x="3631096" y="4513028"/>
            <a:ext cx="2262808" cy="715617"/>
          </a:xfrm>
          <a:prstGeom prst="rect">
            <a:avLst/>
          </a:prstGeom>
          <a:solidFill>
            <a:srgbClr val="C2EE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44591-45F3-1004-B9D2-0AF2D08ABE90}"/>
              </a:ext>
            </a:extLst>
          </p:cNvPr>
          <p:cNvSpPr txBox="1"/>
          <p:nvPr/>
        </p:nvSpPr>
        <p:spPr>
          <a:xfrm>
            <a:off x="6220238" y="4513028"/>
            <a:ext cx="2390361" cy="715617"/>
          </a:xfrm>
          <a:prstGeom prst="rect">
            <a:avLst/>
          </a:prstGeom>
          <a:solidFill>
            <a:srgbClr val="C2EE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4BCAF-EE47-FB18-AAE1-6637850F5FC2}"/>
              </a:ext>
            </a:extLst>
          </p:cNvPr>
          <p:cNvSpPr txBox="1"/>
          <p:nvPr/>
        </p:nvSpPr>
        <p:spPr>
          <a:xfrm>
            <a:off x="8873987" y="4513028"/>
            <a:ext cx="2403612" cy="715617"/>
          </a:xfrm>
          <a:prstGeom prst="rect">
            <a:avLst/>
          </a:prstGeom>
          <a:solidFill>
            <a:srgbClr val="C2EE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2C76E-33F3-6D32-D5AF-4A50FF20CD20}"/>
              </a:ext>
            </a:extLst>
          </p:cNvPr>
          <p:cNvSpPr txBox="1"/>
          <p:nvPr/>
        </p:nvSpPr>
        <p:spPr>
          <a:xfrm>
            <a:off x="3629439" y="1480930"/>
            <a:ext cx="1908313" cy="715617"/>
          </a:xfrm>
          <a:prstGeom prst="rect">
            <a:avLst/>
          </a:prstGeom>
          <a:solidFill>
            <a:srgbClr val="E9F1F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827BC-1867-4AEF-8917-48108BFA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64565"/>
          </a:xfrm>
        </p:spPr>
        <p:txBody>
          <a:bodyPr/>
          <a:lstStyle/>
          <a:p>
            <a:r>
              <a:rPr lang="en-US" dirty="0"/>
              <a:t>Implementation Timeline</a:t>
            </a:r>
          </a:p>
        </p:txBody>
      </p:sp>
      <p:pic>
        <p:nvPicPr>
          <p:cNvPr id="23" name="Picture Placeholder 22" descr="Clapper board outline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61591" y="2616354"/>
            <a:ext cx="887413" cy="88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Go-Live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May 31, 2025</a:t>
            </a:r>
          </a:p>
          <a:p>
            <a:endParaRPr lang="en-US" dirty="0"/>
          </a:p>
        </p:txBody>
      </p:sp>
      <p:pic>
        <p:nvPicPr>
          <p:cNvPr id="37" name="Picture Placeholder 36" descr="Clipboard outline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0929" y="2616354"/>
            <a:ext cx="887413" cy="889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1457" y="4019516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June 4, 2025</a:t>
            </a:r>
          </a:p>
          <a:p>
            <a:endParaRPr lang="en-US" dirty="0"/>
          </a:p>
        </p:txBody>
      </p:sp>
      <p:pic>
        <p:nvPicPr>
          <p:cNvPr id="50" name="Picture Placeholder 49" descr="Teacher outlin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407299" y="2616354"/>
            <a:ext cx="887413" cy="88900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6144" y="4019516"/>
            <a:ext cx="2869811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Feedback &amp; Re-Training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June 14, 2025</a:t>
            </a:r>
          </a:p>
          <a:p>
            <a:endParaRPr lang="en-US" dirty="0"/>
          </a:p>
        </p:txBody>
      </p:sp>
      <p:pic>
        <p:nvPicPr>
          <p:cNvPr id="41" name="Picture Placeholder 40" descr="Completed outlin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393669" y="2644423"/>
            <a:ext cx="887413" cy="88900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36182" y="4019516"/>
            <a:ext cx="3023905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Migration Complete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July 29,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304D3-D1BB-F8F2-4878-0DB77933A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9B407-4151-FEDE-4DB8-4DD01912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00"/>
          <a:stretch/>
        </p:blipFill>
        <p:spPr>
          <a:xfrm>
            <a:off x="1784603" y="763203"/>
            <a:ext cx="8622792" cy="461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D8358-382A-5D24-E4D5-527A39BE88AE}"/>
              </a:ext>
            </a:extLst>
          </p:cNvPr>
          <p:cNvSpPr txBox="1"/>
          <p:nvPr/>
        </p:nvSpPr>
        <p:spPr>
          <a:xfrm>
            <a:off x="3289850" y="914400"/>
            <a:ext cx="2246246" cy="1272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129EF-A6ED-AB5E-9F29-206CD4C79DBF}"/>
              </a:ext>
            </a:extLst>
          </p:cNvPr>
          <p:cNvSpPr txBox="1"/>
          <p:nvPr/>
        </p:nvSpPr>
        <p:spPr>
          <a:xfrm>
            <a:off x="4555432" y="2337806"/>
            <a:ext cx="2246246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52C16-C56B-98FA-6A72-828E1ADABA07}"/>
              </a:ext>
            </a:extLst>
          </p:cNvPr>
          <p:cNvSpPr txBox="1"/>
          <p:nvPr/>
        </p:nvSpPr>
        <p:spPr>
          <a:xfrm>
            <a:off x="7848068" y="2337806"/>
            <a:ext cx="1266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ED45B-056C-8851-DCEF-F876DCD19331}"/>
              </a:ext>
            </a:extLst>
          </p:cNvPr>
          <p:cNvSpPr txBox="1"/>
          <p:nvPr/>
        </p:nvSpPr>
        <p:spPr>
          <a:xfrm>
            <a:off x="3289850" y="3433883"/>
            <a:ext cx="224624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16E15-0688-BC4D-34AE-43E65F64185B}"/>
              </a:ext>
            </a:extLst>
          </p:cNvPr>
          <p:cNvSpPr txBox="1"/>
          <p:nvPr/>
        </p:nvSpPr>
        <p:spPr>
          <a:xfrm>
            <a:off x="6255023" y="3429000"/>
            <a:ext cx="271007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0843B-2A83-905B-5783-2A10E96AA078}"/>
              </a:ext>
            </a:extLst>
          </p:cNvPr>
          <p:cNvSpPr txBox="1"/>
          <p:nvPr/>
        </p:nvSpPr>
        <p:spPr>
          <a:xfrm>
            <a:off x="7919564" y="4712738"/>
            <a:ext cx="17213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4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wth timeline_Win32_SL_V2" id="{472B563D-2627-40FF-B9AC-E4DA2ED22769}" vid="{9B52D68F-B76B-4F51-976F-7AA8D82DE1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C8E769B95B9144BBC7FDE12FBBB692" ma:contentTypeVersion="11" ma:contentTypeDescription="Create a new document." ma:contentTypeScope="" ma:versionID="03139d2b8408219bc52e4e28e87d23a4">
  <xsd:schema xmlns:xsd="http://www.w3.org/2001/XMLSchema" xmlns:xs="http://www.w3.org/2001/XMLSchema" xmlns:p="http://schemas.microsoft.com/office/2006/metadata/properties" xmlns:ns2="c2f317b8-a63e-4b72-958b-1260c8f284fd" xmlns:ns3="b76e3f46-95c9-4956-81ce-9b9beefd4658" targetNamespace="http://schemas.microsoft.com/office/2006/metadata/properties" ma:root="true" ma:fieldsID="381813debd5206261fd42c6380d9a33f" ns2:_="" ns3:_="">
    <xsd:import namespace="c2f317b8-a63e-4b72-958b-1260c8f284fd"/>
    <xsd:import namespace="b76e3f46-95c9-4956-81ce-9b9beefd4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17b8-a63e-4b72-958b-1260c8f284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a0cd38b-47d1-479b-a863-216ca283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e3f46-95c9-4956-81ce-9b9beefd465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9ebb077-387b-43b6-ae94-89d49fdee7a7}" ma:internalName="TaxCatchAll" ma:showField="CatchAllData" ma:web="b76e3f46-95c9-4956-81ce-9b9beefd4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6e3f46-95c9-4956-81ce-9b9beefd4658" xsi:nil="true"/>
    <lcf76f155ced4ddcb4097134ff3c332f xmlns="c2f317b8-a63e-4b72-958b-1260c8f284f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6B79BE-6694-4B94-AE62-EB33AD1B8E66}">
  <ds:schemaRefs>
    <ds:schemaRef ds:uri="b76e3f46-95c9-4956-81ce-9b9beefd4658"/>
    <ds:schemaRef ds:uri="c2f317b8-a63e-4b72-958b-1260c8f284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36FBFD-CEAC-47B6-A2BE-91A1F1A46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0FE38A-9F40-477F-8251-8026D8077432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76e3f46-95c9-4956-81ce-9b9beefd4658"/>
    <ds:schemaRef ds:uri="c2f317b8-a63e-4b72-958b-1260c8f284fd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128</TotalTime>
  <Words>714</Words>
  <Application>Microsoft Office PowerPoint</Application>
  <PresentationFormat>Widescreen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Meiryo</vt:lpstr>
      <vt:lpstr>Aptos</vt:lpstr>
      <vt:lpstr>Arial</vt:lpstr>
      <vt:lpstr>Avenir Next LT Pro Light</vt:lpstr>
      <vt:lpstr>Calibri</vt:lpstr>
      <vt:lpstr>Gill Sans MT</vt:lpstr>
      <vt:lpstr>Speak Pro</vt:lpstr>
      <vt:lpstr>Gallery</vt:lpstr>
      <vt:lpstr>Custom</vt:lpstr>
      <vt:lpstr>Stephanie’s Creations:   Sprint 5 Review</vt:lpstr>
      <vt:lpstr>Sprint 5 Introduction</vt:lpstr>
      <vt:lpstr>Migration plan</vt:lpstr>
      <vt:lpstr>PowerPoint Presentation</vt:lpstr>
      <vt:lpstr>PowerPoint Presentation</vt:lpstr>
      <vt:lpstr>PowerPoint Presentation</vt:lpstr>
      <vt:lpstr>PowerPoint Presentation</vt:lpstr>
      <vt:lpstr>Implementation Timeline</vt:lpstr>
      <vt:lpstr>PowerPoint Presentation</vt:lpstr>
      <vt:lpstr>Sprint highlights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Geis, Lauren</dc:creator>
  <cp:lastModifiedBy>Geis, Lauren</cp:lastModifiedBy>
  <cp:revision>13</cp:revision>
  <dcterms:created xsi:type="dcterms:W3CDTF">2025-02-18T00:09:10Z</dcterms:created>
  <dcterms:modified xsi:type="dcterms:W3CDTF">2025-04-21T22:09:05Z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0x010100EBC8E769B95B9144BBC7FDE12FBBB692</vt:lpwstr>
  </property>
  <property fmtid="{D5CDD505-2E9C-101B-9397-08002B2CF9AE}" pid="3" name="MediaServiceImageTags">
    <vt:lpwstr/>
  </property>
</Properties>
</file>