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0EEF37EB-8A60-477E-B612-CEC270D54382}" type="parTrans">
      <dgm:prSet/>
      <dgm:spPr/>
    </dgm:pt>
    <dgm:pt modelId="{66283CB7-69B8-41D5-A569-950515985F71}" cxnId="{0EEF37EB-8A60-477E-B612-CEC270D54382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F30BF8B5-99A6-4DFA-99DB-2B144C0C4153}" type="parTrans">
      <dgm:prSet/>
      <dgm:spPr/>
    </dgm:pt>
    <dgm:pt modelId="{4EA87785-B7B3-4F48-BB13-D91C5DEA8DC1}" cxnId="{F30BF8B5-99A6-4DFA-99DB-2B144C0C4153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7D3BB3A0-DA34-4507-88C8-FAEEC9188E97}" type="parTrans">
      <dgm:prSet/>
      <dgm:spPr/>
    </dgm:pt>
    <dgm:pt modelId="{F463D266-32E5-414A-9781-DA46FFE60955}" cxnId="{7D3BB3A0-DA34-4507-88C8-FAEEC9188E97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0EEF37EB-8A60-477E-B612-CEC270D54382}" srcId="{800EE499-D129-484D-B5C0-D0F3AC30E8B1}" destId="{BEB4A0DE-FB16-4C4F-8DEA-03570694B93A}" srcOrd="0" destOrd="0" parTransId="{A1CD0B47-03FC-4535-A972-2673574CE2F3}" sibTransId="{66283CB7-69B8-41D5-A569-950515985F71}"/>
    <dgm:cxn modelId="{F30BF8B5-99A6-4DFA-99DB-2B144C0C4153}" srcId="{800EE499-D129-484D-B5C0-D0F3AC30E8B1}" destId="{11A5EA0A-517A-463B-9BA8-5EB54D7D10F8}" srcOrd="1" destOrd="0" parTransId="{E2B15CF1-464F-45CC-BFE4-6F0AA417C19E}" sibTransId="{4EA87785-B7B3-4F48-BB13-D91C5DEA8DC1}"/>
    <dgm:cxn modelId="{7D3BB3A0-DA34-4507-88C8-FAEEC9188E97}" srcId="{800EE499-D129-484D-B5C0-D0F3AC30E8B1}" destId="{25EF8B53-4C57-43A4-9FE1-40C318A0AD88}" srcOrd="2" destOrd="0" parTransId="{62CE1C4C-AE05-4247-9728-BCA5F5CA780A}" sibTransId="{F463D266-32E5-414A-9781-DA46FFE60955}"/>
    <dgm:cxn modelId="{282C7411-85A5-4DDD-A505-1ADDB3ECF048}" type="presOf" srcId="{800EE499-D129-484D-B5C0-D0F3AC30E8B1}" destId="{3A30B1D0-F146-41C6-9373-8CC849B0566C}" srcOrd="0" destOrd="0" presId="urn:microsoft.com/office/officeart/2005/8/layout/vList3"/>
    <dgm:cxn modelId="{B242A649-BEA5-4261-841F-3F1A2B00CF6A}" type="presParOf" srcId="{3A30B1D0-F146-41C6-9373-8CC849B0566C}" destId="{65AAD8D9-A2BB-4BC0-ADC4-32A3E0934999}" srcOrd="0" destOrd="0" presId="urn:microsoft.com/office/officeart/2005/8/layout/vList3"/>
    <dgm:cxn modelId="{9FEDF080-717E-4149-8DE1-31353E3CD8D5}" type="presParOf" srcId="{65AAD8D9-A2BB-4BC0-ADC4-32A3E0934999}" destId="{F8DF891C-0D10-4055-A8A8-3FC34ADEDC5B}" srcOrd="0" destOrd="0" presId="urn:microsoft.com/office/officeart/2005/8/layout/vList3"/>
    <dgm:cxn modelId="{628837FD-E93B-4039-B185-D54079928254}" type="presParOf" srcId="{65AAD8D9-A2BB-4BC0-ADC4-32A3E0934999}" destId="{5D3E6026-A697-4D8F-84B5-C5321A8528B3}" srcOrd="1" destOrd="0" presId="urn:microsoft.com/office/officeart/2005/8/layout/vList3"/>
    <dgm:cxn modelId="{B2B2706C-4623-4A9D-BAED-FB1537E20360}" type="presOf" srcId="{BEB4A0DE-FB16-4C4F-8DEA-03570694B93A}" destId="{5D3E6026-A697-4D8F-84B5-C5321A8528B3}" srcOrd="0" destOrd="0" presId="urn:microsoft.com/office/officeart/2005/8/layout/vList3"/>
    <dgm:cxn modelId="{7229E4E2-226F-43AC-8A17-9096DB07B316}" type="presParOf" srcId="{3A30B1D0-F146-41C6-9373-8CC849B0566C}" destId="{01F33C7F-4C3C-42D3-8542-4BC345A10B4C}" srcOrd="1" destOrd="0" presId="urn:microsoft.com/office/officeart/2005/8/layout/vList3"/>
    <dgm:cxn modelId="{9398AE50-F9A8-4596-8AAE-50EA3148FFC6}" type="presOf" srcId="{66283CB7-69B8-41D5-A569-950515985F71}" destId="{01F33C7F-4C3C-42D3-8542-4BC345A10B4C}" srcOrd="0" destOrd="0" presId="urn:microsoft.com/office/officeart/2005/8/layout/vList3"/>
    <dgm:cxn modelId="{B71B7668-A628-4996-A9C3-6792DF96C231}" type="presParOf" srcId="{3A30B1D0-F146-41C6-9373-8CC849B0566C}" destId="{5373068E-DCEB-4D3C-BFF1-43C34CE727FD}" srcOrd="2" destOrd="0" presId="urn:microsoft.com/office/officeart/2005/8/layout/vList3"/>
    <dgm:cxn modelId="{FC3886E6-8548-4931-B9EA-3D01E534A384}" type="presParOf" srcId="{5373068E-DCEB-4D3C-BFF1-43C34CE727FD}" destId="{48C23F44-CDC2-4998-B9C4-F737C51D3228}" srcOrd="0" destOrd="2" presId="urn:microsoft.com/office/officeart/2005/8/layout/vList3"/>
    <dgm:cxn modelId="{A931420F-6F7E-4FA5-81E5-B5F726B924E2}" type="presParOf" srcId="{5373068E-DCEB-4D3C-BFF1-43C34CE727FD}" destId="{DC27DDA6-73A4-45AF-8B52-70E594C6E063}" srcOrd="1" destOrd="2" presId="urn:microsoft.com/office/officeart/2005/8/layout/vList3"/>
    <dgm:cxn modelId="{E593F3E0-18BB-41E8-838D-81041D713757}" type="presOf" srcId="{11A5EA0A-517A-463B-9BA8-5EB54D7D10F8}" destId="{DC27DDA6-73A4-45AF-8B52-70E594C6E063}" srcOrd="0" destOrd="0" presId="urn:microsoft.com/office/officeart/2005/8/layout/vList3"/>
    <dgm:cxn modelId="{ED00E061-99A3-4412-BCC6-F7DC6AD67B74}" type="presParOf" srcId="{3A30B1D0-F146-41C6-9373-8CC849B0566C}" destId="{1BD648EC-230D-47E1-A618-F93D265B0703}" srcOrd="3" destOrd="0" presId="urn:microsoft.com/office/officeart/2005/8/layout/vList3"/>
    <dgm:cxn modelId="{897490C0-6AC4-4E3E-B661-C1A96B70841D}" type="presOf" srcId="{4EA87785-B7B3-4F48-BB13-D91C5DEA8DC1}" destId="{1BD648EC-230D-47E1-A618-F93D265B0703}" srcOrd="0" destOrd="0" presId="urn:microsoft.com/office/officeart/2005/8/layout/vList3"/>
    <dgm:cxn modelId="{71E4C15A-0228-40C1-A698-B21183D369A5}" type="presParOf" srcId="{3A30B1D0-F146-41C6-9373-8CC849B0566C}" destId="{7D4A810A-A6D4-47BA-AF8D-AB4F73C04080}" srcOrd="4" destOrd="0" presId="urn:microsoft.com/office/officeart/2005/8/layout/vList3"/>
    <dgm:cxn modelId="{5F46C08F-DCDD-4352-B3ED-E2F0D0D3C733}" type="presParOf" srcId="{7D4A810A-A6D4-47BA-AF8D-AB4F73C04080}" destId="{69DE5637-6198-4292-ADFF-69DC2A063BC5}" srcOrd="0" destOrd="4" presId="urn:microsoft.com/office/officeart/2005/8/layout/vList3"/>
    <dgm:cxn modelId="{6F84A39A-5E6D-4DB3-AF67-1253E26A383C}" type="presParOf" srcId="{7D4A810A-A6D4-47BA-AF8D-AB4F73C04080}" destId="{00C34D87-B2DD-493A-BAA2-1A14EA17DEB1}" srcOrd="1" destOrd="4" presId="urn:microsoft.com/office/officeart/2005/8/layout/vList3"/>
    <dgm:cxn modelId="{5B174061-C330-4315-949D-34D1C4ED40C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8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zh-CN" sz="8000">
                <a:latin typeface="楷体" panose="02010609060101010101" charset="-122"/>
                <a:ea typeface="楷体" panose="02010609060101010101" charset="-122"/>
              </a:rPr>
              <a:t>关于对联的那些事</a:t>
            </a:r>
            <a:endParaRPr lang="zh-CN" altLang="zh-CN" sz="8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8705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9665" y="2706370"/>
            <a:ext cx="4097655" cy="1445260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春联通过简洁且富有寓意的文字传递了人们对美好生活的向往，同时也反映了时代的变迁和社会的发展。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从桃符驱鬼的古老习俗，演变为雅俗共赏的春节标配，方寸红纸间，凝固着中国人对团圆、昌盛的永恒期盼。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03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如今，中国通过《保护非物质文化遗产公约》框架，已将其纳入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的整体保护中。贴春联仍是当今春节传承最广泛的民俗之一。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1026795" y="942340"/>
            <a:ext cx="10162540" cy="465010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indent="457200" algn="l">
              <a:lnSpc>
                <a:spcPct val="100000"/>
              </a:lnSpc>
            </a:pP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2776220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8750" y="942340"/>
            <a:ext cx="6818630" cy="5795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16820" y="3352165"/>
            <a:ext cx="173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张默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106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关于对联的那些事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159</cp:revision>
  <dcterms:created xsi:type="dcterms:W3CDTF">2019-06-19T02:08:00Z</dcterms:created>
  <dcterms:modified xsi:type="dcterms:W3CDTF">2025-04-05T10:01:36Z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