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9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6"/>
    <p:restoredTop sz="94673"/>
  </p:normalViewPr>
  <p:slideViewPr>
    <p:cSldViewPr snapToGrid="0" showGuides="1">
      <p:cViewPr varScale="1">
        <p:scale>
          <a:sx n="88" d="100"/>
          <a:sy n="88" d="100"/>
        </p:scale>
        <p:origin x="2080" y="184"/>
      </p:cViewPr>
      <p:guideLst>
        <p:guide orient="horz" pos="3169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EC0EF-CE43-9749-AD8D-77203BBA9EA8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F6BDA-8FDE-3144-878F-4C3BABE7A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4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8969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1pPr>
    <a:lvl2pPr marL="324484" algn="l" defTabSz="648969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2pPr>
    <a:lvl3pPr marL="648969" algn="l" defTabSz="648969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3pPr>
    <a:lvl4pPr marL="973453" algn="l" defTabSz="648969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4pPr>
    <a:lvl5pPr marL="1297937" algn="l" defTabSz="648969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5pPr>
    <a:lvl6pPr marL="1622421" algn="l" defTabSz="648969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6pPr>
    <a:lvl7pPr marL="1946906" algn="l" defTabSz="648969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7pPr>
    <a:lvl8pPr marL="2271390" algn="l" defTabSz="648969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8pPr>
    <a:lvl9pPr marL="2595874" algn="l" defTabSz="648969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545E-3F1C-BF4B-A045-C90306DF8282}" type="datetime1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52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 userDrawn="1">
          <p15:clr>
            <a:srgbClr val="FBAE40"/>
          </p15:clr>
        </p15:guide>
        <p15:guide id="2" pos="244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62B46-F2D2-D84C-93DA-09EEE8F32D8F}" type="datetime1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35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AB786-8F5E-1248-8563-A51ACA019725}" type="datetime1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368BE-40CD-464F-B372-CC2CFF032385}" type="datetime1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9B5D-F450-2644-9DA4-6786B7C74FB2}" type="datetime1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BCC59-38D5-014B-957B-639900EC5CAC}" type="datetime1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5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6618-9D13-2A47-9D5F-D4BF7A784DB6}" type="datetime1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2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471B0-DA70-7C4D-8541-14F17D501671}" type="datetime1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0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C41A4BD-9B94-5A5C-4EA8-328397F6D074}"/>
              </a:ext>
            </a:extLst>
          </p:cNvPr>
          <p:cNvSpPr/>
          <p:nvPr userDrawn="1"/>
        </p:nvSpPr>
        <p:spPr>
          <a:xfrm>
            <a:off x="3886200" y="5029200"/>
            <a:ext cx="3886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DD3D-568E-5A47-8ECE-E83E07D61F2F}" type="datetime1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86201" y="0"/>
            <a:ext cx="3886200" cy="5027612"/>
          </a:xfrm>
        </p:spPr>
        <p:txBody>
          <a:bodyPr/>
          <a:lstStyle>
            <a:lvl1pPr algn="ctr">
              <a:defRPr sz="25000" b="1" u="sng">
                <a:solidFill>
                  <a:schemeClr val="tx1"/>
                </a:solidFill>
              </a:defRPr>
            </a:lvl1pPr>
          </a:lstStyle>
          <a:p>
            <a:fld id="{0BCAC3F5-44CF-C940-93CE-4B797ACAFC9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A802D-BECE-258C-21C8-56D36FA88034}"/>
              </a:ext>
            </a:extLst>
          </p:cNvPr>
          <p:cNvSpPr/>
          <p:nvPr userDrawn="1"/>
        </p:nvSpPr>
        <p:spPr>
          <a:xfrm>
            <a:off x="0" y="0"/>
            <a:ext cx="3886199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9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68" userDrawn="1">
          <p15:clr>
            <a:srgbClr val="FBAE40"/>
          </p15:clr>
        </p15:guide>
        <p15:guide id="2" pos="24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B4A87-1EB0-654F-9266-6E56F5584270}" type="datetime1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CE9B-361A-0E45-A33D-2F4B27FCC29F}" type="datetime1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3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212FA4-B044-5944-AF3B-7CA77B8C1C72}" type="datetime1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AC3F5-44CF-C940-93CE-4B797ACAF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5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733C21-8C64-0986-86DC-D5A9BDC3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90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8E8B8-C0DA-CF52-C904-49AC8A04A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8EBD69-9F0D-E262-83E7-97AE60B5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2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28AF2-3372-F7A8-E1FC-2DEA55F7A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C7B41A-30C0-4F89-C38C-A216CE24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3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A0C3F-0C9D-F1EC-53B8-450B80612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D7962-E8B7-CF93-670C-D1F3F29D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4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5BEBD-9DC4-DC0C-283A-A749BC70F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6675C-2C35-A346-C89D-0D9CFEDF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AD219-ECE8-C2B7-E738-6AB6F19A9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F12931-830C-B875-BE13-4C6B74C9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2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E4E3F-D5BF-D81F-E871-F9DE2B450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DE002A-5F28-572D-CDB7-F298D21D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2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05205-9A5E-5646-F3C1-8F9B4B484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55E9A2-C3DC-6ED6-86B9-7328D718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1B708-49E8-7985-ABE5-17F9688A7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6A515-E2F1-38DF-A056-7401ACC9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9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1AB71-DAD1-A862-7E05-EF1E1D89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1F9475-1DC2-7EA0-9335-1F3B640D6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7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78F03-DAE0-52B0-6535-8BAF9E438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18C2C5-C36E-137B-63C6-0AC4E2F7B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9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B979E-3947-221B-F129-71D30CE71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AE92EE-AB88-FFDC-EC9E-D4F0C379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6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B2038-D074-D6E6-A462-98CD090B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7168C5-25A4-041D-6F8C-1E639C79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7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8EF4F-6D1D-BA1A-0019-5CB2C599D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5A2E0C-9FF1-B0EC-5B67-AFD8875B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8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3DFF2-03D5-C5B1-8EB0-D60A2CC68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E6A094-8FBD-917C-13A9-42080D14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0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93BED-23A5-F356-E04C-BE4EE2942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F2404B-8A2B-ED6E-6C85-4C3F79FB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AC3F5-44CF-C940-93CE-4B797ACAFC9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05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16</Words>
  <Application>Microsoft Macintosh PowerPoint</Application>
  <PresentationFormat>Custom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Heesup Yun</dc:creator>
  <cp:lastModifiedBy>Heesup Yun</cp:lastModifiedBy>
  <cp:revision>2</cp:revision>
  <dcterms:created xsi:type="dcterms:W3CDTF">2024-11-13T21:54:45Z</dcterms:created>
  <dcterms:modified xsi:type="dcterms:W3CDTF">2024-11-13T22:04:15Z</dcterms:modified>
</cp:coreProperties>
</file>