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F8F"/>
    <a:srgbClr val="527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400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B8D8-340D-260B-011F-F163756AB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7C350-3BCE-C650-B542-8ECBF76B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4B0E-A6F0-B6AB-191E-9669680E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A033-8DB7-802D-AF44-BC0FB2C2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5340-D95C-BE74-5050-FD6DEA43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0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964-2782-6E4C-033B-B4D05EF2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D2469-244F-F5FD-0355-64E14D75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3648-BBB0-F7A5-C597-913BF330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250E-58A4-823E-E6F8-69DA8C5E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E9B4-F41F-5A78-D0B1-3CC37F3E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7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E09DC-5E16-B222-E5B0-6A7E6A42F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57B3-05CB-82EF-4FF7-EA80BB45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8D2C-8574-F14D-9AFC-285AD562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F0E0-2B49-D901-543D-1F665337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9F72-1F71-C828-D82B-EB655B4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C5F7-9451-7970-529C-1FA3DC3B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637-D2EB-C88D-6876-FFD6045D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AC38-7310-963D-95CD-F33FD8E1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4EC1-A894-4CE6-B57D-C3134AFB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5A20-88D6-1E41-A2D1-91AE296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1ADA-93FF-384F-B1B7-B69ADE00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2C41-4373-4FE9-0C12-A8C27178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73E0-5480-D744-4F0C-672DF268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4D37-657F-75B1-AAC5-7D85C825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7FA8-E682-EA34-0FA6-1CAC4738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4C7C-D8E2-63A2-124F-6E11EAA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5422-3E04-FD9B-5C6C-D7DC9130E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CBAE-C0A1-AA34-B1AD-BC389F236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97FD8-A892-CCC9-88E3-6DF99C5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A60F5-2581-0DDD-C86A-7489E87C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A74D-B482-2604-4797-975FE407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4CFD-3A4B-418F-B918-A12101FA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D6F1F-1A0F-1A8A-A7B7-D0848E09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318A-C661-E330-6560-9A5F981C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497D5-79AF-A0BC-4A72-8900AE49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6A865-B513-FD63-ACEB-78A95E6C2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11FC0-8E2A-B199-BA16-CCBD6F80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7690B-08BD-B985-26A7-59753EB8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17210-31EE-0675-6535-3ECE2D09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283B-E44E-D07D-4967-2AF504C8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C3E28-2534-0798-73DC-7700DA4B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E3CE-2B0F-B877-1094-8A7D73A8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8BCEF-946A-1875-0336-94B62ABB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92E44-484F-4867-9F7D-3F9ACC56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3E65F-4B23-A5E6-FECF-513457C7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43D5-DFEA-A47A-2CC8-899F8210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29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F5C4-7493-0C9E-5F26-C411C8B5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F0FB-396C-FFD6-E660-02D98CA4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F259-B6FC-39E1-3799-B2F3FBF2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3D5B3-0143-782C-7416-97EE6CF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59D5C-820A-2117-9844-1FC6F8E0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87EA-FC56-D78E-8D53-7FD20D32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23E0-99A1-61E3-C831-E3EDF144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3E8FF-3D7D-5C52-7BD6-B077F28D2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C4736-CD1C-93D6-AEB6-32FF7C4B4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7387-0EC7-06BD-E632-5DEC00D6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86EDB-AA0E-4CD9-0930-6EA9A864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FCE16-F717-BD3F-2E3E-FAAB0E9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1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5715-97E2-CAF2-F085-8B133798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D9DD-A3FB-BA26-44AA-10C9DD6B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C0A6-F3B2-63C4-E8F1-7C5E3B718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A1C9-8A56-49DD-BD11-1D772184E19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8F5B-6B27-C2FA-EB7C-61626379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D360-C81C-137A-51A9-85B52B2A8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9674-A16F-4917-BF85-A114A203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NA with solid fill">
            <a:extLst>
              <a:ext uri="{FF2B5EF4-FFF2-40B4-BE49-F238E27FC236}">
                <a16:creationId xmlns:a16="http://schemas.microsoft.com/office/drawing/2014/main" id="{5E47EE2E-5644-88E5-27CE-41312C9B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612" y="765612"/>
            <a:ext cx="914400" cy="914400"/>
          </a:xfrm>
          <a:prstGeom prst="rect">
            <a:avLst/>
          </a:prstGeom>
        </p:spPr>
      </p:pic>
      <p:pic>
        <p:nvPicPr>
          <p:cNvPr id="7" name="Graphic 6" descr="DNA outline">
            <a:extLst>
              <a:ext uri="{FF2B5EF4-FFF2-40B4-BE49-F238E27FC236}">
                <a16:creationId xmlns:a16="http://schemas.microsoft.com/office/drawing/2014/main" id="{21886C5E-47CD-22F8-B642-BEA18F240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228" y="2289524"/>
            <a:ext cx="914400" cy="914400"/>
          </a:xfrm>
          <a:prstGeom prst="rect">
            <a:avLst/>
          </a:prstGeom>
        </p:spPr>
      </p:pic>
      <p:pic>
        <p:nvPicPr>
          <p:cNvPr id="8" name="Graphic 7" descr="DNA outline">
            <a:extLst>
              <a:ext uri="{FF2B5EF4-FFF2-40B4-BE49-F238E27FC236}">
                <a16:creationId xmlns:a16="http://schemas.microsoft.com/office/drawing/2014/main" id="{D94DE90A-A3FF-6ADB-C238-9354BD777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28952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3D5D51-ED13-C5A0-D214-BB45CBC1DF9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824428" y="1680012"/>
            <a:ext cx="864384" cy="609512"/>
          </a:xfrm>
          <a:prstGeom prst="straightConnector1">
            <a:avLst/>
          </a:prstGeom>
          <a:ln w="57150">
            <a:solidFill>
              <a:srgbClr val="FBCF8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E66D2-3F15-9E1A-8062-894A4E634DB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688812" y="1680012"/>
            <a:ext cx="864388" cy="609512"/>
          </a:xfrm>
          <a:prstGeom prst="straightConnector1">
            <a:avLst/>
          </a:prstGeom>
          <a:ln w="57150">
            <a:solidFill>
              <a:srgbClr val="FBCF8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2315486E-9C74-F1C8-EE4E-6281860AA879}"/>
              </a:ext>
            </a:extLst>
          </p:cNvPr>
          <p:cNvSpPr/>
          <p:nvPr/>
        </p:nvSpPr>
        <p:spPr>
          <a:xfrm rot="8175236">
            <a:off x="4788813" y="1389523"/>
            <a:ext cx="1800000" cy="1800000"/>
          </a:xfrm>
          <a:prstGeom prst="arc">
            <a:avLst/>
          </a:prstGeom>
          <a:ln w="254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717202-60D4-1C0C-2859-9DAEE94A22D6}"/>
              </a:ext>
            </a:extLst>
          </p:cNvPr>
          <p:cNvSpPr/>
          <p:nvPr/>
        </p:nvSpPr>
        <p:spPr>
          <a:xfrm rot="8175236">
            <a:off x="4788812" y="1084899"/>
            <a:ext cx="1800000" cy="1800000"/>
          </a:xfrm>
          <a:prstGeom prst="arc">
            <a:avLst/>
          </a:prstGeom>
          <a:ln w="38100">
            <a:solidFill>
              <a:srgbClr val="FBCF8F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NA with solid fill">
            <a:extLst>
              <a:ext uri="{FF2B5EF4-FFF2-40B4-BE49-F238E27FC236}">
                <a16:creationId xmlns:a16="http://schemas.microsoft.com/office/drawing/2014/main" id="{5E47EE2E-5644-88E5-27CE-41312C9BE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9398"/>
          <a:stretch/>
        </p:blipFill>
        <p:spPr>
          <a:xfrm>
            <a:off x="650831" y="1910171"/>
            <a:ext cx="737025" cy="914400"/>
          </a:xfrm>
          <a:prstGeom prst="rect">
            <a:avLst/>
          </a:prstGeom>
        </p:spPr>
      </p:pic>
      <p:pic>
        <p:nvPicPr>
          <p:cNvPr id="7" name="Graphic 6" descr="DNA outline">
            <a:extLst>
              <a:ext uri="{FF2B5EF4-FFF2-40B4-BE49-F238E27FC236}">
                <a16:creationId xmlns:a16="http://schemas.microsoft.com/office/drawing/2014/main" id="{21886C5E-47CD-22F8-B642-BEA18F2406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627"/>
          <a:stretch/>
        </p:blipFill>
        <p:spPr>
          <a:xfrm>
            <a:off x="2520695" y="2774751"/>
            <a:ext cx="725786" cy="914400"/>
          </a:xfrm>
          <a:prstGeom prst="rect">
            <a:avLst/>
          </a:prstGeom>
        </p:spPr>
      </p:pic>
      <p:pic>
        <p:nvPicPr>
          <p:cNvPr id="8" name="Graphic 7" descr="DNA outline">
            <a:extLst>
              <a:ext uri="{FF2B5EF4-FFF2-40B4-BE49-F238E27FC236}">
                <a16:creationId xmlns:a16="http://schemas.microsoft.com/office/drawing/2014/main" id="{D94DE90A-A3FF-6ADB-C238-9354BD7771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627"/>
          <a:stretch/>
        </p:blipFill>
        <p:spPr>
          <a:xfrm>
            <a:off x="2520695" y="1069973"/>
            <a:ext cx="725785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3D5D51-ED13-C5A0-D214-BB45CBC1DF9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87856" y="2367371"/>
            <a:ext cx="1132839" cy="864580"/>
          </a:xfrm>
          <a:prstGeom prst="straightConnector1">
            <a:avLst/>
          </a:prstGeom>
          <a:ln w="57150">
            <a:solidFill>
              <a:srgbClr val="FBCF8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E66D2-3F15-9E1A-8062-894A4E634DB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387856" y="1527173"/>
            <a:ext cx="1132839" cy="840198"/>
          </a:xfrm>
          <a:prstGeom prst="straightConnector1">
            <a:avLst/>
          </a:prstGeom>
          <a:ln w="57150">
            <a:solidFill>
              <a:srgbClr val="FBCF8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2315486E-9C74-F1C8-EE4E-6281860AA879}"/>
              </a:ext>
            </a:extLst>
          </p:cNvPr>
          <p:cNvSpPr/>
          <p:nvPr/>
        </p:nvSpPr>
        <p:spPr>
          <a:xfrm rot="2700000">
            <a:off x="1980590" y="1442762"/>
            <a:ext cx="1800000" cy="1800000"/>
          </a:xfrm>
          <a:prstGeom prst="arc">
            <a:avLst>
              <a:gd name="adj1" fmla="val 14152230"/>
              <a:gd name="adj2" fmla="val 1942765"/>
            </a:avLst>
          </a:prstGeom>
          <a:ln w="254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717202-60D4-1C0C-2859-9DAEE94A22D6}"/>
              </a:ext>
            </a:extLst>
          </p:cNvPr>
          <p:cNvSpPr/>
          <p:nvPr/>
        </p:nvSpPr>
        <p:spPr>
          <a:xfrm rot="2700000">
            <a:off x="1523388" y="1442765"/>
            <a:ext cx="1800000" cy="1800000"/>
          </a:xfrm>
          <a:prstGeom prst="arc">
            <a:avLst/>
          </a:prstGeom>
          <a:ln w="38100">
            <a:solidFill>
              <a:srgbClr val="FBCF8F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FCD993-A682-B802-63A9-4E49B6D5E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095" y="2121294"/>
            <a:ext cx="3145809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FAF821A530A4FB75EBBA574A25613" ma:contentTypeVersion="16" ma:contentTypeDescription="Create a new document." ma:contentTypeScope="" ma:versionID="cb70901d98e38b05cdf116a03b424386">
  <xsd:schema xmlns:xsd="http://www.w3.org/2001/XMLSchema" xmlns:xs="http://www.w3.org/2001/XMLSchema" xmlns:p="http://schemas.microsoft.com/office/2006/metadata/properties" xmlns:ns2="fb9b8ec7-c222-4220-a0a9-c0ae09ceb259" xmlns:ns3="69b50901-f9dc-4231-b950-27ef33fce367" targetNamespace="http://schemas.microsoft.com/office/2006/metadata/properties" ma:root="true" ma:fieldsID="8809ca4346996b877e528cb5687d0d70" ns2:_="" ns3:_="">
    <xsd:import namespace="fb9b8ec7-c222-4220-a0a9-c0ae09ceb259"/>
    <xsd:import namespace="69b50901-f9dc-4231-b950-27ef33fce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b8ec7-c222-4220-a0a9-c0ae09ceb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103e67f-0598-4a90-8a4a-cec34b03bf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50901-f9dc-4231-b950-27ef33fce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759d0ec-d5d1-47ab-8381-6be3960d3b48}" ma:internalName="TaxCatchAll" ma:showField="CatchAllData" ma:web="69b50901-f9dc-4231-b950-27ef33fce3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9b8ec7-c222-4220-a0a9-c0ae09ceb259">
      <Terms xmlns="http://schemas.microsoft.com/office/infopath/2007/PartnerControls"/>
    </lcf76f155ced4ddcb4097134ff3c332f>
    <TaxCatchAll xmlns="69b50901-f9dc-4231-b950-27ef33fce367" xsi:nil="true"/>
  </documentManagement>
</p:properties>
</file>

<file path=customXml/itemProps1.xml><?xml version="1.0" encoding="utf-8"?>
<ds:datastoreItem xmlns:ds="http://schemas.openxmlformats.org/officeDocument/2006/customXml" ds:itemID="{15F2CA6B-CD3A-4848-9421-FC8EF385C38E}"/>
</file>

<file path=customXml/itemProps2.xml><?xml version="1.0" encoding="utf-8"?>
<ds:datastoreItem xmlns:ds="http://schemas.openxmlformats.org/officeDocument/2006/customXml" ds:itemID="{25B0EABC-41CA-443E-9A72-063090A323B7}"/>
</file>

<file path=customXml/itemProps3.xml><?xml version="1.0" encoding="utf-8"?>
<ds:datastoreItem xmlns:ds="http://schemas.openxmlformats.org/officeDocument/2006/customXml" ds:itemID="{5E5E6284-7865-45F9-8CEA-99795F645E6F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Mounier, Ninon</dc:creator>
  <cp:lastModifiedBy>Mounier, Ninon</cp:lastModifiedBy>
  <cp:revision>1</cp:revision>
  <dcterms:created xsi:type="dcterms:W3CDTF">2023-11-13T10:00:38Z</dcterms:created>
  <dcterms:modified xsi:type="dcterms:W3CDTF">2023-11-13T10:56:11Z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0x0101004D6FAF821A530A4FB75EBBA574A25613</vt:lpwstr>
  </property>
</Properties>
</file>