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2" r:id="rId2"/>
    <p:sldId id="297" r:id="rId3"/>
    <p:sldId id="2076136925" r:id="rId4"/>
    <p:sldId id="2076136940" r:id="rId5"/>
    <p:sldId id="2076136927" r:id="rId6"/>
    <p:sldId id="2076136930" r:id="rId7"/>
    <p:sldId id="2076136928" r:id="rId8"/>
    <p:sldId id="2076136931" r:id="rId9"/>
    <p:sldId id="2076136929" r:id="rId10"/>
    <p:sldId id="2076136924" r:id="rId11"/>
    <p:sldId id="290" r:id="rId12"/>
    <p:sldId id="2076136933" r:id="rId13"/>
    <p:sldId id="293" r:id="rId14"/>
    <p:sldId id="295" r:id="rId15"/>
    <p:sldId id="294" r:id="rId16"/>
    <p:sldId id="2076136934" r:id="rId17"/>
    <p:sldId id="2076136938" r:id="rId18"/>
    <p:sldId id="2076136939" r:id="rId19"/>
    <p:sldId id="2076136921" r:id="rId20"/>
    <p:sldId id="266" r:id="rId21"/>
    <p:sldId id="2076136920" r:id="rId22"/>
    <p:sldId id="272" r:id="rId23"/>
    <p:sldId id="298" r:id="rId24"/>
    <p:sldId id="273" r:id="rId25"/>
    <p:sldId id="2076136935" r:id="rId26"/>
    <p:sldId id="2076136936" r:id="rId27"/>
    <p:sldId id="2076136937" r:id="rId28"/>
    <p:sldId id="25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132"/>
    <a:srgbClr val="24323E"/>
    <a:srgbClr val="FFC1C1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92006-2916-4464-9A99-1F32B96A01A2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321C0-2262-4938-8303-A966825F2F03}">
      <dgm:prSet/>
      <dgm:spPr/>
      <dgm:t>
        <a:bodyPr/>
        <a:lstStyle/>
        <a:p>
          <a:r>
            <a:rPr lang="en-US"/>
            <a:t>Modern Data Warehousing</a:t>
          </a:r>
        </a:p>
      </dgm:t>
    </dgm:pt>
    <dgm:pt modelId="{DD56CD4E-CB57-439E-8E33-D75920341AA2}" type="parTrans" cxnId="{4F62925A-1672-4D13-8622-FEF41F867A7A}">
      <dgm:prSet/>
      <dgm:spPr/>
      <dgm:t>
        <a:bodyPr/>
        <a:lstStyle/>
        <a:p>
          <a:endParaRPr lang="en-US"/>
        </a:p>
      </dgm:t>
    </dgm:pt>
    <dgm:pt modelId="{A05413FD-C528-4275-9F52-59AAB9975C9C}" type="sibTrans" cxnId="{4F62925A-1672-4D13-8622-FEF41F867A7A}">
      <dgm:prSet/>
      <dgm:spPr/>
      <dgm:t>
        <a:bodyPr/>
        <a:lstStyle/>
        <a:p>
          <a:endParaRPr lang="en-US"/>
        </a:p>
      </dgm:t>
    </dgm:pt>
    <dgm:pt modelId="{79893039-9D5C-4D90-8196-5313B568FD3B}">
      <dgm:prSet/>
      <dgm:spPr/>
      <dgm:t>
        <a:bodyPr/>
        <a:lstStyle/>
        <a:p>
          <a:r>
            <a:rPr lang="en-US"/>
            <a:t>Advanced Analytics</a:t>
          </a:r>
        </a:p>
      </dgm:t>
    </dgm:pt>
    <dgm:pt modelId="{FC738AA8-D4F3-4EE0-8C9E-0FA3691194FE}" type="parTrans" cxnId="{A8A52329-8214-432A-8BB7-8491B1C50CF3}">
      <dgm:prSet/>
      <dgm:spPr/>
      <dgm:t>
        <a:bodyPr/>
        <a:lstStyle/>
        <a:p>
          <a:endParaRPr lang="en-US"/>
        </a:p>
      </dgm:t>
    </dgm:pt>
    <dgm:pt modelId="{8F5888B9-1CDD-4433-9FBA-448DF6EBF295}" type="sibTrans" cxnId="{A8A52329-8214-432A-8BB7-8491B1C50CF3}">
      <dgm:prSet/>
      <dgm:spPr/>
      <dgm:t>
        <a:bodyPr/>
        <a:lstStyle/>
        <a:p>
          <a:endParaRPr lang="en-US"/>
        </a:p>
      </dgm:t>
    </dgm:pt>
    <dgm:pt modelId="{661BA24E-771C-4570-A5CA-65CE23B9F41C}">
      <dgm:prSet/>
      <dgm:spPr/>
      <dgm:t>
        <a:bodyPr/>
        <a:lstStyle/>
        <a:p>
          <a:r>
            <a:rPr lang="en-US" dirty="0"/>
            <a:t>Real-Time Analytics</a:t>
          </a:r>
        </a:p>
      </dgm:t>
    </dgm:pt>
    <dgm:pt modelId="{4FE6E29D-F81E-40C1-A5BD-6F720601C37A}" type="parTrans" cxnId="{6E9D120E-F18B-4ACF-8695-07D9B5847D4E}">
      <dgm:prSet/>
      <dgm:spPr/>
      <dgm:t>
        <a:bodyPr/>
        <a:lstStyle/>
        <a:p>
          <a:endParaRPr lang="en-US"/>
        </a:p>
      </dgm:t>
    </dgm:pt>
    <dgm:pt modelId="{1567EEA6-321C-4DC6-B573-E579307AC583}" type="sibTrans" cxnId="{6E9D120E-F18B-4ACF-8695-07D9B5847D4E}">
      <dgm:prSet/>
      <dgm:spPr/>
      <dgm:t>
        <a:bodyPr/>
        <a:lstStyle/>
        <a:p>
          <a:endParaRPr lang="en-US"/>
        </a:p>
      </dgm:t>
    </dgm:pt>
    <dgm:pt modelId="{A2240E2D-B0E7-4A21-82D2-100465659AD1}" type="pres">
      <dgm:prSet presAssocID="{A8192006-2916-4464-9A99-1F32B96A01A2}" presName="Name0" presStyleCnt="0">
        <dgm:presLayoutVars>
          <dgm:chMax/>
          <dgm:chPref/>
          <dgm:dir/>
        </dgm:presLayoutVars>
      </dgm:prSet>
      <dgm:spPr/>
    </dgm:pt>
    <dgm:pt modelId="{B9161619-85F7-467F-BA3A-9F04694C1355}" type="pres">
      <dgm:prSet presAssocID="{8A3321C0-2262-4938-8303-A966825F2F03}" presName="composite" presStyleCnt="0">
        <dgm:presLayoutVars>
          <dgm:chMax val="1"/>
          <dgm:chPref val="1"/>
        </dgm:presLayoutVars>
      </dgm:prSet>
      <dgm:spPr/>
    </dgm:pt>
    <dgm:pt modelId="{0BCA8B73-C71D-48E5-8067-D8B339510D94}" type="pres">
      <dgm:prSet presAssocID="{8A3321C0-2262-4938-8303-A966825F2F03}" presName="Accent" presStyleLbl="trAlignAcc1" presStyleIdx="0" presStyleCnt="3">
        <dgm:presLayoutVars>
          <dgm:chMax val="0"/>
          <dgm:chPref val="0"/>
        </dgm:presLayoutVars>
      </dgm:prSet>
      <dgm:spPr>
        <a:ln w="12700"/>
      </dgm:spPr>
    </dgm:pt>
    <dgm:pt modelId="{1B267E63-AF38-4917-A31F-7BB61F7956FF}" type="pres">
      <dgm:prSet presAssocID="{8A3321C0-2262-4938-8303-A966825F2F03}" presName="Image" presStyleLbl="alignImgPlace1" presStyleIdx="0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331" r="7331"/>
          </a:stretch>
        </a:blipFill>
      </dgm:spPr>
    </dgm:pt>
    <dgm:pt modelId="{62E40BDD-E5D6-4E39-85DF-ADEF2CCB374D}" type="pres">
      <dgm:prSet presAssocID="{8A3321C0-2262-4938-8303-A966825F2F03}" presName="ChildComposite" presStyleCnt="0"/>
      <dgm:spPr/>
    </dgm:pt>
    <dgm:pt modelId="{A5FECD71-C852-4CAB-9199-8CEDFC5104BE}" type="pres">
      <dgm:prSet presAssocID="{8A3321C0-2262-4938-8303-A966825F2F0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6F14DE3-1141-4FFD-8A3F-EA41C80BF140}" type="pres">
      <dgm:prSet presAssocID="{8A3321C0-2262-4938-8303-A966825F2F03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9E7564F8-97C1-4779-A6AF-69F996F71228}" type="pres">
      <dgm:prSet presAssocID="{A05413FD-C528-4275-9F52-59AAB9975C9C}" presName="sibTrans" presStyleCnt="0"/>
      <dgm:spPr/>
    </dgm:pt>
    <dgm:pt modelId="{01AAD23D-C61D-484F-A92F-B074ED53ADDD}" type="pres">
      <dgm:prSet presAssocID="{79893039-9D5C-4D90-8196-5313B568FD3B}" presName="composite" presStyleCnt="0">
        <dgm:presLayoutVars>
          <dgm:chMax val="1"/>
          <dgm:chPref val="1"/>
        </dgm:presLayoutVars>
      </dgm:prSet>
      <dgm:spPr/>
    </dgm:pt>
    <dgm:pt modelId="{AC3459ED-CCDD-4A21-8FA1-C0A1C62084F1}" type="pres">
      <dgm:prSet presAssocID="{79893039-9D5C-4D90-8196-5313B568FD3B}" presName="Accent" presStyleLbl="trAlignAcc1" presStyleIdx="1" presStyleCnt="3">
        <dgm:presLayoutVars>
          <dgm:chMax val="0"/>
          <dgm:chPref val="0"/>
        </dgm:presLayoutVars>
      </dgm:prSet>
      <dgm:spPr>
        <a:ln w="12700"/>
      </dgm:spPr>
    </dgm:pt>
    <dgm:pt modelId="{ADCF85CC-0E24-4AF7-B848-8BFAE2701AC4}" type="pres">
      <dgm:prSet presAssocID="{79893039-9D5C-4D90-8196-5313B568FD3B}" presName="Image" presStyleLbl="alignImgPlace1" presStyleIdx="1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846" b="-8846"/>
          </a:stretch>
        </a:blipFill>
      </dgm:spPr>
    </dgm:pt>
    <dgm:pt modelId="{1B5F506A-8E34-4AAF-B2CD-CCAAAB173B27}" type="pres">
      <dgm:prSet presAssocID="{79893039-9D5C-4D90-8196-5313B568FD3B}" presName="ChildComposite" presStyleCnt="0"/>
      <dgm:spPr/>
    </dgm:pt>
    <dgm:pt modelId="{E6A02B8C-9F3B-4B55-B0A3-7FE9F144016A}" type="pres">
      <dgm:prSet presAssocID="{79893039-9D5C-4D90-8196-5313B568FD3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3146E8C-B0E6-4035-A4F1-CE98FBE07C03}" type="pres">
      <dgm:prSet presAssocID="{79893039-9D5C-4D90-8196-5313B568FD3B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C2459AFE-57C8-41AD-AD02-7D833A3D684E}" type="pres">
      <dgm:prSet presAssocID="{8F5888B9-1CDD-4433-9FBA-448DF6EBF295}" presName="sibTrans" presStyleCnt="0"/>
      <dgm:spPr/>
    </dgm:pt>
    <dgm:pt modelId="{D1ED8D7E-8B48-48A3-940F-3F0FA06E09E7}" type="pres">
      <dgm:prSet presAssocID="{661BA24E-771C-4570-A5CA-65CE23B9F41C}" presName="composite" presStyleCnt="0">
        <dgm:presLayoutVars>
          <dgm:chMax val="1"/>
          <dgm:chPref val="1"/>
        </dgm:presLayoutVars>
      </dgm:prSet>
      <dgm:spPr/>
    </dgm:pt>
    <dgm:pt modelId="{083A7087-8080-4C14-BF48-BAE24487B794}" type="pres">
      <dgm:prSet presAssocID="{661BA24E-771C-4570-A5CA-65CE23B9F41C}" presName="Accent" presStyleLbl="trAlignAcc1" presStyleIdx="2" presStyleCnt="3">
        <dgm:presLayoutVars>
          <dgm:chMax val="0"/>
          <dgm:chPref val="0"/>
        </dgm:presLayoutVars>
      </dgm:prSet>
      <dgm:spPr>
        <a:ln w="12700"/>
      </dgm:spPr>
    </dgm:pt>
    <dgm:pt modelId="{146B4F33-702B-453E-97C9-103F26DCFDF9}" type="pres">
      <dgm:prSet presAssocID="{661BA24E-771C-4570-A5CA-65CE23B9F41C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55C34FE4-C7E2-48CB-A0BB-08D38C0B0CF8}" type="pres">
      <dgm:prSet presAssocID="{661BA24E-771C-4570-A5CA-65CE23B9F41C}" presName="ChildComposite" presStyleCnt="0"/>
      <dgm:spPr/>
    </dgm:pt>
    <dgm:pt modelId="{98792118-49C2-4E52-899C-205C0A47725C}" type="pres">
      <dgm:prSet presAssocID="{661BA24E-771C-4570-A5CA-65CE23B9F41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D078204-7579-41E2-AC12-E2DCDC0BBD7D}" type="pres">
      <dgm:prSet presAssocID="{661BA24E-771C-4570-A5CA-65CE23B9F41C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6E9D120E-F18B-4ACF-8695-07D9B5847D4E}" srcId="{A8192006-2916-4464-9A99-1F32B96A01A2}" destId="{661BA24E-771C-4570-A5CA-65CE23B9F41C}" srcOrd="2" destOrd="0" parTransId="{4FE6E29D-F81E-40C1-A5BD-6F720601C37A}" sibTransId="{1567EEA6-321C-4DC6-B573-E579307AC583}"/>
    <dgm:cxn modelId="{A8A52329-8214-432A-8BB7-8491B1C50CF3}" srcId="{A8192006-2916-4464-9A99-1F32B96A01A2}" destId="{79893039-9D5C-4D90-8196-5313B568FD3B}" srcOrd="1" destOrd="0" parTransId="{FC738AA8-D4F3-4EE0-8C9E-0FA3691194FE}" sibTransId="{8F5888B9-1CDD-4433-9FBA-448DF6EBF295}"/>
    <dgm:cxn modelId="{448F8761-1F01-4008-A853-670012478F11}" type="presOf" srcId="{A8192006-2916-4464-9A99-1F32B96A01A2}" destId="{A2240E2D-B0E7-4A21-82D2-100465659AD1}" srcOrd="0" destOrd="0" presId="urn:microsoft.com/office/officeart/2008/layout/CaptionedPictures"/>
    <dgm:cxn modelId="{40738276-A82A-4AFD-9726-FB60B50D1247}" type="presOf" srcId="{661BA24E-771C-4570-A5CA-65CE23B9F41C}" destId="{2D078204-7579-41E2-AC12-E2DCDC0BBD7D}" srcOrd="0" destOrd="0" presId="urn:microsoft.com/office/officeart/2008/layout/CaptionedPictures"/>
    <dgm:cxn modelId="{4F62925A-1672-4D13-8622-FEF41F867A7A}" srcId="{A8192006-2916-4464-9A99-1F32B96A01A2}" destId="{8A3321C0-2262-4938-8303-A966825F2F03}" srcOrd="0" destOrd="0" parTransId="{DD56CD4E-CB57-439E-8E33-D75920341AA2}" sibTransId="{A05413FD-C528-4275-9F52-59AAB9975C9C}"/>
    <dgm:cxn modelId="{E395BAA4-0E50-4014-9C2F-18E2556F9E59}" type="presOf" srcId="{8A3321C0-2262-4938-8303-A966825F2F03}" destId="{16F14DE3-1141-4FFD-8A3F-EA41C80BF140}" srcOrd="0" destOrd="0" presId="urn:microsoft.com/office/officeart/2008/layout/CaptionedPictures"/>
    <dgm:cxn modelId="{F8B4CBF4-0C32-4281-B0A2-C45F062E58BF}" type="presOf" srcId="{79893039-9D5C-4D90-8196-5313B568FD3B}" destId="{E3146E8C-B0E6-4035-A4F1-CE98FBE07C03}" srcOrd="0" destOrd="0" presId="urn:microsoft.com/office/officeart/2008/layout/CaptionedPictures"/>
    <dgm:cxn modelId="{1446244E-E9A5-4AB9-91BB-CFED3315D66D}" type="presParOf" srcId="{A2240E2D-B0E7-4A21-82D2-100465659AD1}" destId="{B9161619-85F7-467F-BA3A-9F04694C1355}" srcOrd="0" destOrd="0" presId="urn:microsoft.com/office/officeart/2008/layout/CaptionedPictures"/>
    <dgm:cxn modelId="{AC6F85E9-7AF8-43F8-B069-CB245470BA4E}" type="presParOf" srcId="{B9161619-85F7-467F-BA3A-9F04694C1355}" destId="{0BCA8B73-C71D-48E5-8067-D8B339510D94}" srcOrd="0" destOrd="0" presId="urn:microsoft.com/office/officeart/2008/layout/CaptionedPictures"/>
    <dgm:cxn modelId="{0C6BF558-A6A6-4A67-931D-0BDF540A8AFB}" type="presParOf" srcId="{B9161619-85F7-467F-BA3A-9F04694C1355}" destId="{1B267E63-AF38-4917-A31F-7BB61F7956FF}" srcOrd="1" destOrd="0" presId="urn:microsoft.com/office/officeart/2008/layout/CaptionedPictures"/>
    <dgm:cxn modelId="{0A99F3F7-3995-4483-B6D0-E1C03E71FDAD}" type="presParOf" srcId="{B9161619-85F7-467F-BA3A-9F04694C1355}" destId="{62E40BDD-E5D6-4E39-85DF-ADEF2CCB374D}" srcOrd="2" destOrd="0" presId="urn:microsoft.com/office/officeart/2008/layout/CaptionedPictures"/>
    <dgm:cxn modelId="{99E75FB1-7E36-41F4-8E5E-4828F6FCBE85}" type="presParOf" srcId="{62E40BDD-E5D6-4E39-85DF-ADEF2CCB374D}" destId="{A5FECD71-C852-4CAB-9199-8CEDFC5104BE}" srcOrd="0" destOrd="0" presId="urn:microsoft.com/office/officeart/2008/layout/CaptionedPictures"/>
    <dgm:cxn modelId="{611ACDCE-92FB-427A-A475-90E1D3C887A0}" type="presParOf" srcId="{62E40BDD-E5D6-4E39-85DF-ADEF2CCB374D}" destId="{16F14DE3-1141-4FFD-8A3F-EA41C80BF140}" srcOrd="1" destOrd="0" presId="urn:microsoft.com/office/officeart/2008/layout/CaptionedPictures"/>
    <dgm:cxn modelId="{8B7186DA-092E-4551-9709-3CD3F2C22DFF}" type="presParOf" srcId="{A2240E2D-B0E7-4A21-82D2-100465659AD1}" destId="{9E7564F8-97C1-4779-A6AF-69F996F71228}" srcOrd="1" destOrd="0" presId="urn:microsoft.com/office/officeart/2008/layout/CaptionedPictures"/>
    <dgm:cxn modelId="{23A6529C-0F4F-451E-BB6C-7A0886372E7C}" type="presParOf" srcId="{A2240E2D-B0E7-4A21-82D2-100465659AD1}" destId="{01AAD23D-C61D-484F-A92F-B074ED53ADDD}" srcOrd="2" destOrd="0" presId="urn:microsoft.com/office/officeart/2008/layout/CaptionedPictures"/>
    <dgm:cxn modelId="{9BF8DE68-25DB-4AB7-BC33-B5E9DE886608}" type="presParOf" srcId="{01AAD23D-C61D-484F-A92F-B074ED53ADDD}" destId="{AC3459ED-CCDD-4A21-8FA1-C0A1C62084F1}" srcOrd="0" destOrd="0" presId="urn:microsoft.com/office/officeart/2008/layout/CaptionedPictures"/>
    <dgm:cxn modelId="{BCAB8496-F019-4C30-8FD6-08C51F3FE003}" type="presParOf" srcId="{01AAD23D-C61D-484F-A92F-B074ED53ADDD}" destId="{ADCF85CC-0E24-4AF7-B848-8BFAE2701AC4}" srcOrd="1" destOrd="0" presId="urn:microsoft.com/office/officeart/2008/layout/CaptionedPictures"/>
    <dgm:cxn modelId="{4035BDD3-1778-4850-B966-78C30CED7F14}" type="presParOf" srcId="{01AAD23D-C61D-484F-A92F-B074ED53ADDD}" destId="{1B5F506A-8E34-4AAF-B2CD-CCAAAB173B27}" srcOrd="2" destOrd="0" presId="urn:microsoft.com/office/officeart/2008/layout/CaptionedPictures"/>
    <dgm:cxn modelId="{FACB42FC-1E3E-4B88-9208-B3D126E66736}" type="presParOf" srcId="{1B5F506A-8E34-4AAF-B2CD-CCAAAB173B27}" destId="{E6A02B8C-9F3B-4B55-B0A3-7FE9F144016A}" srcOrd="0" destOrd="0" presId="urn:microsoft.com/office/officeart/2008/layout/CaptionedPictures"/>
    <dgm:cxn modelId="{C3888083-23C3-464C-B7A3-7C94FEA8534B}" type="presParOf" srcId="{1B5F506A-8E34-4AAF-B2CD-CCAAAB173B27}" destId="{E3146E8C-B0E6-4035-A4F1-CE98FBE07C03}" srcOrd="1" destOrd="0" presId="urn:microsoft.com/office/officeart/2008/layout/CaptionedPictures"/>
    <dgm:cxn modelId="{7E515AAB-4C3D-4CE1-A625-FF562A7FB415}" type="presParOf" srcId="{A2240E2D-B0E7-4A21-82D2-100465659AD1}" destId="{C2459AFE-57C8-41AD-AD02-7D833A3D684E}" srcOrd="3" destOrd="0" presId="urn:microsoft.com/office/officeart/2008/layout/CaptionedPictures"/>
    <dgm:cxn modelId="{7375D049-5B9F-4C29-8F16-14003D244CBC}" type="presParOf" srcId="{A2240E2D-B0E7-4A21-82D2-100465659AD1}" destId="{D1ED8D7E-8B48-48A3-940F-3F0FA06E09E7}" srcOrd="4" destOrd="0" presId="urn:microsoft.com/office/officeart/2008/layout/CaptionedPictures"/>
    <dgm:cxn modelId="{05BBC503-71FF-4FCB-A324-56B6CEAC14A7}" type="presParOf" srcId="{D1ED8D7E-8B48-48A3-940F-3F0FA06E09E7}" destId="{083A7087-8080-4C14-BF48-BAE24487B794}" srcOrd="0" destOrd="0" presId="urn:microsoft.com/office/officeart/2008/layout/CaptionedPictures"/>
    <dgm:cxn modelId="{F6719707-4D1B-4346-A35B-CC7260C12B11}" type="presParOf" srcId="{D1ED8D7E-8B48-48A3-940F-3F0FA06E09E7}" destId="{146B4F33-702B-453E-97C9-103F26DCFDF9}" srcOrd="1" destOrd="0" presId="urn:microsoft.com/office/officeart/2008/layout/CaptionedPictures"/>
    <dgm:cxn modelId="{513E5E16-A399-4EE2-ACB5-DEBC825ECA7D}" type="presParOf" srcId="{D1ED8D7E-8B48-48A3-940F-3F0FA06E09E7}" destId="{55C34FE4-C7E2-48CB-A0BB-08D38C0B0CF8}" srcOrd="2" destOrd="0" presId="urn:microsoft.com/office/officeart/2008/layout/CaptionedPictures"/>
    <dgm:cxn modelId="{BF4D4DDD-475B-420E-A745-E65FE5C742D0}" type="presParOf" srcId="{55C34FE4-C7E2-48CB-A0BB-08D38C0B0CF8}" destId="{98792118-49C2-4E52-899C-205C0A47725C}" srcOrd="0" destOrd="0" presId="urn:microsoft.com/office/officeart/2008/layout/CaptionedPictures"/>
    <dgm:cxn modelId="{7659C1D3-BC5A-4295-A643-14E9FDF52FCE}" type="presParOf" srcId="{55C34FE4-C7E2-48CB-A0BB-08D38C0B0CF8}" destId="{2D078204-7579-41E2-AC12-E2DCDC0BBD7D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874554-64A7-49D6-9E91-F8B9B693D7A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68BCE-CDE9-4F99-9D59-346BC21B591F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/>
            <a:t>Long-Term Store</a:t>
          </a:r>
        </a:p>
      </dgm:t>
    </dgm:pt>
    <dgm:pt modelId="{F782DE1F-D941-4AE1-94EA-B2C0D4E1A98B}" type="parTrans" cxnId="{1B366CED-A735-48E3-BAD6-FC7C589FE2C4}">
      <dgm:prSet/>
      <dgm:spPr/>
      <dgm:t>
        <a:bodyPr/>
        <a:lstStyle/>
        <a:p>
          <a:endParaRPr lang="en-US"/>
        </a:p>
      </dgm:t>
    </dgm:pt>
    <dgm:pt modelId="{83E98236-55A6-40FB-9918-543780A83CDA}" type="sibTrans" cxnId="{1B366CED-A735-48E3-BAD6-FC7C589FE2C4}">
      <dgm:prSet/>
      <dgm:spPr/>
      <dgm:t>
        <a:bodyPr/>
        <a:lstStyle/>
        <a:p>
          <a:endParaRPr lang="en-US"/>
        </a:p>
      </dgm:t>
    </dgm:pt>
    <dgm:pt modelId="{5DFEEEAA-ADAF-4C2D-9E54-00B4AA5A8D69}">
      <dgm:prSet custT="1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dirty="0"/>
            <a:t>Master Data</a:t>
          </a:r>
        </a:p>
      </dgm:t>
    </dgm:pt>
    <dgm:pt modelId="{04C4F972-5198-44F0-904A-ED30136F817D}" type="parTrans" cxnId="{FDF48CB3-79A5-4760-ACDA-301E4CF737DB}">
      <dgm:prSet/>
      <dgm:spPr/>
      <dgm:t>
        <a:bodyPr/>
        <a:lstStyle/>
        <a:p>
          <a:endParaRPr lang="en-US"/>
        </a:p>
      </dgm:t>
    </dgm:pt>
    <dgm:pt modelId="{BC8070EB-8F14-455D-B4FB-24698C20589F}" type="sibTrans" cxnId="{FDF48CB3-79A5-4760-ACDA-301E4CF737DB}">
      <dgm:prSet/>
      <dgm:spPr/>
      <dgm:t>
        <a:bodyPr/>
        <a:lstStyle/>
        <a:p>
          <a:endParaRPr lang="en-US"/>
        </a:p>
      </dgm:t>
    </dgm:pt>
    <dgm:pt modelId="{D3F6F1AE-9AFC-4C45-B8C0-ADE047FABDB4}" type="pres">
      <dgm:prSet presAssocID="{0B874554-64A7-49D6-9E91-F8B9B693D7A4}" presName="theList" presStyleCnt="0">
        <dgm:presLayoutVars>
          <dgm:dir/>
          <dgm:animLvl val="lvl"/>
          <dgm:resizeHandles val="exact"/>
        </dgm:presLayoutVars>
      </dgm:prSet>
      <dgm:spPr/>
    </dgm:pt>
    <dgm:pt modelId="{5BF50B20-E756-42DB-8DB0-A8E714B7C6EF}" type="pres">
      <dgm:prSet presAssocID="{67768BCE-CDE9-4F99-9D59-346BC21B591F}" presName="compNode" presStyleCnt="0"/>
      <dgm:spPr/>
    </dgm:pt>
    <dgm:pt modelId="{225B8D25-C5B9-4045-81DF-B599347E7F94}" type="pres">
      <dgm:prSet presAssocID="{67768BCE-CDE9-4F99-9D59-346BC21B591F}" presName="aNode" presStyleLbl="bgShp" presStyleIdx="0" presStyleCnt="1" custLinFactNeighborY="436"/>
      <dgm:spPr/>
    </dgm:pt>
    <dgm:pt modelId="{AFB7EF1E-CF02-4FFF-A881-485BBA94D154}" type="pres">
      <dgm:prSet presAssocID="{67768BCE-CDE9-4F99-9D59-346BC21B591F}" presName="textNode" presStyleLbl="bgShp" presStyleIdx="0" presStyleCnt="1"/>
      <dgm:spPr/>
    </dgm:pt>
    <dgm:pt modelId="{437A400E-5BD1-4FAF-BFCD-FBA908F1B4E3}" type="pres">
      <dgm:prSet presAssocID="{67768BCE-CDE9-4F99-9D59-346BC21B591F}" presName="compChildNode" presStyleCnt="0"/>
      <dgm:spPr/>
    </dgm:pt>
    <dgm:pt modelId="{DA22B29F-9F05-4090-A60C-7813F969B900}" type="pres">
      <dgm:prSet presAssocID="{67768BCE-CDE9-4F99-9D59-346BC21B591F}" presName="theInnerList" presStyleCnt="0"/>
      <dgm:spPr/>
    </dgm:pt>
    <dgm:pt modelId="{9E56B5F1-D678-4F43-8BE9-9D6D850D810F}" type="pres">
      <dgm:prSet presAssocID="{5DFEEEAA-ADAF-4C2D-9E54-00B4AA5A8D69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FDF48CB3-79A5-4760-ACDA-301E4CF737DB}" srcId="{67768BCE-CDE9-4F99-9D59-346BC21B591F}" destId="{5DFEEEAA-ADAF-4C2D-9E54-00B4AA5A8D69}" srcOrd="0" destOrd="0" parTransId="{04C4F972-5198-44F0-904A-ED30136F817D}" sibTransId="{BC8070EB-8F14-455D-B4FB-24698C20589F}"/>
    <dgm:cxn modelId="{0F5065CF-F6E0-4C50-8FC4-B956D7DA517C}" type="presOf" srcId="{67768BCE-CDE9-4F99-9D59-346BC21B591F}" destId="{225B8D25-C5B9-4045-81DF-B599347E7F94}" srcOrd="0" destOrd="0" presId="urn:microsoft.com/office/officeart/2005/8/layout/lProcess2"/>
    <dgm:cxn modelId="{8847AAE0-84DD-4DB0-B729-BFC9ADEDDD47}" type="presOf" srcId="{5DFEEEAA-ADAF-4C2D-9E54-00B4AA5A8D69}" destId="{9E56B5F1-D678-4F43-8BE9-9D6D850D810F}" srcOrd="0" destOrd="0" presId="urn:microsoft.com/office/officeart/2005/8/layout/lProcess2"/>
    <dgm:cxn modelId="{1B366CED-A735-48E3-BAD6-FC7C589FE2C4}" srcId="{0B874554-64A7-49D6-9E91-F8B9B693D7A4}" destId="{67768BCE-CDE9-4F99-9D59-346BC21B591F}" srcOrd="0" destOrd="0" parTransId="{F782DE1F-D941-4AE1-94EA-B2C0D4E1A98B}" sibTransId="{83E98236-55A6-40FB-9918-543780A83CDA}"/>
    <dgm:cxn modelId="{AA535DF6-CA0E-44FF-8D7B-F526E5B0F2C5}" type="presOf" srcId="{0B874554-64A7-49D6-9E91-F8B9B693D7A4}" destId="{D3F6F1AE-9AFC-4C45-B8C0-ADE047FABDB4}" srcOrd="0" destOrd="0" presId="urn:microsoft.com/office/officeart/2005/8/layout/lProcess2"/>
    <dgm:cxn modelId="{7F426CFA-E817-48ED-A85D-020FE08F4E30}" type="presOf" srcId="{67768BCE-CDE9-4F99-9D59-346BC21B591F}" destId="{AFB7EF1E-CF02-4FFF-A881-485BBA94D154}" srcOrd="1" destOrd="0" presId="urn:microsoft.com/office/officeart/2005/8/layout/lProcess2"/>
    <dgm:cxn modelId="{5026675A-0A64-4C85-A988-06443571AD61}" type="presParOf" srcId="{D3F6F1AE-9AFC-4C45-B8C0-ADE047FABDB4}" destId="{5BF50B20-E756-42DB-8DB0-A8E714B7C6EF}" srcOrd="0" destOrd="0" presId="urn:microsoft.com/office/officeart/2005/8/layout/lProcess2"/>
    <dgm:cxn modelId="{F295F081-251E-4FDD-AA6D-D3AAE912B71D}" type="presParOf" srcId="{5BF50B20-E756-42DB-8DB0-A8E714B7C6EF}" destId="{225B8D25-C5B9-4045-81DF-B599347E7F94}" srcOrd="0" destOrd="0" presId="urn:microsoft.com/office/officeart/2005/8/layout/lProcess2"/>
    <dgm:cxn modelId="{B879871D-5C51-4B35-B3C6-CF282A16D62E}" type="presParOf" srcId="{5BF50B20-E756-42DB-8DB0-A8E714B7C6EF}" destId="{AFB7EF1E-CF02-4FFF-A881-485BBA94D154}" srcOrd="1" destOrd="0" presId="urn:microsoft.com/office/officeart/2005/8/layout/lProcess2"/>
    <dgm:cxn modelId="{982E5E7F-6EDA-4887-891A-27C0D3B5F224}" type="presParOf" srcId="{5BF50B20-E756-42DB-8DB0-A8E714B7C6EF}" destId="{437A400E-5BD1-4FAF-BFCD-FBA908F1B4E3}" srcOrd="2" destOrd="0" presId="urn:microsoft.com/office/officeart/2005/8/layout/lProcess2"/>
    <dgm:cxn modelId="{A719270D-1F4B-4A78-A264-DF43D4341644}" type="presParOf" srcId="{437A400E-5BD1-4FAF-BFCD-FBA908F1B4E3}" destId="{DA22B29F-9F05-4090-A60C-7813F969B900}" srcOrd="0" destOrd="0" presId="urn:microsoft.com/office/officeart/2005/8/layout/lProcess2"/>
    <dgm:cxn modelId="{34EC594A-F03F-4AA8-8379-01747B3A1285}" type="presParOf" srcId="{DA22B29F-9F05-4090-A60C-7813F969B900}" destId="{9E56B5F1-D678-4F43-8BE9-9D6D850D81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874554-64A7-49D6-9E91-F8B9B693D7A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68BCE-CDE9-4F99-9D59-346BC21B591F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F6713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rgbClr val="F67132"/>
              </a:solidFill>
            </a:rPr>
            <a:t>Speed Layer</a:t>
          </a:r>
        </a:p>
      </dgm:t>
    </dgm:pt>
    <dgm:pt modelId="{F782DE1F-D941-4AE1-94EA-B2C0D4E1A98B}" type="parTrans" cxnId="{1B366CED-A735-48E3-BAD6-FC7C589FE2C4}">
      <dgm:prSet/>
      <dgm:spPr/>
      <dgm:t>
        <a:bodyPr/>
        <a:lstStyle/>
        <a:p>
          <a:endParaRPr lang="en-US"/>
        </a:p>
      </dgm:t>
    </dgm:pt>
    <dgm:pt modelId="{83E98236-55A6-40FB-9918-543780A83CDA}" type="sibTrans" cxnId="{1B366CED-A735-48E3-BAD6-FC7C589FE2C4}">
      <dgm:prSet/>
      <dgm:spPr/>
      <dgm:t>
        <a:bodyPr/>
        <a:lstStyle/>
        <a:p>
          <a:endParaRPr lang="en-US"/>
        </a:p>
      </dgm:t>
    </dgm:pt>
    <dgm:pt modelId="{5DFEEEAA-ADAF-4C2D-9E54-00B4AA5A8D69}">
      <dgm:prSet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2400" dirty="0"/>
            <a:t>Real-Time Views</a:t>
          </a:r>
        </a:p>
      </dgm:t>
    </dgm:pt>
    <dgm:pt modelId="{04C4F972-5198-44F0-904A-ED30136F817D}" type="parTrans" cxnId="{FDF48CB3-79A5-4760-ACDA-301E4CF737DB}">
      <dgm:prSet/>
      <dgm:spPr/>
      <dgm:t>
        <a:bodyPr/>
        <a:lstStyle/>
        <a:p>
          <a:endParaRPr lang="en-US"/>
        </a:p>
      </dgm:t>
    </dgm:pt>
    <dgm:pt modelId="{BC8070EB-8F14-455D-B4FB-24698C20589F}" type="sibTrans" cxnId="{FDF48CB3-79A5-4760-ACDA-301E4CF737DB}">
      <dgm:prSet/>
      <dgm:spPr/>
      <dgm:t>
        <a:bodyPr/>
        <a:lstStyle/>
        <a:p>
          <a:endParaRPr lang="en-US"/>
        </a:p>
      </dgm:t>
    </dgm:pt>
    <dgm:pt modelId="{D3F6F1AE-9AFC-4C45-B8C0-ADE047FABDB4}" type="pres">
      <dgm:prSet presAssocID="{0B874554-64A7-49D6-9E91-F8B9B693D7A4}" presName="theList" presStyleCnt="0">
        <dgm:presLayoutVars>
          <dgm:dir/>
          <dgm:animLvl val="lvl"/>
          <dgm:resizeHandles val="exact"/>
        </dgm:presLayoutVars>
      </dgm:prSet>
      <dgm:spPr/>
    </dgm:pt>
    <dgm:pt modelId="{5BF50B20-E756-42DB-8DB0-A8E714B7C6EF}" type="pres">
      <dgm:prSet presAssocID="{67768BCE-CDE9-4F99-9D59-346BC21B591F}" presName="compNode" presStyleCnt="0"/>
      <dgm:spPr/>
    </dgm:pt>
    <dgm:pt modelId="{225B8D25-C5B9-4045-81DF-B599347E7F94}" type="pres">
      <dgm:prSet presAssocID="{67768BCE-CDE9-4F99-9D59-346BC21B591F}" presName="aNode" presStyleLbl="bgShp" presStyleIdx="0" presStyleCnt="1" custLinFactNeighborX="-4561" custLinFactNeighborY="312"/>
      <dgm:spPr/>
    </dgm:pt>
    <dgm:pt modelId="{AFB7EF1E-CF02-4FFF-A881-485BBA94D154}" type="pres">
      <dgm:prSet presAssocID="{67768BCE-CDE9-4F99-9D59-346BC21B591F}" presName="textNode" presStyleLbl="bgShp" presStyleIdx="0" presStyleCnt="1"/>
      <dgm:spPr/>
    </dgm:pt>
    <dgm:pt modelId="{437A400E-5BD1-4FAF-BFCD-FBA908F1B4E3}" type="pres">
      <dgm:prSet presAssocID="{67768BCE-CDE9-4F99-9D59-346BC21B591F}" presName="compChildNode" presStyleCnt="0"/>
      <dgm:spPr/>
    </dgm:pt>
    <dgm:pt modelId="{DA22B29F-9F05-4090-A60C-7813F969B900}" type="pres">
      <dgm:prSet presAssocID="{67768BCE-CDE9-4F99-9D59-346BC21B591F}" presName="theInnerList" presStyleCnt="0"/>
      <dgm:spPr/>
    </dgm:pt>
    <dgm:pt modelId="{9E56B5F1-D678-4F43-8BE9-9D6D850D810F}" type="pres">
      <dgm:prSet presAssocID="{5DFEEEAA-ADAF-4C2D-9E54-00B4AA5A8D69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FDF48CB3-79A5-4760-ACDA-301E4CF737DB}" srcId="{67768BCE-CDE9-4F99-9D59-346BC21B591F}" destId="{5DFEEEAA-ADAF-4C2D-9E54-00B4AA5A8D69}" srcOrd="0" destOrd="0" parTransId="{04C4F972-5198-44F0-904A-ED30136F817D}" sibTransId="{BC8070EB-8F14-455D-B4FB-24698C20589F}"/>
    <dgm:cxn modelId="{0F5065CF-F6E0-4C50-8FC4-B956D7DA517C}" type="presOf" srcId="{67768BCE-CDE9-4F99-9D59-346BC21B591F}" destId="{225B8D25-C5B9-4045-81DF-B599347E7F94}" srcOrd="0" destOrd="0" presId="urn:microsoft.com/office/officeart/2005/8/layout/lProcess2"/>
    <dgm:cxn modelId="{8847AAE0-84DD-4DB0-B729-BFC9ADEDDD47}" type="presOf" srcId="{5DFEEEAA-ADAF-4C2D-9E54-00B4AA5A8D69}" destId="{9E56B5F1-D678-4F43-8BE9-9D6D850D810F}" srcOrd="0" destOrd="0" presId="urn:microsoft.com/office/officeart/2005/8/layout/lProcess2"/>
    <dgm:cxn modelId="{1B366CED-A735-48E3-BAD6-FC7C589FE2C4}" srcId="{0B874554-64A7-49D6-9E91-F8B9B693D7A4}" destId="{67768BCE-CDE9-4F99-9D59-346BC21B591F}" srcOrd="0" destOrd="0" parTransId="{F782DE1F-D941-4AE1-94EA-B2C0D4E1A98B}" sibTransId="{83E98236-55A6-40FB-9918-543780A83CDA}"/>
    <dgm:cxn modelId="{AA535DF6-CA0E-44FF-8D7B-F526E5B0F2C5}" type="presOf" srcId="{0B874554-64A7-49D6-9E91-F8B9B693D7A4}" destId="{D3F6F1AE-9AFC-4C45-B8C0-ADE047FABDB4}" srcOrd="0" destOrd="0" presId="urn:microsoft.com/office/officeart/2005/8/layout/lProcess2"/>
    <dgm:cxn modelId="{7F426CFA-E817-48ED-A85D-020FE08F4E30}" type="presOf" srcId="{67768BCE-CDE9-4F99-9D59-346BC21B591F}" destId="{AFB7EF1E-CF02-4FFF-A881-485BBA94D154}" srcOrd="1" destOrd="0" presId="urn:microsoft.com/office/officeart/2005/8/layout/lProcess2"/>
    <dgm:cxn modelId="{5026675A-0A64-4C85-A988-06443571AD61}" type="presParOf" srcId="{D3F6F1AE-9AFC-4C45-B8C0-ADE047FABDB4}" destId="{5BF50B20-E756-42DB-8DB0-A8E714B7C6EF}" srcOrd="0" destOrd="0" presId="urn:microsoft.com/office/officeart/2005/8/layout/lProcess2"/>
    <dgm:cxn modelId="{F295F081-251E-4FDD-AA6D-D3AAE912B71D}" type="presParOf" srcId="{5BF50B20-E756-42DB-8DB0-A8E714B7C6EF}" destId="{225B8D25-C5B9-4045-81DF-B599347E7F94}" srcOrd="0" destOrd="0" presId="urn:microsoft.com/office/officeart/2005/8/layout/lProcess2"/>
    <dgm:cxn modelId="{B879871D-5C51-4B35-B3C6-CF282A16D62E}" type="presParOf" srcId="{5BF50B20-E756-42DB-8DB0-A8E714B7C6EF}" destId="{AFB7EF1E-CF02-4FFF-A881-485BBA94D154}" srcOrd="1" destOrd="0" presId="urn:microsoft.com/office/officeart/2005/8/layout/lProcess2"/>
    <dgm:cxn modelId="{982E5E7F-6EDA-4887-891A-27C0D3B5F224}" type="presParOf" srcId="{5BF50B20-E756-42DB-8DB0-A8E714B7C6EF}" destId="{437A400E-5BD1-4FAF-BFCD-FBA908F1B4E3}" srcOrd="2" destOrd="0" presId="urn:microsoft.com/office/officeart/2005/8/layout/lProcess2"/>
    <dgm:cxn modelId="{A719270D-1F4B-4A78-A264-DF43D4341644}" type="presParOf" srcId="{437A400E-5BD1-4FAF-BFCD-FBA908F1B4E3}" destId="{DA22B29F-9F05-4090-A60C-7813F969B900}" srcOrd="0" destOrd="0" presId="urn:microsoft.com/office/officeart/2005/8/layout/lProcess2"/>
    <dgm:cxn modelId="{34EC594A-F03F-4AA8-8379-01747B3A1285}" type="presParOf" srcId="{DA22B29F-9F05-4090-A60C-7813F969B900}" destId="{9E56B5F1-D678-4F43-8BE9-9D6D850D81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9C8303B-3965-4108-A9D6-899654BE8B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4B269-D92B-447D-BE2E-206451158402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Client or Process</a:t>
          </a:r>
        </a:p>
      </dgm:t>
    </dgm:pt>
    <dgm:pt modelId="{939AD080-0F6D-45E0-BA63-D56DD54F9880}" type="parTrans" cxnId="{9A20F759-6A0F-4DC2-A52E-BB00D829666C}">
      <dgm:prSet/>
      <dgm:spPr/>
      <dgm:t>
        <a:bodyPr/>
        <a:lstStyle/>
        <a:p>
          <a:endParaRPr lang="en-US"/>
        </a:p>
      </dgm:t>
    </dgm:pt>
    <dgm:pt modelId="{4EB717E0-5DD4-4A27-8ACF-41E90009E25B}" type="sibTrans" cxnId="{9A20F759-6A0F-4DC2-A52E-BB00D829666C}">
      <dgm:prSet/>
      <dgm:spPr/>
      <dgm:t>
        <a:bodyPr/>
        <a:lstStyle/>
        <a:p>
          <a:endParaRPr lang="en-US"/>
        </a:p>
      </dgm:t>
    </dgm:pt>
    <dgm:pt modelId="{29B09944-DC90-4839-A11E-43F83C706C15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Writes Data</a:t>
          </a:r>
          <a:endParaRPr lang="en-US" i="1" dirty="0"/>
        </a:p>
      </dgm:t>
    </dgm:pt>
    <dgm:pt modelId="{4BDC5796-0A40-4E8B-BEE7-ABA2A93194C2}" type="parTrans" cxnId="{9E9ADAB9-61E9-4A8E-834B-B58A90F0BBF7}">
      <dgm:prSet/>
      <dgm:spPr/>
      <dgm:t>
        <a:bodyPr/>
        <a:lstStyle/>
        <a:p>
          <a:endParaRPr lang="en-US"/>
        </a:p>
      </dgm:t>
    </dgm:pt>
    <dgm:pt modelId="{A3F02A79-81C0-46D4-828E-3448C344F291}" type="sibTrans" cxnId="{9E9ADAB9-61E9-4A8E-834B-B58A90F0BBF7}">
      <dgm:prSet/>
      <dgm:spPr/>
      <dgm:t>
        <a:bodyPr/>
        <a:lstStyle/>
        <a:p>
          <a:endParaRPr lang="en-US"/>
        </a:p>
      </dgm:t>
    </dgm:pt>
    <dgm:pt modelId="{C428DC56-D485-420F-AE20-626E39368BB2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i="1" dirty="0"/>
            <a:t>To</a:t>
          </a:r>
          <a:r>
            <a:rPr lang="en-US" dirty="0"/>
            <a:t> Storage</a:t>
          </a:r>
        </a:p>
      </dgm:t>
    </dgm:pt>
    <dgm:pt modelId="{BCA9C5F3-CC70-47E0-9A75-C92938B10CA6}" type="parTrans" cxnId="{52255717-8EB1-4B22-B89B-D3A7A480DE90}">
      <dgm:prSet/>
      <dgm:spPr/>
      <dgm:t>
        <a:bodyPr/>
        <a:lstStyle/>
        <a:p>
          <a:endParaRPr lang="en-US"/>
        </a:p>
      </dgm:t>
    </dgm:pt>
    <dgm:pt modelId="{A30D8373-D7EB-4056-AFD5-E948454C3564}" type="sibTrans" cxnId="{52255717-8EB1-4B22-B89B-D3A7A480DE90}">
      <dgm:prSet/>
      <dgm:spPr/>
      <dgm:t>
        <a:bodyPr/>
        <a:lstStyle/>
        <a:p>
          <a:endParaRPr lang="en-US"/>
        </a:p>
      </dgm:t>
    </dgm:pt>
    <dgm:pt modelId="{77B4ECF5-053F-4F75-8C95-1505A1F37B5D}" type="pres">
      <dgm:prSet presAssocID="{B9C8303B-3965-4108-A9D6-899654BE8BD8}" presName="CompostProcess" presStyleCnt="0">
        <dgm:presLayoutVars>
          <dgm:dir/>
          <dgm:resizeHandles val="exact"/>
        </dgm:presLayoutVars>
      </dgm:prSet>
      <dgm:spPr/>
    </dgm:pt>
    <dgm:pt modelId="{F8130AC5-74A6-41E9-9BA0-7C8103B18F09}" type="pres">
      <dgm:prSet presAssocID="{B9C8303B-3965-4108-A9D6-899654BE8BD8}" presName="arrow" presStyleLbl="bgShp" presStyleIdx="0" presStyleCnt="1"/>
      <dgm:spPr>
        <a:solidFill>
          <a:schemeClr val="accent2">
            <a:lumMod val="20000"/>
            <a:lumOff val="80000"/>
          </a:schemeClr>
        </a:solidFill>
      </dgm:spPr>
    </dgm:pt>
    <dgm:pt modelId="{8E56CDB1-81D0-4970-B337-5538A0613947}" type="pres">
      <dgm:prSet presAssocID="{B9C8303B-3965-4108-A9D6-899654BE8BD8}" presName="linearProcess" presStyleCnt="0"/>
      <dgm:spPr/>
    </dgm:pt>
    <dgm:pt modelId="{AFCB4455-E9D0-4F5E-875E-F64293B130BE}" type="pres">
      <dgm:prSet presAssocID="{E344B269-D92B-447D-BE2E-206451158402}" presName="textNode" presStyleLbl="node1" presStyleIdx="0" presStyleCnt="3">
        <dgm:presLayoutVars>
          <dgm:bulletEnabled val="1"/>
        </dgm:presLayoutVars>
      </dgm:prSet>
      <dgm:spPr/>
    </dgm:pt>
    <dgm:pt modelId="{0B196FFA-FE55-4F84-B978-4D5F3FBC5499}" type="pres">
      <dgm:prSet presAssocID="{4EB717E0-5DD4-4A27-8ACF-41E90009E25B}" presName="sibTrans" presStyleCnt="0"/>
      <dgm:spPr/>
    </dgm:pt>
    <dgm:pt modelId="{7A0F0E45-3448-4B53-9A9F-FEB7B772E07D}" type="pres">
      <dgm:prSet presAssocID="{29B09944-DC90-4839-A11E-43F83C706C15}" presName="textNode" presStyleLbl="node1" presStyleIdx="1" presStyleCnt="3">
        <dgm:presLayoutVars>
          <dgm:bulletEnabled val="1"/>
        </dgm:presLayoutVars>
      </dgm:prSet>
      <dgm:spPr/>
    </dgm:pt>
    <dgm:pt modelId="{4FBD6D73-9440-4530-9DCA-ED1A000C31E7}" type="pres">
      <dgm:prSet presAssocID="{A3F02A79-81C0-46D4-828E-3448C344F291}" presName="sibTrans" presStyleCnt="0"/>
      <dgm:spPr/>
    </dgm:pt>
    <dgm:pt modelId="{B4CCDC40-8902-4CCC-A40A-2C2B35C0553E}" type="pres">
      <dgm:prSet presAssocID="{C428DC56-D485-420F-AE20-626E39368BB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2255717-8EB1-4B22-B89B-D3A7A480DE90}" srcId="{B9C8303B-3965-4108-A9D6-899654BE8BD8}" destId="{C428DC56-D485-420F-AE20-626E39368BB2}" srcOrd="2" destOrd="0" parTransId="{BCA9C5F3-CC70-47E0-9A75-C92938B10CA6}" sibTransId="{A30D8373-D7EB-4056-AFD5-E948454C3564}"/>
    <dgm:cxn modelId="{9A20F759-6A0F-4DC2-A52E-BB00D829666C}" srcId="{B9C8303B-3965-4108-A9D6-899654BE8BD8}" destId="{E344B269-D92B-447D-BE2E-206451158402}" srcOrd="0" destOrd="0" parTransId="{939AD080-0F6D-45E0-BA63-D56DD54F9880}" sibTransId="{4EB717E0-5DD4-4A27-8ACF-41E90009E25B}"/>
    <dgm:cxn modelId="{6E41C07E-6D50-4F7D-9ED6-402BA55287C5}" type="presOf" srcId="{E344B269-D92B-447D-BE2E-206451158402}" destId="{AFCB4455-E9D0-4F5E-875E-F64293B130BE}" srcOrd="0" destOrd="0" presId="urn:microsoft.com/office/officeart/2005/8/layout/hProcess9"/>
    <dgm:cxn modelId="{202565AE-4809-4560-BF20-B59452952CB0}" type="presOf" srcId="{B9C8303B-3965-4108-A9D6-899654BE8BD8}" destId="{77B4ECF5-053F-4F75-8C95-1505A1F37B5D}" srcOrd="0" destOrd="0" presId="urn:microsoft.com/office/officeart/2005/8/layout/hProcess9"/>
    <dgm:cxn modelId="{28E158B3-E888-4CD5-99F3-41D54DC3B873}" type="presOf" srcId="{C428DC56-D485-420F-AE20-626E39368BB2}" destId="{B4CCDC40-8902-4CCC-A40A-2C2B35C0553E}" srcOrd="0" destOrd="0" presId="urn:microsoft.com/office/officeart/2005/8/layout/hProcess9"/>
    <dgm:cxn modelId="{9E9ADAB9-61E9-4A8E-834B-B58A90F0BBF7}" srcId="{B9C8303B-3965-4108-A9D6-899654BE8BD8}" destId="{29B09944-DC90-4839-A11E-43F83C706C15}" srcOrd="1" destOrd="0" parTransId="{4BDC5796-0A40-4E8B-BEE7-ABA2A93194C2}" sibTransId="{A3F02A79-81C0-46D4-828E-3448C344F291}"/>
    <dgm:cxn modelId="{5F5F95CF-CA9E-4331-BFD9-A33E7D16D7AE}" type="presOf" srcId="{29B09944-DC90-4839-A11E-43F83C706C15}" destId="{7A0F0E45-3448-4B53-9A9F-FEB7B772E07D}" srcOrd="0" destOrd="0" presId="urn:microsoft.com/office/officeart/2005/8/layout/hProcess9"/>
    <dgm:cxn modelId="{D3168D0F-1A73-4737-ADAC-3DA18CF7D3C6}" type="presParOf" srcId="{77B4ECF5-053F-4F75-8C95-1505A1F37B5D}" destId="{F8130AC5-74A6-41E9-9BA0-7C8103B18F09}" srcOrd="0" destOrd="0" presId="urn:microsoft.com/office/officeart/2005/8/layout/hProcess9"/>
    <dgm:cxn modelId="{48C02390-2CE7-46DD-BFD4-7BFD7E3DE067}" type="presParOf" srcId="{77B4ECF5-053F-4F75-8C95-1505A1F37B5D}" destId="{8E56CDB1-81D0-4970-B337-5538A0613947}" srcOrd="1" destOrd="0" presId="urn:microsoft.com/office/officeart/2005/8/layout/hProcess9"/>
    <dgm:cxn modelId="{01AE317D-0303-4C75-A4A5-6BBEA6105008}" type="presParOf" srcId="{8E56CDB1-81D0-4970-B337-5538A0613947}" destId="{AFCB4455-E9D0-4F5E-875E-F64293B130BE}" srcOrd="0" destOrd="0" presId="urn:microsoft.com/office/officeart/2005/8/layout/hProcess9"/>
    <dgm:cxn modelId="{DE162968-28E2-4795-BA5F-1E91AB055A14}" type="presParOf" srcId="{8E56CDB1-81D0-4970-B337-5538A0613947}" destId="{0B196FFA-FE55-4F84-B978-4D5F3FBC5499}" srcOrd="1" destOrd="0" presId="urn:microsoft.com/office/officeart/2005/8/layout/hProcess9"/>
    <dgm:cxn modelId="{E4C417D5-BC72-45CD-8A58-9F423EEF5FBB}" type="presParOf" srcId="{8E56CDB1-81D0-4970-B337-5538A0613947}" destId="{7A0F0E45-3448-4B53-9A9F-FEB7B772E07D}" srcOrd="2" destOrd="0" presId="urn:microsoft.com/office/officeart/2005/8/layout/hProcess9"/>
    <dgm:cxn modelId="{D20F9B92-989B-42BD-B860-3D1C9886C42B}" type="presParOf" srcId="{8E56CDB1-81D0-4970-B337-5538A0613947}" destId="{4FBD6D73-9440-4530-9DCA-ED1A000C31E7}" srcOrd="3" destOrd="0" presId="urn:microsoft.com/office/officeart/2005/8/layout/hProcess9"/>
    <dgm:cxn modelId="{8AF87AC8-0DAB-4626-85AC-A8938C2FCC7A}" type="presParOf" srcId="{8E56CDB1-81D0-4970-B337-5538A0613947}" destId="{B4CCDC40-8902-4CCC-A40A-2C2B35C055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2E017D-3487-4285-BBEA-14B16B3DCE5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DFF29-8FD2-4A08-B6E7-8871E43DE415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Client or Process</a:t>
          </a:r>
        </a:p>
      </dgm:t>
    </dgm:pt>
    <dgm:pt modelId="{E7132457-0AE7-487B-8F20-84D3887F18CC}" type="parTrans" cxnId="{6F4E6858-5E89-4E92-AFC0-6AC24C1544D6}">
      <dgm:prSet/>
      <dgm:spPr/>
      <dgm:t>
        <a:bodyPr/>
        <a:lstStyle/>
        <a:p>
          <a:endParaRPr lang="en-US"/>
        </a:p>
      </dgm:t>
    </dgm:pt>
    <dgm:pt modelId="{940F0566-BE6A-4DB6-B68B-C8AA74D6B14A}" type="sibTrans" cxnId="{6F4E6858-5E89-4E92-AFC0-6AC24C1544D6}">
      <dgm:prSet/>
      <dgm:spPr/>
      <dgm:t>
        <a:bodyPr/>
        <a:lstStyle/>
        <a:p>
          <a:endParaRPr lang="en-US"/>
        </a:p>
      </dgm:t>
    </dgm:pt>
    <dgm:pt modelId="{1C11B959-4BC9-4437-9E2F-49E261AF3510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Reads Data </a:t>
          </a:r>
          <a:r>
            <a:rPr lang="en-US" i="1" dirty="0"/>
            <a:t>into </a:t>
          </a:r>
          <a:r>
            <a:rPr lang="en-US" i="0" dirty="0"/>
            <a:t>Schema</a:t>
          </a:r>
        </a:p>
      </dgm:t>
    </dgm:pt>
    <dgm:pt modelId="{914207AA-06D0-4E22-80BF-53A5696DB2FC}" type="parTrans" cxnId="{BD40D08C-1DFE-4757-A2C5-71B071847710}">
      <dgm:prSet/>
      <dgm:spPr/>
      <dgm:t>
        <a:bodyPr/>
        <a:lstStyle/>
        <a:p>
          <a:endParaRPr lang="en-US"/>
        </a:p>
      </dgm:t>
    </dgm:pt>
    <dgm:pt modelId="{47DA534F-EF92-4F2F-83AF-C480FE2AE1D6}" type="sibTrans" cxnId="{BD40D08C-1DFE-4757-A2C5-71B071847710}">
      <dgm:prSet/>
      <dgm:spPr/>
      <dgm:t>
        <a:bodyPr/>
        <a:lstStyle/>
        <a:p>
          <a:endParaRPr lang="en-US"/>
        </a:p>
      </dgm:t>
    </dgm:pt>
    <dgm:pt modelId="{9B75012C-6399-4AE3-97D3-55CFFC4BE2AF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i="1" dirty="0"/>
            <a:t>From</a:t>
          </a:r>
          <a:r>
            <a:rPr lang="en-US" dirty="0"/>
            <a:t> Storage</a:t>
          </a:r>
        </a:p>
      </dgm:t>
    </dgm:pt>
    <dgm:pt modelId="{D72CCC28-0585-4F36-9C8E-DD2B31A8E108}" type="parTrans" cxnId="{A2D59762-006C-4E48-BBBD-530DCE920694}">
      <dgm:prSet/>
      <dgm:spPr/>
      <dgm:t>
        <a:bodyPr/>
        <a:lstStyle/>
        <a:p>
          <a:endParaRPr lang="en-US"/>
        </a:p>
      </dgm:t>
    </dgm:pt>
    <dgm:pt modelId="{F084E882-5245-4E3D-9E1A-D8CEBC5C2B77}" type="sibTrans" cxnId="{A2D59762-006C-4E48-BBBD-530DCE920694}">
      <dgm:prSet/>
      <dgm:spPr/>
      <dgm:t>
        <a:bodyPr/>
        <a:lstStyle/>
        <a:p>
          <a:endParaRPr lang="en-US"/>
        </a:p>
      </dgm:t>
    </dgm:pt>
    <dgm:pt modelId="{6FF9DAA0-2C2A-4EFB-9486-1C6E7454D502}" type="pres">
      <dgm:prSet presAssocID="{062E017D-3487-4285-BBEA-14B16B3DCE5D}" presName="CompostProcess" presStyleCnt="0">
        <dgm:presLayoutVars>
          <dgm:dir/>
          <dgm:resizeHandles val="exact"/>
        </dgm:presLayoutVars>
      </dgm:prSet>
      <dgm:spPr/>
    </dgm:pt>
    <dgm:pt modelId="{D4F21FC7-C216-4FD4-8334-4E327BE2E487}" type="pres">
      <dgm:prSet presAssocID="{062E017D-3487-4285-BBEA-14B16B3DCE5D}" presName="arrow" presStyleLbl="bgShp" presStyleIdx="0" presStyleCnt="1" custAng="10800000" custLinFactNeighborY="-795"/>
      <dgm:spPr>
        <a:solidFill>
          <a:schemeClr val="accent2">
            <a:lumMod val="20000"/>
            <a:lumOff val="80000"/>
          </a:schemeClr>
        </a:solidFill>
      </dgm:spPr>
    </dgm:pt>
    <dgm:pt modelId="{DAD72670-4EFB-4795-A637-570052A2BCD0}" type="pres">
      <dgm:prSet presAssocID="{062E017D-3487-4285-BBEA-14B16B3DCE5D}" presName="linearProcess" presStyleCnt="0"/>
      <dgm:spPr/>
    </dgm:pt>
    <dgm:pt modelId="{3A5E3E5C-EA12-486C-B9E9-065E73AFA54D}" type="pres">
      <dgm:prSet presAssocID="{1F4DFF29-8FD2-4A08-B6E7-8871E43DE415}" presName="textNode" presStyleLbl="node1" presStyleIdx="0" presStyleCnt="3">
        <dgm:presLayoutVars>
          <dgm:bulletEnabled val="1"/>
        </dgm:presLayoutVars>
      </dgm:prSet>
      <dgm:spPr/>
    </dgm:pt>
    <dgm:pt modelId="{991BC412-2ABF-4969-97D4-431280DF2529}" type="pres">
      <dgm:prSet presAssocID="{940F0566-BE6A-4DB6-B68B-C8AA74D6B14A}" presName="sibTrans" presStyleCnt="0"/>
      <dgm:spPr/>
    </dgm:pt>
    <dgm:pt modelId="{55CDCDE0-EFD5-412D-AEC3-157154C13BD9}" type="pres">
      <dgm:prSet presAssocID="{1C11B959-4BC9-4437-9E2F-49E261AF3510}" presName="textNode" presStyleLbl="node1" presStyleIdx="1" presStyleCnt="3">
        <dgm:presLayoutVars>
          <dgm:bulletEnabled val="1"/>
        </dgm:presLayoutVars>
      </dgm:prSet>
      <dgm:spPr/>
    </dgm:pt>
    <dgm:pt modelId="{BEEE3359-A310-4367-9362-E6DA69045F02}" type="pres">
      <dgm:prSet presAssocID="{47DA534F-EF92-4F2F-83AF-C480FE2AE1D6}" presName="sibTrans" presStyleCnt="0"/>
      <dgm:spPr/>
    </dgm:pt>
    <dgm:pt modelId="{AC6E5451-7586-48CE-9FB3-3C5718A55929}" type="pres">
      <dgm:prSet presAssocID="{9B75012C-6399-4AE3-97D3-55CFFC4BE2A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8F8920B-1369-44C0-910A-04057972108F}" type="presOf" srcId="{1F4DFF29-8FD2-4A08-B6E7-8871E43DE415}" destId="{3A5E3E5C-EA12-486C-B9E9-065E73AFA54D}" srcOrd="0" destOrd="0" presId="urn:microsoft.com/office/officeart/2005/8/layout/hProcess9"/>
    <dgm:cxn modelId="{A2D59762-006C-4E48-BBBD-530DCE920694}" srcId="{062E017D-3487-4285-BBEA-14B16B3DCE5D}" destId="{9B75012C-6399-4AE3-97D3-55CFFC4BE2AF}" srcOrd="2" destOrd="0" parTransId="{D72CCC28-0585-4F36-9C8E-DD2B31A8E108}" sibTransId="{F084E882-5245-4E3D-9E1A-D8CEBC5C2B77}"/>
    <dgm:cxn modelId="{0EA0BF6A-7C2B-46B0-88CF-6AFBD6BA7B32}" type="presOf" srcId="{062E017D-3487-4285-BBEA-14B16B3DCE5D}" destId="{6FF9DAA0-2C2A-4EFB-9486-1C6E7454D502}" srcOrd="0" destOrd="0" presId="urn:microsoft.com/office/officeart/2005/8/layout/hProcess9"/>
    <dgm:cxn modelId="{6F4E6858-5E89-4E92-AFC0-6AC24C1544D6}" srcId="{062E017D-3487-4285-BBEA-14B16B3DCE5D}" destId="{1F4DFF29-8FD2-4A08-B6E7-8871E43DE415}" srcOrd="0" destOrd="0" parTransId="{E7132457-0AE7-487B-8F20-84D3887F18CC}" sibTransId="{940F0566-BE6A-4DB6-B68B-C8AA74D6B14A}"/>
    <dgm:cxn modelId="{E102D089-FB1A-4ECA-B859-8D219CF37EFF}" type="presOf" srcId="{9B75012C-6399-4AE3-97D3-55CFFC4BE2AF}" destId="{AC6E5451-7586-48CE-9FB3-3C5718A55929}" srcOrd="0" destOrd="0" presId="urn:microsoft.com/office/officeart/2005/8/layout/hProcess9"/>
    <dgm:cxn modelId="{66304A8A-5D71-407C-9431-C3941D4F9C19}" type="presOf" srcId="{1C11B959-4BC9-4437-9E2F-49E261AF3510}" destId="{55CDCDE0-EFD5-412D-AEC3-157154C13BD9}" srcOrd="0" destOrd="0" presId="urn:microsoft.com/office/officeart/2005/8/layout/hProcess9"/>
    <dgm:cxn modelId="{BD40D08C-1DFE-4757-A2C5-71B071847710}" srcId="{062E017D-3487-4285-BBEA-14B16B3DCE5D}" destId="{1C11B959-4BC9-4437-9E2F-49E261AF3510}" srcOrd="1" destOrd="0" parTransId="{914207AA-06D0-4E22-80BF-53A5696DB2FC}" sibTransId="{47DA534F-EF92-4F2F-83AF-C480FE2AE1D6}"/>
    <dgm:cxn modelId="{4ACF5F20-84BB-4F65-8C86-F914A10E9AEC}" type="presParOf" srcId="{6FF9DAA0-2C2A-4EFB-9486-1C6E7454D502}" destId="{D4F21FC7-C216-4FD4-8334-4E327BE2E487}" srcOrd="0" destOrd="0" presId="urn:microsoft.com/office/officeart/2005/8/layout/hProcess9"/>
    <dgm:cxn modelId="{125CDF34-F264-406A-9555-D493A2698158}" type="presParOf" srcId="{6FF9DAA0-2C2A-4EFB-9486-1C6E7454D502}" destId="{DAD72670-4EFB-4795-A637-570052A2BCD0}" srcOrd="1" destOrd="0" presId="urn:microsoft.com/office/officeart/2005/8/layout/hProcess9"/>
    <dgm:cxn modelId="{C855E0DB-0CB4-4EE0-8C5F-5EA3B38EA693}" type="presParOf" srcId="{DAD72670-4EFB-4795-A637-570052A2BCD0}" destId="{3A5E3E5C-EA12-486C-B9E9-065E73AFA54D}" srcOrd="0" destOrd="0" presId="urn:microsoft.com/office/officeart/2005/8/layout/hProcess9"/>
    <dgm:cxn modelId="{11770D75-DAE8-4915-873B-6A02ECFC452C}" type="presParOf" srcId="{DAD72670-4EFB-4795-A637-570052A2BCD0}" destId="{991BC412-2ABF-4969-97D4-431280DF2529}" srcOrd="1" destOrd="0" presId="urn:microsoft.com/office/officeart/2005/8/layout/hProcess9"/>
    <dgm:cxn modelId="{6D93A65D-9B9A-4F68-B94B-4B2BCFB678EF}" type="presParOf" srcId="{DAD72670-4EFB-4795-A637-570052A2BCD0}" destId="{55CDCDE0-EFD5-412D-AEC3-157154C13BD9}" srcOrd="2" destOrd="0" presId="urn:microsoft.com/office/officeart/2005/8/layout/hProcess9"/>
    <dgm:cxn modelId="{04358B0E-D8DB-4C9C-81B3-6D6C023DF8DA}" type="presParOf" srcId="{DAD72670-4EFB-4795-A637-570052A2BCD0}" destId="{BEEE3359-A310-4367-9362-E6DA69045F02}" srcOrd="3" destOrd="0" presId="urn:microsoft.com/office/officeart/2005/8/layout/hProcess9"/>
    <dgm:cxn modelId="{39274F23-7242-42C9-B12B-1C4FC2675D0A}" type="presParOf" srcId="{DAD72670-4EFB-4795-A637-570052A2BCD0}" destId="{AC6E5451-7586-48CE-9FB3-3C5718A559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9C8303B-3965-4108-A9D6-899654BE8B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4B269-D92B-447D-BE2E-206451158402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Client or Process</a:t>
          </a:r>
        </a:p>
      </dgm:t>
    </dgm:pt>
    <dgm:pt modelId="{939AD080-0F6D-45E0-BA63-D56DD54F9880}" type="parTrans" cxnId="{9A20F759-6A0F-4DC2-A52E-BB00D829666C}">
      <dgm:prSet/>
      <dgm:spPr/>
      <dgm:t>
        <a:bodyPr/>
        <a:lstStyle/>
        <a:p>
          <a:endParaRPr lang="en-US"/>
        </a:p>
      </dgm:t>
    </dgm:pt>
    <dgm:pt modelId="{4EB717E0-5DD4-4A27-8ACF-41E90009E25B}" type="sibTrans" cxnId="{9A20F759-6A0F-4DC2-A52E-BB00D829666C}">
      <dgm:prSet/>
      <dgm:spPr/>
      <dgm:t>
        <a:bodyPr/>
        <a:lstStyle/>
        <a:p>
          <a:endParaRPr lang="en-US"/>
        </a:p>
      </dgm:t>
    </dgm:pt>
    <dgm:pt modelId="{29B09944-DC90-4839-A11E-43F83C706C15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Writes Data </a:t>
          </a:r>
          <a:r>
            <a:rPr lang="en-US" i="1" dirty="0"/>
            <a:t>to</a:t>
          </a:r>
        </a:p>
      </dgm:t>
    </dgm:pt>
    <dgm:pt modelId="{4BDC5796-0A40-4E8B-BEE7-ABA2A93194C2}" type="parTrans" cxnId="{9E9ADAB9-61E9-4A8E-834B-B58A90F0BBF7}">
      <dgm:prSet/>
      <dgm:spPr/>
      <dgm:t>
        <a:bodyPr/>
        <a:lstStyle/>
        <a:p>
          <a:endParaRPr lang="en-US"/>
        </a:p>
      </dgm:t>
    </dgm:pt>
    <dgm:pt modelId="{A3F02A79-81C0-46D4-828E-3448C344F291}" type="sibTrans" cxnId="{9E9ADAB9-61E9-4A8E-834B-B58A90F0BBF7}">
      <dgm:prSet/>
      <dgm:spPr/>
      <dgm:t>
        <a:bodyPr/>
        <a:lstStyle/>
        <a:p>
          <a:endParaRPr lang="en-US"/>
        </a:p>
      </dgm:t>
    </dgm:pt>
    <dgm:pt modelId="{C428DC56-D485-420F-AE20-626E39368BB2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Schema</a:t>
          </a:r>
        </a:p>
      </dgm:t>
    </dgm:pt>
    <dgm:pt modelId="{BCA9C5F3-CC70-47E0-9A75-C92938B10CA6}" type="parTrans" cxnId="{52255717-8EB1-4B22-B89B-D3A7A480DE90}">
      <dgm:prSet/>
      <dgm:spPr/>
      <dgm:t>
        <a:bodyPr/>
        <a:lstStyle/>
        <a:p>
          <a:endParaRPr lang="en-US"/>
        </a:p>
      </dgm:t>
    </dgm:pt>
    <dgm:pt modelId="{A30D8373-D7EB-4056-AFD5-E948454C3564}" type="sibTrans" cxnId="{52255717-8EB1-4B22-B89B-D3A7A480DE90}">
      <dgm:prSet/>
      <dgm:spPr/>
      <dgm:t>
        <a:bodyPr/>
        <a:lstStyle/>
        <a:p>
          <a:endParaRPr lang="en-US"/>
        </a:p>
      </dgm:t>
    </dgm:pt>
    <dgm:pt modelId="{77B4ECF5-053F-4F75-8C95-1505A1F37B5D}" type="pres">
      <dgm:prSet presAssocID="{B9C8303B-3965-4108-A9D6-899654BE8BD8}" presName="CompostProcess" presStyleCnt="0">
        <dgm:presLayoutVars>
          <dgm:dir/>
          <dgm:resizeHandles val="exact"/>
        </dgm:presLayoutVars>
      </dgm:prSet>
      <dgm:spPr/>
    </dgm:pt>
    <dgm:pt modelId="{F8130AC5-74A6-41E9-9BA0-7C8103B18F09}" type="pres">
      <dgm:prSet presAssocID="{B9C8303B-3965-4108-A9D6-899654BE8BD8}" presName="arrow" presStyleLbl="bgShp" presStyleIdx="0" presStyleCnt="1"/>
      <dgm:spPr>
        <a:solidFill>
          <a:schemeClr val="accent2">
            <a:lumMod val="20000"/>
            <a:lumOff val="80000"/>
          </a:schemeClr>
        </a:solidFill>
      </dgm:spPr>
    </dgm:pt>
    <dgm:pt modelId="{8E56CDB1-81D0-4970-B337-5538A0613947}" type="pres">
      <dgm:prSet presAssocID="{B9C8303B-3965-4108-A9D6-899654BE8BD8}" presName="linearProcess" presStyleCnt="0"/>
      <dgm:spPr/>
    </dgm:pt>
    <dgm:pt modelId="{AFCB4455-E9D0-4F5E-875E-F64293B130BE}" type="pres">
      <dgm:prSet presAssocID="{E344B269-D92B-447D-BE2E-206451158402}" presName="textNode" presStyleLbl="node1" presStyleIdx="0" presStyleCnt="3">
        <dgm:presLayoutVars>
          <dgm:bulletEnabled val="1"/>
        </dgm:presLayoutVars>
      </dgm:prSet>
      <dgm:spPr/>
    </dgm:pt>
    <dgm:pt modelId="{0B196FFA-FE55-4F84-B978-4D5F3FBC5499}" type="pres">
      <dgm:prSet presAssocID="{4EB717E0-5DD4-4A27-8ACF-41E90009E25B}" presName="sibTrans" presStyleCnt="0"/>
      <dgm:spPr/>
    </dgm:pt>
    <dgm:pt modelId="{7A0F0E45-3448-4B53-9A9F-FEB7B772E07D}" type="pres">
      <dgm:prSet presAssocID="{29B09944-DC90-4839-A11E-43F83C706C15}" presName="textNode" presStyleLbl="node1" presStyleIdx="1" presStyleCnt="3">
        <dgm:presLayoutVars>
          <dgm:bulletEnabled val="1"/>
        </dgm:presLayoutVars>
      </dgm:prSet>
      <dgm:spPr/>
    </dgm:pt>
    <dgm:pt modelId="{4FBD6D73-9440-4530-9DCA-ED1A000C31E7}" type="pres">
      <dgm:prSet presAssocID="{A3F02A79-81C0-46D4-828E-3448C344F291}" presName="sibTrans" presStyleCnt="0"/>
      <dgm:spPr/>
    </dgm:pt>
    <dgm:pt modelId="{B4CCDC40-8902-4CCC-A40A-2C2B35C0553E}" type="pres">
      <dgm:prSet presAssocID="{C428DC56-D485-420F-AE20-626E39368BB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2255717-8EB1-4B22-B89B-D3A7A480DE90}" srcId="{B9C8303B-3965-4108-A9D6-899654BE8BD8}" destId="{C428DC56-D485-420F-AE20-626E39368BB2}" srcOrd="2" destOrd="0" parTransId="{BCA9C5F3-CC70-47E0-9A75-C92938B10CA6}" sibTransId="{A30D8373-D7EB-4056-AFD5-E948454C3564}"/>
    <dgm:cxn modelId="{9A20F759-6A0F-4DC2-A52E-BB00D829666C}" srcId="{B9C8303B-3965-4108-A9D6-899654BE8BD8}" destId="{E344B269-D92B-447D-BE2E-206451158402}" srcOrd="0" destOrd="0" parTransId="{939AD080-0F6D-45E0-BA63-D56DD54F9880}" sibTransId="{4EB717E0-5DD4-4A27-8ACF-41E90009E25B}"/>
    <dgm:cxn modelId="{6E41C07E-6D50-4F7D-9ED6-402BA55287C5}" type="presOf" srcId="{E344B269-D92B-447D-BE2E-206451158402}" destId="{AFCB4455-E9D0-4F5E-875E-F64293B130BE}" srcOrd="0" destOrd="0" presId="urn:microsoft.com/office/officeart/2005/8/layout/hProcess9"/>
    <dgm:cxn modelId="{202565AE-4809-4560-BF20-B59452952CB0}" type="presOf" srcId="{B9C8303B-3965-4108-A9D6-899654BE8BD8}" destId="{77B4ECF5-053F-4F75-8C95-1505A1F37B5D}" srcOrd="0" destOrd="0" presId="urn:microsoft.com/office/officeart/2005/8/layout/hProcess9"/>
    <dgm:cxn modelId="{28E158B3-E888-4CD5-99F3-41D54DC3B873}" type="presOf" srcId="{C428DC56-D485-420F-AE20-626E39368BB2}" destId="{B4CCDC40-8902-4CCC-A40A-2C2B35C0553E}" srcOrd="0" destOrd="0" presId="urn:microsoft.com/office/officeart/2005/8/layout/hProcess9"/>
    <dgm:cxn modelId="{9E9ADAB9-61E9-4A8E-834B-B58A90F0BBF7}" srcId="{B9C8303B-3965-4108-A9D6-899654BE8BD8}" destId="{29B09944-DC90-4839-A11E-43F83C706C15}" srcOrd="1" destOrd="0" parTransId="{4BDC5796-0A40-4E8B-BEE7-ABA2A93194C2}" sibTransId="{A3F02A79-81C0-46D4-828E-3448C344F291}"/>
    <dgm:cxn modelId="{5F5F95CF-CA9E-4331-BFD9-A33E7D16D7AE}" type="presOf" srcId="{29B09944-DC90-4839-A11E-43F83C706C15}" destId="{7A0F0E45-3448-4B53-9A9F-FEB7B772E07D}" srcOrd="0" destOrd="0" presId="urn:microsoft.com/office/officeart/2005/8/layout/hProcess9"/>
    <dgm:cxn modelId="{D3168D0F-1A73-4737-ADAC-3DA18CF7D3C6}" type="presParOf" srcId="{77B4ECF5-053F-4F75-8C95-1505A1F37B5D}" destId="{F8130AC5-74A6-41E9-9BA0-7C8103B18F09}" srcOrd="0" destOrd="0" presId="urn:microsoft.com/office/officeart/2005/8/layout/hProcess9"/>
    <dgm:cxn modelId="{48C02390-2CE7-46DD-BFD4-7BFD7E3DE067}" type="presParOf" srcId="{77B4ECF5-053F-4F75-8C95-1505A1F37B5D}" destId="{8E56CDB1-81D0-4970-B337-5538A0613947}" srcOrd="1" destOrd="0" presId="urn:microsoft.com/office/officeart/2005/8/layout/hProcess9"/>
    <dgm:cxn modelId="{01AE317D-0303-4C75-A4A5-6BBEA6105008}" type="presParOf" srcId="{8E56CDB1-81D0-4970-B337-5538A0613947}" destId="{AFCB4455-E9D0-4F5E-875E-F64293B130BE}" srcOrd="0" destOrd="0" presId="urn:microsoft.com/office/officeart/2005/8/layout/hProcess9"/>
    <dgm:cxn modelId="{DE162968-28E2-4795-BA5F-1E91AB055A14}" type="presParOf" srcId="{8E56CDB1-81D0-4970-B337-5538A0613947}" destId="{0B196FFA-FE55-4F84-B978-4D5F3FBC5499}" srcOrd="1" destOrd="0" presId="urn:microsoft.com/office/officeart/2005/8/layout/hProcess9"/>
    <dgm:cxn modelId="{E4C417D5-BC72-45CD-8A58-9F423EEF5FBB}" type="presParOf" srcId="{8E56CDB1-81D0-4970-B337-5538A0613947}" destId="{7A0F0E45-3448-4B53-9A9F-FEB7B772E07D}" srcOrd="2" destOrd="0" presId="urn:microsoft.com/office/officeart/2005/8/layout/hProcess9"/>
    <dgm:cxn modelId="{D20F9B92-989B-42BD-B860-3D1C9886C42B}" type="presParOf" srcId="{8E56CDB1-81D0-4970-B337-5538A0613947}" destId="{4FBD6D73-9440-4530-9DCA-ED1A000C31E7}" srcOrd="3" destOrd="0" presId="urn:microsoft.com/office/officeart/2005/8/layout/hProcess9"/>
    <dgm:cxn modelId="{8AF87AC8-0DAB-4626-85AC-A8938C2FCC7A}" type="presParOf" srcId="{8E56CDB1-81D0-4970-B337-5538A0613947}" destId="{B4CCDC40-8902-4CCC-A40A-2C2B35C055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62E017D-3487-4285-BBEA-14B16B3DCE5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DFF29-8FD2-4A08-B6E7-8871E43DE415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Client or Process</a:t>
          </a:r>
        </a:p>
      </dgm:t>
    </dgm:pt>
    <dgm:pt modelId="{E7132457-0AE7-487B-8F20-84D3887F18CC}" type="parTrans" cxnId="{6F4E6858-5E89-4E92-AFC0-6AC24C1544D6}">
      <dgm:prSet/>
      <dgm:spPr/>
      <dgm:t>
        <a:bodyPr/>
        <a:lstStyle/>
        <a:p>
          <a:endParaRPr lang="en-US"/>
        </a:p>
      </dgm:t>
    </dgm:pt>
    <dgm:pt modelId="{940F0566-BE6A-4DB6-B68B-C8AA74D6B14A}" type="sibTrans" cxnId="{6F4E6858-5E89-4E92-AFC0-6AC24C1544D6}">
      <dgm:prSet/>
      <dgm:spPr/>
      <dgm:t>
        <a:bodyPr/>
        <a:lstStyle/>
        <a:p>
          <a:endParaRPr lang="en-US"/>
        </a:p>
      </dgm:t>
    </dgm:pt>
    <dgm:pt modelId="{1C11B959-4BC9-4437-9E2F-49E261AF3510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Reads Data </a:t>
          </a:r>
          <a:r>
            <a:rPr lang="en-US" i="1" dirty="0"/>
            <a:t>from</a:t>
          </a:r>
        </a:p>
      </dgm:t>
    </dgm:pt>
    <dgm:pt modelId="{914207AA-06D0-4E22-80BF-53A5696DB2FC}" type="parTrans" cxnId="{BD40D08C-1DFE-4757-A2C5-71B071847710}">
      <dgm:prSet/>
      <dgm:spPr/>
      <dgm:t>
        <a:bodyPr/>
        <a:lstStyle/>
        <a:p>
          <a:endParaRPr lang="en-US"/>
        </a:p>
      </dgm:t>
    </dgm:pt>
    <dgm:pt modelId="{47DA534F-EF92-4F2F-83AF-C480FE2AE1D6}" type="sibTrans" cxnId="{BD40D08C-1DFE-4757-A2C5-71B071847710}">
      <dgm:prSet/>
      <dgm:spPr/>
      <dgm:t>
        <a:bodyPr/>
        <a:lstStyle/>
        <a:p>
          <a:endParaRPr lang="en-US"/>
        </a:p>
      </dgm:t>
    </dgm:pt>
    <dgm:pt modelId="{9B75012C-6399-4AE3-97D3-55CFFC4BE2AF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/>
            <a:t>Schema</a:t>
          </a:r>
        </a:p>
      </dgm:t>
    </dgm:pt>
    <dgm:pt modelId="{D72CCC28-0585-4F36-9C8E-DD2B31A8E108}" type="parTrans" cxnId="{A2D59762-006C-4E48-BBBD-530DCE920694}">
      <dgm:prSet/>
      <dgm:spPr/>
      <dgm:t>
        <a:bodyPr/>
        <a:lstStyle/>
        <a:p>
          <a:endParaRPr lang="en-US"/>
        </a:p>
      </dgm:t>
    </dgm:pt>
    <dgm:pt modelId="{F084E882-5245-4E3D-9E1A-D8CEBC5C2B77}" type="sibTrans" cxnId="{A2D59762-006C-4E48-BBBD-530DCE920694}">
      <dgm:prSet/>
      <dgm:spPr/>
      <dgm:t>
        <a:bodyPr/>
        <a:lstStyle/>
        <a:p>
          <a:endParaRPr lang="en-US"/>
        </a:p>
      </dgm:t>
    </dgm:pt>
    <dgm:pt modelId="{6FF9DAA0-2C2A-4EFB-9486-1C6E7454D502}" type="pres">
      <dgm:prSet presAssocID="{062E017D-3487-4285-BBEA-14B16B3DCE5D}" presName="CompostProcess" presStyleCnt="0">
        <dgm:presLayoutVars>
          <dgm:dir/>
          <dgm:resizeHandles val="exact"/>
        </dgm:presLayoutVars>
      </dgm:prSet>
      <dgm:spPr/>
    </dgm:pt>
    <dgm:pt modelId="{D4F21FC7-C216-4FD4-8334-4E327BE2E487}" type="pres">
      <dgm:prSet presAssocID="{062E017D-3487-4285-BBEA-14B16B3DCE5D}" presName="arrow" presStyleLbl="bgShp" presStyleIdx="0" presStyleCnt="1" custAng="10800000" custLinFactNeighborY="-795"/>
      <dgm:spPr>
        <a:solidFill>
          <a:schemeClr val="accent2">
            <a:lumMod val="20000"/>
            <a:lumOff val="80000"/>
          </a:schemeClr>
        </a:solidFill>
      </dgm:spPr>
    </dgm:pt>
    <dgm:pt modelId="{DAD72670-4EFB-4795-A637-570052A2BCD0}" type="pres">
      <dgm:prSet presAssocID="{062E017D-3487-4285-BBEA-14B16B3DCE5D}" presName="linearProcess" presStyleCnt="0"/>
      <dgm:spPr/>
    </dgm:pt>
    <dgm:pt modelId="{3A5E3E5C-EA12-486C-B9E9-065E73AFA54D}" type="pres">
      <dgm:prSet presAssocID="{1F4DFF29-8FD2-4A08-B6E7-8871E43DE415}" presName="textNode" presStyleLbl="node1" presStyleIdx="0" presStyleCnt="3">
        <dgm:presLayoutVars>
          <dgm:bulletEnabled val="1"/>
        </dgm:presLayoutVars>
      </dgm:prSet>
      <dgm:spPr/>
    </dgm:pt>
    <dgm:pt modelId="{991BC412-2ABF-4969-97D4-431280DF2529}" type="pres">
      <dgm:prSet presAssocID="{940F0566-BE6A-4DB6-B68B-C8AA74D6B14A}" presName="sibTrans" presStyleCnt="0"/>
      <dgm:spPr/>
    </dgm:pt>
    <dgm:pt modelId="{55CDCDE0-EFD5-412D-AEC3-157154C13BD9}" type="pres">
      <dgm:prSet presAssocID="{1C11B959-4BC9-4437-9E2F-49E261AF3510}" presName="textNode" presStyleLbl="node1" presStyleIdx="1" presStyleCnt="3">
        <dgm:presLayoutVars>
          <dgm:bulletEnabled val="1"/>
        </dgm:presLayoutVars>
      </dgm:prSet>
      <dgm:spPr/>
    </dgm:pt>
    <dgm:pt modelId="{BEEE3359-A310-4367-9362-E6DA69045F02}" type="pres">
      <dgm:prSet presAssocID="{47DA534F-EF92-4F2F-83AF-C480FE2AE1D6}" presName="sibTrans" presStyleCnt="0"/>
      <dgm:spPr/>
    </dgm:pt>
    <dgm:pt modelId="{AC6E5451-7586-48CE-9FB3-3C5718A55929}" type="pres">
      <dgm:prSet presAssocID="{9B75012C-6399-4AE3-97D3-55CFFC4BE2A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8F8920B-1369-44C0-910A-04057972108F}" type="presOf" srcId="{1F4DFF29-8FD2-4A08-B6E7-8871E43DE415}" destId="{3A5E3E5C-EA12-486C-B9E9-065E73AFA54D}" srcOrd="0" destOrd="0" presId="urn:microsoft.com/office/officeart/2005/8/layout/hProcess9"/>
    <dgm:cxn modelId="{A2D59762-006C-4E48-BBBD-530DCE920694}" srcId="{062E017D-3487-4285-BBEA-14B16B3DCE5D}" destId="{9B75012C-6399-4AE3-97D3-55CFFC4BE2AF}" srcOrd="2" destOrd="0" parTransId="{D72CCC28-0585-4F36-9C8E-DD2B31A8E108}" sibTransId="{F084E882-5245-4E3D-9E1A-D8CEBC5C2B77}"/>
    <dgm:cxn modelId="{0EA0BF6A-7C2B-46B0-88CF-6AFBD6BA7B32}" type="presOf" srcId="{062E017D-3487-4285-BBEA-14B16B3DCE5D}" destId="{6FF9DAA0-2C2A-4EFB-9486-1C6E7454D502}" srcOrd="0" destOrd="0" presId="urn:microsoft.com/office/officeart/2005/8/layout/hProcess9"/>
    <dgm:cxn modelId="{6F4E6858-5E89-4E92-AFC0-6AC24C1544D6}" srcId="{062E017D-3487-4285-BBEA-14B16B3DCE5D}" destId="{1F4DFF29-8FD2-4A08-B6E7-8871E43DE415}" srcOrd="0" destOrd="0" parTransId="{E7132457-0AE7-487B-8F20-84D3887F18CC}" sibTransId="{940F0566-BE6A-4DB6-B68B-C8AA74D6B14A}"/>
    <dgm:cxn modelId="{E102D089-FB1A-4ECA-B859-8D219CF37EFF}" type="presOf" srcId="{9B75012C-6399-4AE3-97D3-55CFFC4BE2AF}" destId="{AC6E5451-7586-48CE-9FB3-3C5718A55929}" srcOrd="0" destOrd="0" presId="urn:microsoft.com/office/officeart/2005/8/layout/hProcess9"/>
    <dgm:cxn modelId="{66304A8A-5D71-407C-9431-C3941D4F9C19}" type="presOf" srcId="{1C11B959-4BC9-4437-9E2F-49E261AF3510}" destId="{55CDCDE0-EFD5-412D-AEC3-157154C13BD9}" srcOrd="0" destOrd="0" presId="urn:microsoft.com/office/officeart/2005/8/layout/hProcess9"/>
    <dgm:cxn modelId="{BD40D08C-1DFE-4757-A2C5-71B071847710}" srcId="{062E017D-3487-4285-BBEA-14B16B3DCE5D}" destId="{1C11B959-4BC9-4437-9E2F-49E261AF3510}" srcOrd="1" destOrd="0" parTransId="{914207AA-06D0-4E22-80BF-53A5696DB2FC}" sibTransId="{47DA534F-EF92-4F2F-83AF-C480FE2AE1D6}"/>
    <dgm:cxn modelId="{4ACF5F20-84BB-4F65-8C86-F914A10E9AEC}" type="presParOf" srcId="{6FF9DAA0-2C2A-4EFB-9486-1C6E7454D502}" destId="{D4F21FC7-C216-4FD4-8334-4E327BE2E487}" srcOrd="0" destOrd="0" presId="urn:microsoft.com/office/officeart/2005/8/layout/hProcess9"/>
    <dgm:cxn modelId="{125CDF34-F264-406A-9555-D493A2698158}" type="presParOf" srcId="{6FF9DAA0-2C2A-4EFB-9486-1C6E7454D502}" destId="{DAD72670-4EFB-4795-A637-570052A2BCD0}" srcOrd="1" destOrd="0" presId="urn:microsoft.com/office/officeart/2005/8/layout/hProcess9"/>
    <dgm:cxn modelId="{C855E0DB-0CB4-4EE0-8C5F-5EA3B38EA693}" type="presParOf" srcId="{DAD72670-4EFB-4795-A637-570052A2BCD0}" destId="{3A5E3E5C-EA12-486C-B9E9-065E73AFA54D}" srcOrd="0" destOrd="0" presId="urn:microsoft.com/office/officeart/2005/8/layout/hProcess9"/>
    <dgm:cxn modelId="{11770D75-DAE8-4915-873B-6A02ECFC452C}" type="presParOf" srcId="{DAD72670-4EFB-4795-A637-570052A2BCD0}" destId="{991BC412-2ABF-4969-97D4-431280DF2529}" srcOrd="1" destOrd="0" presId="urn:microsoft.com/office/officeart/2005/8/layout/hProcess9"/>
    <dgm:cxn modelId="{6D93A65D-9B9A-4F68-B94B-4B2BCFB678EF}" type="presParOf" srcId="{DAD72670-4EFB-4795-A637-570052A2BCD0}" destId="{55CDCDE0-EFD5-412D-AEC3-157154C13BD9}" srcOrd="2" destOrd="0" presId="urn:microsoft.com/office/officeart/2005/8/layout/hProcess9"/>
    <dgm:cxn modelId="{04358B0E-D8DB-4C9C-81B3-6D6C023DF8DA}" type="presParOf" srcId="{DAD72670-4EFB-4795-A637-570052A2BCD0}" destId="{BEEE3359-A310-4367-9362-E6DA69045F02}" srcOrd="3" destOrd="0" presId="urn:microsoft.com/office/officeart/2005/8/layout/hProcess9"/>
    <dgm:cxn modelId="{39274F23-7242-42C9-B12B-1C4FC2675D0A}" type="presParOf" srcId="{DAD72670-4EFB-4795-A637-570052A2BCD0}" destId="{AC6E5451-7586-48CE-9FB3-3C5718A559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B6A8916-20ED-426F-BC13-6F93F29B23C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341D1FA-48D0-43DE-B4D0-1D133ED01FF8}">
      <dgm:prSet/>
      <dgm:spPr/>
      <dgm:t>
        <a:bodyPr/>
        <a:lstStyle/>
        <a:p>
          <a:r>
            <a:rPr lang="en-US" b="1" dirty="0"/>
            <a:t>Data Orchestration </a:t>
          </a:r>
          <a:br>
            <a:rPr lang="en-US" b="1" dirty="0"/>
          </a:br>
          <a:r>
            <a:rPr lang="en-US" b="1" dirty="0"/>
            <a:t>&amp; Monitoring</a:t>
          </a:r>
          <a:endParaRPr lang="en-US" dirty="0"/>
        </a:p>
      </dgm:t>
    </dgm:pt>
    <dgm:pt modelId="{6BF16EF2-72E7-48D4-B696-2E08BB16BB86}" type="parTrans" cxnId="{479573A1-96C6-4414-A1D0-6A25634EA642}">
      <dgm:prSet/>
      <dgm:spPr/>
      <dgm:t>
        <a:bodyPr/>
        <a:lstStyle/>
        <a:p>
          <a:endParaRPr lang="en-US"/>
        </a:p>
      </dgm:t>
    </dgm:pt>
    <dgm:pt modelId="{167CD43A-E527-4A34-8646-1B4CF7B93A3F}" type="sibTrans" cxnId="{479573A1-96C6-4414-A1D0-6A25634EA64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1C4F448-7021-4731-8041-F8D9B415B45F}">
      <dgm:prSet/>
      <dgm:spPr/>
      <dgm:t>
        <a:bodyPr/>
        <a:lstStyle/>
        <a:p>
          <a:r>
            <a:rPr lang="en-US" b="1" dirty="0"/>
            <a:t>Unstructured Data Storage</a:t>
          </a:r>
          <a:endParaRPr lang="en-US" dirty="0"/>
        </a:p>
      </dgm:t>
    </dgm:pt>
    <dgm:pt modelId="{29E7B884-A6C2-4853-AE0E-36D7EFCC5B07}" type="parTrans" cxnId="{B1755E97-6402-4B61-860F-7990C168756B}">
      <dgm:prSet/>
      <dgm:spPr/>
      <dgm:t>
        <a:bodyPr/>
        <a:lstStyle/>
        <a:p>
          <a:endParaRPr lang="en-US"/>
        </a:p>
      </dgm:t>
    </dgm:pt>
    <dgm:pt modelId="{46EDE517-7DAC-4D97-8440-83D7971A30D0}" type="sibTrans" cxnId="{B1755E97-6402-4B61-860F-7990C168756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47B2C5C-3480-45FB-96A1-EA5B3D5BF83F}">
      <dgm:prSet/>
      <dgm:spPr/>
      <dgm:t>
        <a:bodyPr/>
        <a:lstStyle/>
        <a:p>
          <a:r>
            <a:rPr lang="en-US" b="1"/>
            <a:t>Data Cleansing, Transformation &amp; Streaming</a:t>
          </a:r>
          <a:endParaRPr lang="en-US"/>
        </a:p>
      </dgm:t>
    </dgm:pt>
    <dgm:pt modelId="{0B7098CF-A116-4F98-A229-3A2A5CCB4896}" type="parTrans" cxnId="{8F5AD285-A9DD-4E9D-A5A5-2AD568AECBFD}">
      <dgm:prSet/>
      <dgm:spPr/>
      <dgm:t>
        <a:bodyPr/>
        <a:lstStyle/>
        <a:p>
          <a:endParaRPr lang="en-US"/>
        </a:p>
      </dgm:t>
    </dgm:pt>
    <dgm:pt modelId="{610EEB40-479A-4F69-B2A4-FE7C93AD97FD}" type="sibTrans" cxnId="{8F5AD285-A9DD-4E9D-A5A5-2AD568AECBF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97E532C-261D-4557-B5D0-E8357B99A133}">
      <dgm:prSet/>
      <dgm:spPr/>
      <dgm:t>
        <a:bodyPr/>
        <a:lstStyle/>
        <a:p>
          <a:r>
            <a:rPr lang="en-US" b="1" dirty="0"/>
            <a:t>Data Modeling, Serving &amp; Storing</a:t>
          </a:r>
          <a:endParaRPr lang="en-US" dirty="0"/>
        </a:p>
      </dgm:t>
    </dgm:pt>
    <dgm:pt modelId="{59B74264-89CC-40B6-85CC-FE0E9977F2D3}" type="parTrans" cxnId="{E2FDAD1E-4C11-433B-8921-971C25DBC3F8}">
      <dgm:prSet/>
      <dgm:spPr/>
      <dgm:t>
        <a:bodyPr/>
        <a:lstStyle/>
        <a:p>
          <a:endParaRPr lang="en-US"/>
        </a:p>
      </dgm:t>
    </dgm:pt>
    <dgm:pt modelId="{C6835FA1-BC79-48EF-A179-3F5E71227DE3}" type="sibTrans" cxnId="{E2FDAD1E-4C11-433B-8921-971C25DBC3F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6556E6D-A2F4-4571-B5A5-B55527600C5E}">
      <dgm:prSet/>
      <dgm:spPr/>
      <dgm:t>
        <a:bodyPr/>
        <a:lstStyle/>
        <a:p>
          <a:r>
            <a:rPr lang="en-US" b="1"/>
            <a:t>Reporting, BI, Predictive Analytics &amp; AI</a:t>
          </a:r>
          <a:endParaRPr lang="en-US"/>
        </a:p>
      </dgm:t>
    </dgm:pt>
    <dgm:pt modelId="{CA2D05DA-A066-44CB-844A-3966267660DB}" type="parTrans" cxnId="{43679C16-5FB3-48BA-BDF0-5826E8E4DBBA}">
      <dgm:prSet/>
      <dgm:spPr/>
      <dgm:t>
        <a:bodyPr/>
        <a:lstStyle/>
        <a:p>
          <a:endParaRPr lang="en-US"/>
        </a:p>
      </dgm:t>
    </dgm:pt>
    <dgm:pt modelId="{EA3CFE59-D24E-476D-B2BD-5DFE771DB1DE}" type="sibTrans" cxnId="{43679C16-5FB3-48BA-BDF0-5826E8E4DBBA}">
      <dgm:prSet/>
      <dgm:spPr/>
      <dgm:t>
        <a:bodyPr/>
        <a:lstStyle/>
        <a:p>
          <a:endParaRPr lang="en-US"/>
        </a:p>
      </dgm:t>
    </dgm:pt>
    <dgm:pt modelId="{22F73A2E-4FD8-40BB-9D64-E397E2263F6B}" type="pres">
      <dgm:prSet presAssocID="{0B6A8916-20ED-426F-BC13-6F93F29B23C1}" presName="Name0" presStyleCnt="0">
        <dgm:presLayoutVars>
          <dgm:dir/>
          <dgm:resizeHandles val="exact"/>
        </dgm:presLayoutVars>
      </dgm:prSet>
      <dgm:spPr/>
    </dgm:pt>
    <dgm:pt modelId="{8183133F-8194-4F1B-AFCC-2BD19BE17EEB}" type="pres">
      <dgm:prSet presAssocID="{5341D1FA-48D0-43DE-B4D0-1D133ED01FF8}" presName="node" presStyleLbl="node1" presStyleIdx="0" presStyleCnt="5" custLinFactNeighborY="0">
        <dgm:presLayoutVars>
          <dgm:bulletEnabled val="1"/>
        </dgm:presLayoutVars>
      </dgm:prSet>
      <dgm:spPr/>
    </dgm:pt>
    <dgm:pt modelId="{00469BA9-ED5C-472D-A7BE-D3E7BED2C937}" type="pres">
      <dgm:prSet presAssocID="{167CD43A-E527-4A34-8646-1B4CF7B93A3F}" presName="sibTrans" presStyleLbl="sibTrans2D1" presStyleIdx="0" presStyleCnt="4"/>
      <dgm:spPr/>
    </dgm:pt>
    <dgm:pt modelId="{1D4BA15A-5BF6-460D-B53D-9640AA7D72C9}" type="pres">
      <dgm:prSet presAssocID="{167CD43A-E527-4A34-8646-1B4CF7B93A3F}" presName="connectorText" presStyleLbl="sibTrans2D1" presStyleIdx="0" presStyleCnt="4"/>
      <dgm:spPr/>
    </dgm:pt>
    <dgm:pt modelId="{451B49ED-AFCF-4087-8C75-50693C75DD45}" type="pres">
      <dgm:prSet presAssocID="{81C4F448-7021-4731-8041-F8D9B415B45F}" presName="node" presStyleLbl="node1" presStyleIdx="1" presStyleCnt="5">
        <dgm:presLayoutVars>
          <dgm:bulletEnabled val="1"/>
        </dgm:presLayoutVars>
      </dgm:prSet>
      <dgm:spPr/>
    </dgm:pt>
    <dgm:pt modelId="{7A9A5530-1BB7-4CD4-8B9F-E248DFDDD12A}" type="pres">
      <dgm:prSet presAssocID="{46EDE517-7DAC-4D97-8440-83D7971A30D0}" presName="sibTrans" presStyleLbl="sibTrans2D1" presStyleIdx="1" presStyleCnt="4"/>
      <dgm:spPr/>
    </dgm:pt>
    <dgm:pt modelId="{A9D77244-70C1-4173-9EDB-B38C6E59B267}" type="pres">
      <dgm:prSet presAssocID="{46EDE517-7DAC-4D97-8440-83D7971A30D0}" presName="connectorText" presStyleLbl="sibTrans2D1" presStyleIdx="1" presStyleCnt="4"/>
      <dgm:spPr/>
    </dgm:pt>
    <dgm:pt modelId="{F9AD5090-FB77-4A4D-9FF2-6A56B1151B99}" type="pres">
      <dgm:prSet presAssocID="{147B2C5C-3480-45FB-96A1-EA5B3D5BF83F}" presName="node" presStyleLbl="node1" presStyleIdx="2" presStyleCnt="5">
        <dgm:presLayoutVars>
          <dgm:bulletEnabled val="1"/>
        </dgm:presLayoutVars>
      </dgm:prSet>
      <dgm:spPr/>
    </dgm:pt>
    <dgm:pt modelId="{2F96155F-538D-4D96-884A-14C5924D841E}" type="pres">
      <dgm:prSet presAssocID="{610EEB40-479A-4F69-B2A4-FE7C93AD97FD}" presName="sibTrans" presStyleLbl="sibTrans2D1" presStyleIdx="2" presStyleCnt="4"/>
      <dgm:spPr/>
    </dgm:pt>
    <dgm:pt modelId="{C1E6F2BB-7B2B-4DF4-9886-5149AF3D0892}" type="pres">
      <dgm:prSet presAssocID="{610EEB40-479A-4F69-B2A4-FE7C93AD97FD}" presName="connectorText" presStyleLbl="sibTrans2D1" presStyleIdx="2" presStyleCnt="4"/>
      <dgm:spPr/>
    </dgm:pt>
    <dgm:pt modelId="{620689D1-56E2-4A15-A66B-1F7206F4E45B}" type="pres">
      <dgm:prSet presAssocID="{497E532C-261D-4557-B5D0-E8357B99A133}" presName="node" presStyleLbl="node1" presStyleIdx="3" presStyleCnt="5">
        <dgm:presLayoutVars>
          <dgm:bulletEnabled val="1"/>
        </dgm:presLayoutVars>
      </dgm:prSet>
      <dgm:spPr/>
    </dgm:pt>
    <dgm:pt modelId="{7DFEE4F9-0277-482D-8FA5-987A0CECC3DB}" type="pres">
      <dgm:prSet presAssocID="{C6835FA1-BC79-48EF-A179-3F5E71227DE3}" presName="sibTrans" presStyleLbl="sibTrans2D1" presStyleIdx="3" presStyleCnt="4"/>
      <dgm:spPr/>
    </dgm:pt>
    <dgm:pt modelId="{0D15FD6C-9BFF-4A4C-8E04-A4344FDF468A}" type="pres">
      <dgm:prSet presAssocID="{C6835FA1-BC79-48EF-A179-3F5E71227DE3}" presName="connectorText" presStyleLbl="sibTrans2D1" presStyleIdx="3" presStyleCnt="4"/>
      <dgm:spPr/>
    </dgm:pt>
    <dgm:pt modelId="{360BECA9-9DCE-41D3-9D8E-8C32E90EFEDB}" type="pres">
      <dgm:prSet presAssocID="{06556E6D-A2F4-4571-B5A5-B55527600C5E}" presName="node" presStyleLbl="node1" presStyleIdx="4" presStyleCnt="5">
        <dgm:presLayoutVars>
          <dgm:bulletEnabled val="1"/>
        </dgm:presLayoutVars>
      </dgm:prSet>
      <dgm:spPr/>
    </dgm:pt>
  </dgm:ptLst>
  <dgm:cxnLst>
    <dgm:cxn modelId="{43679C16-5FB3-48BA-BDF0-5826E8E4DBBA}" srcId="{0B6A8916-20ED-426F-BC13-6F93F29B23C1}" destId="{06556E6D-A2F4-4571-B5A5-B55527600C5E}" srcOrd="4" destOrd="0" parTransId="{CA2D05DA-A066-44CB-844A-3966267660DB}" sibTransId="{EA3CFE59-D24E-476D-B2BD-5DFE771DB1DE}"/>
    <dgm:cxn modelId="{29781D1A-5045-4F19-9285-B25675CC0C84}" type="presOf" srcId="{46EDE517-7DAC-4D97-8440-83D7971A30D0}" destId="{7A9A5530-1BB7-4CD4-8B9F-E248DFDDD12A}" srcOrd="0" destOrd="0" presId="urn:microsoft.com/office/officeart/2005/8/layout/process1"/>
    <dgm:cxn modelId="{75E6C21B-F8CB-4C91-92CB-08529589B06F}" type="presOf" srcId="{C6835FA1-BC79-48EF-A179-3F5E71227DE3}" destId="{7DFEE4F9-0277-482D-8FA5-987A0CECC3DB}" srcOrd="0" destOrd="0" presId="urn:microsoft.com/office/officeart/2005/8/layout/process1"/>
    <dgm:cxn modelId="{E2FDAD1E-4C11-433B-8921-971C25DBC3F8}" srcId="{0B6A8916-20ED-426F-BC13-6F93F29B23C1}" destId="{497E532C-261D-4557-B5D0-E8357B99A133}" srcOrd="3" destOrd="0" parTransId="{59B74264-89CC-40B6-85CC-FE0E9977F2D3}" sibTransId="{C6835FA1-BC79-48EF-A179-3F5E71227DE3}"/>
    <dgm:cxn modelId="{4AA05029-1533-4CD7-9D94-4FD73ABB7DBD}" type="presOf" srcId="{06556E6D-A2F4-4571-B5A5-B55527600C5E}" destId="{360BECA9-9DCE-41D3-9D8E-8C32E90EFEDB}" srcOrd="0" destOrd="0" presId="urn:microsoft.com/office/officeart/2005/8/layout/process1"/>
    <dgm:cxn modelId="{DF5C674C-AFD5-46AE-8F3C-8E73FB985C7B}" type="presOf" srcId="{610EEB40-479A-4F69-B2A4-FE7C93AD97FD}" destId="{2F96155F-538D-4D96-884A-14C5924D841E}" srcOrd="0" destOrd="0" presId="urn:microsoft.com/office/officeart/2005/8/layout/process1"/>
    <dgm:cxn modelId="{CBE2A652-4CC3-46A8-91D2-0DFC9AB8B25C}" type="presOf" srcId="{5341D1FA-48D0-43DE-B4D0-1D133ED01FF8}" destId="{8183133F-8194-4F1B-AFCC-2BD19BE17EEB}" srcOrd="0" destOrd="0" presId="urn:microsoft.com/office/officeart/2005/8/layout/process1"/>
    <dgm:cxn modelId="{E6E51875-9DC9-457F-988D-C95D356625A7}" type="presOf" srcId="{C6835FA1-BC79-48EF-A179-3F5E71227DE3}" destId="{0D15FD6C-9BFF-4A4C-8E04-A4344FDF468A}" srcOrd="1" destOrd="0" presId="urn:microsoft.com/office/officeart/2005/8/layout/process1"/>
    <dgm:cxn modelId="{79A95559-2C03-41F4-80B7-FF629DD482F7}" type="presOf" srcId="{147B2C5C-3480-45FB-96A1-EA5B3D5BF83F}" destId="{F9AD5090-FB77-4A4D-9FF2-6A56B1151B99}" srcOrd="0" destOrd="0" presId="urn:microsoft.com/office/officeart/2005/8/layout/process1"/>
    <dgm:cxn modelId="{4CF5987C-83F2-4256-9AE0-548AB7512F53}" type="presOf" srcId="{0B6A8916-20ED-426F-BC13-6F93F29B23C1}" destId="{22F73A2E-4FD8-40BB-9D64-E397E2263F6B}" srcOrd="0" destOrd="0" presId="urn:microsoft.com/office/officeart/2005/8/layout/process1"/>
    <dgm:cxn modelId="{8F5AD285-A9DD-4E9D-A5A5-2AD568AECBFD}" srcId="{0B6A8916-20ED-426F-BC13-6F93F29B23C1}" destId="{147B2C5C-3480-45FB-96A1-EA5B3D5BF83F}" srcOrd="2" destOrd="0" parTransId="{0B7098CF-A116-4F98-A229-3A2A5CCB4896}" sibTransId="{610EEB40-479A-4F69-B2A4-FE7C93AD97FD}"/>
    <dgm:cxn modelId="{162AF98A-776E-45D3-A8FA-B41876AB6776}" type="presOf" srcId="{81C4F448-7021-4731-8041-F8D9B415B45F}" destId="{451B49ED-AFCF-4087-8C75-50693C75DD45}" srcOrd="0" destOrd="0" presId="urn:microsoft.com/office/officeart/2005/8/layout/process1"/>
    <dgm:cxn modelId="{A7F62592-4C10-4FFD-8F4D-1AFC95C22A0E}" type="presOf" srcId="{167CD43A-E527-4A34-8646-1B4CF7B93A3F}" destId="{1D4BA15A-5BF6-460D-B53D-9640AA7D72C9}" srcOrd="1" destOrd="0" presId="urn:microsoft.com/office/officeart/2005/8/layout/process1"/>
    <dgm:cxn modelId="{B1755E97-6402-4B61-860F-7990C168756B}" srcId="{0B6A8916-20ED-426F-BC13-6F93F29B23C1}" destId="{81C4F448-7021-4731-8041-F8D9B415B45F}" srcOrd="1" destOrd="0" parTransId="{29E7B884-A6C2-4853-AE0E-36D7EFCC5B07}" sibTransId="{46EDE517-7DAC-4D97-8440-83D7971A30D0}"/>
    <dgm:cxn modelId="{479573A1-96C6-4414-A1D0-6A25634EA642}" srcId="{0B6A8916-20ED-426F-BC13-6F93F29B23C1}" destId="{5341D1FA-48D0-43DE-B4D0-1D133ED01FF8}" srcOrd="0" destOrd="0" parTransId="{6BF16EF2-72E7-48D4-B696-2E08BB16BB86}" sibTransId="{167CD43A-E527-4A34-8646-1B4CF7B93A3F}"/>
    <dgm:cxn modelId="{ABAB7DA1-A86A-4C8A-86EA-6D690AF99AB8}" type="presOf" srcId="{497E532C-261D-4557-B5D0-E8357B99A133}" destId="{620689D1-56E2-4A15-A66B-1F7206F4E45B}" srcOrd="0" destOrd="0" presId="urn:microsoft.com/office/officeart/2005/8/layout/process1"/>
    <dgm:cxn modelId="{791423C6-367D-4188-B04A-2AB26072E255}" type="presOf" srcId="{610EEB40-479A-4F69-B2A4-FE7C93AD97FD}" destId="{C1E6F2BB-7B2B-4DF4-9886-5149AF3D0892}" srcOrd="1" destOrd="0" presId="urn:microsoft.com/office/officeart/2005/8/layout/process1"/>
    <dgm:cxn modelId="{DD41E8D8-D9DF-4C3D-B94D-5AC51445B966}" type="presOf" srcId="{167CD43A-E527-4A34-8646-1B4CF7B93A3F}" destId="{00469BA9-ED5C-472D-A7BE-D3E7BED2C937}" srcOrd="0" destOrd="0" presId="urn:microsoft.com/office/officeart/2005/8/layout/process1"/>
    <dgm:cxn modelId="{8AB36FFC-284A-4731-8DD0-0BAA012A2F42}" type="presOf" srcId="{46EDE517-7DAC-4D97-8440-83D7971A30D0}" destId="{A9D77244-70C1-4173-9EDB-B38C6E59B267}" srcOrd="1" destOrd="0" presId="urn:microsoft.com/office/officeart/2005/8/layout/process1"/>
    <dgm:cxn modelId="{FBFE3F28-C72E-435F-8A49-F51017D1790A}" type="presParOf" srcId="{22F73A2E-4FD8-40BB-9D64-E397E2263F6B}" destId="{8183133F-8194-4F1B-AFCC-2BD19BE17EEB}" srcOrd="0" destOrd="0" presId="urn:microsoft.com/office/officeart/2005/8/layout/process1"/>
    <dgm:cxn modelId="{90FADC2F-969F-4C26-B68F-66C8F72B7D07}" type="presParOf" srcId="{22F73A2E-4FD8-40BB-9D64-E397E2263F6B}" destId="{00469BA9-ED5C-472D-A7BE-D3E7BED2C937}" srcOrd="1" destOrd="0" presId="urn:microsoft.com/office/officeart/2005/8/layout/process1"/>
    <dgm:cxn modelId="{8B1A40D5-567B-45F3-941C-CB95D3ADB516}" type="presParOf" srcId="{00469BA9-ED5C-472D-A7BE-D3E7BED2C937}" destId="{1D4BA15A-5BF6-460D-B53D-9640AA7D72C9}" srcOrd="0" destOrd="0" presId="urn:microsoft.com/office/officeart/2005/8/layout/process1"/>
    <dgm:cxn modelId="{379A4711-47EC-4D22-B2A5-CC34984EE236}" type="presParOf" srcId="{22F73A2E-4FD8-40BB-9D64-E397E2263F6B}" destId="{451B49ED-AFCF-4087-8C75-50693C75DD45}" srcOrd="2" destOrd="0" presId="urn:microsoft.com/office/officeart/2005/8/layout/process1"/>
    <dgm:cxn modelId="{6F6C1735-3C19-4E7E-8927-6A5DB9F660C1}" type="presParOf" srcId="{22F73A2E-4FD8-40BB-9D64-E397E2263F6B}" destId="{7A9A5530-1BB7-4CD4-8B9F-E248DFDDD12A}" srcOrd="3" destOrd="0" presId="urn:microsoft.com/office/officeart/2005/8/layout/process1"/>
    <dgm:cxn modelId="{0A4EE404-392D-4E1F-8FDC-7220666FE372}" type="presParOf" srcId="{7A9A5530-1BB7-4CD4-8B9F-E248DFDDD12A}" destId="{A9D77244-70C1-4173-9EDB-B38C6E59B267}" srcOrd="0" destOrd="0" presId="urn:microsoft.com/office/officeart/2005/8/layout/process1"/>
    <dgm:cxn modelId="{795A68B8-69FD-40C5-BE70-FFC0730AC431}" type="presParOf" srcId="{22F73A2E-4FD8-40BB-9D64-E397E2263F6B}" destId="{F9AD5090-FB77-4A4D-9FF2-6A56B1151B99}" srcOrd="4" destOrd="0" presId="urn:microsoft.com/office/officeart/2005/8/layout/process1"/>
    <dgm:cxn modelId="{00FBDC7B-E59F-4962-AE9B-980F73F5B585}" type="presParOf" srcId="{22F73A2E-4FD8-40BB-9D64-E397E2263F6B}" destId="{2F96155F-538D-4D96-884A-14C5924D841E}" srcOrd="5" destOrd="0" presId="urn:microsoft.com/office/officeart/2005/8/layout/process1"/>
    <dgm:cxn modelId="{C1181E96-FC66-45B9-9111-D24456663747}" type="presParOf" srcId="{2F96155F-538D-4D96-884A-14C5924D841E}" destId="{C1E6F2BB-7B2B-4DF4-9886-5149AF3D0892}" srcOrd="0" destOrd="0" presId="urn:microsoft.com/office/officeart/2005/8/layout/process1"/>
    <dgm:cxn modelId="{3A8B1D10-7F95-486E-AA76-770F171EA205}" type="presParOf" srcId="{22F73A2E-4FD8-40BB-9D64-E397E2263F6B}" destId="{620689D1-56E2-4A15-A66B-1F7206F4E45B}" srcOrd="6" destOrd="0" presId="urn:microsoft.com/office/officeart/2005/8/layout/process1"/>
    <dgm:cxn modelId="{8461C8E3-2F38-4A07-AC01-314F0719860E}" type="presParOf" srcId="{22F73A2E-4FD8-40BB-9D64-E397E2263F6B}" destId="{7DFEE4F9-0277-482D-8FA5-987A0CECC3DB}" srcOrd="7" destOrd="0" presId="urn:microsoft.com/office/officeart/2005/8/layout/process1"/>
    <dgm:cxn modelId="{1F438BB3-FCC0-41E3-8387-D81454F5CE96}" type="presParOf" srcId="{7DFEE4F9-0277-482D-8FA5-987A0CECC3DB}" destId="{0D15FD6C-9BFF-4A4C-8E04-A4344FDF468A}" srcOrd="0" destOrd="0" presId="urn:microsoft.com/office/officeart/2005/8/layout/process1"/>
    <dgm:cxn modelId="{2839DD57-4763-4AD0-8D9B-5AE0181CACC8}" type="presParOf" srcId="{22F73A2E-4FD8-40BB-9D64-E397E2263F6B}" destId="{360BECA9-9DCE-41D3-9D8E-8C32E90EFED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2282AC-4B0A-43CD-BC37-EB0230FA7BE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4202D8-3260-4818-B41D-DDE027F0D72B}">
      <dgm:prSet custT="1"/>
      <dgm:spPr>
        <a:solidFill>
          <a:srgbClr val="24323E"/>
        </a:solidFill>
        <a:ln w="38100">
          <a:solidFill>
            <a:srgbClr val="F6713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800" b="1" dirty="0"/>
            <a:t>Data Lake</a:t>
          </a:r>
        </a:p>
      </dgm:t>
    </dgm:pt>
    <dgm:pt modelId="{6CF3A8D2-524B-42E9-91ED-A30212D9EAEC}" type="parTrans" cxnId="{8E9A5EC4-D03F-464D-B9FC-AE821C27486C}">
      <dgm:prSet/>
      <dgm:spPr/>
      <dgm:t>
        <a:bodyPr/>
        <a:lstStyle/>
        <a:p>
          <a:endParaRPr lang="en-US"/>
        </a:p>
      </dgm:t>
    </dgm:pt>
    <dgm:pt modelId="{205651EE-9B6E-40C1-9FF7-AF076B3D4A33}" type="sibTrans" cxnId="{8E9A5EC4-D03F-464D-B9FC-AE821C27486C}">
      <dgm:prSet/>
      <dgm:spPr/>
      <dgm:t>
        <a:bodyPr/>
        <a:lstStyle/>
        <a:p>
          <a:endParaRPr lang="en-US"/>
        </a:p>
      </dgm:t>
    </dgm:pt>
    <dgm:pt modelId="{93CD4962-E13B-4DE4-9ADD-94990FC3DE4A}">
      <dgm:prSet custT="1"/>
      <dgm:spPr>
        <a:solidFill>
          <a:srgbClr val="24323E"/>
        </a:solidFill>
        <a:ln w="38100">
          <a:solidFill>
            <a:srgbClr val="F6713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800" b="1" dirty="0"/>
            <a:t>Data Warehouse</a:t>
          </a:r>
        </a:p>
      </dgm:t>
    </dgm:pt>
    <dgm:pt modelId="{2BC0667C-5D36-441C-998C-D8E40DA146CE}" type="parTrans" cxnId="{264B6E0C-FF15-4DB9-B3C2-9F27FBCE6058}">
      <dgm:prSet/>
      <dgm:spPr/>
      <dgm:t>
        <a:bodyPr/>
        <a:lstStyle/>
        <a:p>
          <a:endParaRPr lang="en-US"/>
        </a:p>
      </dgm:t>
    </dgm:pt>
    <dgm:pt modelId="{5950F566-C6F5-403D-BB0C-8BD9437F3C62}" type="sibTrans" cxnId="{264B6E0C-FF15-4DB9-B3C2-9F27FBCE6058}">
      <dgm:prSet/>
      <dgm:spPr/>
      <dgm:t>
        <a:bodyPr/>
        <a:lstStyle/>
        <a:p>
          <a:endParaRPr lang="en-US"/>
        </a:p>
      </dgm:t>
    </dgm:pt>
    <dgm:pt modelId="{CA0A8872-2727-4ED1-909C-C431503FB3DD}" type="pres">
      <dgm:prSet presAssocID="{3F2282AC-4B0A-43CD-BC37-EB0230FA7BE6}" presName="diagram" presStyleCnt="0">
        <dgm:presLayoutVars>
          <dgm:dir/>
          <dgm:resizeHandles val="exact"/>
        </dgm:presLayoutVars>
      </dgm:prSet>
      <dgm:spPr/>
    </dgm:pt>
    <dgm:pt modelId="{52E017EE-B847-46BB-9639-07F2417E1BE2}" type="pres">
      <dgm:prSet presAssocID="{D44202D8-3260-4818-B41D-DDE027F0D72B}" presName="arrow" presStyleLbl="node1" presStyleIdx="0" presStyleCnt="2">
        <dgm:presLayoutVars>
          <dgm:bulletEnabled val="1"/>
        </dgm:presLayoutVars>
      </dgm:prSet>
      <dgm:spPr/>
    </dgm:pt>
    <dgm:pt modelId="{9ACFE7A1-07C8-4677-AF50-B58E619C3B7E}" type="pres">
      <dgm:prSet presAssocID="{93CD4962-E13B-4DE4-9ADD-94990FC3DE4A}" presName="arrow" presStyleLbl="node1" presStyleIdx="1" presStyleCnt="2">
        <dgm:presLayoutVars>
          <dgm:bulletEnabled val="1"/>
        </dgm:presLayoutVars>
      </dgm:prSet>
      <dgm:spPr/>
    </dgm:pt>
  </dgm:ptLst>
  <dgm:cxnLst>
    <dgm:cxn modelId="{264B6E0C-FF15-4DB9-B3C2-9F27FBCE6058}" srcId="{3F2282AC-4B0A-43CD-BC37-EB0230FA7BE6}" destId="{93CD4962-E13B-4DE4-9ADD-94990FC3DE4A}" srcOrd="1" destOrd="0" parTransId="{2BC0667C-5D36-441C-998C-D8E40DA146CE}" sibTransId="{5950F566-C6F5-403D-BB0C-8BD9437F3C62}"/>
    <dgm:cxn modelId="{73EBC20F-C50B-40E5-B1DF-8A02F4214D64}" type="presOf" srcId="{93CD4962-E13B-4DE4-9ADD-94990FC3DE4A}" destId="{9ACFE7A1-07C8-4677-AF50-B58E619C3B7E}" srcOrd="0" destOrd="0" presId="urn:microsoft.com/office/officeart/2005/8/layout/arrow5"/>
    <dgm:cxn modelId="{3A221A77-67D1-4FEE-9B4E-AD05484EA079}" type="presOf" srcId="{D44202D8-3260-4818-B41D-DDE027F0D72B}" destId="{52E017EE-B847-46BB-9639-07F2417E1BE2}" srcOrd="0" destOrd="0" presId="urn:microsoft.com/office/officeart/2005/8/layout/arrow5"/>
    <dgm:cxn modelId="{8E9A5EC4-D03F-464D-B9FC-AE821C27486C}" srcId="{3F2282AC-4B0A-43CD-BC37-EB0230FA7BE6}" destId="{D44202D8-3260-4818-B41D-DDE027F0D72B}" srcOrd="0" destOrd="0" parTransId="{6CF3A8D2-524B-42E9-91ED-A30212D9EAEC}" sibTransId="{205651EE-9B6E-40C1-9FF7-AF076B3D4A33}"/>
    <dgm:cxn modelId="{B7E484C8-1319-429C-9F3C-8D2EA9B041C1}" type="presOf" srcId="{3F2282AC-4B0A-43CD-BC37-EB0230FA7BE6}" destId="{CA0A8872-2727-4ED1-909C-C431503FB3DD}" srcOrd="0" destOrd="0" presId="urn:microsoft.com/office/officeart/2005/8/layout/arrow5"/>
    <dgm:cxn modelId="{81E90897-687B-4805-8DE2-C22CD98FCCDC}" type="presParOf" srcId="{CA0A8872-2727-4ED1-909C-C431503FB3DD}" destId="{52E017EE-B847-46BB-9639-07F2417E1BE2}" srcOrd="0" destOrd="0" presId="urn:microsoft.com/office/officeart/2005/8/layout/arrow5"/>
    <dgm:cxn modelId="{4491E3FB-D5B9-4334-940F-9E42DEFE27EE}" type="presParOf" srcId="{CA0A8872-2727-4ED1-909C-C431503FB3DD}" destId="{9ACFE7A1-07C8-4677-AF50-B58E619C3B7E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0D6A0E-3283-4AF2-B5DF-E1735B2214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DC4BE6-6BB1-4270-B6A6-AF6A2FCD0C63}">
      <dgm:prSet/>
      <dgm:spPr>
        <a:solidFill>
          <a:srgbClr val="24323E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/>
            <a:t>Make Data Engineers More Effective</a:t>
          </a:r>
        </a:p>
      </dgm:t>
    </dgm:pt>
    <dgm:pt modelId="{6E8F19EA-D0E9-44CF-96F9-39F280D8C8BC}" type="parTrans" cxnId="{8ADDE11D-1726-46D9-9D71-22E91B36B975}">
      <dgm:prSet/>
      <dgm:spPr/>
      <dgm:t>
        <a:bodyPr/>
        <a:lstStyle/>
        <a:p>
          <a:endParaRPr lang="en-US"/>
        </a:p>
      </dgm:t>
    </dgm:pt>
    <dgm:pt modelId="{249CEB68-B7AE-4409-A0B9-AA5468B362CC}" type="sibTrans" cxnId="{8ADDE11D-1726-46D9-9D71-22E91B36B975}">
      <dgm:prSet/>
      <dgm:spPr/>
      <dgm:t>
        <a:bodyPr/>
        <a:lstStyle/>
        <a:p>
          <a:endParaRPr lang="en-US"/>
        </a:p>
      </dgm:t>
    </dgm:pt>
    <dgm:pt modelId="{BFD3EE0E-1053-432F-B664-67D216F3CC73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Single, open, consistent way to do ETL and streaming</a:t>
          </a:r>
        </a:p>
      </dgm:t>
    </dgm:pt>
    <dgm:pt modelId="{7BBCBE7E-7A11-4024-85ED-09B82262D354}" type="parTrans" cxnId="{395A8740-37E1-40ED-97CC-34B19F5F21D8}">
      <dgm:prSet/>
      <dgm:spPr/>
      <dgm:t>
        <a:bodyPr/>
        <a:lstStyle/>
        <a:p>
          <a:endParaRPr lang="en-US"/>
        </a:p>
      </dgm:t>
    </dgm:pt>
    <dgm:pt modelId="{371246B7-A1CE-414C-B6B0-49C9E240D104}" type="sibTrans" cxnId="{395A8740-37E1-40ED-97CC-34B19F5F21D8}">
      <dgm:prSet/>
      <dgm:spPr/>
      <dgm:t>
        <a:bodyPr/>
        <a:lstStyle/>
        <a:p>
          <a:endParaRPr lang="en-US"/>
        </a:p>
      </dgm:t>
    </dgm:pt>
    <dgm:pt modelId="{0645FEDE-38A4-48E7-A934-AD093B7C7D35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BYO IDEs and tools</a:t>
          </a:r>
        </a:p>
      </dgm:t>
    </dgm:pt>
    <dgm:pt modelId="{8968F67D-5068-4FA2-892C-55C5D5D8277A}" type="parTrans" cxnId="{74045A32-4FD4-4099-9F28-3D42959EAC05}">
      <dgm:prSet/>
      <dgm:spPr/>
      <dgm:t>
        <a:bodyPr/>
        <a:lstStyle/>
        <a:p>
          <a:endParaRPr lang="en-US"/>
        </a:p>
      </dgm:t>
    </dgm:pt>
    <dgm:pt modelId="{0D343341-BDF1-488B-A785-D58A2B25D266}" type="sibTrans" cxnId="{74045A32-4FD4-4099-9F28-3D42959EAC05}">
      <dgm:prSet/>
      <dgm:spPr/>
      <dgm:t>
        <a:bodyPr/>
        <a:lstStyle/>
        <a:p>
          <a:endParaRPr lang="en-US"/>
        </a:p>
      </dgm:t>
    </dgm:pt>
    <dgm:pt modelId="{5E6F9176-DE72-4879-BF52-FD11F3E6FDE5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Reliable APIs, CLIs, and other interfaces</a:t>
          </a:r>
        </a:p>
      </dgm:t>
    </dgm:pt>
    <dgm:pt modelId="{1DA8ED61-F430-49F9-A1D2-D8D63C5C5539}" type="parTrans" cxnId="{4EAD1A43-DD41-48C1-8892-07797F24A9EF}">
      <dgm:prSet/>
      <dgm:spPr/>
      <dgm:t>
        <a:bodyPr/>
        <a:lstStyle/>
        <a:p>
          <a:endParaRPr lang="en-US"/>
        </a:p>
      </dgm:t>
    </dgm:pt>
    <dgm:pt modelId="{DD7BA436-1DF9-49FD-96D2-6B4387E343A1}" type="sibTrans" cxnId="{4EAD1A43-DD41-48C1-8892-07797F24A9EF}">
      <dgm:prSet/>
      <dgm:spPr/>
      <dgm:t>
        <a:bodyPr/>
        <a:lstStyle/>
        <a:p>
          <a:endParaRPr lang="en-US"/>
        </a:p>
      </dgm:t>
    </dgm:pt>
    <dgm:pt modelId="{BFCFC3D0-3188-4521-8E3D-85BA219895D3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DevOps Integration</a:t>
          </a:r>
        </a:p>
      </dgm:t>
    </dgm:pt>
    <dgm:pt modelId="{D3EA7EEF-B931-4FF3-9908-EDA992A45D75}" type="parTrans" cxnId="{74979444-84BA-4199-ADAA-4E8E3229EE1D}">
      <dgm:prSet/>
      <dgm:spPr/>
      <dgm:t>
        <a:bodyPr/>
        <a:lstStyle/>
        <a:p>
          <a:endParaRPr lang="en-US"/>
        </a:p>
      </dgm:t>
    </dgm:pt>
    <dgm:pt modelId="{BBD01925-9ED8-469D-B8DE-7997410B0EDB}" type="sibTrans" cxnId="{74979444-84BA-4199-ADAA-4E8E3229EE1D}">
      <dgm:prSet/>
      <dgm:spPr/>
      <dgm:t>
        <a:bodyPr/>
        <a:lstStyle/>
        <a:p>
          <a:endParaRPr lang="en-US"/>
        </a:p>
      </dgm:t>
    </dgm:pt>
    <dgm:pt modelId="{542D11F4-0B6C-43C1-AE12-8ECE5C903BE5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Comprehensive library management</a:t>
          </a:r>
        </a:p>
      </dgm:t>
    </dgm:pt>
    <dgm:pt modelId="{10D452C2-CCB4-42BF-A3E8-DC935C78FFA3}" type="parTrans" cxnId="{A2B3930C-8A6E-44B9-B23F-9DD5417990F3}">
      <dgm:prSet/>
      <dgm:spPr/>
      <dgm:t>
        <a:bodyPr/>
        <a:lstStyle/>
        <a:p>
          <a:endParaRPr lang="en-US"/>
        </a:p>
      </dgm:t>
    </dgm:pt>
    <dgm:pt modelId="{5B19A3B7-F2ED-4957-993F-22A543DE6154}" type="sibTrans" cxnId="{A2B3930C-8A6E-44B9-B23F-9DD5417990F3}">
      <dgm:prSet/>
      <dgm:spPr/>
      <dgm:t>
        <a:bodyPr/>
        <a:lstStyle/>
        <a:p>
          <a:endParaRPr lang="en-US"/>
        </a:p>
      </dgm:t>
    </dgm:pt>
    <dgm:pt modelId="{7B0566B7-82A8-4AC8-8BD6-1AB7682088A2}">
      <dgm:prSet/>
      <dgm:spPr>
        <a:solidFill>
          <a:srgbClr val="24323E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/>
            <a:t>Make Data Scientists More Effective</a:t>
          </a:r>
        </a:p>
      </dgm:t>
    </dgm:pt>
    <dgm:pt modelId="{C3020789-7878-4AE0-BD03-A5AD5F47B5FC}" type="parTrans" cxnId="{9A3BD430-99E2-444A-908C-1F0F0316E31E}">
      <dgm:prSet/>
      <dgm:spPr/>
      <dgm:t>
        <a:bodyPr/>
        <a:lstStyle/>
        <a:p>
          <a:endParaRPr lang="en-US"/>
        </a:p>
      </dgm:t>
    </dgm:pt>
    <dgm:pt modelId="{49E7D24E-5CF8-4020-9FE9-41EE926871B2}" type="sibTrans" cxnId="{9A3BD430-99E2-444A-908C-1F0F0316E31E}">
      <dgm:prSet/>
      <dgm:spPr/>
      <dgm:t>
        <a:bodyPr/>
        <a:lstStyle/>
        <a:p>
          <a:endParaRPr lang="en-US"/>
        </a:p>
      </dgm:t>
    </dgm:pt>
    <dgm:pt modelId="{0D1AC9E4-DEAC-4555-96DF-81560F8BDFF2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Collaborative Data Science Workspace</a:t>
          </a:r>
        </a:p>
      </dgm:t>
    </dgm:pt>
    <dgm:pt modelId="{640BC3F8-720F-448A-BAF1-600DF2821C6A}" type="parTrans" cxnId="{2D8028CC-1BDD-4FB0-AFCC-C6D1A26D80C7}">
      <dgm:prSet/>
      <dgm:spPr/>
      <dgm:t>
        <a:bodyPr/>
        <a:lstStyle/>
        <a:p>
          <a:endParaRPr lang="en-US"/>
        </a:p>
      </dgm:t>
    </dgm:pt>
    <dgm:pt modelId="{53AFD902-862F-4B2F-9900-89DAAC43E1F2}" type="sibTrans" cxnId="{2D8028CC-1BDD-4FB0-AFCC-C6D1A26D80C7}">
      <dgm:prSet/>
      <dgm:spPr/>
      <dgm:t>
        <a:bodyPr/>
        <a:lstStyle/>
        <a:p>
          <a:endParaRPr lang="en-US"/>
        </a:p>
      </dgm:t>
    </dgm:pt>
    <dgm:pt modelId="{316F93EB-A4DE-4092-8E55-B5A9931C2EE3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ML Runtime with pre-installed, optimized libraries</a:t>
          </a:r>
        </a:p>
      </dgm:t>
    </dgm:pt>
    <dgm:pt modelId="{E2312990-DF57-424D-8799-50B1339BCC13}" type="parTrans" cxnId="{C92BE84C-AA4E-4505-AC3E-BB223C305082}">
      <dgm:prSet/>
      <dgm:spPr/>
      <dgm:t>
        <a:bodyPr/>
        <a:lstStyle/>
        <a:p>
          <a:endParaRPr lang="en-US"/>
        </a:p>
      </dgm:t>
    </dgm:pt>
    <dgm:pt modelId="{CF47BF53-8F23-47DF-810F-9B55DEEE984A}" type="sibTrans" cxnId="{C92BE84C-AA4E-4505-AC3E-BB223C305082}">
      <dgm:prSet/>
      <dgm:spPr/>
      <dgm:t>
        <a:bodyPr/>
        <a:lstStyle/>
        <a:p>
          <a:endParaRPr lang="en-US"/>
        </a:p>
      </dgm:t>
    </dgm:pt>
    <dgm:pt modelId="{9960D5E6-B87A-4A42-8947-EC7CEDBE57E8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Open, Consistent tracking and deployment with MLFlow</a:t>
          </a:r>
        </a:p>
      </dgm:t>
    </dgm:pt>
    <dgm:pt modelId="{B196A5CA-95BB-478A-901A-49C5B1A7A2E6}" type="parTrans" cxnId="{85B6AE2E-317C-4459-98F4-8A68100319B6}">
      <dgm:prSet/>
      <dgm:spPr/>
      <dgm:t>
        <a:bodyPr/>
        <a:lstStyle/>
        <a:p>
          <a:endParaRPr lang="en-US"/>
        </a:p>
      </dgm:t>
    </dgm:pt>
    <dgm:pt modelId="{6A3B84D8-911D-4BCE-8833-46FF54E99403}" type="sibTrans" cxnId="{85B6AE2E-317C-4459-98F4-8A68100319B6}">
      <dgm:prSet/>
      <dgm:spPr/>
      <dgm:t>
        <a:bodyPr/>
        <a:lstStyle/>
        <a:p>
          <a:endParaRPr lang="en-US"/>
        </a:p>
      </dgm:t>
    </dgm:pt>
    <dgm:pt modelId="{257EF69B-CAEB-4486-9983-19661567B48C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HyperOpt, AutoML</a:t>
          </a:r>
        </a:p>
      </dgm:t>
    </dgm:pt>
    <dgm:pt modelId="{C880F3FE-D4C4-4E13-9008-F1E7728F3E6C}" type="parTrans" cxnId="{F776707C-BBD8-4CAD-9DDB-97DD77C13166}">
      <dgm:prSet/>
      <dgm:spPr/>
      <dgm:t>
        <a:bodyPr/>
        <a:lstStyle/>
        <a:p>
          <a:endParaRPr lang="en-US"/>
        </a:p>
      </dgm:t>
    </dgm:pt>
    <dgm:pt modelId="{CD42A3CF-A6A8-47FB-87C7-1AB3A1319B4C}" type="sibTrans" cxnId="{F776707C-BBD8-4CAD-9DDB-97DD77C13166}">
      <dgm:prSet/>
      <dgm:spPr/>
      <dgm:t>
        <a:bodyPr/>
        <a:lstStyle/>
        <a:p>
          <a:endParaRPr lang="en-US"/>
        </a:p>
      </dgm:t>
    </dgm:pt>
    <dgm:pt modelId="{93CC8077-3A5E-49EB-83C4-9D403074DDDF}">
      <dgm:prSet/>
      <dgm:spPr>
        <a:solidFill>
          <a:srgbClr val="24323E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/>
            <a:t>Make Compute More Effective</a:t>
          </a:r>
        </a:p>
      </dgm:t>
    </dgm:pt>
    <dgm:pt modelId="{CF85D383-920D-46E4-B2AF-7E043B34FB6F}" type="parTrans" cxnId="{6F31E500-5E6A-4FFC-BD62-AB046BC36614}">
      <dgm:prSet/>
      <dgm:spPr/>
      <dgm:t>
        <a:bodyPr/>
        <a:lstStyle/>
        <a:p>
          <a:endParaRPr lang="en-US"/>
        </a:p>
      </dgm:t>
    </dgm:pt>
    <dgm:pt modelId="{17D96B3F-D043-4E77-B935-AF14C61545AE}" type="sibTrans" cxnId="{6F31E500-5E6A-4FFC-BD62-AB046BC36614}">
      <dgm:prSet/>
      <dgm:spPr/>
      <dgm:t>
        <a:bodyPr/>
        <a:lstStyle/>
        <a:p>
          <a:endParaRPr lang="en-US"/>
        </a:p>
      </dgm:t>
    </dgm:pt>
    <dgm:pt modelId="{F5C0C306-BEF2-4C9E-BA6E-8A2DE4F6E3D1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30%-500% faster than OSS Spark</a:t>
          </a:r>
        </a:p>
      </dgm:t>
    </dgm:pt>
    <dgm:pt modelId="{6206CE88-2D11-43B5-AC59-59B96437FFA1}" type="parTrans" cxnId="{9F9CF49B-4EE6-4B37-AD06-B953FAD25AEC}">
      <dgm:prSet/>
      <dgm:spPr/>
      <dgm:t>
        <a:bodyPr/>
        <a:lstStyle/>
        <a:p>
          <a:endParaRPr lang="en-US"/>
        </a:p>
      </dgm:t>
    </dgm:pt>
    <dgm:pt modelId="{C294D30E-5C0D-41C7-B3DC-AED4984B3960}" type="sibTrans" cxnId="{9F9CF49B-4EE6-4B37-AD06-B953FAD25AEC}">
      <dgm:prSet/>
      <dgm:spPr/>
      <dgm:t>
        <a:bodyPr/>
        <a:lstStyle/>
        <a:p>
          <a:endParaRPr lang="en-US"/>
        </a:p>
      </dgm:t>
    </dgm:pt>
    <dgm:pt modelId="{F75E5AB4-47F1-4539-A755-1BD9542000D2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Always the latest, greatest Spark</a:t>
          </a:r>
        </a:p>
      </dgm:t>
    </dgm:pt>
    <dgm:pt modelId="{5FCD9662-A22C-4D50-863F-796A705951D4}" type="parTrans" cxnId="{455F8C56-9CA0-4A07-8A17-78A585A58365}">
      <dgm:prSet/>
      <dgm:spPr/>
      <dgm:t>
        <a:bodyPr/>
        <a:lstStyle/>
        <a:p>
          <a:endParaRPr lang="en-US"/>
        </a:p>
      </dgm:t>
    </dgm:pt>
    <dgm:pt modelId="{83D66A12-FBE4-4489-99DB-AB31E7C858AE}" type="sibTrans" cxnId="{455F8C56-9CA0-4A07-8A17-78A585A58365}">
      <dgm:prSet/>
      <dgm:spPr/>
      <dgm:t>
        <a:bodyPr/>
        <a:lstStyle/>
        <a:p>
          <a:endParaRPr lang="en-US"/>
        </a:p>
      </dgm:t>
    </dgm:pt>
    <dgm:pt modelId="{6449A426-9E12-4076-A408-92AD2E876216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Query-load-based autoscaling</a:t>
          </a:r>
        </a:p>
      </dgm:t>
    </dgm:pt>
    <dgm:pt modelId="{4FD7195D-B765-4616-97F2-7047290D6A11}" type="parTrans" cxnId="{CFA2443B-140B-44C3-AD73-E06B598F9853}">
      <dgm:prSet/>
      <dgm:spPr/>
      <dgm:t>
        <a:bodyPr/>
        <a:lstStyle/>
        <a:p>
          <a:endParaRPr lang="en-US"/>
        </a:p>
      </dgm:t>
    </dgm:pt>
    <dgm:pt modelId="{D99C94A2-A6DB-4F2B-B0DD-ACB7D90DC4DF}" type="sibTrans" cxnId="{CFA2443B-140B-44C3-AD73-E06B598F9853}">
      <dgm:prSet/>
      <dgm:spPr/>
      <dgm:t>
        <a:bodyPr/>
        <a:lstStyle/>
        <a:p>
          <a:endParaRPr lang="en-US"/>
        </a:p>
      </dgm:t>
    </dgm:pt>
    <dgm:pt modelId="{EC48833F-EF6E-4715-8A10-695BA7B03682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Ephemeral jobs clusters</a:t>
          </a:r>
        </a:p>
      </dgm:t>
    </dgm:pt>
    <dgm:pt modelId="{12839C45-C0A9-46E4-B033-661826CB94CE}" type="parTrans" cxnId="{EF15D47D-5844-4559-AEBF-14D47C2E9C22}">
      <dgm:prSet/>
      <dgm:spPr/>
      <dgm:t>
        <a:bodyPr/>
        <a:lstStyle/>
        <a:p>
          <a:endParaRPr lang="en-US"/>
        </a:p>
      </dgm:t>
    </dgm:pt>
    <dgm:pt modelId="{D458B387-BD85-49FD-8273-672D33C2BEC2}" type="sibTrans" cxnId="{EF15D47D-5844-4559-AEBF-14D47C2E9C22}">
      <dgm:prSet/>
      <dgm:spPr/>
      <dgm:t>
        <a:bodyPr/>
        <a:lstStyle/>
        <a:p>
          <a:endParaRPr lang="en-US"/>
        </a:p>
      </dgm:t>
    </dgm:pt>
    <dgm:pt modelId="{A61F1D03-3D8F-46ED-B8D2-DB74510DA1F4}">
      <dgm:prSet/>
      <dgm:spPr>
        <a:solidFill>
          <a:schemeClr val="accent2">
            <a:lumMod val="20000"/>
            <a:lumOff val="80000"/>
            <a:alpha val="9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Unparalleled Expertise</a:t>
          </a:r>
        </a:p>
      </dgm:t>
    </dgm:pt>
    <dgm:pt modelId="{62B26190-99CE-4CAA-B292-6F87471AD13E}" type="parTrans" cxnId="{9E092E00-0088-4318-9642-19D152BB52A4}">
      <dgm:prSet/>
      <dgm:spPr/>
      <dgm:t>
        <a:bodyPr/>
        <a:lstStyle/>
        <a:p>
          <a:endParaRPr lang="en-US"/>
        </a:p>
      </dgm:t>
    </dgm:pt>
    <dgm:pt modelId="{1DE994BF-367E-43C6-96B2-9ADADDD820B5}" type="sibTrans" cxnId="{9E092E00-0088-4318-9642-19D152BB52A4}">
      <dgm:prSet/>
      <dgm:spPr/>
      <dgm:t>
        <a:bodyPr/>
        <a:lstStyle/>
        <a:p>
          <a:endParaRPr lang="en-US"/>
        </a:p>
      </dgm:t>
    </dgm:pt>
    <dgm:pt modelId="{B85B4350-0405-493C-9614-2C7DF345F2A9}" type="pres">
      <dgm:prSet presAssocID="{E30D6A0E-3283-4AF2-B5DF-E1735B2214BB}" presName="Name0" presStyleCnt="0">
        <dgm:presLayoutVars>
          <dgm:dir/>
          <dgm:animLvl val="lvl"/>
          <dgm:resizeHandles val="exact"/>
        </dgm:presLayoutVars>
      </dgm:prSet>
      <dgm:spPr/>
    </dgm:pt>
    <dgm:pt modelId="{430DD81B-0328-4140-A7BF-81CD0DF8434E}" type="pres">
      <dgm:prSet presAssocID="{E1DC4BE6-6BB1-4270-B6A6-AF6A2FCD0C63}" presName="composite" presStyleCnt="0"/>
      <dgm:spPr/>
    </dgm:pt>
    <dgm:pt modelId="{0C658CF7-3E12-4373-AD8F-C786B70E4615}" type="pres">
      <dgm:prSet presAssocID="{E1DC4BE6-6BB1-4270-B6A6-AF6A2FCD0C6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17096A8-1235-4CC2-B467-DC2F2C4E6AE8}" type="pres">
      <dgm:prSet presAssocID="{E1DC4BE6-6BB1-4270-B6A6-AF6A2FCD0C63}" presName="desTx" presStyleLbl="alignAccFollowNode1" presStyleIdx="0" presStyleCnt="3">
        <dgm:presLayoutVars>
          <dgm:bulletEnabled val="1"/>
        </dgm:presLayoutVars>
      </dgm:prSet>
      <dgm:spPr/>
    </dgm:pt>
    <dgm:pt modelId="{390572CD-4412-45C6-983B-2DFCA023C01E}" type="pres">
      <dgm:prSet presAssocID="{249CEB68-B7AE-4409-A0B9-AA5468B362CC}" presName="space" presStyleCnt="0"/>
      <dgm:spPr/>
    </dgm:pt>
    <dgm:pt modelId="{9CFC6BFB-3D35-434F-869B-6DE6B0245958}" type="pres">
      <dgm:prSet presAssocID="{7B0566B7-82A8-4AC8-8BD6-1AB7682088A2}" presName="composite" presStyleCnt="0"/>
      <dgm:spPr/>
    </dgm:pt>
    <dgm:pt modelId="{395F95FF-D046-4CCA-B84D-FB62E7F45D3F}" type="pres">
      <dgm:prSet presAssocID="{7B0566B7-82A8-4AC8-8BD6-1AB7682088A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1C48B30-B820-450B-B355-436BA2E1BFDC}" type="pres">
      <dgm:prSet presAssocID="{7B0566B7-82A8-4AC8-8BD6-1AB7682088A2}" presName="desTx" presStyleLbl="alignAccFollowNode1" presStyleIdx="1" presStyleCnt="3">
        <dgm:presLayoutVars>
          <dgm:bulletEnabled val="1"/>
        </dgm:presLayoutVars>
      </dgm:prSet>
      <dgm:spPr/>
    </dgm:pt>
    <dgm:pt modelId="{F767FCEC-C9E5-4687-BAFE-98CD6A4E58C8}" type="pres">
      <dgm:prSet presAssocID="{49E7D24E-5CF8-4020-9FE9-41EE926871B2}" presName="space" presStyleCnt="0"/>
      <dgm:spPr/>
    </dgm:pt>
    <dgm:pt modelId="{D6F0DD8E-1F2D-4A30-B64B-FF5374EEBA83}" type="pres">
      <dgm:prSet presAssocID="{93CC8077-3A5E-49EB-83C4-9D403074DDDF}" presName="composite" presStyleCnt="0"/>
      <dgm:spPr/>
    </dgm:pt>
    <dgm:pt modelId="{4174D293-D677-4422-A5A9-918025CAEDDB}" type="pres">
      <dgm:prSet presAssocID="{93CC8077-3A5E-49EB-83C4-9D403074DDD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E1A8DE9-8D71-4462-9AE4-616C69375757}" type="pres">
      <dgm:prSet presAssocID="{93CC8077-3A5E-49EB-83C4-9D403074DDD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E092E00-0088-4318-9642-19D152BB52A4}" srcId="{93CC8077-3A5E-49EB-83C4-9D403074DDDF}" destId="{A61F1D03-3D8F-46ED-B8D2-DB74510DA1F4}" srcOrd="4" destOrd="0" parTransId="{62B26190-99CE-4CAA-B292-6F87471AD13E}" sibTransId="{1DE994BF-367E-43C6-96B2-9ADADDD820B5}"/>
    <dgm:cxn modelId="{6F31E500-5E6A-4FFC-BD62-AB046BC36614}" srcId="{E30D6A0E-3283-4AF2-B5DF-E1735B2214BB}" destId="{93CC8077-3A5E-49EB-83C4-9D403074DDDF}" srcOrd="2" destOrd="0" parTransId="{CF85D383-920D-46E4-B2AF-7E043B34FB6F}" sibTransId="{17D96B3F-D043-4E77-B935-AF14C61545AE}"/>
    <dgm:cxn modelId="{30643908-5F2D-4821-9CF7-3E15BD83606C}" type="presOf" srcId="{0D1AC9E4-DEAC-4555-96DF-81560F8BDFF2}" destId="{21C48B30-B820-450B-B355-436BA2E1BFDC}" srcOrd="0" destOrd="0" presId="urn:microsoft.com/office/officeart/2005/8/layout/hList1"/>
    <dgm:cxn modelId="{A2B3930C-8A6E-44B9-B23F-9DD5417990F3}" srcId="{E1DC4BE6-6BB1-4270-B6A6-AF6A2FCD0C63}" destId="{542D11F4-0B6C-43C1-AE12-8ECE5C903BE5}" srcOrd="4" destOrd="0" parTransId="{10D452C2-CCB4-42BF-A3E8-DC935C78FFA3}" sibTransId="{5B19A3B7-F2ED-4957-993F-22A543DE6154}"/>
    <dgm:cxn modelId="{8FF5A114-12BE-474D-8A6B-36BC79B54517}" type="presOf" srcId="{316F93EB-A4DE-4092-8E55-B5A9931C2EE3}" destId="{21C48B30-B820-450B-B355-436BA2E1BFDC}" srcOrd="0" destOrd="1" presId="urn:microsoft.com/office/officeart/2005/8/layout/hList1"/>
    <dgm:cxn modelId="{8ADDE11D-1726-46D9-9D71-22E91B36B975}" srcId="{E30D6A0E-3283-4AF2-B5DF-E1735B2214BB}" destId="{E1DC4BE6-6BB1-4270-B6A6-AF6A2FCD0C63}" srcOrd="0" destOrd="0" parTransId="{6E8F19EA-D0E9-44CF-96F9-39F280D8C8BC}" sibTransId="{249CEB68-B7AE-4409-A0B9-AA5468B362CC}"/>
    <dgm:cxn modelId="{CD41E721-2FD3-4BD3-8B48-AFDC8D20E35C}" type="presOf" srcId="{BFCFC3D0-3188-4521-8E3D-85BA219895D3}" destId="{617096A8-1235-4CC2-B467-DC2F2C4E6AE8}" srcOrd="0" destOrd="3" presId="urn:microsoft.com/office/officeart/2005/8/layout/hList1"/>
    <dgm:cxn modelId="{4A12C624-1C14-4722-A146-E7E852B6F056}" type="presOf" srcId="{0645FEDE-38A4-48E7-A934-AD093B7C7D35}" destId="{617096A8-1235-4CC2-B467-DC2F2C4E6AE8}" srcOrd="0" destOrd="1" presId="urn:microsoft.com/office/officeart/2005/8/layout/hList1"/>
    <dgm:cxn modelId="{F4211E28-B3CB-4942-80F6-C4AB9A05B411}" type="presOf" srcId="{EC48833F-EF6E-4715-8A10-695BA7B03682}" destId="{FE1A8DE9-8D71-4462-9AE4-616C69375757}" srcOrd="0" destOrd="3" presId="urn:microsoft.com/office/officeart/2005/8/layout/hList1"/>
    <dgm:cxn modelId="{85B6AE2E-317C-4459-98F4-8A68100319B6}" srcId="{7B0566B7-82A8-4AC8-8BD6-1AB7682088A2}" destId="{9960D5E6-B87A-4A42-8947-EC7CEDBE57E8}" srcOrd="2" destOrd="0" parTransId="{B196A5CA-95BB-478A-901A-49C5B1A7A2E6}" sibTransId="{6A3B84D8-911D-4BCE-8833-46FF54E99403}"/>
    <dgm:cxn modelId="{9A3BD430-99E2-444A-908C-1F0F0316E31E}" srcId="{E30D6A0E-3283-4AF2-B5DF-E1735B2214BB}" destId="{7B0566B7-82A8-4AC8-8BD6-1AB7682088A2}" srcOrd="1" destOrd="0" parTransId="{C3020789-7878-4AE0-BD03-A5AD5F47B5FC}" sibTransId="{49E7D24E-5CF8-4020-9FE9-41EE926871B2}"/>
    <dgm:cxn modelId="{74045A32-4FD4-4099-9F28-3D42959EAC05}" srcId="{E1DC4BE6-6BB1-4270-B6A6-AF6A2FCD0C63}" destId="{0645FEDE-38A4-48E7-A934-AD093B7C7D35}" srcOrd="1" destOrd="0" parTransId="{8968F67D-5068-4FA2-892C-55C5D5D8277A}" sibTransId="{0D343341-BDF1-488B-A785-D58A2B25D266}"/>
    <dgm:cxn modelId="{CFA2443B-140B-44C3-AD73-E06B598F9853}" srcId="{93CC8077-3A5E-49EB-83C4-9D403074DDDF}" destId="{6449A426-9E12-4076-A408-92AD2E876216}" srcOrd="2" destOrd="0" parTransId="{4FD7195D-B765-4616-97F2-7047290D6A11}" sibTransId="{D99C94A2-A6DB-4F2B-B0DD-ACB7D90DC4DF}"/>
    <dgm:cxn modelId="{F8D1FC3C-6B6A-4A94-A94B-AE2B0F00E229}" type="presOf" srcId="{F75E5AB4-47F1-4539-A755-1BD9542000D2}" destId="{FE1A8DE9-8D71-4462-9AE4-616C69375757}" srcOrd="0" destOrd="1" presId="urn:microsoft.com/office/officeart/2005/8/layout/hList1"/>
    <dgm:cxn modelId="{395A8740-37E1-40ED-97CC-34B19F5F21D8}" srcId="{E1DC4BE6-6BB1-4270-B6A6-AF6A2FCD0C63}" destId="{BFD3EE0E-1053-432F-B664-67D216F3CC73}" srcOrd="0" destOrd="0" parTransId="{7BBCBE7E-7A11-4024-85ED-09B82262D354}" sibTransId="{371246B7-A1CE-414C-B6B0-49C9E240D104}"/>
    <dgm:cxn modelId="{13BEB45E-15C4-4962-B6D6-69EEC51E6435}" type="presOf" srcId="{7B0566B7-82A8-4AC8-8BD6-1AB7682088A2}" destId="{395F95FF-D046-4CCA-B84D-FB62E7F45D3F}" srcOrd="0" destOrd="0" presId="urn:microsoft.com/office/officeart/2005/8/layout/hList1"/>
    <dgm:cxn modelId="{4EAD1A43-DD41-48C1-8892-07797F24A9EF}" srcId="{E1DC4BE6-6BB1-4270-B6A6-AF6A2FCD0C63}" destId="{5E6F9176-DE72-4879-BF52-FD11F3E6FDE5}" srcOrd="2" destOrd="0" parTransId="{1DA8ED61-F430-49F9-A1D2-D8D63C5C5539}" sibTransId="{DD7BA436-1DF9-49FD-96D2-6B4387E343A1}"/>
    <dgm:cxn modelId="{74979444-84BA-4199-ADAA-4E8E3229EE1D}" srcId="{E1DC4BE6-6BB1-4270-B6A6-AF6A2FCD0C63}" destId="{BFCFC3D0-3188-4521-8E3D-85BA219895D3}" srcOrd="3" destOrd="0" parTransId="{D3EA7EEF-B931-4FF3-9908-EDA992A45D75}" sibTransId="{BBD01925-9ED8-469D-B8DE-7997410B0EDB}"/>
    <dgm:cxn modelId="{B6568966-EA37-411A-96FE-0C379EE394F0}" type="presOf" srcId="{257EF69B-CAEB-4486-9983-19661567B48C}" destId="{21C48B30-B820-450B-B355-436BA2E1BFDC}" srcOrd="0" destOrd="3" presId="urn:microsoft.com/office/officeart/2005/8/layout/hList1"/>
    <dgm:cxn modelId="{915B9469-F98E-4D21-B83E-B5A329E66209}" type="presOf" srcId="{6449A426-9E12-4076-A408-92AD2E876216}" destId="{FE1A8DE9-8D71-4462-9AE4-616C69375757}" srcOrd="0" destOrd="2" presId="urn:microsoft.com/office/officeart/2005/8/layout/hList1"/>
    <dgm:cxn modelId="{3555A34C-DA1A-4EBD-8448-34FAED6CF6B9}" type="presOf" srcId="{E1DC4BE6-6BB1-4270-B6A6-AF6A2FCD0C63}" destId="{0C658CF7-3E12-4373-AD8F-C786B70E4615}" srcOrd="0" destOrd="0" presId="urn:microsoft.com/office/officeart/2005/8/layout/hList1"/>
    <dgm:cxn modelId="{C92BE84C-AA4E-4505-AC3E-BB223C305082}" srcId="{7B0566B7-82A8-4AC8-8BD6-1AB7682088A2}" destId="{316F93EB-A4DE-4092-8E55-B5A9931C2EE3}" srcOrd="1" destOrd="0" parTransId="{E2312990-DF57-424D-8799-50B1339BCC13}" sibTransId="{CF47BF53-8F23-47DF-810F-9B55DEEE984A}"/>
    <dgm:cxn modelId="{455F8C56-9CA0-4A07-8A17-78A585A58365}" srcId="{93CC8077-3A5E-49EB-83C4-9D403074DDDF}" destId="{F75E5AB4-47F1-4539-A755-1BD9542000D2}" srcOrd="1" destOrd="0" parTransId="{5FCD9662-A22C-4D50-863F-796A705951D4}" sibTransId="{83D66A12-FBE4-4489-99DB-AB31E7C858AE}"/>
    <dgm:cxn modelId="{F776707C-BBD8-4CAD-9DDB-97DD77C13166}" srcId="{7B0566B7-82A8-4AC8-8BD6-1AB7682088A2}" destId="{257EF69B-CAEB-4486-9983-19661567B48C}" srcOrd="3" destOrd="0" parTransId="{C880F3FE-D4C4-4E13-9008-F1E7728F3E6C}" sibTransId="{CD42A3CF-A6A8-47FB-87C7-1AB3A1319B4C}"/>
    <dgm:cxn modelId="{EF15D47D-5844-4559-AEBF-14D47C2E9C22}" srcId="{93CC8077-3A5E-49EB-83C4-9D403074DDDF}" destId="{EC48833F-EF6E-4715-8A10-695BA7B03682}" srcOrd="3" destOrd="0" parTransId="{12839C45-C0A9-46E4-B033-661826CB94CE}" sibTransId="{D458B387-BD85-49FD-8273-672D33C2BEC2}"/>
    <dgm:cxn modelId="{34070B7F-58AF-4CF6-B2AD-7173BB590442}" type="presOf" srcId="{9960D5E6-B87A-4A42-8947-EC7CEDBE57E8}" destId="{21C48B30-B820-450B-B355-436BA2E1BFDC}" srcOrd="0" destOrd="2" presId="urn:microsoft.com/office/officeart/2005/8/layout/hList1"/>
    <dgm:cxn modelId="{FEFAB995-6915-47CB-9E7B-8497F3D8524F}" type="presOf" srcId="{BFD3EE0E-1053-432F-B664-67D216F3CC73}" destId="{617096A8-1235-4CC2-B467-DC2F2C4E6AE8}" srcOrd="0" destOrd="0" presId="urn:microsoft.com/office/officeart/2005/8/layout/hList1"/>
    <dgm:cxn modelId="{9F9CF49B-4EE6-4B37-AD06-B953FAD25AEC}" srcId="{93CC8077-3A5E-49EB-83C4-9D403074DDDF}" destId="{F5C0C306-BEF2-4C9E-BA6E-8A2DE4F6E3D1}" srcOrd="0" destOrd="0" parTransId="{6206CE88-2D11-43B5-AC59-59B96437FFA1}" sibTransId="{C294D30E-5C0D-41C7-B3DC-AED4984B3960}"/>
    <dgm:cxn modelId="{76FD26AD-BA53-4ED4-9398-526C0CD581D6}" type="presOf" srcId="{542D11F4-0B6C-43C1-AE12-8ECE5C903BE5}" destId="{617096A8-1235-4CC2-B467-DC2F2C4E6AE8}" srcOrd="0" destOrd="4" presId="urn:microsoft.com/office/officeart/2005/8/layout/hList1"/>
    <dgm:cxn modelId="{2D8028CC-1BDD-4FB0-AFCC-C6D1A26D80C7}" srcId="{7B0566B7-82A8-4AC8-8BD6-1AB7682088A2}" destId="{0D1AC9E4-DEAC-4555-96DF-81560F8BDFF2}" srcOrd="0" destOrd="0" parTransId="{640BC3F8-720F-448A-BAF1-600DF2821C6A}" sibTransId="{53AFD902-862F-4B2F-9900-89DAAC43E1F2}"/>
    <dgm:cxn modelId="{A103C1D6-DB2A-4919-B966-BE27177D76BD}" type="presOf" srcId="{A61F1D03-3D8F-46ED-B8D2-DB74510DA1F4}" destId="{FE1A8DE9-8D71-4462-9AE4-616C69375757}" srcOrd="0" destOrd="4" presId="urn:microsoft.com/office/officeart/2005/8/layout/hList1"/>
    <dgm:cxn modelId="{0A4D93DA-BFD0-40BA-B2FF-CF79B389C038}" type="presOf" srcId="{F5C0C306-BEF2-4C9E-BA6E-8A2DE4F6E3D1}" destId="{FE1A8DE9-8D71-4462-9AE4-616C69375757}" srcOrd="0" destOrd="0" presId="urn:microsoft.com/office/officeart/2005/8/layout/hList1"/>
    <dgm:cxn modelId="{47A923ED-C50C-4FE2-A250-5770F88EBD30}" type="presOf" srcId="{5E6F9176-DE72-4879-BF52-FD11F3E6FDE5}" destId="{617096A8-1235-4CC2-B467-DC2F2C4E6AE8}" srcOrd="0" destOrd="2" presId="urn:microsoft.com/office/officeart/2005/8/layout/hList1"/>
    <dgm:cxn modelId="{05D085F1-8781-4C2E-AE69-52CA236655F8}" type="presOf" srcId="{E30D6A0E-3283-4AF2-B5DF-E1735B2214BB}" destId="{B85B4350-0405-493C-9614-2C7DF345F2A9}" srcOrd="0" destOrd="0" presId="urn:microsoft.com/office/officeart/2005/8/layout/hList1"/>
    <dgm:cxn modelId="{ABB34BF3-C8BA-44A2-A2E4-54CADAAE62C9}" type="presOf" srcId="{93CC8077-3A5E-49EB-83C4-9D403074DDDF}" destId="{4174D293-D677-4422-A5A9-918025CAEDDB}" srcOrd="0" destOrd="0" presId="urn:microsoft.com/office/officeart/2005/8/layout/hList1"/>
    <dgm:cxn modelId="{D7AA3F9C-A75C-47E1-904A-08107FD74C30}" type="presParOf" srcId="{B85B4350-0405-493C-9614-2C7DF345F2A9}" destId="{430DD81B-0328-4140-A7BF-81CD0DF8434E}" srcOrd="0" destOrd="0" presId="urn:microsoft.com/office/officeart/2005/8/layout/hList1"/>
    <dgm:cxn modelId="{69679691-0F88-4165-A724-80258C926929}" type="presParOf" srcId="{430DD81B-0328-4140-A7BF-81CD0DF8434E}" destId="{0C658CF7-3E12-4373-AD8F-C786B70E4615}" srcOrd="0" destOrd="0" presId="urn:microsoft.com/office/officeart/2005/8/layout/hList1"/>
    <dgm:cxn modelId="{5CF21C0A-A142-4DA6-9E87-AB3490F64089}" type="presParOf" srcId="{430DD81B-0328-4140-A7BF-81CD0DF8434E}" destId="{617096A8-1235-4CC2-B467-DC2F2C4E6AE8}" srcOrd="1" destOrd="0" presId="urn:microsoft.com/office/officeart/2005/8/layout/hList1"/>
    <dgm:cxn modelId="{D01259AF-2E6F-4E9C-816F-851E06C7B7E8}" type="presParOf" srcId="{B85B4350-0405-493C-9614-2C7DF345F2A9}" destId="{390572CD-4412-45C6-983B-2DFCA023C01E}" srcOrd="1" destOrd="0" presId="urn:microsoft.com/office/officeart/2005/8/layout/hList1"/>
    <dgm:cxn modelId="{429BB7D7-D219-4FA5-B097-B85530125651}" type="presParOf" srcId="{B85B4350-0405-493C-9614-2C7DF345F2A9}" destId="{9CFC6BFB-3D35-434F-869B-6DE6B0245958}" srcOrd="2" destOrd="0" presId="urn:microsoft.com/office/officeart/2005/8/layout/hList1"/>
    <dgm:cxn modelId="{83D55D9D-6E19-46A7-AD3B-39031FA8A622}" type="presParOf" srcId="{9CFC6BFB-3D35-434F-869B-6DE6B0245958}" destId="{395F95FF-D046-4CCA-B84D-FB62E7F45D3F}" srcOrd="0" destOrd="0" presId="urn:microsoft.com/office/officeart/2005/8/layout/hList1"/>
    <dgm:cxn modelId="{EE48DDB9-3C67-4D1F-9177-08FE31768D25}" type="presParOf" srcId="{9CFC6BFB-3D35-434F-869B-6DE6B0245958}" destId="{21C48B30-B820-450B-B355-436BA2E1BFDC}" srcOrd="1" destOrd="0" presId="urn:microsoft.com/office/officeart/2005/8/layout/hList1"/>
    <dgm:cxn modelId="{8A39B9EC-5668-4ABD-858D-0A6977D60C08}" type="presParOf" srcId="{B85B4350-0405-493C-9614-2C7DF345F2A9}" destId="{F767FCEC-C9E5-4687-BAFE-98CD6A4E58C8}" srcOrd="3" destOrd="0" presId="urn:microsoft.com/office/officeart/2005/8/layout/hList1"/>
    <dgm:cxn modelId="{D16C3815-2D21-48BA-B7F0-BB69CDBAE3FE}" type="presParOf" srcId="{B85B4350-0405-493C-9614-2C7DF345F2A9}" destId="{D6F0DD8E-1F2D-4A30-B64B-FF5374EEBA83}" srcOrd="4" destOrd="0" presId="urn:microsoft.com/office/officeart/2005/8/layout/hList1"/>
    <dgm:cxn modelId="{F1F0B2C5-52BB-47F5-A927-CFC62410A288}" type="presParOf" srcId="{D6F0DD8E-1F2D-4A30-B64B-FF5374EEBA83}" destId="{4174D293-D677-4422-A5A9-918025CAEDDB}" srcOrd="0" destOrd="0" presId="urn:microsoft.com/office/officeart/2005/8/layout/hList1"/>
    <dgm:cxn modelId="{E40CFFDC-B288-4A5E-9A67-8265518D0514}" type="presParOf" srcId="{D6F0DD8E-1F2D-4A30-B64B-FF5374EEBA83}" destId="{FE1A8DE9-8D71-4462-9AE4-616C693757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EDF3A1-D584-42EF-B3F7-F39580E64A5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658D7-F159-4CF3-AADE-0850472A3BAA}">
      <dgm:prSet custT="1"/>
      <dgm:spPr>
        <a:solidFill>
          <a:srgbClr val="C00000"/>
        </a:solidFill>
      </dgm:spPr>
      <dgm:t>
        <a:bodyPr/>
        <a:lstStyle/>
        <a:p>
          <a:r>
            <a:rPr lang="en-US" sz="2400" dirty="0"/>
            <a:t>10 ms</a:t>
          </a:r>
        </a:p>
      </dgm:t>
    </dgm:pt>
    <dgm:pt modelId="{8CFAB673-42BD-4301-BE5F-5CEA5D139081}" type="parTrans" cxnId="{EAB45C00-780C-4DD8-BCD9-51E93DD373FF}">
      <dgm:prSet/>
      <dgm:spPr/>
      <dgm:t>
        <a:bodyPr/>
        <a:lstStyle/>
        <a:p>
          <a:endParaRPr lang="en-US"/>
        </a:p>
      </dgm:t>
    </dgm:pt>
    <dgm:pt modelId="{9F8ECA47-991A-49EA-9221-46EB44EC6CE7}" type="sibTrans" cxnId="{EAB45C00-780C-4DD8-BCD9-51E93DD373FF}">
      <dgm:prSet/>
      <dgm:spPr/>
      <dgm:t>
        <a:bodyPr/>
        <a:lstStyle/>
        <a:p>
          <a:endParaRPr lang="en-US"/>
        </a:p>
      </dgm:t>
    </dgm:pt>
    <dgm:pt modelId="{5D247553-62D6-4C93-978D-8D785489C50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dirty="0"/>
            <a:t>100 ms</a:t>
          </a:r>
        </a:p>
      </dgm:t>
    </dgm:pt>
    <dgm:pt modelId="{331F8439-2593-44F7-85F6-092DFC6E28E5}" type="parTrans" cxnId="{6DC4AE53-2DF7-4459-B9EA-935258E2D6A3}">
      <dgm:prSet/>
      <dgm:spPr/>
      <dgm:t>
        <a:bodyPr/>
        <a:lstStyle/>
        <a:p>
          <a:endParaRPr lang="en-US"/>
        </a:p>
      </dgm:t>
    </dgm:pt>
    <dgm:pt modelId="{1B9DB2CC-64D4-49C9-856D-AAF5382C5860}" type="sibTrans" cxnId="{6DC4AE53-2DF7-4459-B9EA-935258E2D6A3}">
      <dgm:prSet/>
      <dgm:spPr/>
      <dgm:t>
        <a:bodyPr/>
        <a:lstStyle/>
        <a:p>
          <a:endParaRPr lang="en-US"/>
        </a:p>
      </dgm:t>
    </dgm:pt>
    <dgm:pt modelId="{558B1466-6C9A-4754-9B1E-0BC4BCEBAEC6}">
      <dgm:prSet custT="1"/>
      <dgm:spPr>
        <a:solidFill>
          <a:srgbClr val="F67132"/>
        </a:solidFill>
      </dgm:spPr>
      <dgm:t>
        <a:bodyPr/>
        <a:lstStyle/>
        <a:p>
          <a:r>
            <a:rPr lang="en-US" sz="2400" dirty="0"/>
            <a:t>1 sec</a:t>
          </a:r>
        </a:p>
      </dgm:t>
    </dgm:pt>
    <dgm:pt modelId="{F229D78F-3E2F-4C51-B905-C49FF2483BB9}" type="parTrans" cxnId="{C0246F0A-450D-4CEF-9552-DEBFDAFDFD3E}">
      <dgm:prSet/>
      <dgm:spPr/>
      <dgm:t>
        <a:bodyPr/>
        <a:lstStyle/>
        <a:p>
          <a:endParaRPr lang="en-US"/>
        </a:p>
      </dgm:t>
    </dgm:pt>
    <dgm:pt modelId="{1F86F034-0F29-4FA1-8DFF-B8E258F7AE84}" type="sibTrans" cxnId="{C0246F0A-450D-4CEF-9552-DEBFDAFDFD3E}">
      <dgm:prSet/>
      <dgm:spPr/>
      <dgm:t>
        <a:bodyPr/>
        <a:lstStyle/>
        <a:p>
          <a:endParaRPr lang="en-US"/>
        </a:p>
      </dgm:t>
    </dgm:pt>
    <dgm:pt modelId="{004CAACA-3467-4BF1-9BB4-B3DBB4BBA31C}">
      <dgm:prSet custT="1"/>
      <dgm:spPr>
        <a:solidFill>
          <a:schemeClr val="accent6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400" dirty="0"/>
            <a:t>1 min</a:t>
          </a:r>
        </a:p>
      </dgm:t>
    </dgm:pt>
    <dgm:pt modelId="{CEF40121-64A1-4F8D-A732-5DE9BD54ED9F}" type="parTrans" cxnId="{4E0AE96D-B3B3-47FE-9D6B-9DAE1826466C}">
      <dgm:prSet/>
      <dgm:spPr/>
      <dgm:t>
        <a:bodyPr/>
        <a:lstStyle/>
        <a:p>
          <a:endParaRPr lang="en-US"/>
        </a:p>
      </dgm:t>
    </dgm:pt>
    <dgm:pt modelId="{B12D9D51-1C73-4DC8-A579-8D9A4513E17C}" type="sibTrans" cxnId="{4E0AE96D-B3B3-47FE-9D6B-9DAE1826466C}">
      <dgm:prSet/>
      <dgm:spPr/>
      <dgm:t>
        <a:bodyPr/>
        <a:lstStyle/>
        <a:p>
          <a:endParaRPr lang="en-US"/>
        </a:p>
      </dgm:t>
    </dgm:pt>
    <dgm:pt modelId="{5566530C-6B02-4BF8-AB01-ED1B99CF2068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400" dirty="0"/>
            <a:t>1 hour</a:t>
          </a:r>
        </a:p>
      </dgm:t>
    </dgm:pt>
    <dgm:pt modelId="{4D578C4A-D538-4218-ADC6-96ABF713FF14}" type="parTrans" cxnId="{DB04BC45-1684-40F6-8660-0FDD8CDC0C0D}">
      <dgm:prSet/>
      <dgm:spPr/>
      <dgm:t>
        <a:bodyPr/>
        <a:lstStyle/>
        <a:p>
          <a:endParaRPr lang="en-US"/>
        </a:p>
      </dgm:t>
    </dgm:pt>
    <dgm:pt modelId="{ED3676EE-9A57-40EA-A680-1C4D129CDB86}" type="sibTrans" cxnId="{DB04BC45-1684-40F6-8660-0FDD8CDC0C0D}">
      <dgm:prSet/>
      <dgm:spPr/>
      <dgm:t>
        <a:bodyPr/>
        <a:lstStyle/>
        <a:p>
          <a:endParaRPr lang="en-US"/>
        </a:p>
      </dgm:t>
    </dgm:pt>
    <dgm:pt modelId="{A1CF55A8-05C3-4495-84F1-54E7B3C8B989}">
      <dgm:prSet custT="1"/>
      <dgm:spPr>
        <a:solidFill>
          <a:srgbClr val="24323E"/>
        </a:solidFill>
      </dgm:spPr>
      <dgm:t>
        <a:bodyPr/>
        <a:lstStyle/>
        <a:p>
          <a:r>
            <a:rPr lang="en-US" sz="2400" dirty="0"/>
            <a:t>1 day</a:t>
          </a:r>
          <a:endParaRPr lang="en-US" sz="2800" dirty="0"/>
        </a:p>
      </dgm:t>
    </dgm:pt>
    <dgm:pt modelId="{81373450-875D-4F6C-B95D-86E287262F6B}" type="parTrans" cxnId="{29666A87-2E72-4084-9A80-133E529FAF5E}">
      <dgm:prSet/>
      <dgm:spPr/>
      <dgm:t>
        <a:bodyPr/>
        <a:lstStyle/>
        <a:p>
          <a:endParaRPr lang="en-US"/>
        </a:p>
      </dgm:t>
    </dgm:pt>
    <dgm:pt modelId="{EE5A41F1-56BC-4CCD-BBE9-9B2CDEAC977D}" type="sibTrans" cxnId="{29666A87-2E72-4084-9A80-133E529FAF5E}">
      <dgm:prSet/>
      <dgm:spPr/>
      <dgm:t>
        <a:bodyPr/>
        <a:lstStyle/>
        <a:p>
          <a:endParaRPr lang="en-US"/>
        </a:p>
      </dgm:t>
    </dgm:pt>
    <dgm:pt modelId="{1551B3ED-4EEC-47B2-98F9-58E177B3C0D6}" type="pres">
      <dgm:prSet presAssocID="{B2EDF3A1-D584-42EF-B3F7-F39580E64A5C}" presName="Name0" presStyleCnt="0">
        <dgm:presLayoutVars>
          <dgm:dir/>
          <dgm:resizeHandles val="exact"/>
        </dgm:presLayoutVars>
      </dgm:prSet>
      <dgm:spPr/>
    </dgm:pt>
    <dgm:pt modelId="{E27E2505-34D2-46CD-9DAF-2A94FB06261C}" type="pres">
      <dgm:prSet presAssocID="{1BC658D7-F159-4CF3-AADE-0850472A3BAA}" presName="parTxOnly" presStyleLbl="node1" presStyleIdx="0" presStyleCnt="6">
        <dgm:presLayoutVars>
          <dgm:bulletEnabled val="1"/>
        </dgm:presLayoutVars>
      </dgm:prSet>
      <dgm:spPr/>
    </dgm:pt>
    <dgm:pt modelId="{5988C864-6E1B-413A-99E6-DF243D6E9F15}" type="pres">
      <dgm:prSet presAssocID="{9F8ECA47-991A-49EA-9221-46EB44EC6CE7}" presName="parSpace" presStyleCnt="0"/>
      <dgm:spPr/>
    </dgm:pt>
    <dgm:pt modelId="{8C837617-B92A-449E-9107-24CA2FE394CA}" type="pres">
      <dgm:prSet presAssocID="{5D247553-62D6-4C93-978D-8D785489C50B}" presName="parTxOnly" presStyleLbl="node1" presStyleIdx="1" presStyleCnt="6">
        <dgm:presLayoutVars>
          <dgm:bulletEnabled val="1"/>
        </dgm:presLayoutVars>
      </dgm:prSet>
      <dgm:spPr/>
    </dgm:pt>
    <dgm:pt modelId="{F6715ECF-FDB1-4813-BC62-A022DFAB46B5}" type="pres">
      <dgm:prSet presAssocID="{1B9DB2CC-64D4-49C9-856D-AAF5382C5860}" presName="parSpace" presStyleCnt="0"/>
      <dgm:spPr/>
    </dgm:pt>
    <dgm:pt modelId="{D59EDA4D-9005-4C32-A301-D75700730B66}" type="pres">
      <dgm:prSet presAssocID="{558B1466-6C9A-4754-9B1E-0BC4BCEBAEC6}" presName="parTxOnly" presStyleLbl="node1" presStyleIdx="2" presStyleCnt="6">
        <dgm:presLayoutVars>
          <dgm:bulletEnabled val="1"/>
        </dgm:presLayoutVars>
      </dgm:prSet>
      <dgm:spPr/>
    </dgm:pt>
    <dgm:pt modelId="{05F28DC7-2351-4E93-A0CE-0D3FBBC71684}" type="pres">
      <dgm:prSet presAssocID="{1F86F034-0F29-4FA1-8DFF-B8E258F7AE84}" presName="parSpace" presStyleCnt="0"/>
      <dgm:spPr/>
    </dgm:pt>
    <dgm:pt modelId="{A2CDD88B-31D4-4299-A223-219A6C36F761}" type="pres">
      <dgm:prSet presAssocID="{004CAACA-3467-4BF1-9BB4-B3DBB4BBA31C}" presName="parTxOnly" presStyleLbl="node1" presStyleIdx="3" presStyleCnt="6">
        <dgm:presLayoutVars>
          <dgm:bulletEnabled val="1"/>
        </dgm:presLayoutVars>
      </dgm:prSet>
      <dgm:spPr/>
    </dgm:pt>
    <dgm:pt modelId="{DB74F65E-6B0D-484D-9C48-123CF0E52F5B}" type="pres">
      <dgm:prSet presAssocID="{B12D9D51-1C73-4DC8-A579-8D9A4513E17C}" presName="parSpace" presStyleCnt="0"/>
      <dgm:spPr/>
    </dgm:pt>
    <dgm:pt modelId="{51E2D225-3610-44BC-888C-4AF512C3ADFF}" type="pres">
      <dgm:prSet presAssocID="{5566530C-6B02-4BF8-AB01-ED1B99CF2068}" presName="parTxOnly" presStyleLbl="node1" presStyleIdx="4" presStyleCnt="6" custLinFactNeighborY="1056">
        <dgm:presLayoutVars>
          <dgm:bulletEnabled val="1"/>
        </dgm:presLayoutVars>
      </dgm:prSet>
      <dgm:spPr/>
    </dgm:pt>
    <dgm:pt modelId="{0CB45E48-84C7-42F0-8A15-C3BB65198F3B}" type="pres">
      <dgm:prSet presAssocID="{ED3676EE-9A57-40EA-A680-1C4D129CDB86}" presName="parSpace" presStyleCnt="0"/>
      <dgm:spPr/>
    </dgm:pt>
    <dgm:pt modelId="{F0C0FA0C-0DA0-4E06-9221-F911FB6EB14C}" type="pres">
      <dgm:prSet presAssocID="{A1CF55A8-05C3-4495-84F1-54E7B3C8B98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AB45C00-780C-4DD8-BCD9-51E93DD373FF}" srcId="{B2EDF3A1-D584-42EF-B3F7-F39580E64A5C}" destId="{1BC658D7-F159-4CF3-AADE-0850472A3BAA}" srcOrd="0" destOrd="0" parTransId="{8CFAB673-42BD-4301-BE5F-5CEA5D139081}" sibTransId="{9F8ECA47-991A-49EA-9221-46EB44EC6CE7}"/>
    <dgm:cxn modelId="{C0246F0A-450D-4CEF-9552-DEBFDAFDFD3E}" srcId="{B2EDF3A1-D584-42EF-B3F7-F39580E64A5C}" destId="{558B1466-6C9A-4754-9B1E-0BC4BCEBAEC6}" srcOrd="2" destOrd="0" parTransId="{F229D78F-3E2F-4C51-B905-C49FF2483BB9}" sibTransId="{1F86F034-0F29-4FA1-8DFF-B8E258F7AE84}"/>
    <dgm:cxn modelId="{5CE2AE1B-6992-49F5-B41F-DA757B6FDF8C}" type="presOf" srcId="{558B1466-6C9A-4754-9B1E-0BC4BCEBAEC6}" destId="{D59EDA4D-9005-4C32-A301-D75700730B66}" srcOrd="0" destOrd="0" presId="urn:microsoft.com/office/officeart/2005/8/layout/hChevron3"/>
    <dgm:cxn modelId="{75EFC91F-1047-4E5A-8BC2-37252459B3A7}" type="presOf" srcId="{004CAACA-3467-4BF1-9BB4-B3DBB4BBA31C}" destId="{A2CDD88B-31D4-4299-A223-219A6C36F761}" srcOrd="0" destOrd="0" presId="urn:microsoft.com/office/officeart/2005/8/layout/hChevron3"/>
    <dgm:cxn modelId="{D5E8CE26-9AB6-4436-B70D-D97EE7EA2332}" type="presOf" srcId="{1BC658D7-F159-4CF3-AADE-0850472A3BAA}" destId="{E27E2505-34D2-46CD-9DAF-2A94FB06261C}" srcOrd="0" destOrd="0" presId="urn:microsoft.com/office/officeart/2005/8/layout/hChevron3"/>
    <dgm:cxn modelId="{DB04BC45-1684-40F6-8660-0FDD8CDC0C0D}" srcId="{B2EDF3A1-D584-42EF-B3F7-F39580E64A5C}" destId="{5566530C-6B02-4BF8-AB01-ED1B99CF2068}" srcOrd="4" destOrd="0" parTransId="{4D578C4A-D538-4218-ADC6-96ABF713FF14}" sibTransId="{ED3676EE-9A57-40EA-A680-1C4D129CDB86}"/>
    <dgm:cxn modelId="{4E0AE96D-B3B3-47FE-9D6B-9DAE1826466C}" srcId="{B2EDF3A1-D584-42EF-B3F7-F39580E64A5C}" destId="{004CAACA-3467-4BF1-9BB4-B3DBB4BBA31C}" srcOrd="3" destOrd="0" parTransId="{CEF40121-64A1-4F8D-A732-5DE9BD54ED9F}" sibTransId="{B12D9D51-1C73-4DC8-A579-8D9A4513E17C}"/>
    <dgm:cxn modelId="{A500854E-59BE-41FB-96CA-F57307D4A9CA}" type="presOf" srcId="{5D247553-62D6-4C93-978D-8D785489C50B}" destId="{8C837617-B92A-449E-9107-24CA2FE394CA}" srcOrd="0" destOrd="0" presId="urn:microsoft.com/office/officeart/2005/8/layout/hChevron3"/>
    <dgm:cxn modelId="{6DC4AE53-2DF7-4459-B9EA-935258E2D6A3}" srcId="{B2EDF3A1-D584-42EF-B3F7-F39580E64A5C}" destId="{5D247553-62D6-4C93-978D-8D785489C50B}" srcOrd="1" destOrd="0" parTransId="{331F8439-2593-44F7-85F6-092DFC6E28E5}" sibTransId="{1B9DB2CC-64D4-49C9-856D-AAF5382C5860}"/>
    <dgm:cxn modelId="{29666A87-2E72-4084-9A80-133E529FAF5E}" srcId="{B2EDF3A1-D584-42EF-B3F7-F39580E64A5C}" destId="{A1CF55A8-05C3-4495-84F1-54E7B3C8B989}" srcOrd="5" destOrd="0" parTransId="{81373450-875D-4F6C-B95D-86E287262F6B}" sibTransId="{EE5A41F1-56BC-4CCD-BBE9-9B2CDEAC977D}"/>
    <dgm:cxn modelId="{6B638A8D-CD9F-4572-BF88-F28AC4E93410}" type="presOf" srcId="{A1CF55A8-05C3-4495-84F1-54E7B3C8B989}" destId="{F0C0FA0C-0DA0-4E06-9221-F911FB6EB14C}" srcOrd="0" destOrd="0" presId="urn:microsoft.com/office/officeart/2005/8/layout/hChevron3"/>
    <dgm:cxn modelId="{F9B55793-20E6-4F33-99B2-AC21187BA175}" type="presOf" srcId="{B2EDF3A1-D584-42EF-B3F7-F39580E64A5C}" destId="{1551B3ED-4EEC-47B2-98F9-58E177B3C0D6}" srcOrd="0" destOrd="0" presId="urn:microsoft.com/office/officeart/2005/8/layout/hChevron3"/>
    <dgm:cxn modelId="{345E9BDE-C66E-48D9-8425-99B69A2D501A}" type="presOf" srcId="{5566530C-6B02-4BF8-AB01-ED1B99CF2068}" destId="{51E2D225-3610-44BC-888C-4AF512C3ADFF}" srcOrd="0" destOrd="0" presId="urn:microsoft.com/office/officeart/2005/8/layout/hChevron3"/>
    <dgm:cxn modelId="{903616B4-247F-442A-98DB-DF70AE3B12CF}" type="presParOf" srcId="{1551B3ED-4EEC-47B2-98F9-58E177B3C0D6}" destId="{E27E2505-34D2-46CD-9DAF-2A94FB06261C}" srcOrd="0" destOrd="0" presId="urn:microsoft.com/office/officeart/2005/8/layout/hChevron3"/>
    <dgm:cxn modelId="{D71723A7-3D68-4264-8D04-161D4F3F91B6}" type="presParOf" srcId="{1551B3ED-4EEC-47B2-98F9-58E177B3C0D6}" destId="{5988C864-6E1B-413A-99E6-DF243D6E9F15}" srcOrd="1" destOrd="0" presId="urn:microsoft.com/office/officeart/2005/8/layout/hChevron3"/>
    <dgm:cxn modelId="{1CF072EC-5F9A-4C66-B8DD-ACE48B7DB1B3}" type="presParOf" srcId="{1551B3ED-4EEC-47B2-98F9-58E177B3C0D6}" destId="{8C837617-B92A-449E-9107-24CA2FE394CA}" srcOrd="2" destOrd="0" presId="urn:microsoft.com/office/officeart/2005/8/layout/hChevron3"/>
    <dgm:cxn modelId="{96E56E53-6EFF-4841-B5D2-A586A4CBA66C}" type="presParOf" srcId="{1551B3ED-4EEC-47B2-98F9-58E177B3C0D6}" destId="{F6715ECF-FDB1-4813-BC62-A022DFAB46B5}" srcOrd="3" destOrd="0" presId="urn:microsoft.com/office/officeart/2005/8/layout/hChevron3"/>
    <dgm:cxn modelId="{0E71800C-4C92-45BE-AF38-3DD415A37E4A}" type="presParOf" srcId="{1551B3ED-4EEC-47B2-98F9-58E177B3C0D6}" destId="{D59EDA4D-9005-4C32-A301-D75700730B66}" srcOrd="4" destOrd="0" presId="urn:microsoft.com/office/officeart/2005/8/layout/hChevron3"/>
    <dgm:cxn modelId="{B661E050-C64A-47DF-843C-D6A6B0E1E040}" type="presParOf" srcId="{1551B3ED-4EEC-47B2-98F9-58E177B3C0D6}" destId="{05F28DC7-2351-4E93-A0CE-0D3FBBC71684}" srcOrd="5" destOrd="0" presId="urn:microsoft.com/office/officeart/2005/8/layout/hChevron3"/>
    <dgm:cxn modelId="{A3BB8724-FA97-4185-80A6-30F41A86FD1F}" type="presParOf" srcId="{1551B3ED-4EEC-47B2-98F9-58E177B3C0D6}" destId="{A2CDD88B-31D4-4299-A223-219A6C36F761}" srcOrd="6" destOrd="0" presId="urn:microsoft.com/office/officeart/2005/8/layout/hChevron3"/>
    <dgm:cxn modelId="{CD09F087-B98E-4DAF-AFEA-0660F76A0543}" type="presParOf" srcId="{1551B3ED-4EEC-47B2-98F9-58E177B3C0D6}" destId="{DB74F65E-6B0D-484D-9C48-123CF0E52F5B}" srcOrd="7" destOrd="0" presId="urn:microsoft.com/office/officeart/2005/8/layout/hChevron3"/>
    <dgm:cxn modelId="{2D1AD3D5-5709-4B81-9D66-B45032C1E77B}" type="presParOf" srcId="{1551B3ED-4EEC-47B2-98F9-58E177B3C0D6}" destId="{51E2D225-3610-44BC-888C-4AF512C3ADFF}" srcOrd="8" destOrd="0" presId="urn:microsoft.com/office/officeart/2005/8/layout/hChevron3"/>
    <dgm:cxn modelId="{9D9779D9-4E76-49C7-8CC5-03231BF2D0BD}" type="presParOf" srcId="{1551B3ED-4EEC-47B2-98F9-58E177B3C0D6}" destId="{0CB45E48-84C7-42F0-8A15-C3BB65198F3B}" srcOrd="9" destOrd="0" presId="urn:microsoft.com/office/officeart/2005/8/layout/hChevron3"/>
    <dgm:cxn modelId="{74A62576-447D-4A1A-B4A5-D533234EAC7E}" type="presParOf" srcId="{1551B3ED-4EEC-47B2-98F9-58E177B3C0D6}" destId="{F0C0FA0C-0DA0-4E06-9221-F911FB6EB14C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1848B3-520E-46CE-A8B4-2772B082036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64FCB3-C3C1-463C-9893-FEE0654275BE}">
      <dgm:prSet custT="1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US" sz="2400" dirty="0"/>
            <a:t>Low-Latency Real-Time</a:t>
          </a:r>
        </a:p>
      </dgm:t>
    </dgm:pt>
    <dgm:pt modelId="{A79DCA56-D20B-43EC-83FA-42E83203349E}" type="parTrans" cxnId="{69B9CFCF-0026-46A7-905F-C37F0B1CAD0D}">
      <dgm:prSet/>
      <dgm:spPr/>
      <dgm:t>
        <a:bodyPr/>
        <a:lstStyle/>
        <a:p>
          <a:endParaRPr lang="en-US"/>
        </a:p>
      </dgm:t>
    </dgm:pt>
    <dgm:pt modelId="{5B4AEB6D-F5ED-48E2-8A9C-9A94852E0EC7}" type="sibTrans" cxnId="{69B9CFCF-0026-46A7-905F-C37F0B1CAD0D}">
      <dgm:prSet/>
      <dgm:spPr/>
      <dgm:t>
        <a:bodyPr/>
        <a:lstStyle/>
        <a:p>
          <a:endParaRPr lang="en-US"/>
        </a:p>
      </dgm:t>
    </dgm:pt>
    <dgm:pt modelId="{6159E982-6864-4695-9384-FBB039D241A5}">
      <dgm:prSet custT="1"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dirty="0"/>
            <a:t>Spark-less, highly-available prediction server</a:t>
          </a:r>
        </a:p>
      </dgm:t>
    </dgm:pt>
    <dgm:pt modelId="{DB07AD15-795B-470C-83EB-B9967B1CAC31}" type="parTrans" cxnId="{C03E7CDC-41D3-4ABE-9A76-A1775954AD39}">
      <dgm:prSet/>
      <dgm:spPr/>
      <dgm:t>
        <a:bodyPr/>
        <a:lstStyle/>
        <a:p>
          <a:endParaRPr lang="en-US"/>
        </a:p>
      </dgm:t>
    </dgm:pt>
    <dgm:pt modelId="{AF662471-0F2D-4D12-BCE3-EC807FF74F5D}" type="sibTrans" cxnId="{C03E7CDC-41D3-4ABE-9A76-A1775954AD39}">
      <dgm:prSet/>
      <dgm:spPr/>
      <dgm:t>
        <a:bodyPr/>
        <a:lstStyle/>
        <a:p>
          <a:endParaRPr lang="en-US"/>
        </a:p>
      </dgm:t>
    </dgm:pt>
    <dgm:pt modelId="{3554615A-9097-4270-A849-F3641622DD45}">
      <dgm:prSet custT="1"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sz="2400" dirty="0"/>
            <a:t>Real-Time</a:t>
          </a:r>
        </a:p>
      </dgm:t>
    </dgm:pt>
    <dgm:pt modelId="{7CA6435C-40E8-472B-8B64-EAA4904CD7B6}" type="parTrans" cxnId="{3E698A3A-56DA-4ED9-AE1C-D13FF3C80044}">
      <dgm:prSet/>
      <dgm:spPr/>
      <dgm:t>
        <a:bodyPr/>
        <a:lstStyle/>
        <a:p>
          <a:endParaRPr lang="en-US"/>
        </a:p>
      </dgm:t>
    </dgm:pt>
    <dgm:pt modelId="{25A4172B-891F-47D4-83E7-B3F272E0202C}" type="sibTrans" cxnId="{3E698A3A-56DA-4ED9-AE1C-D13FF3C80044}">
      <dgm:prSet/>
      <dgm:spPr/>
      <dgm:t>
        <a:bodyPr/>
        <a:lstStyle/>
        <a:p>
          <a:endParaRPr lang="en-US"/>
        </a:p>
      </dgm:t>
    </dgm:pt>
    <dgm:pt modelId="{742BDB94-F894-4AEB-BE5B-C831E2AF2C7A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/>
            <a:t>Prediction server with Spark</a:t>
          </a:r>
        </a:p>
      </dgm:t>
    </dgm:pt>
    <dgm:pt modelId="{6EF67CBD-DD2C-4379-9EE1-4F30159C267F}" type="parTrans" cxnId="{498BE8A3-299D-4290-B306-BEA9F30EE7A8}">
      <dgm:prSet/>
      <dgm:spPr/>
      <dgm:t>
        <a:bodyPr/>
        <a:lstStyle/>
        <a:p>
          <a:endParaRPr lang="en-US"/>
        </a:p>
      </dgm:t>
    </dgm:pt>
    <dgm:pt modelId="{B08A11F8-4D56-43E7-8E01-A597EB3447BC}" type="sibTrans" cxnId="{498BE8A3-299D-4290-B306-BEA9F30EE7A8}">
      <dgm:prSet/>
      <dgm:spPr/>
      <dgm:t>
        <a:bodyPr/>
        <a:lstStyle/>
        <a:p>
          <a:endParaRPr lang="en-US"/>
        </a:p>
      </dgm:t>
    </dgm:pt>
    <dgm:pt modelId="{38DEFEAA-1025-4811-A5D9-D379CFD6E81D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Micro-Batch</a:t>
          </a:r>
        </a:p>
      </dgm:t>
    </dgm:pt>
    <dgm:pt modelId="{5DF81001-0827-451D-864C-BBB987606521}" type="parTrans" cxnId="{68536F94-BBEA-488F-8298-3EF67A87149C}">
      <dgm:prSet/>
      <dgm:spPr/>
      <dgm:t>
        <a:bodyPr/>
        <a:lstStyle/>
        <a:p>
          <a:endParaRPr lang="en-US"/>
        </a:p>
      </dgm:t>
    </dgm:pt>
    <dgm:pt modelId="{DE18E694-94C0-493E-A638-DBC116FAD8B0}" type="sibTrans" cxnId="{68536F94-BBEA-488F-8298-3EF67A87149C}">
      <dgm:prSet/>
      <dgm:spPr/>
      <dgm:t>
        <a:bodyPr/>
        <a:lstStyle/>
        <a:p>
          <a:endParaRPr lang="en-US"/>
        </a:p>
      </dgm:t>
    </dgm:pt>
    <dgm:pt modelId="{3B5D2ED6-3FA9-446F-9AB0-108F1F8797E3}">
      <dgm:prSet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/>
            <a:t>Structured Streaming</a:t>
          </a:r>
        </a:p>
      </dgm:t>
    </dgm:pt>
    <dgm:pt modelId="{945EB968-6227-48E1-9FBE-FD86DE062210}" type="parTrans" cxnId="{1B61139E-D6EF-4A79-8313-32998796E06F}">
      <dgm:prSet/>
      <dgm:spPr/>
      <dgm:t>
        <a:bodyPr/>
        <a:lstStyle/>
        <a:p>
          <a:endParaRPr lang="en-US"/>
        </a:p>
      </dgm:t>
    </dgm:pt>
    <dgm:pt modelId="{C8A127D6-1E64-4476-A546-3B84901DFCAE}" type="sibTrans" cxnId="{1B61139E-D6EF-4A79-8313-32998796E06F}">
      <dgm:prSet/>
      <dgm:spPr/>
      <dgm:t>
        <a:bodyPr/>
        <a:lstStyle/>
        <a:p>
          <a:endParaRPr lang="en-US"/>
        </a:p>
      </dgm:t>
    </dgm:pt>
    <dgm:pt modelId="{C8D74521-BCEA-4D19-B6A1-70ED040290EA}">
      <dgm:prSet custT="1"/>
      <dgm:spPr>
        <a:solidFill>
          <a:srgbClr val="24323E"/>
        </a:solidFill>
      </dgm:spPr>
      <dgm:t>
        <a:bodyPr/>
        <a:lstStyle/>
        <a:p>
          <a:r>
            <a:rPr lang="en-US" sz="2400" dirty="0"/>
            <a:t>Batch</a:t>
          </a:r>
        </a:p>
      </dgm:t>
    </dgm:pt>
    <dgm:pt modelId="{2EA9C71F-A95F-429D-9D92-D6F68D4ED09C}" type="parTrans" cxnId="{DD57315D-B6B0-4EDF-8378-AEBC368D5DD5}">
      <dgm:prSet/>
      <dgm:spPr/>
      <dgm:t>
        <a:bodyPr/>
        <a:lstStyle/>
        <a:p>
          <a:endParaRPr lang="en-US"/>
        </a:p>
      </dgm:t>
    </dgm:pt>
    <dgm:pt modelId="{39FB8F70-C2FC-4CD7-9436-45C3389A7C33}" type="sibTrans" cxnId="{DD57315D-B6B0-4EDF-8378-AEBC368D5DD5}">
      <dgm:prSet/>
      <dgm:spPr/>
      <dgm:t>
        <a:bodyPr/>
        <a:lstStyle/>
        <a:p>
          <a:endParaRPr lang="en-US"/>
        </a:p>
      </dgm:t>
    </dgm:pt>
    <dgm:pt modelId="{10D4081A-CACA-49FE-AC68-8B2A3A12BB73}">
      <dgm:prSet custT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/>
            <a:t>Spark batch processing</a:t>
          </a:r>
        </a:p>
      </dgm:t>
    </dgm:pt>
    <dgm:pt modelId="{10F90D8A-D624-4CA4-A3F4-D56B82F208CD}" type="parTrans" cxnId="{FBDA56D0-8ABF-425F-98FA-BE8DF6EB61E6}">
      <dgm:prSet/>
      <dgm:spPr/>
      <dgm:t>
        <a:bodyPr/>
        <a:lstStyle/>
        <a:p>
          <a:endParaRPr lang="en-US"/>
        </a:p>
      </dgm:t>
    </dgm:pt>
    <dgm:pt modelId="{16FB339A-E143-4DBB-B145-E8F668AF6E7A}" type="sibTrans" cxnId="{FBDA56D0-8ABF-425F-98FA-BE8DF6EB61E6}">
      <dgm:prSet/>
      <dgm:spPr/>
      <dgm:t>
        <a:bodyPr/>
        <a:lstStyle/>
        <a:p>
          <a:endParaRPr lang="en-US"/>
        </a:p>
      </dgm:t>
    </dgm:pt>
    <dgm:pt modelId="{B56F668D-FD71-4D4E-A9E2-156E8D8CFB73}" type="pres">
      <dgm:prSet presAssocID="{D11848B3-520E-46CE-A8B4-2772B0820365}" presName="Name0" presStyleCnt="0">
        <dgm:presLayoutVars>
          <dgm:dir/>
          <dgm:animLvl val="lvl"/>
          <dgm:resizeHandles val="exact"/>
        </dgm:presLayoutVars>
      </dgm:prSet>
      <dgm:spPr/>
    </dgm:pt>
    <dgm:pt modelId="{365079A3-4F2E-49E4-A2CA-4A17A2F6784F}" type="pres">
      <dgm:prSet presAssocID="{5564FCB3-C3C1-463C-9893-FEE0654275BE}" presName="composite" presStyleCnt="0"/>
      <dgm:spPr/>
    </dgm:pt>
    <dgm:pt modelId="{EB79D748-3E0D-41D2-9BA9-9D2D309654D7}" type="pres">
      <dgm:prSet presAssocID="{5564FCB3-C3C1-463C-9893-FEE0654275BE}" presName="parTx" presStyleLbl="alignNode1" presStyleIdx="0" presStyleCnt="4" custScaleX="161844" custScaleY="97616" custLinFactNeighborY="17170">
        <dgm:presLayoutVars>
          <dgm:chMax val="0"/>
          <dgm:chPref val="0"/>
          <dgm:bulletEnabled val="1"/>
        </dgm:presLayoutVars>
      </dgm:prSet>
      <dgm:spPr/>
    </dgm:pt>
    <dgm:pt modelId="{123BDFA4-4AD8-4821-9266-A6DDA6DAFD36}" type="pres">
      <dgm:prSet presAssocID="{5564FCB3-C3C1-463C-9893-FEE0654275BE}" presName="desTx" presStyleLbl="alignAccFollowNode1" presStyleIdx="0" presStyleCnt="4" custScaleX="161844" custScaleY="68667" custLinFactNeighborY="-7606">
        <dgm:presLayoutVars>
          <dgm:bulletEnabled val="1"/>
        </dgm:presLayoutVars>
      </dgm:prSet>
      <dgm:spPr/>
    </dgm:pt>
    <dgm:pt modelId="{4A38C257-9C4F-4B18-907D-6B39AF1138FA}" type="pres">
      <dgm:prSet presAssocID="{5B4AEB6D-F5ED-48E2-8A9C-9A94852E0EC7}" presName="space" presStyleCnt="0"/>
      <dgm:spPr/>
    </dgm:pt>
    <dgm:pt modelId="{1F63B8D8-2FAD-45C2-B9D8-597005A9851D}" type="pres">
      <dgm:prSet presAssocID="{3554615A-9097-4270-A849-F3641622DD45}" presName="composite" presStyleCnt="0"/>
      <dgm:spPr/>
    </dgm:pt>
    <dgm:pt modelId="{AA8118DD-FC29-4A0E-B07A-303223742EB4}" type="pres">
      <dgm:prSet presAssocID="{3554615A-9097-4270-A849-F3641622DD45}" presName="parTx" presStyleLbl="alignNode1" presStyleIdx="1" presStyleCnt="4" custScaleY="96766" custLinFactNeighborY="5039">
        <dgm:presLayoutVars>
          <dgm:chMax val="0"/>
          <dgm:chPref val="0"/>
          <dgm:bulletEnabled val="1"/>
        </dgm:presLayoutVars>
      </dgm:prSet>
      <dgm:spPr/>
    </dgm:pt>
    <dgm:pt modelId="{CEE8B4D6-170C-4B85-9706-FBEF5AC2EDCF}" type="pres">
      <dgm:prSet presAssocID="{3554615A-9097-4270-A849-F3641622DD45}" presName="desTx" presStyleLbl="alignAccFollowNode1" presStyleIdx="1" presStyleCnt="4" custScaleY="82956" custLinFactNeighborY="-3588">
        <dgm:presLayoutVars>
          <dgm:bulletEnabled val="1"/>
        </dgm:presLayoutVars>
      </dgm:prSet>
      <dgm:spPr/>
    </dgm:pt>
    <dgm:pt modelId="{078DC278-DA20-481C-B3A1-F8A84B839321}" type="pres">
      <dgm:prSet presAssocID="{25A4172B-891F-47D4-83E7-B3F272E0202C}" presName="space" presStyleCnt="0"/>
      <dgm:spPr/>
    </dgm:pt>
    <dgm:pt modelId="{30D04D0C-39A2-4384-AE05-92D6A3328A6C}" type="pres">
      <dgm:prSet presAssocID="{38DEFEAA-1025-4811-A5D9-D379CFD6E81D}" presName="composite" presStyleCnt="0"/>
      <dgm:spPr/>
    </dgm:pt>
    <dgm:pt modelId="{9E192BED-1F00-4EB1-9FEE-A7D306BE4ADD}" type="pres">
      <dgm:prSet presAssocID="{38DEFEAA-1025-4811-A5D9-D379CFD6E81D}" presName="parTx" presStyleLbl="alignNode1" presStyleIdx="2" presStyleCnt="4" custScaleY="96766" custLinFactNeighborY="5946">
        <dgm:presLayoutVars>
          <dgm:chMax val="0"/>
          <dgm:chPref val="0"/>
          <dgm:bulletEnabled val="1"/>
        </dgm:presLayoutVars>
      </dgm:prSet>
      <dgm:spPr/>
    </dgm:pt>
    <dgm:pt modelId="{57193C32-E2B9-4EBB-A33E-AC9BBC14C5AB}" type="pres">
      <dgm:prSet presAssocID="{38DEFEAA-1025-4811-A5D9-D379CFD6E81D}" presName="desTx" presStyleLbl="alignAccFollowNode1" presStyleIdx="2" presStyleCnt="4" custScaleY="84065" custLinFactNeighborY="-4746">
        <dgm:presLayoutVars>
          <dgm:bulletEnabled val="1"/>
        </dgm:presLayoutVars>
      </dgm:prSet>
      <dgm:spPr/>
    </dgm:pt>
    <dgm:pt modelId="{E103F6F4-087B-48E5-A3ED-9273A262DF2B}" type="pres">
      <dgm:prSet presAssocID="{DE18E694-94C0-493E-A638-DBC116FAD8B0}" presName="space" presStyleCnt="0"/>
      <dgm:spPr/>
    </dgm:pt>
    <dgm:pt modelId="{72F7C7A0-EEBC-4570-B24A-9242DB1AB670}" type="pres">
      <dgm:prSet presAssocID="{C8D74521-BCEA-4D19-B6A1-70ED040290EA}" presName="composite" presStyleCnt="0"/>
      <dgm:spPr/>
    </dgm:pt>
    <dgm:pt modelId="{20C92523-E322-461F-98C2-BE6CCB0FBD8C}" type="pres">
      <dgm:prSet presAssocID="{C8D74521-BCEA-4D19-B6A1-70ED040290EA}" presName="parTx" presStyleLbl="alignNode1" presStyleIdx="3" presStyleCnt="4" custScaleX="143223" custScaleY="96766" custLinFactNeighborY="6073">
        <dgm:presLayoutVars>
          <dgm:chMax val="0"/>
          <dgm:chPref val="0"/>
          <dgm:bulletEnabled val="1"/>
        </dgm:presLayoutVars>
      </dgm:prSet>
      <dgm:spPr/>
    </dgm:pt>
    <dgm:pt modelId="{C7259797-5AF1-4577-919F-3A7DF7D7B3D4}" type="pres">
      <dgm:prSet presAssocID="{C8D74521-BCEA-4D19-B6A1-70ED040290EA}" presName="desTx" presStyleLbl="alignAccFollowNode1" presStyleIdx="3" presStyleCnt="4" custScaleX="143223" custScaleY="84131" custLinFactNeighborY="-4746">
        <dgm:presLayoutVars>
          <dgm:bulletEnabled val="1"/>
        </dgm:presLayoutVars>
      </dgm:prSet>
      <dgm:spPr/>
    </dgm:pt>
  </dgm:ptLst>
  <dgm:cxnLst>
    <dgm:cxn modelId="{ACA4F212-F0CF-4CF8-BD50-22C7F0115545}" type="presOf" srcId="{6159E982-6864-4695-9384-FBB039D241A5}" destId="{123BDFA4-4AD8-4821-9266-A6DDA6DAFD36}" srcOrd="0" destOrd="0" presId="urn:microsoft.com/office/officeart/2005/8/layout/hList1"/>
    <dgm:cxn modelId="{66C0972D-1C7B-4ABA-AE56-3D4CE2473B16}" type="presOf" srcId="{D11848B3-520E-46CE-A8B4-2772B0820365}" destId="{B56F668D-FD71-4D4E-A9E2-156E8D8CFB73}" srcOrd="0" destOrd="0" presId="urn:microsoft.com/office/officeart/2005/8/layout/hList1"/>
    <dgm:cxn modelId="{3E698A3A-56DA-4ED9-AE1C-D13FF3C80044}" srcId="{D11848B3-520E-46CE-A8B4-2772B0820365}" destId="{3554615A-9097-4270-A849-F3641622DD45}" srcOrd="1" destOrd="0" parTransId="{7CA6435C-40E8-472B-8B64-EAA4904CD7B6}" sibTransId="{25A4172B-891F-47D4-83E7-B3F272E0202C}"/>
    <dgm:cxn modelId="{DD57315D-B6B0-4EDF-8378-AEBC368D5DD5}" srcId="{D11848B3-520E-46CE-A8B4-2772B0820365}" destId="{C8D74521-BCEA-4D19-B6A1-70ED040290EA}" srcOrd="3" destOrd="0" parTransId="{2EA9C71F-A95F-429D-9D92-D6F68D4ED09C}" sibTransId="{39FB8F70-C2FC-4CD7-9436-45C3389A7C33}"/>
    <dgm:cxn modelId="{6BA8885F-B3E2-4057-B4E8-FFEFC06A12BE}" type="presOf" srcId="{3554615A-9097-4270-A849-F3641622DD45}" destId="{AA8118DD-FC29-4A0E-B07A-303223742EB4}" srcOrd="0" destOrd="0" presId="urn:microsoft.com/office/officeart/2005/8/layout/hList1"/>
    <dgm:cxn modelId="{40BF5E6B-D986-43D2-9B33-3D30BCA746B6}" type="presOf" srcId="{10D4081A-CACA-49FE-AC68-8B2A3A12BB73}" destId="{C7259797-5AF1-4577-919F-3A7DF7D7B3D4}" srcOrd="0" destOrd="0" presId="urn:microsoft.com/office/officeart/2005/8/layout/hList1"/>
    <dgm:cxn modelId="{718DBE6B-6334-4AF1-8634-212715220DC2}" type="presOf" srcId="{38DEFEAA-1025-4811-A5D9-D379CFD6E81D}" destId="{9E192BED-1F00-4EB1-9FEE-A7D306BE4ADD}" srcOrd="0" destOrd="0" presId="urn:microsoft.com/office/officeart/2005/8/layout/hList1"/>
    <dgm:cxn modelId="{5D5AF38E-51E1-43A1-8175-A5C760AA7D50}" type="presOf" srcId="{C8D74521-BCEA-4D19-B6A1-70ED040290EA}" destId="{20C92523-E322-461F-98C2-BE6CCB0FBD8C}" srcOrd="0" destOrd="0" presId="urn:microsoft.com/office/officeart/2005/8/layout/hList1"/>
    <dgm:cxn modelId="{68536F94-BBEA-488F-8298-3EF67A87149C}" srcId="{D11848B3-520E-46CE-A8B4-2772B0820365}" destId="{38DEFEAA-1025-4811-A5D9-D379CFD6E81D}" srcOrd="2" destOrd="0" parTransId="{5DF81001-0827-451D-864C-BBB987606521}" sibTransId="{DE18E694-94C0-493E-A638-DBC116FAD8B0}"/>
    <dgm:cxn modelId="{1B61139E-D6EF-4A79-8313-32998796E06F}" srcId="{38DEFEAA-1025-4811-A5D9-D379CFD6E81D}" destId="{3B5D2ED6-3FA9-446F-9AB0-108F1F8797E3}" srcOrd="0" destOrd="0" parTransId="{945EB968-6227-48E1-9FBE-FD86DE062210}" sibTransId="{C8A127D6-1E64-4476-A546-3B84901DFCAE}"/>
    <dgm:cxn modelId="{1E3C15A2-BF95-4AB9-9E98-70D524B278E1}" type="presOf" srcId="{742BDB94-F894-4AEB-BE5B-C831E2AF2C7A}" destId="{CEE8B4D6-170C-4B85-9706-FBEF5AC2EDCF}" srcOrd="0" destOrd="0" presId="urn:microsoft.com/office/officeart/2005/8/layout/hList1"/>
    <dgm:cxn modelId="{498BE8A3-299D-4290-B306-BEA9F30EE7A8}" srcId="{3554615A-9097-4270-A849-F3641622DD45}" destId="{742BDB94-F894-4AEB-BE5B-C831E2AF2C7A}" srcOrd="0" destOrd="0" parTransId="{6EF67CBD-DD2C-4379-9EE1-4F30159C267F}" sibTransId="{B08A11F8-4D56-43E7-8E01-A597EB3447BC}"/>
    <dgm:cxn modelId="{22E2B4A7-36FA-4913-B415-202035D59330}" type="presOf" srcId="{5564FCB3-C3C1-463C-9893-FEE0654275BE}" destId="{EB79D748-3E0D-41D2-9BA9-9D2D309654D7}" srcOrd="0" destOrd="0" presId="urn:microsoft.com/office/officeart/2005/8/layout/hList1"/>
    <dgm:cxn modelId="{69B9CFCF-0026-46A7-905F-C37F0B1CAD0D}" srcId="{D11848B3-520E-46CE-A8B4-2772B0820365}" destId="{5564FCB3-C3C1-463C-9893-FEE0654275BE}" srcOrd="0" destOrd="0" parTransId="{A79DCA56-D20B-43EC-83FA-42E83203349E}" sibTransId="{5B4AEB6D-F5ED-48E2-8A9C-9A94852E0EC7}"/>
    <dgm:cxn modelId="{FBDA56D0-8ABF-425F-98FA-BE8DF6EB61E6}" srcId="{C8D74521-BCEA-4D19-B6A1-70ED040290EA}" destId="{10D4081A-CACA-49FE-AC68-8B2A3A12BB73}" srcOrd="0" destOrd="0" parTransId="{10F90D8A-D624-4CA4-A3F4-D56B82F208CD}" sibTransId="{16FB339A-E143-4DBB-B145-E8F668AF6E7A}"/>
    <dgm:cxn modelId="{C03E7CDC-41D3-4ABE-9A76-A1775954AD39}" srcId="{5564FCB3-C3C1-463C-9893-FEE0654275BE}" destId="{6159E982-6864-4695-9384-FBB039D241A5}" srcOrd="0" destOrd="0" parTransId="{DB07AD15-795B-470C-83EB-B9967B1CAC31}" sibTransId="{AF662471-0F2D-4D12-BCE3-EC807FF74F5D}"/>
    <dgm:cxn modelId="{461A10DF-AAD0-4798-B9F1-74A7672F5554}" type="presOf" srcId="{3B5D2ED6-3FA9-446F-9AB0-108F1F8797E3}" destId="{57193C32-E2B9-4EBB-A33E-AC9BBC14C5AB}" srcOrd="0" destOrd="0" presId="urn:microsoft.com/office/officeart/2005/8/layout/hList1"/>
    <dgm:cxn modelId="{3D672220-F4F1-4E52-9441-D9E320483F79}" type="presParOf" srcId="{B56F668D-FD71-4D4E-A9E2-156E8D8CFB73}" destId="{365079A3-4F2E-49E4-A2CA-4A17A2F6784F}" srcOrd="0" destOrd="0" presId="urn:microsoft.com/office/officeart/2005/8/layout/hList1"/>
    <dgm:cxn modelId="{E134459B-9C60-4F1D-BD58-99D87A212167}" type="presParOf" srcId="{365079A3-4F2E-49E4-A2CA-4A17A2F6784F}" destId="{EB79D748-3E0D-41D2-9BA9-9D2D309654D7}" srcOrd="0" destOrd="0" presId="urn:microsoft.com/office/officeart/2005/8/layout/hList1"/>
    <dgm:cxn modelId="{01A06B87-DA9A-4C9C-9369-5C52CE985295}" type="presParOf" srcId="{365079A3-4F2E-49E4-A2CA-4A17A2F6784F}" destId="{123BDFA4-4AD8-4821-9266-A6DDA6DAFD36}" srcOrd="1" destOrd="0" presId="urn:microsoft.com/office/officeart/2005/8/layout/hList1"/>
    <dgm:cxn modelId="{9BC24EE3-8421-4047-8C78-C406A3E474DF}" type="presParOf" srcId="{B56F668D-FD71-4D4E-A9E2-156E8D8CFB73}" destId="{4A38C257-9C4F-4B18-907D-6B39AF1138FA}" srcOrd="1" destOrd="0" presId="urn:microsoft.com/office/officeart/2005/8/layout/hList1"/>
    <dgm:cxn modelId="{74076FF9-3589-49D2-A766-541D3D383FFA}" type="presParOf" srcId="{B56F668D-FD71-4D4E-A9E2-156E8D8CFB73}" destId="{1F63B8D8-2FAD-45C2-B9D8-597005A9851D}" srcOrd="2" destOrd="0" presId="urn:microsoft.com/office/officeart/2005/8/layout/hList1"/>
    <dgm:cxn modelId="{74B9E8AB-EE5F-4B3E-B529-69A9228DDAF5}" type="presParOf" srcId="{1F63B8D8-2FAD-45C2-B9D8-597005A9851D}" destId="{AA8118DD-FC29-4A0E-B07A-303223742EB4}" srcOrd="0" destOrd="0" presId="urn:microsoft.com/office/officeart/2005/8/layout/hList1"/>
    <dgm:cxn modelId="{B5B35AD6-20A1-4AB4-8823-3F9698BD6896}" type="presParOf" srcId="{1F63B8D8-2FAD-45C2-B9D8-597005A9851D}" destId="{CEE8B4D6-170C-4B85-9706-FBEF5AC2EDCF}" srcOrd="1" destOrd="0" presId="urn:microsoft.com/office/officeart/2005/8/layout/hList1"/>
    <dgm:cxn modelId="{B66F506F-B542-4932-8395-B677C1578692}" type="presParOf" srcId="{B56F668D-FD71-4D4E-A9E2-156E8D8CFB73}" destId="{078DC278-DA20-481C-B3A1-F8A84B839321}" srcOrd="3" destOrd="0" presId="urn:microsoft.com/office/officeart/2005/8/layout/hList1"/>
    <dgm:cxn modelId="{D346F664-2439-4940-9473-DF61AFD6E5D6}" type="presParOf" srcId="{B56F668D-FD71-4D4E-A9E2-156E8D8CFB73}" destId="{30D04D0C-39A2-4384-AE05-92D6A3328A6C}" srcOrd="4" destOrd="0" presId="urn:microsoft.com/office/officeart/2005/8/layout/hList1"/>
    <dgm:cxn modelId="{172E7A24-4CAF-47F8-96E9-88D577A37609}" type="presParOf" srcId="{30D04D0C-39A2-4384-AE05-92D6A3328A6C}" destId="{9E192BED-1F00-4EB1-9FEE-A7D306BE4ADD}" srcOrd="0" destOrd="0" presId="urn:microsoft.com/office/officeart/2005/8/layout/hList1"/>
    <dgm:cxn modelId="{0F17B244-C62B-46A5-8393-EA7FE1E4433A}" type="presParOf" srcId="{30D04D0C-39A2-4384-AE05-92D6A3328A6C}" destId="{57193C32-E2B9-4EBB-A33E-AC9BBC14C5AB}" srcOrd="1" destOrd="0" presId="urn:microsoft.com/office/officeart/2005/8/layout/hList1"/>
    <dgm:cxn modelId="{00B1DCAD-5D8A-48E0-8260-5C883E8E2906}" type="presParOf" srcId="{B56F668D-FD71-4D4E-A9E2-156E8D8CFB73}" destId="{E103F6F4-087B-48E5-A3ED-9273A262DF2B}" srcOrd="5" destOrd="0" presId="urn:microsoft.com/office/officeart/2005/8/layout/hList1"/>
    <dgm:cxn modelId="{F103E32D-897A-4705-A48D-35133E138D99}" type="presParOf" srcId="{B56F668D-FD71-4D4E-A9E2-156E8D8CFB73}" destId="{72F7C7A0-EEBC-4570-B24A-9242DB1AB670}" srcOrd="6" destOrd="0" presId="urn:microsoft.com/office/officeart/2005/8/layout/hList1"/>
    <dgm:cxn modelId="{50EFD979-8585-4FDF-8F70-9399B1386227}" type="presParOf" srcId="{72F7C7A0-EEBC-4570-B24A-9242DB1AB670}" destId="{20C92523-E322-461F-98C2-BE6CCB0FBD8C}" srcOrd="0" destOrd="0" presId="urn:microsoft.com/office/officeart/2005/8/layout/hList1"/>
    <dgm:cxn modelId="{E3FBDFE1-E6A3-4011-880D-36CF48BC7AD4}" type="presParOf" srcId="{72F7C7A0-EEBC-4570-B24A-9242DB1AB670}" destId="{C7259797-5AF1-4577-919F-3A7DF7D7B3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4F8E66-78FF-461F-AAC6-213E180CA71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AD78A54-25CD-461E-8D02-3194726699D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400" dirty="0"/>
            <a:t>1. Batch</a:t>
          </a:r>
        </a:p>
      </dgm:t>
    </dgm:pt>
    <dgm:pt modelId="{E1EBAA2A-8823-472A-B1A7-3F5886164121}" type="parTrans" cxnId="{89273706-5A13-421F-BBA8-597FADE00812}">
      <dgm:prSet/>
      <dgm:spPr/>
      <dgm:t>
        <a:bodyPr/>
        <a:lstStyle/>
        <a:p>
          <a:endParaRPr lang="en-US"/>
        </a:p>
      </dgm:t>
    </dgm:pt>
    <dgm:pt modelId="{FBFDF51B-91F6-4D0B-92D2-DC67D196403B}" type="sibTrans" cxnId="{89273706-5A13-421F-BBA8-597FADE00812}">
      <dgm:prSet/>
      <dgm:spPr/>
      <dgm:t>
        <a:bodyPr/>
        <a:lstStyle/>
        <a:p>
          <a:endParaRPr lang="en-US"/>
        </a:p>
      </dgm:t>
    </dgm:pt>
    <dgm:pt modelId="{84BDBB33-5A21-4E8F-8FF4-AE571BCBEA3A}">
      <dgm:prSet custT="1"/>
      <dgm:spPr>
        <a:solidFill>
          <a:srgbClr val="F67132"/>
        </a:solidFill>
      </dgm:spPr>
      <dgm:t>
        <a:bodyPr/>
        <a:lstStyle/>
        <a:p>
          <a:r>
            <a:rPr lang="en-US" sz="2400" dirty="0"/>
            <a:t>2. Continuous/Streaming</a:t>
          </a:r>
        </a:p>
      </dgm:t>
    </dgm:pt>
    <dgm:pt modelId="{8C135FD3-EBFB-4B50-84E4-B9BC00B5721A}" type="parTrans" cxnId="{E9070433-D199-4513-93F0-12DCEE909CD8}">
      <dgm:prSet/>
      <dgm:spPr/>
      <dgm:t>
        <a:bodyPr/>
        <a:lstStyle/>
        <a:p>
          <a:endParaRPr lang="en-US"/>
        </a:p>
      </dgm:t>
    </dgm:pt>
    <dgm:pt modelId="{71FBA9DC-40E7-4C89-99AF-1AB111EC4F7E}" type="sibTrans" cxnId="{E9070433-D199-4513-93F0-12DCEE909CD8}">
      <dgm:prSet/>
      <dgm:spPr/>
      <dgm:t>
        <a:bodyPr/>
        <a:lstStyle/>
        <a:p>
          <a:endParaRPr lang="en-US"/>
        </a:p>
      </dgm:t>
    </dgm:pt>
    <dgm:pt modelId="{19375AB9-31C7-4B38-9DE1-C8FB21A69720}">
      <dgm:prSet custT="1"/>
      <dgm:spPr>
        <a:solidFill>
          <a:srgbClr val="C00000"/>
        </a:solidFill>
      </dgm:spPr>
      <dgm:t>
        <a:bodyPr/>
        <a:lstStyle/>
        <a:p>
          <a:r>
            <a:rPr lang="en-US" sz="2400" dirty="0"/>
            <a:t>3. Real-time</a:t>
          </a:r>
        </a:p>
      </dgm:t>
    </dgm:pt>
    <dgm:pt modelId="{331FF4F3-D77C-4B9B-9007-9131B0D25744}" type="parTrans" cxnId="{49BF5F36-C0F4-4746-BCD9-CC12EC1900B7}">
      <dgm:prSet/>
      <dgm:spPr/>
      <dgm:t>
        <a:bodyPr/>
        <a:lstStyle/>
        <a:p>
          <a:endParaRPr lang="en-US"/>
        </a:p>
      </dgm:t>
    </dgm:pt>
    <dgm:pt modelId="{042EF890-460B-4F84-8348-5FAFA13B51B3}" type="sibTrans" cxnId="{49BF5F36-C0F4-4746-BCD9-CC12EC1900B7}">
      <dgm:prSet/>
      <dgm:spPr/>
      <dgm:t>
        <a:bodyPr/>
        <a:lstStyle/>
        <a:p>
          <a:endParaRPr lang="en-US"/>
        </a:p>
      </dgm:t>
    </dgm:pt>
    <dgm:pt modelId="{E428CA41-4A3D-48B0-9BD0-F03BB1394F1C}" type="pres">
      <dgm:prSet presAssocID="{EA4F8E66-78FF-461F-AAC6-213E180CA71B}" presName="linear" presStyleCnt="0">
        <dgm:presLayoutVars>
          <dgm:animLvl val="lvl"/>
          <dgm:resizeHandles val="exact"/>
        </dgm:presLayoutVars>
      </dgm:prSet>
      <dgm:spPr/>
    </dgm:pt>
    <dgm:pt modelId="{01E19DDB-40E1-4D8E-8DCF-C539ED851A27}" type="pres">
      <dgm:prSet presAssocID="{8AD78A54-25CD-461E-8D02-3194726699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C5E8DF-3B94-4C09-9397-DD91ADBA667C}" type="pres">
      <dgm:prSet presAssocID="{FBFDF51B-91F6-4D0B-92D2-DC67D196403B}" presName="spacer" presStyleCnt="0"/>
      <dgm:spPr/>
    </dgm:pt>
    <dgm:pt modelId="{16C23634-DA93-41AD-8780-2C6ED6B2B347}" type="pres">
      <dgm:prSet presAssocID="{84BDBB33-5A21-4E8F-8FF4-AE571BCBEA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47C207-E770-4471-A8DD-FFF24202B88D}" type="pres">
      <dgm:prSet presAssocID="{71FBA9DC-40E7-4C89-99AF-1AB111EC4F7E}" presName="spacer" presStyleCnt="0"/>
      <dgm:spPr/>
    </dgm:pt>
    <dgm:pt modelId="{611A260E-A30E-457A-BD86-223425DF9EF4}" type="pres">
      <dgm:prSet presAssocID="{19375AB9-31C7-4B38-9DE1-C8FB21A6972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273706-5A13-421F-BBA8-597FADE00812}" srcId="{EA4F8E66-78FF-461F-AAC6-213E180CA71B}" destId="{8AD78A54-25CD-461E-8D02-3194726699DA}" srcOrd="0" destOrd="0" parTransId="{E1EBAA2A-8823-472A-B1A7-3F5886164121}" sibTransId="{FBFDF51B-91F6-4D0B-92D2-DC67D196403B}"/>
    <dgm:cxn modelId="{73C3AC11-0FF8-416A-9934-30AD29E80084}" type="presOf" srcId="{19375AB9-31C7-4B38-9DE1-C8FB21A69720}" destId="{611A260E-A30E-457A-BD86-223425DF9EF4}" srcOrd="0" destOrd="0" presId="urn:microsoft.com/office/officeart/2005/8/layout/vList2"/>
    <dgm:cxn modelId="{E9070433-D199-4513-93F0-12DCEE909CD8}" srcId="{EA4F8E66-78FF-461F-AAC6-213E180CA71B}" destId="{84BDBB33-5A21-4E8F-8FF4-AE571BCBEA3A}" srcOrd="1" destOrd="0" parTransId="{8C135FD3-EBFB-4B50-84E4-B9BC00B5721A}" sibTransId="{71FBA9DC-40E7-4C89-99AF-1AB111EC4F7E}"/>
    <dgm:cxn modelId="{49BF5F36-C0F4-4746-BCD9-CC12EC1900B7}" srcId="{EA4F8E66-78FF-461F-AAC6-213E180CA71B}" destId="{19375AB9-31C7-4B38-9DE1-C8FB21A69720}" srcOrd="2" destOrd="0" parTransId="{331FF4F3-D77C-4B9B-9007-9131B0D25744}" sibTransId="{042EF890-460B-4F84-8348-5FAFA13B51B3}"/>
    <dgm:cxn modelId="{34658D89-65E5-4A15-811C-D492DA88BB29}" type="presOf" srcId="{84BDBB33-5A21-4E8F-8FF4-AE571BCBEA3A}" destId="{16C23634-DA93-41AD-8780-2C6ED6B2B347}" srcOrd="0" destOrd="0" presId="urn:microsoft.com/office/officeart/2005/8/layout/vList2"/>
    <dgm:cxn modelId="{643ACDCA-0C2F-475B-9BFF-A21813CEB0C4}" type="presOf" srcId="{EA4F8E66-78FF-461F-AAC6-213E180CA71B}" destId="{E428CA41-4A3D-48B0-9BD0-F03BB1394F1C}" srcOrd="0" destOrd="0" presId="urn:microsoft.com/office/officeart/2005/8/layout/vList2"/>
    <dgm:cxn modelId="{19FA99D8-0FEB-40FD-A540-24D4008089F1}" type="presOf" srcId="{8AD78A54-25CD-461E-8D02-3194726699DA}" destId="{01E19DDB-40E1-4D8E-8DCF-C539ED851A27}" srcOrd="0" destOrd="0" presId="urn:microsoft.com/office/officeart/2005/8/layout/vList2"/>
    <dgm:cxn modelId="{24D31C23-A62D-48D1-9C27-D17AAEED86F9}" type="presParOf" srcId="{E428CA41-4A3D-48B0-9BD0-F03BB1394F1C}" destId="{01E19DDB-40E1-4D8E-8DCF-C539ED851A27}" srcOrd="0" destOrd="0" presId="urn:microsoft.com/office/officeart/2005/8/layout/vList2"/>
    <dgm:cxn modelId="{B3BE225F-F710-4985-A398-A4CE7879A5BA}" type="presParOf" srcId="{E428CA41-4A3D-48B0-9BD0-F03BB1394F1C}" destId="{E2C5E8DF-3B94-4C09-9397-DD91ADBA667C}" srcOrd="1" destOrd="0" presId="urn:microsoft.com/office/officeart/2005/8/layout/vList2"/>
    <dgm:cxn modelId="{FDB8C34B-71ED-4E44-A0D4-905B6A826422}" type="presParOf" srcId="{E428CA41-4A3D-48B0-9BD0-F03BB1394F1C}" destId="{16C23634-DA93-41AD-8780-2C6ED6B2B347}" srcOrd="2" destOrd="0" presId="urn:microsoft.com/office/officeart/2005/8/layout/vList2"/>
    <dgm:cxn modelId="{8EE06DF0-A938-4C8B-9940-A16B8DF055E0}" type="presParOf" srcId="{E428CA41-4A3D-48B0-9BD0-F03BB1394F1C}" destId="{B847C207-E770-4471-A8DD-FFF24202B88D}" srcOrd="3" destOrd="0" presId="urn:microsoft.com/office/officeart/2005/8/layout/vList2"/>
    <dgm:cxn modelId="{71FFD57C-37DB-4169-ACEC-34254B6517F0}" type="presParOf" srcId="{E428CA41-4A3D-48B0-9BD0-F03BB1394F1C}" destId="{611A260E-A30E-457A-BD86-223425DF9E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874554-64A7-49D6-9E91-F8B9B693D7A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68BCE-CDE9-4F99-9D59-346BC21B591F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Serving Layer</a:t>
          </a:r>
        </a:p>
      </dgm:t>
    </dgm:pt>
    <dgm:pt modelId="{F782DE1F-D941-4AE1-94EA-B2C0D4E1A98B}" type="parTrans" cxnId="{1B366CED-A735-48E3-BAD6-FC7C589FE2C4}">
      <dgm:prSet/>
      <dgm:spPr/>
      <dgm:t>
        <a:bodyPr/>
        <a:lstStyle/>
        <a:p>
          <a:endParaRPr lang="en-US"/>
        </a:p>
      </dgm:t>
    </dgm:pt>
    <dgm:pt modelId="{83E98236-55A6-40FB-9918-543780A83CDA}" type="sibTrans" cxnId="{1B366CED-A735-48E3-BAD6-FC7C589FE2C4}">
      <dgm:prSet/>
      <dgm:spPr/>
      <dgm:t>
        <a:bodyPr/>
        <a:lstStyle/>
        <a:p>
          <a:endParaRPr lang="en-US"/>
        </a:p>
      </dgm:t>
    </dgm:pt>
    <dgm:pt modelId="{5DFEEEAA-ADAF-4C2D-9E54-00B4AA5A8D69}">
      <dgm:prSet custT="1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dirty="0"/>
            <a:t>Batch Views</a:t>
          </a:r>
        </a:p>
      </dgm:t>
    </dgm:pt>
    <dgm:pt modelId="{04C4F972-5198-44F0-904A-ED30136F817D}" type="parTrans" cxnId="{FDF48CB3-79A5-4760-ACDA-301E4CF737DB}">
      <dgm:prSet/>
      <dgm:spPr/>
      <dgm:t>
        <a:bodyPr/>
        <a:lstStyle/>
        <a:p>
          <a:endParaRPr lang="en-US"/>
        </a:p>
      </dgm:t>
    </dgm:pt>
    <dgm:pt modelId="{BC8070EB-8F14-455D-B4FB-24698C20589F}" type="sibTrans" cxnId="{FDF48CB3-79A5-4760-ACDA-301E4CF737DB}">
      <dgm:prSet/>
      <dgm:spPr/>
      <dgm:t>
        <a:bodyPr/>
        <a:lstStyle/>
        <a:p>
          <a:endParaRPr lang="en-US"/>
        </a:p>
      </dgm:t>
    </dgm:pt>
    <dgm:pt modelId="{D3F6F1AE-9AFC-4C45-B8C0-ADE047FABDB4}" type="pres">
      <dgm:prSet presAssocID="{0B874554-64A7-49D6-9E91-F8B9B693D7A4}" presName="theList" presStyleCnt="0">
        <dgm:presLayoutVars>
          <dgm:dir/>
          <dgm:animLvl val="lvl"/>
          <dgm:resizeHandles val="exact"/>
        </dgm:presLayoutVars>
      </dgm:prSet>
      <dgm:spPr/>
    </dgm:pt>
    <dgm:pt modelId="{5BF50B20-E756-42DB-8DB0-A8E714B7C6EF}" type="pres">
      <dgm:prSet presAssocID="{67768BCE-CDE9-4F99-9D59-346BC21B591F}" presName="compNode" presStyleCnt="0"/>
      <dgm:spPr/>
    </dgm:pt>
    <dgm:pt modelId="{225B8D25-C5B9-4045-81DF-B599347E7F94}" type="pres">
      <dgm:prSet presAssocID="{67768BCE-CDE9-4F99-9D59-346BC21B591F}" presName="aNode" presStyleLbl="bgShp" presStyleIdx="0" presStyleCnt="1"/>
      <dgm:spPr/>
    </dgm:pt>
    <dgm:pt modelId="{AFB7EF1E-CF02-4FFF-A881-485BBA94D154}" type="pres">
      <dgm:prSet presAssocID="{67768BCE-CDE9-4F99-9D59-346BC21B591F}" presName="textNode" presStyleLbl="bgShp" presStyleIdx="0" presStyleCnt="1"/>
      <dgm:spPr/>
    </dgm:pt>
    <dgm:pt modelId="{437A400E-5BD1-4FAF-BFCD-FBA908F1B4E3}" type="pres">
      <dgm:prSet presAssocID="{67768BCE-CDE9-4F99-9D59-346BC21B591F}" presName="compChildNode" presStyleCnt="0"/>
      <dgm:spPr/>
    </dgm:pt>
    <dgm:pt modelId="{DA22B29F-9F05-4090-A60C-7813F969B900}" type="pres">
      <dgm:prSet presAssocID="{67768BCE-CDE9-4F99-9D59-346BC21B591F}" presName="theInnerList" presStyleCnt="0"/>
      <dgm:spPr/>
    </dgm:pt>
    <dgm:pt modelId="{9E56B5F1-D678-4F43-8BE9-9D6D850D810F}" type="pres">
      <dgm:prSet presAssocID="{5DFEEEAA-ADAF-4C2D-9E54-00B4AA5A8D69}" presName="childNode" presStyleLbl="node1" presStyleIdx="0" presStyleCnt="1" custLinFactNeighborY="-3661">
        <dgm:presLayoutVars>
          <dgm:bulletEnabled val="1"/>
        </dgm:presLayoutVars>
      </dgm:prSet>
      <dgm:spPr/>
    </dgm:pt>
  </dgm:ptLst>
  <dgm:cxnLst>
    <dgm:cxn modelId="{FDF48CB3-79A5-4760-ACDA-301E4CF737DB}" srcId="{67768BCE-CDE9-4F99-9D59-346BC21B591F}" destId="{5DFEEEAA-ADAF-4C2D-9E54-00B4AA5A8D69}" srcOrd="0" destOrd="0" parTransId="{04C4F972-5198-44F0-904A-ED30136F817D}" sibTransId="{BC8070EB-8F14-455D-B4FB-24698C20589F}"/>
    <dgm:cxn modelId="{0F5065CF-F6E0-4C50-8FC4-B956D7DA517C}" type="presOf" srcId="{67768BCE-CDE9-4F99-9D59-346BC21B591F}" destId="{225B8D25-C5B9-4045-81DF-B599347E7F94}" srcOrd="0" destOrd="0" presId="urn:microsoft.com/office/officeart/2005/8/layout/lProcess2"/>
    <dgm:cxn modelId="{8847AAE0-84DD-4DB0-B729-BFC9ADEDDD47}" type="presOf" srcId="{5DFEEEAA-ADAF-4C2D-9E54-00B4AA5A8D69}" destId="{9E56B5F1-D678-4F43-8BE9-9D6D850D810F}" srcOrd="0" destOrd="0" presId="urn:microsoft.com/office/officeart/2005/8/layout/lProcess2"/>
    <dgm:cxn modelId="{1B366CED-A735-48E3-BAD6-FC7C589FE2C4}" srcId="{0B874554-64A7-49D6-9E91-F8B9B693D7A4}" destId="{67768BCE-CDE9-4F99-9D59-346BC21B591F}" srcOrd="0" destOrd="0" parTransId="{F782DE1F-D941-4AE1-94EA-B2C0D4E1A98B}" sibTransId="{83E98236-55A6-40FB-9918-543780A83CDA}"/>
    <dgm:cxn modelId="{AA535DF6-CA0E-44FF-8D7B-F526E5B0F2C5}" type="presOf" srcId="{0B874554-64A7-49D6-9E91-F8B9B693D7A4}" destId="{D3F6F1AE-9AFC-4C45-B8C0-ADE047FABDB4}" srcOrd="0" destOrd="0" presId="urn:microsoft.com/office/officeart/2005/8/layout/lProcess2"/>
    <dgm:cxn modelId="{7F426CFA-E817-48ED-A85D-020FE08F4E30}" type="presOf" srcId="{67768BCE-CDE9-4F99-9D59-346BC21B591F}" destId="{AFB7EF1E-CF02-4FFF-A881-485BBA94D154}" srcOrd="1" destOrd="0" presId="urn:microsoft.com/office/officeart/2005/8/layout/lProcess2"/>
    <dgm:cxn modelId="{5026675A-0A64-4C85-A988-06443571AD61}" type="presParOf" srcId="{D3F6F1AE-9AFC-4C45-B8C0-ADE047FABDB4}" destId="{5BF50B20-E756-42DB-8DB0-A8E714B7C6EF}" srcOrd="0" destOrd="0" presId="urn:microsoft.com/office/officeart/2005/8/layout/lProcess2"/>
    <dgm:cxn modelId="{F295F081-251E-4FDD-AA6D-D3AAE912B71D}" type="presParOf" srcId="{5BF50B20-E756-42DB-8DB0-A8E714B7C6EF}" destId="{225B8D25-C5B9-4045-81DF-B599347E7F94}" srcOrd="0" destOrd="0" presId="urn:microsoft.com/office/officeart/2005/8/layout/lProcess2"/>
    <dgm:cxn modelId="{B879871D-5C51-4B35-B3C6-CF282A16D62E}" type="presParOf" srcId="{5BF50B20-E756-42DB-8DB0-A8E714B7C6EF}" destId="{AFB7EF1E-CF02-4FFF-A881-485BBA94D154}" srcOrd="1" destOrd="0" presId="urn:microsoft.com/office/officeart/2005/8/layout/lProcess2"/>
    <dgm:cxn modelId="{982E5E7F-6EDA-4887-891A-27C0D3B5F224}" type="presParOf" srcId="{5BF50B20-E756-42DB-8DB0-A8E714B7C6EF}" destId="{437A400E-5BD1-4FAF-BFCD-FBA908F1B4E3}" srcOrd="2" destOrd="0" presId="urn:microsoft.com/office/officeart/2005/8/layout/lProcess2"/>
    <dgm:cxn modelId="{A719270D-1F4B-4A78-A264-DF43D4341644}" type="presParOf" srcId="{437A400E-5BD1-4FAF-BFCD-FBA908F1B4E3}" destId="{DA22B29F-9F05-4090-A60C-7813F969B900}" srcOrd="0" destOrd="0" presId="urn:microsoft.com/office/officeart/2005/8/layout/lProcess2"/>
    <dgm:cxn modelId="{34EC594A-F03F-4AA8-8379-01747B3A1285}" type="presParOf" srcId="{DA22B29F-9F05-4090-A60C-7813F969B900}" destId="{9E56B5F1-D678-4F43-8BE9-9D6D850D81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874554-64A7-49D6-9E91-F8B9B693D7A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68BCE-CDE9-4F99-9D59-346BC21B591F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Batch Layer</a:t>
          </a:r>
        </a:p>
      </dgm:t>
    </dgm:pt>
    <dgm:pt modelId="{F782DE1F-D941-4AE1-94EA-B2C0D4E1A98B}" type="parTrans" cxnId="{1B366CED-A735-48E3-BAD6-FC7C589FE2C4}">
      <dgm:prSet/>
      <dgm:spPr/>
      <dgm:t>
        <a:bodyPr/>
        <a:lstStyle/>
        <a:p>
          <a:endParaRPr lang="en-US"/>
        </a:p>
      </dgm:t>
    </dgm:pt>
    <dgm:pt modelId="{83E98236-55A6-40FB-9918-543780A83CDA}" type="sibTrans" cxnId="{1B366CED-A735-48E3-BAD6-FC7C589FE2C4}">
      <dgm:prSet/>
      <dgm:spPr/>
      <dgm:t>
        <a:bodyPr/>
        <a:lstStyle/>
        <a:p>
          <a:endParaRPr lang="en-US"/>
        </a:p>
      </dgm:t>
    </dgm:pt>
    <dgm:pt modelId="{5DFEEEAA-ADAF-4C2D-9E54-00B4AA5A8D69}">
      <dgm:prSet custT="1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dirty="0"/>
            <a:t>Master Data</a:t>
          </a:r>
        </a:p>
      </dgm:t>
    </dgm:pt>
    <dgm:pt modelId="{04C4F972-5198-44F0-904A-ED30136F817D}" type="parTrans" cxnId="{FDF48CB3-79A5-4760-ACDA-301E4CF737DB}">
      <dgm:prSet/>
      <dgm:spPr/>
      <dgm:t>
        <a:bodyPr/>
        <a:lstStyle/>
        <a:p>
          <a:endParaRPr lang="en-US"/>
        </a:p>
      </dgm:t>
    </dgm:pt>
    <dgm:pt modelId="{BC8070EB-8F14-455D-B4FB-24698C20589F}" type="sibTrans" cxnId="{FDF48CB3-79A5-4760-ACDA-301E4CF737DB}">
      <dgm:prSet/>
      <dgm:spPr/>
      <dgm:t>
        <a:bodyPr/>
        <a:lstStyle/>
        <a:p>
          <a:endParaRPr lang="en-US"/>
        </a:p>
      </dgm:t>
    </dgm:pt>
    <dgm:pt modelId="{D3F6F1AE-9AFC-4C45-B8C0-ADE047FABDB4}" type="pres">
      <dgm:prSet presAssocID="{0B874554-64A7-49D6-9E91-F8B9B693D7A4}" presName="theList" presStyleCnt="0">
        <dgm:presLayoutVars>
          <dgm:dir/>
          <dgm:animLvl val="lvl"/>
          <dgm:resizeHandles val="exact"/>
        </dgm:presLayoutVars>
      </dgm:prSet>
      <dgm:spPr/>
    </dgm:pt>
    <dgm:pt modelId="{5BF50B20-E756-42DB-8DB0-A8E714B7C6EF}" type="pres">
      <dgm:prSet presAssocID="{67768BCE-CDE9-4F99-9D59-346BC21B591F}" presName="compNode" presStyleCnt="0"/>
      <dgm:spPr/>
    </dgm:pt>
    <dgm:pt modelId="{225B8D25-C5B9-4045-81DF-B599347E7F94}" type="pres">
      <dgm:prSet presAssocID="{67768BCE-CDE9-4F99-9D59-346BC21B591F}" presName="aNode" presStyleLbl="bgShp" presStyleIdx="0" presStyleCnt="1" custLinFactNeighborY="340"/>
      <dgm:spPr/>
    </dgm:pt>
    <dgm:pt modelId="{AFB7EF1E-CF02-4FFF-A881-485BBA94D154}" type="pres">
      <dgm:prSet presAssocID="{67768BCE-CDE9-4F99-9D59-346BC21B591F}" presName="textNode" presStyleLbl="bgShp" presStyleIdx="0" presStyleCnt="1"/>
      <dgm:spPr/>
    </dgm:pt>
    <dgm:pt modelId="{437A400E-5BD1-4FAF-BFCD-FBA908F1B4E3}" type="pres">
      <dgm:prSet presAssocID="{67768BCE-CDE9-4F99-9D59-346BC21B591F}" presName="compChildNode" presStyleCnt="0"/>
      <dgm:spPr/>
    </dgm:pt>
    <dgm:pt modelId="{DA22B29F-9F05-4090-A60C-7813F969B900}" type="pres">
      <dgm:prSet presAssocID="{67768BCE-CDE9-4F99-9D59-346BC21B591F}" presName="theInnerList" presStyleCnt="0"/>
      <dgm:spPr/>
    </dgm:pt>
    <dgm:pt modelId="{9E56B5F1-D678-4F43-8BE9-9D6D850D810F}" type="pres">
      <dgm:prSet presAssocID="{5DFEEEAA-ADAF-4C2D-9E54-00B4AA5A8D69}" presName="childNode" presStyleLbl="node1" presStyleIdx="0" presStyleCnt="1" custLinFactNeighborY="-3661">
        <dgm:presLayoutVars>
          <dgm:bulletEnabled val="1"/>
        </dgm:presLayoutVars>
      </dgm:prSet>
      <dgm:spPr/>
    </dgm:pt>
  </dgm:ptLst>
  <dgm:cxnLst>
    <dgm:cxn modelId="{FDF48CB3-79A5-4760-ACDA-301E4CF737DB}" srcId="{67768BCE-CDE9-4F99-9D59-346BC21B591F}" destId="{5DFEEEAA-ADAF-4C2D-9E54-00B4AA5A8D69}" srcOrd="0" destOrd="0" parTransId="{04C4F972-5198-44F0-904A-ED30136F817D}" sibTransId="{BC8070EB-8F14-455D-B4FB-24698C20589F}"/>
    <dgm:cxn modelId="{0F5065CF-F6E0-4C50-8FC4-B956D7DA517C}" type="presOf" srcId="{67768BCE-CDE9-4F99-9D59-346BC21B591F}" destId="{225B8D25-C5B9-4045-81DF-B599347E7F94}" srcOrd="0" destOrd="0" presId="urn:microsoft.com/office/officeart/2005/8/layout/lProcess2"/>
    <dgm:cxn modelId="{8847AAE0-84DD-4DB0-B729-BFC9ADEDDD47}" type="presOf" srcId="{5DFEEEAA-ADAF-4C2D-9E54-00B4AA5A8D69}" destId="{9E56B5F1-D678-4F43-8BE9-9D6D850D810F}" srcOrd="0" destOrd="0" presId="urn:microsoft.com/office/officeart/2005/8/layout/lProcess2"/>
    <dgm:cxn modelId="{1B366CED-A735-48E3-BAD6-FC7C589FE2C4}" srcId="{0B874554-64A7-49D6-9E91-F8B9B693D7A4}" destId="{67768BCE-CDE9-4F99-9D59-346BC21B591F}" srcOrd="0" destOrd="0" parTransId="{F782DE1F-D941-4AE1-94EA-B2C0D4E1A98B}" sibTransId="{83E98236-55A6-40FB-9918-543780A83CDA}"/>
    <dgm:cxn modelId="{AA535DF6-CA0E-44FF-8D7B-F526E5B0F2C5}" type="presOf" srcId="{0B874554-64A7-49D6-9E91-F8B9B693D7A4}" destId="{D3F6F1AE-9AFC-4C45-B8C0-ADE047FABDB4}" srcOrd="0" destOrd="0" presId="urn:microsoft.com/office/officeart/2005/8/layout/lProcess2"/>
    <dgm:cxn modelId="{7F426CFA-E817-48ED-A85D-020FE08F4E30}" type="presOf" srcId="{67768BCE-CDE9-4F99-9D59-346BC21B591F}" destId="{AFB7EF1E-CF02-4FFF-A881-485BBA94D154}" srcOrd="1" destOrd="0" presId="urn:microsoft.com/office/officeart/2005/8/layout/lProcess2"/>
    <dgm:cxn modelId="{5026675A-0A64-4C85-A988-06443571AD61}" type="presParOf" srcId="{D3F6F1AE-9AFC-4C45-B8C0-ADE047FABDB4}" destId="{5BF50B20-E756-42DB-8DB0-A8E714B7C6EF}" srcOrd="0" destOrd="0" presId="urn:microsoft.com/office/officeart/2005/8/layout/lProcess2"/>
    <dgm:cxn modelId="{F295F081-251E-4FDD-AA6D-D3AAE912B71D}" type="presParOf" srcId="{5BF50B20-E756-42DB-8DB0-A8E714B7C6EF}" destId="{225B8D25-C5B9-4045-81DF-B599347E7F94}" srcOrd="0" destOrd="0" presId="urn:microsoft.com/office/officeart/2005/8/layout/lProcess2"/>
    <dgm:cxn modelId="{B879871D-5C51-4B35-B3C6-CF282A16D62E}" type="presParOf" srcId="{5BF50B20-E756-42DB-8DB0-A8E714B7C6EF}" destId="{AFB7EF1E-CF02-4FFF-A881-485BBA94D154}" srcOrd="1" destOrd="0" presId="urn:microsoft.com/office/officeart/2005/8/layout/lProcess2"/>
    <dgm:cxn modelId="{982E5E7F-6EDA-4887-891A-27C0D3B5F224}" type="presParOf" srcId="{5BF50B20-E756-42DB-8DB0-A8E714B7C6EF}" destId="{437A400E-5BD1-4FAF-BFCD-FBA908F1B4E3}" srcOrd="2" destOrd="0" presId="urn:microsoft.com/office/officeart/2005/8/layout/lProcess2"/>
    <dgm:cxn modelId="{A719270D-1F4B-4A78-A264-DF43D4341644}" type="presParOf" srcId="{437A400E-5BD1-4FAF-BFCD-FBA908F1B4E3}" destId="{DA22B29F-9F05-4090-A60C-7813F969B900}" srcOrd="0" destOrd="0" presId="urn:microsoft.com/office/officeart/2005/8/layout/lProcess2"/>
    <dgm:cxn modelId="{34EC594A-F03F-4AA8-8379-01747B3A1285}" type="presParOf" srcId="{DA22B29F-9F05-4090-A60C-7813F969B900}" destId="{9E56B5F1-D678-4F43-8BE9-9D6D850D81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874554-64A7-49D6-9E91-F8B9B693D7A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68BCE-CDE9-4F99-9D59-346BC21B591F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rgbClr val="F67132"/>
              </a:solidFill>
            </a:rPr>
            <a:t>Speed Layer</a:t>
          </a:r>
        </a:p>
      </dgm:t>
    </dgm:pt>
    <dgm:pt modelId="{F782DE1F-D941-4AE1-94EA-B2C0D4E1A98B}" type="parTrans" cxnId="{1B366CED-A735-48E3-BAD6-FC7C589FE2C4}">
      <dgm:prSet/>
      <dgm:spPr/>
      <dgm:t>
        <a:bodyPr/>
        <a:lstStyle/>
        <a:p>
          <a:endParaRPr lang="en-US"/>
        </a:p>
      </dgm:t>
    </dgm:pt>
    <dgm:pt modelId="{83E98236-55A6-40FB-9918-543780A83CDA}" type="sibTrans" cxnId="{1B366CED-A735-48E3-BAD6-FC7C589FE2C4}">
      <dgm:prSet/>
      <dgm:spPr/>
      <dgm:t>
        <a:bodyPr/>
        <a:lstStyle/>
        <a:p>
          <a:endParaRPr lang="en-US"/>
        </a:p>
      </dgm:t>
    </dgm:pt>
    <dgm:pt modelId="{5DFEEEAA-ADAF-4C2D-9E54-00B4AA5A8D69}">
      <dgm:prSet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2400" dirty="0"/>
            <a:t>Real-Time Views</a:t>
          </a:r>
        </a:p>
      </dgm:t>
    </dgm:pt>
    <dgm:pt modelId="{04C4F972-5198-44F0-904A-ED30136F817D}" type="parTrans" cxnId="{FDF48CB3-79A5-4760-ACDA-301E4CF737DB}">
      <dgm:prSet/>
      <dgm:spPr/>
      <dgm:t>
        <a:bodyPr/>
        <a:lstStyle/>
        <a:p>
          <a:endParaRPr lang="en-US"/>
        </a:p>
      </dgm:t>
    </dgm:pt>
    <dgm:pt modelId="{BC8070EB-8F14-455D-B4FB-24698C20589F}" type="sibTrans" cxnId="{FDF48CB3-79A5-4760-ACDA-301E4CF737DB}">
      <dgm:prSet/>
      <dgm:spPr/>
      <dgm:t>
        <a:bodyPr/>
        <a:lstStyle/>
        <a:p>
          <a:endParaRPr lang="en-US"/>
        </a:p>
      </dgm:t>
    </dgm:pt>
    <dgm:pt modelId="{D3F6F1AE-9AFC-4C45-B8C0-ADE047FABDB4}" type="pres">
      <dgm:prSet presAssocID="{0B874554-64A7-49D6-9E91-F8B9B693D7A4}" presName="theList" presStyleCnt="0">
        <dgm:presLayoutVars>
          <dgm:dir/>
          <dgm:animLvl val="lvl"/>
          <dgm:resizeHandles val="exact"/>
        </dgm:presLayoutVars>
      </dgm:prSet>
      <dgm:spPr/>
    </dgm:pt>
    <dgm:pt modelId="{5BF50B20-E756-42DB-8DB0-A8E714B7C6EF}" type="pres">
      <dgm:prSet presAssocID="{67768BCE-CDE9-4F99-9D59-346BC21B591F}" presName="compNode" presStyleCnt="0"/>
      <dgm:spPr/>
    </dgm:pt>
    <dgm:pt modelId="{225B8D25-C5B9-4045-81DF-B599347E7F94}" type="pres">
      <dgm:prSet presAssocID="{67768BCE-CDE9-4F99-9D59-346BC21B591F}" presName="aNode" presStyleLbl="bgShp" presStyleIdx="0" presStyleCnt="1" custLinFactNeighborX="-4561" custLinFactNeighborY="312"/>
      <dgm:spPr/>
    </dgm:pt>
    <dgm:pt modelId="{AFB7EF1E-CF02-4FFF-A881-485BBA94D154}" type="pres">
      <dgm:prSet presAssocID="{67768BCE-CDE9-4F99-9D59-346BC21B591F}" presName="textNode" presStyleLbl="bgShp" presStyleIdx="0" presStyleCnt="1"/>
      <dgm:spPr/>
    </dgm:pt>
    <dgm:pt modelId="{437A400E-5BD1-4FAF-BFCD-FBA908F1B4E3}" type="pres">
      <dgm:prSet presAssocID="{67768BCE-CDE9-4F99-9D59-346BC21B591F}" presName="compChildNode" presStyleCnt="0"/>
      <dgm:spPr/>
    </dgm:pt>
    <dgm:pt modelId="{DA22B29F-9F05-4090-A60C-7813F969B900}" type="pres">
      <dgm:prSet presAssocID="{67768BCE-CDE9-4F99-9D59-346BC21B591F}" presName="theInnerList" presStyleCnt="0"/>
      <dgm:spPr/>
    </dgm:pt>
    <dgm:pt modelId="{9E56B5F1-D678-4F43-8BE9-9D6D850D810F}" type="pres">
      <dgm:prSet presAssocID="{5DFEEEAA-ADAF-4C2D-9E54-00B4AA5A8D69}" presName="childNode" presStyleLbl="node1" presStyleIdx="0" presStyleCnt="1" custScaleY="94603" custLinFactNeighborY="-3661">
        <dgm:presLayoutVars>
          <dgm:bulletEnabled val="1"/>
        </dgm:presLayoutVars>
      </dgm:prSet>
      <dgm:spPr/>
    </dgm:pt>
  </dgm:ptLst>
  <dgm:cxnLst>
    <dgm:cxn modelId="{FDF48CB3-79A5-4760-ACDA-301E4CF737DB}" srcId="{67768BCE-CDE9-4F99-9D59-346BC21B591F}" destId="{5DFEEEAA-ADAF-4C2D-9E54-00B4AA5A8D69}" srcOrd="0" destOrd="0" parTransId="{04C4F972-5198-44F0-904A-ED30136F817D}" sibTransId="{BC8070EB-8F14-455D-B4FB-24698C20589F}"/>
    <dgm:cxn modelId="{0F5065CF-F6E0-4C50-8FC4-B956D7DA517C}" type="presOf" srcId="{67768BCE-CDE9-4F99-9D59-346BC21B591F}" destId="{225B8D25-C5B9-4045-81DF-B599347E7F94}" srcOrd="0" destOrd="0" presId="urn:microsoft.com/office/officeart/2005/8/layout/lProcess2"/>
    <dgm:cxn modelId="{8847AAE0-84DD-4DB0-B729-BFC9ADEDDD47}" type="presOf" srcId="{5DFEEEAA-ADAF-4C2D-9E54-00B4AA5A8D69}" destId="{9E56B5F1-D678-4F43-8BE9-9D6D850D810F}" srcOrd="0" destOrd="0" presId="urn:microsoft.com/office/officeart/2005/8/layout/lProcess2"/>
    <dgm:cxn modelId="{1B366CED-A735-48E3-BAD6-FC7C589FE2C4}" srcId="{0B874554-64A7-49D6-9E91-F8B9B693D7A4}" destId="{67768BCE-CDE9-4F99-9D59-346BC21B591F}" srcOrd="0" destOrd="0" parTransId="{F782DE1F-D941-4AE1-94EA-B2C0D4E1A98B}" sibTransId="{83E98236-55A6-40FB-9918-543780A83CDA}"/>
    <dgm:cxn modelId="{AA535DF6-CA0E-44FF-8D7B-F526E5B0F2C5}" type="presOf" srcId="{0B874554-64A7-49D6-9E91-F8B9B693D7A4}" destId="{D3F6F1AE-9AFC-4C45-B8C0-ADE047FABDB4}" srcOrd="0" destOrd="0" presId="urn:microsoft.com/office/officeart/2005/8/layout/lProcess2"/>
    <dgm:cxn modelId="{7F426CFA-E817-48ED-A85D-020FE08F4E30}" type="presOf" srcId="{67768BCE-CDE9-4F99-9D59-346BC21B591F}" destId="{AFB7EF1E-CF02-4FFF-A881-485BBA94D154}" srcOrd="1" destOrd="0" presId="urn:microsoft.com/office/officeart/2005/8/layout/lProcess2"/>
    <dgm:cxn modelId="{5026675A-0A64-4C85-A988-06443571AD61}" type="presParOf" srcId="{D3F6F1AE-9AFC-4C45-B8C0-ADE047FABDB4}" destId="{5BF50B20-E756-42DB-8DB0-A8E714B7C6EF}" srcOrd="0" destOrd="0" presId="urn:microsoft.com/office/officeart/2005/8/layout/lProcess2"/>
    <dgm:cxn modelId="{F295F081-251E-4FDD-AA6D-D3AAE912B71D}" type="presParOf" srcId="{5BF50B20-E756-42DB-8DB0-A8E714B7C6EF}" destId="{225B8D25-C5B9-4045-81DF-B599347E7F94}" srcOrd="0" destOrd="0" presId="urn:microsoft.com/office/officeart/2005/8/layout/lProcess2"/>
    <dgm:cxn modelId="{B879871D-5C51-4B35-B3C6-CF282A16D62E}" type="presParOf" srcId="{5BF50B20-E756-42DB-8DB0-A8E714B7C6EF}" destId="{AFB7EF1E-CF02-4FFF-A881-485BBA94D154}" srcOrd="1" destOrd="0" presId="urn:microsoft.com/office/officeart/2005/8/layout/lProcess2"/>
    <dgm:cxn modelId="{982E5E7F-6EDA-4887-891A-27C0D3B5F224}" type="presParOf" srcId="{5BF50B20-E756-42DB-8DB0-A8E714B7C6EF}" destId="{437A400E-5BD1-4FAF-BFCD-FBA908F1B4E3}" srcOrd="2" destOrd="0" presId="urn:microsoft.com/office/officeart/2005/8/layout/lProcess2"/>
    <dgm:cxn modelId="{A719270D-1F4B-4A78-A264-DF43D4341644}" type="presParOf" srcId="{437A400E-5BD1-4FAF-BFCD-FBA908F1B4E3}" destId="{DA22B29F-9F05-4090-A60C-7813F969B900}" srcOrd="0" destOrd="0" presId="urn:microsoft.com/office/officeart/2005/8/layout/lProcess2"/>
    <dgm:cxn modelId="{34EC594A-F03F-4AA8-8379-01747B3A1285}" type="presParOf" srcId="{DA22B29F-9F05-4090-A60C-7813F969B900}" destId="{9E56B5F1-D678-4F43-8BE9-9D6D850D81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A8B73-C71D-48E5-8067-D8B339510D94}">
      <dsp:nvSpPr>
        <dsp:cNvPr id="0" name=""/>
        <dsp:cNvSpPr/>
      </dsp:nvSpPr>
      <dsp:spPr>
        <a:xfrm>
          <a:off x="4715" y="202592"/>
          <a:ext cx="3046686" cy="35843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67E63-AF38-4917-A31F-7BB61F7956FF}">
      <dsp:nvSpPr>
        <dsp:cNvPr id="0" name=""/>
        <dsp:cNvSpPr/>
      </dsp:nvSpPr>
      <dsp:spPr>
        <a:xfrm>
          <a:off x="157049" y="345966"/>
          <a:ext cx="2742017" cy="2329819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331" r="733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14DE3-1141-4FFD-8A3F-EA41C80BF140}">
      <dsp:nvSpPr>
        <dsp:cNvPr id="0" name=""/>
        <dsp:cNvSpPr/>
      </dsp:nvSpPr>
      <dsp:spPr>
        <a:xfrm>
          <a:off x="157049" y="2675785"/>
          <a:ext cx="2742017" cy="96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Modern Data Warehousing</a:t>
          </a:r>
        </a:p>
      </dsp:txBody>
      <dsp:txXfrm>
        <a:off x="157049" y="2675785"/>
        <a:ext cx="2742017" cy="967771"/>
      </dsp:txXfrm>
    </dsp:sp>
    <dsp:sp modelId="{AC3459ED-CCDD-4A21-8FA1-C0A1C62084F1}">
      <dsp:nvSpPr>
        <dsp:cNvPr id="0" name=""/>
        <dsp:cNvSpPr/>
      </dsp:nvSpPr>
      <dsp:spPr>
        <a:xfrm>
          <a:off x="4053488" y="202592"/>
          <a:ext cx="3046686" cy="35843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F85CC-0E24-4AF7-B848-8BFAE2701AC4}">
      <dsp:nvSpPr>
        <dsp:cNvPr id="0" name=""/>
        <dsp:cNvSpPr/>
      </dsp:nvSpPr>
      <dsp:spPr>
        <a:xfrm>
          <a:off x="4205823" y="345966"/>
          <a:ext cx="2742017" cy="2329819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846" b="-884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46E8C-B0E6-4035-A4F1-CE98FBE07C03}">
      <dsp:nvSpPr>
        <dsp:cNvPr id="0" name=""/>
        <dsp:cNvSpPr/>
      </dsp:nvSpPr>
      <dsp:spPr>
        <a:xfrm>
          <a:off x="4205823" y="2675785"/>
          <a:ext cx="2742017" cy="96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Advanced Analytics</a:t>
          </a:r>
        </a:p>
      </dsp:txBody>
      <dsp:txXfrm>
        <a:off x="4205823" y="2675785"/>
        <a:ext cx="2742017" cy="967771"/>
      </dsp:txXfrm>
    </dsp:sp>
    <dsp:sp modelId="{083A7087-8080-4C14-BF48-BAE24487B794}">
      <dsp:nvSpPr>
        <dsp:cNvPr id="0" name=""/>
        <dsp:cNvSpPr/>
      </dsp:nvSpPr>
      <dsp:spPr>
        <a:xfrm>
          <a:off x="8102262" y="202592"/>
          <a:ext cx="3046686" cy="35843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B4F33-702B-453E-97C9-103F26DCFDF9}">
      <dsp:nvSpPr>
        <dsp:cNvPr id="0" name=""/>
        <dsp:cNvSpPr/>
      </dsp:nvSpPr>
      <dsp:spPr>
        <a:xfrm>
          <a:off x="8254596" y="345966"/>
          <a:ext cx="2742017" cy="23298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78204-7579-41E2-AC12-E2DCDC0BBD7D}">
      <dsp:nvSpPr>
        <dsp:cNvPr id="0" name=""/>
        <dsp:cNvSpPr/>
      </dsp:nvSpPr>
      <dsp:spPr>
        <a:xfrm>
          <a:off x="8254596" y="2675785"/>
          <a:ext cx="2742017" cy="96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Real-Time Analytics</a:t>
          </a:r>
        </a:p>
      </dsp:txBody>
      <dsp:txXfrm>
        <a:off x="8254596" y="2675785"/>
        <a:ext cx="2742017" cy="9677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8D25-C5B9-4045-81DF-B599347E7F94}">
      <dsp:nvSpPr>
        <dsp:cNvPr id="0" name=""/>
        <dsp:cNvSpPr/>
      </dsp:nvSpPr>
      <dsp:spPr>
        <a:xfrm>
          <a:off x="1650" y="0"/>
          <a:ext cx="3377402" cy="1476779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Long-Term Store</a:t>
          </a:r>
        </a:p>
      </dsp:txBody>
      <dsp:txXfrm>
        <a:off x="1650" y="0"/>
        <a:ext cx="3377402" cy="443033"/>
      </dsp:txXfrm>
    </dsp:sp>
    <dsp:sp modelId="{9E56B5F1-D678-4F43-8BE9-9D6D850D810F}">
      <dsp:nvSpPr>
        <dsp:cNvPr id="0" name=""/>
        <dsp:cNvSpPr/>
      </dsp:nvSpPr>
      <dsp:spPr>
        <a:xfrm>
          <a:off x="339390" y="443033"/>
          <a:ext cx="2701922" cy="95990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Master Data</a:t>
          </a:r>
        </a:p>
      </dsp:txBody>
      <dsp:txXfrm>
        <a:off x="367505" y="471148"/>
        <a:ext cx="2645692" cy="9036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8D25-C5B9-4045-81DF-B599347E7F94}">
      <dsp:nvSpPr>
        <dsp:cNvPr id="0" name=""/>
        <dsp:cNvSpPr/>
      </dsp:nvSpPr>
      <dsp:spPr>
        <a:xfrm>
          <a:off x="0" y="0"/>
          <a:ext cx="3377402" cy="147677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rgbClr val="F6713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67132"/>
              </a:solidFill>
            </a:rPr>
            <a:t>Speed Layer</a:t>
          </a:r>
        </a:p>
      </dsp:txBody>
      <dsp:txXfrm>
        <a:off x="0" y="0"/>
        <a:ext cx="3377402" cy="443033"/>
      </dsp:txXfrm>
    </dsp:sp>
    <dsp:sp modelId="{9E56B5F1-D678-4F43-8BE9-9D6D850D810F}">
      <dsp:nvSpPr>
        <dsp:cNvPr id="0" name=""/>
        <dsp:cNvSpPr/>
      </dsp:nvSpPr>
      <dsp:spPr>
        <a:xfrm>
          <a:off x="339390" y="443033"/>
          <a:ext cx="2701922" cy="959906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Real-Time Views</a:t>
          </a:r>
        </a:p>
      </dsp:txBody>
      <dsp:txXfrm>
        <a:off x="367505" y="471148"/>
        <a:ext cx="2645692" cy="9036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30AC5-74A6-41E9-9BA0-7C8103B18F09}">
      <dsp:nvSpPr>
        <dsp:cNvPr id="0" name=""/>
        <dsp:cNvSpPr/>
      </dsp:nvSpPr>
      <dsp:spPr>
        <a:xfrm>
          <a:off x="715113" y="0"/>
          <a:ext cx="8104615" cy="1198497"/>
        </a:xfrm>
        <a:prstGeom prst="rightArrow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B4455-E9D0-4F5E-875E-F64293B130BE}">
      <dsp:nvSpPr>
        <dsp:cNvPr id="0" name=""/>
        <dsp:cNvSpPr/>
      </dsp:nvSpPr>
      <dsp:spPr>
        <a:xfrm>
          <a:off x="244190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or Process</a:t>
          </a:r>
        </a:p>
      </dsp:txBody>
      <dsp:txXfrm>
        <a:off x="267592" y="382951"/>
        <a:ext cx="2813648" cy="432594"/>
      </dsp:txXfrm>
    </dsp:sp>
    <dsp:sp modelId="{7A0F0E45-3448-4B53-9A9F-FEB7B772E07D}">
      <dsp:nvSpPr>
        <dsp:cNvPr id="0" name=""/>
        <dsp:cNvSpPr/>
      </dsp:nvSpPr>
      <dsp:spPr>
        <a:xfrm>
          <a:off x="3337194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Writes Data</a:t>
          </a:r>
          <a:endParaRPr lang="en-US" sz="2000" i="1" kern="1200" dirty="0"/>
        </a:p>
      </dsp:txBody>
      <dsp:txXfrm>
        <a:off x="3360596" y="382951"/>
        <a:ext cx="2813648" cy="432594"/>
      </dsp:txXfrm>
    </dsp:sp>
    <dsp:sp modelId="{B4CCDC40-8902-4CCC-A40A-2C2B35C0553E}">
      <dsp:nvSpPr>
        <dsp:cNvPr id="0" name=""/>
        <dsp:cNvSpPr/>
      </dsp:nvSpPr>
      <dsp:spPr>
        <a:xfrm>
          <a:off x="6430198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To</a:t>
          </a:r>
          <a:r>
            <a:rPr lang="en-US" sz="2000" kern="1200" dirty="0"/>
            <a:t> Storage</a:t>
          </a:r>
        </a:p>
      </dsp:txBody>
      <dsp:txXfrm>
        <a:off x="6453600" y="382951"/>
        <a:ext cx="2813648" cy="43259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21FC7-C216-4FD4-8334-4E327BE2E487}">
      <dsp:nvSpPr>
        <dsp:cNvPr id="0" name=""/>
        <dsp:cNvSpPr/>
      </dsp:nvSpPr>
      <dsp:spPr>
        <a:xfrm rot="10800000">
          <a:off x="715113" y="0"/>
          <a:ext cx="8104615" cy="1198497"/>
        </a:xfrm>
        <a:prstGeom prst="rightArrow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E3E5C-EA12-486C-B9E9-065E73AFA54D}">
      <dsp:nvSpPr>
        <dsp:cNvPr id="0" name=""/>
        <dsp:cNvSpPr/>
      </dsp:nvSpPr>
      <dsp:spPr>
        <a:xfrm>
          <a:off x="244190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or Process</a:t>
          </a:r>
        </a:p>
      </dsp:txBody>
      <dsp:txXfrm>
        <a:off x="267592" y="382951"/>
        <a:ext cx="2813648" cy="432594"/>
      </dsp:txXfrm>
    </dsp:sp>
    <dsp:sp modelId="{55CDCDE0-EFD5-412D-AEC3-157154C13BD9}">
      <dsp:nvSpPr>
        <dsp:cNvPr id="0" name=""/>
        <dsp:cNvSpPr/>
      </dsp:nvSpPr>
      <dsp:spPr>
        <a:xfrm>
          <a:off x="3337194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Reads Data </a:t>
          </a:r>
          <a:r>
            <a:rPr lang="en-US" sz="2000" i="1" kern="1200" dirty="0"/>
            <a:t>into </a:t>
          </a:r>
          <a:r>
            <a:rPr lang="en-US" sz="2000" i="0" kern="1200" dirty="0"/>
            <a:t>Schema</a:t>
          </a:r>
        </a:p>
      </dsp:txBody>
      <dsp:txXfrm>
        <a:off x="3360596" y="382951"/>
        <a:ext cx="2813648" cy="432594"/>
      </dsp:txXfrm>
    </dsp:sp>
    <dsp:sp modelId="{AC6E5451-7586-48CE-9FB3-3C5718A55929}">
      <dsp:nvSpPr>
        <dsp:cNvPr id="0" name=""/>
        <dsp:cNvSpPr/>
      </dsp:nvSpPr>
      <dsp:spPr>
        <a:xfrm>
          <a:off x="6430198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From</a:t>
          </a:r>
          <a:r>
            <a:rPr lang="en-US" sz="2000" kern="1200" dirty="0"/>
            <a:t> Storage</a:t>
          </a:r>
        </a:p>
      </dsp:txBody>
      <dsp:txXfrm>
        <a:off x="6453600" y="382951"/>
        <a:ext cx="2813648" cy="4325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30AC5-74A6-41E9-9BA0-7C8103B18F09}">
      <dsp:nvSpPr>
        <dsp:cNvPr id="0" name=""/>
        <dsp:cNvSpPr/>
      </dsp:nvSpPr>
      <dsp:spPr>
        <a:xfrm>
          <a:off x="715113" y="0"/>
          <a:ext cx="8104615" cy="1198497"/>
        </a:xfrm>
        <a:prstGeom prst="rightArrow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B4455-E9D0-4F5E-875E-F64293B130BE}">
      <dsp:nvSpPr>
        <dsp:cNvPr id="0" name=""/>
        <dsp:cNvSpPr/>
      </dsp:nvSpPr>
      <dsp:spPr>
        <a:xfrm>
          <a:off x="244190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or Process</a:t>
          </a:r>
        </a:p>
      </dsp:txBody>
      <dsp:txXfrm>
        <a:off x="267592" y="382951"/>
        <a:ext cx="2813648" cy="432594"/>
      </dsp:txXfrm>
    </dsp:sp>
    <dsp:sp modelId="{7A0F0E45-3448-4B53-9A9F-FEB7B772E07D}">
      <dsp:nvSpPr>
        <dsp:cNvPr id="0" name=""/>
        <dsp:cNvSpPr/>
      </dsp:nvSpPr>
      <dsp:spPr>
        <a:xfrm>
          <a:off x="3337194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Writes Data </a:t>
          </a:r>
          <a:r>
            <a:rPr lang="en-US" sz="2000" i="1" kern="1200" dirty="0"/>
            <a:t>to</a:t>
          </a:r>
        </a:p>
      </dsp:txBody>
      <dsp:txXfrm>
        <a:off x="3360596" y="382951"/>
        <a:ext cx="2813648" cy="432594"/>
      </dsp:txXfrm>
    </dsp:sp>
    <dsp:sp modelId="{B4CCDC40-8902-4CCC-A40A-2C2B35C0553E}">
      <dsp:nvSpPr>
        <dsp:cNvPr id="0" name=""/>
        <dsp:cNvSpPr/>
      </dsp:nvSpPr>
      <dsp:spPr>
        <a:xfrm>
          <a:off x="6430198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Schema</a:t>
          </a:r>
        </a:p>
      </dsp:txBody>
      <dsp:txXfrm>
        <a:off x="6453600" y="382951"/>
        <a:ext cx="2813648" cy="4325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21FC7-C216-4FD4-8334-4E327BE2E487}">
      <dsp:nvSpPr>
        <dsp:cNvPr id="0" name=""/>
        <dsp:cNvSpPr/>
      </dsp:nvSpPr>
      <dsp:spPr>
        <a:xfrm rot="10800000">
          <a:off x="715113" y="0"/>
          <a:ext cx="8104615" cy="1198497"/>
        </a:xfrm>
        <a:prstGeom prst="rightArrow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E3E5C-EA12-486C-B9E9-065E73AFA54D}">
      <dsp:nvSpPr>
        <dsp:cNvPr id="0" name=""/>
        <dsp:cNvSpPr/>
      </dsp:nvSpPr>
      <dsp:spPr>
        <a:xfrm>
          <a:off x="244190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or Process</a:t>
          </a:r>
        </a:p>
      </dsp:txBody>
      <dsp:txXfrm>
        <a:off x="267592" y="382951"/>
        <a:ext cx="2813648" cy="432594"/>
      </dsp:txXfrm>
    </dsp:sp>
    <dsp:sp modelId="{55CDCDE0-EFD5-412D-AEC3-157154C13BD9}">
      <dsp:nvSpPr>
        <dsp:cNvPr id="0" name=""/>
        <dsp:cNvSpPr/>
      </dsp:nvSpPr>
      <dsp:spPr>
        <a:xfrm>
          <a:off x="3337194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Reads Data </a:t>
          </a:r>
          <a:r>
            <a:rPr lang="en-US" sz="2000" i="1" kern="1200" dirty="0"/>
            <a:t>from</a:t>
          </a:r>
        </a:p>
      </dsp:txBody>
      <dsp:txXfrm>
        <a:off x="3360596" y="382951"/>
        <a:ext cx="2813648" cy="432594"/>
      </dsp:txXfrm>
    </dsp:sp>
    <dsp:sp modelId="{AC6E5451-7586-48CE-9FB3-3C5718A55929}">
      <dsp:nvSpPr>
        <dsp:cNvPr id="0" name=""/>
        <dsp:cNvSpPr/>
      </dsp:nvSpPr>
      <dsp:spPr>
        <a:xfrm>
          <a:off x="6430198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Schema</a:t>
          </a:r>
        </a:p>
      </dsp:txBody>
      <dsp:txXfrm>
        <a:off x="6453600" y="382951"/>
        <a:ext cx="2813648" cy="4325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133F-8194-4F1B-AFCC-2BD19BE17EEB}">
      <dsp:nvSpPr>
        <dsp:cNvPr id="0" name=""/>
        <dsp:cNvSpPr/>
      </dsp:nvSpPr>
      <dsp:spPr>
        <a:xfrm>
          <a:off x="5079" y="152135"/>
          <a:ext cx="1574672" cy="9448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Orchestration </a:t>
          </a:r>
          <a:br>
            <a:rPr lang="en-US" sz="1600" b="1" kern="1200" dirty="0"/>
          </a:br>
          <a:r>
            <a:rPr lang="en-US" sz="1600" b="1" kern="1200" dirty="0"/>
            <a:t>&amp; Monitoring</a:t>
          </a:r>
          <a:endParaRPr lang="en-US" sz="1600" kern="1200" dirty="0"/>
        </a:p>
      </dsp:txBody>
      <dsp:txXfrm>
        <a:off x="32751" y="179807"/>
        <a:ext cx="1519328" cy="889459"/>
      </dsp:txXfrm>
    </dsp:sp>
    <dsp:sp modelId="{00469BA9-ED5C-472D-A7BE-D3E7BED2C937}">
      <dsp:nvSpPr>
        <dsp:cNvPr id="0" name=""/>
        <dsp:cNvSpPr/>
      </dsp:nvSpPr>
      <dsp:spPr>
        <a:xfrm>
          <a:off x="1737219" y="429278"/>
          <a:ext cx="333830" cy="390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737219" y="507382"/>
        <a:ext cx="233681" cy="234310"/>
      </dsp:txXfrm>
    </dsp:sp>
    <dsp:sp modelId="{451B49ED-AFCF-4087-8C75-50693C75DD45}">
      <dsp:nvSpPr>
        <dsp:cNvPr id="0" name=""/>
        <dsp:cNvSpPr/>
      </dsp:nvSpPr>
      <dsp:spPr>
        <a:xfrm>
          <a:off x="2209620" y="152135"/>
          <a:ext cx="1574672" cy="9448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Unstructured Data Storage</a:t>
          </a:r>
          <a:endParaRPr lang="en-US" sz="1600" kern="1200" dirty="0"/>
        </a:p>
      </dsp:txBody>
      <dsp:txXfrm>
        <a:off x="2237292" y="179807"/>
        <a:ext cx="1519328" cy="889459"/>
      </dsp:txXfrm>
    </dsp:sp>
    <dsp:sp modelId="{7A9A5530-1BB7-4CD4-8B9F-E248DFDDD12A}">
      <dsp:nvSpPr>
        <dsp:cNvPr id="0" name=""/>
        <dsp:cNvSpPr/>
      </dsp:nvSpPr>
      <dsp:spPr>
        <a:xfrm>
          <a:off x="3941760" y="429278"/>
          <a:ext cx="333830" cy="390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41760" y="507382"/>
        <a:ext cx="233681" cy="234310"/>
      </dsp:txXfrm>
    </dsp:sp>
    <dsp:sp modelId="{F9AD5090-FB77-4A4D-9FF2-6A56B1151B99}">
      <dsp:nvSpPr>
        <dsp:cNvPr id="0" name=""/>
        <dsp:cNvSpPr/>
      </dsp:nvSpPr>
      <dsp:spPr>
        <a:xfrm>
          <a:off x="4414162" y="152135"/>
          <a:ext cx="1574672" cy="9448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Cleansing, Transformation &amp; Streaming</a:t>
          </a:r>
          <a:endParaRPr lang="en-US" sz="1600" kern="1200"/>
        </a:p>
      </dsp:txBody>
      <dsp:txXfrm>
        <a:off x="4441834" y="179807"/>
        <a:ext cx="1519328" cy="889459"/>
      </dsp:txXfrm>
    </dsp:sp>
    <dsp:sp modelId="{2F96155F-538D-4D96-884A-14C5924D841E}">
      <dsp:nvSpPr>
        <dsp:cNvPr id="0" name=""/>
        <dsp:cNvSpPr/>
      </dsp:nvSpPr>
      <dsp:spPr>
        <a:xfrm>
          <a:off x="6146301" y="429278"/>
          <a:ext cx="333830" cy="390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146301" y="507382"/>
        <a:ext cx="233681" cy="234310"/>
      </dsp:txXfrm>
    </dsp:sp>
    <dsp:sp modelId="{620689D1-56E2-4A15-A66B-1F7206F4E45B}">
      <dsp:nvSpPr>
        <dsp:cNvPr id="0" name=""/>
        <dsp:cNvSpPr/>
      </dsp:nvSpPr>
      <dsp:spPr>
        <a:xfrm>
          <a:off x="6618703" y="152135"/>
          <a:ext cx="1574672" cy="9448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Modeling, Serving &amp; Storing</a:t>
          </a:r>
          <a:endParaRPr lang="en-US" sz="1600" kern="1200" dirty="0"/>
        </a:p>
      </dsp:txBody>
      <dsp:txXfrm>
        <a:off x="6646375" y="179807"/>
        <a:ext cx="1519328" cy="889459"/>
      </dsp:txXfrm>
    </dsp:sp>
    <dsp:sp modelId="{7DFEE4F9-0277-482D-8FA5-987A0CECC3DB}">
      <dsp:nvSpPr>
        <dsp:cNvPr id="0" name=""/>
        <dsp:cNvSpPr/>
      </dsp:nvSpPr>
      <dsp:spPr>
        <a:xfrm>
          <a:off x="8350843" y="429278"/>
          <a:ext cx="333830" cy="390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350843" y="507382"/>
        <a:ext cx="233681" cy="234310"/>
      </dsp:txXfrm>
    </dsp:sp>
    <dsp:sp modelId="{360BECA9-9DCE-41D3-9D8E-8C32E90EFEDB}">
      <dsp:nvSpPr>
        <dsp:cNvPr id="0" name=""/>
        <dsp:cNvSpPr/>
      </dsp:nvSpPr>
      <dsp:spPr>
        <a:xfrm>
          <a:off x="8823245" y="152135"/>
          <a:ext cx="1574672" cy="9448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Reporting, BI, Predictive Analytics &amp; AI</a:t>
          </a:r>
          <a:endParaRPr lang="en-US" sz="1600" kern="1200"/>
        </a:p>
      </dsp:txBody>
      <dsp:txXfrm>
        <a:off x="8850917" y="179807"/>
        <a:ext cx="1519328" cy="889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017EE-B847-46BB-9639-07F2417E1BE2}">
      <dsp:nvSpPr>
        <dsp:cNvPr id="0" name=""/>
        <dsp:cNvSpPr/>
      </dsp:nvSpPr>
      <dsp:spPr>
        <a:xfrm rot="16200000">
          <a:off x="171" y="320"/>
          <a:ext cx="4366611" cy="4366611"/>
        </a:xfrm>
        <a:prstGeom prst="downArrow">
          <a:avLst>
            <a:gd name="adj1" fmla="val 50000"/>
            <a:gd name="adj2" fmla="val 35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Data Lake</a:t>
          </a:r>
        </a:p>
      </dsp:txBody>
      <dsp:txXfrm rot="5400000">
        <a:off x="172" y="1091972"/>
        <a:ext cx="3602454" cy="2183305"/>
      </dsp:txXfrm>
    </dsp:sp>
    <dsp:sp modelId="{9ACFE7A1-07C8-4677-AF50-B58E619C3B7E}">
      <dsp:nvSpPr>
        <dsp:cNvPr id="0" name=""/>
        <dsp:cNvSpPr/>
      </dsp:nvSpPr>
      <dsp:spPr>
        <a:xfrm rot="5400000">
          <a:off x="6811742" y="320"/>
          <a:ext cx="4366611" cy="4366611"/>
        </a:xfrm>
        <a:prstGeom prst="downArrow">
          <a:avLst>
            <a:gd name="adj1" fmla="val 50000"/>
            <a:gd name="adj2" fmla="val 35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Data Warehouse</a:t>
          </a:r>
        </a:p>
      </dsp:txBody>
      <dsp:txXfrm rot="-5400000">
        <a:off x="7575900" y="1091973"/>
        <a:ext cx="3602454" cy="2183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8CF7-3E12-4373-AD8F-C786B70E4615}">
      <dsp:nvSpPr>
        <dsp:cNvPr id="0" name=""/>
        <dsp:cNvSpPr/>
      </dsp:nvSpPr>
      <dsp:spPr>
        <a:xfrm>
          <a:off x="3281" y="45480"/>
          <a:ext cx="3199918" cy="795191"/>
        </a:xfrm>
        <a:prstGeom prst="rect">
          <a:avLst/>
        </a:prstGeom>
        <a:solidFill>
          <a:srgbClr val="24323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Make Data Engineers More Effective</a:t>
          </a:r>
        </a:p>
      </dsp:txBody>
      <dsp:txXfrm>
        <a:off x="3281" y="45480"/>
        <a:ext cx="3199918" cy="795191"/>
      </dsp:txXfrm>
    </dsp:sp>
    <dsp:sp modelId="{617096A8-1235-4CC2-B467-DC2F2C4E6AE8}">
      <dsp:nvSpPr>
        <dsp:cNvPr id="0" name=""/>
        <dsp:cNvSpPr/>
      </dsp:nvSpPr>
      <dsp:spPr>
        <a:xfrm>
          <a:off x="3281" y="840672"/>
          <a:ext cx="3199918" cy="3566784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Single, open, consistent way to do ETL and streaming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BYO IDEs and tools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Reliable APIs, CLIs, and other interfaces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DevOps Integration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Comprehensive library management</a:t>
          </a:r>
        </a:p>
      </dsp:txBody>
      <dsp:txXfrm>
        <a:off x="3281" y="840672"/>
        <a:ext cx="3199918" cy="3566784"/>
      </dsp:txXfrm>
    </dsp:sp>
    <dsp:sp modelId="{395F95FF-D046-4CCA-B84D-FB62E7F45D3F}">
      <dsp:nvSpPr>
        <dsp:cNvPr id="0" name=""/>
        <dsp:cNvSpPr/>
      </dsp:nvSpPr>
      <dsp:spPr>
        <a:xfrm>
          <a:off x="3651189" y="45480"/>
          <a:ext cx="3199918" cy="795191"/>
        </a:xfrm>
        <a:prstGeom prst="rect">
          <a:avLst/>
        </a:prstGeom>
        <a:solidFill>
          <a:srgbClr val="24323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Make Data Scientists More Effective</a:t>
          </a:r>
        </a:p>
      </dsp:txBody>
      <dsp:txXfrm>
        <a:off x="3651189" y="45480"/>
        <a:ext cx="3199918" cy="795191"/>
      </dsp:txXfrm>
    </dsp:sp>
    <dsp:sp modelId="{21C48B30-B820-450B-B355-436BA2E1BFDC}">
      <dsp:nvSpPr>
        <dsp:cNvPr id="0" name=""/>
        <dsp:cNvSpPr/>
      </dsp:nvSpPr>
      <dsp:spPr>
        <a:xfrm>
          <a:off x="3651189" y="840672"/>
          <a:ext cx="3199918" cy="3566784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Collaborative Data Science Workspace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ML Runtime with pre-installed, optimized libraries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Open, Consistent tracking and deployment with MLFlow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HyperOpt, AutoML</a:t>
          </a:r>
        </a:p>
      </dsp:txBody>
      <dsp:txXfrm>
        <a:off x="3651189" y="840672"/>
        <a:ext cx="3199918" cy="3566784"/>
      </dsp:txXfrm>
    </dsp:sp>
    <dsp:sp modelId="{4174D293-D677-4422-A5A9-918025CAEDDB}">
      <dsp:nvSpPr>
        <dsp:cNvPr id="0" name=""/>
        <dsp:cNvSpPr/>
      </dsp:nvSpPr>
      <dsp:spPr>
        <a:xfrm>
          <a:off x="7299096" y="45480"/>
          <a:ext cx="3199918" cy="795191"/>
        </a:xfrm>
        <a:prstGeom prst="rect">
          <a:avLst/>
        </a:prstGeom>
        <a:solidFill>
          <a:srgbClr val="24323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Make Compute More Effective</a:t>
          </a:r>
        </a:p>
      </dsp:txBody>
      <dsp:txXfrm>
        <a:off x="7299096" y="45480"/>
        <a:ext cx="3199918" cy="795191"/>
      </dsp:txXfrm>
    </dsp:sp>
    <dsp:sp modelId="{FE1A8DE9-8D71-4462-9AE4-616C69375757}">
      <dsp:nvSpPr>
        <dsp:cNvPr id="0" name=""/>
        <dsp:cNvSpPr/>
      </dsp:nvSpPr>
      <dsp:spPr>
        <a:xfrm>
          <a:off x="7299096" y="840672"/>
          <a:ext cx="3199918" cy="3566784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30%-500% faster than OSS Spark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Always the latest, greatest Spark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Query-load-based autoscaling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Ephemeral jobs clusters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Unparalleled Expertise</a:t>
          </a:r>
        </a:p>
      </dsp:txBody>
      <dsp:txXfrm>
        <a:off x="7299096" y="840672"/>
        <a:ext cx="3199918" cy="35667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E2505-34D2-46CD-9DAF-2A94FB06261C}">
      <dsp:nvSpPr>
        <dsp:cNvPr id="0" name=""/>
        <dsp:cNvSpPr/>
      </dsp:nvSpPr>
      <dsp:spPr>
        <a:xfrm>
          <a:off x="1383" y="0"/>
          <a:ext cx="2266654" cy="601329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 ms</a:t>
          </a:r>
        </a:p>
      </dsp:txBody>
      <dsp:txXfrm>
        <a:off x="1383" y="0"/>
        <a:ext cx="2116322" cy="601329"/>
      </dsp:txXfrm>
    </dsp:sp>
    <dsp:sp modelId="{8C837617-B92A-449E-9107-24CA2FE394CA}">
      <dsp:nvSpPr>
        <dsp:cNvPr id="0" name=""/>
        <dsp:cNvSpPr/>
      </dsp:nvSpPr>
      <dsp:spPr>
        <a:xfrm>
          <a:off x="1814707" y="0"/>
          <a:ext cx="2266654" cy="601329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100 ms</a:t>
          </a:r>
        </a:p>
      </dsp:txBody>
      <dsp:txXfrm>
        <a:off x="2115372" y="0"/>
        <a:ext cx="1665325" cy="601329"/>
      </dsp:txXfrm>
    </dsp:sp>
    <dsp:sp modelId="{D59EDA4D-9005-4C32-A301-D75700730B66}">
      <dsp:nvSpPr>
        <dsp:cNvPr id="0" name=""/>
        <dsp:cNvSpPr/>
      </dsp:nvSpPr>
      <dsp:spPr>
        <a:xfrm>
          <a:off x="3628030" y="0"/>
          <a:ext cx="2266654" cy="601329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sec</a:t>
          </a:r>
        </a:p>
      </dsp:txBody>
      <dsp:txXfrm>
        <a:off x="3928695" y="0"/>
        <a:ext cx="1665325" cy="601329"/>
      </dsp:txXfrm>
    </dsp:sp>
    <dsp:sp modelId="{A2CDD88B-31D4-4299-A223-219A6C36F761}">
      <dsp:nvSpPr>
        <dsp:cNvPr id="0" name=""/>
        <dsp:cNvSpPr/>
      </dsp:nvSpPr>
      <dsp:spPr>
        <a:xfrm>
          <a:off x="5441354" y="0"/>
          <a:ext cx="2266654" cy="601329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min</a:t>
          </a:r>
        </a:p>
      </dsp:txBody>
      <dsp:txXfrm>
        <a:off x="5742019" y="0"/>
        <a:ext cx="1665325" cy="601329"/>
      </dsp:txXfrm>
    </dsp:sp>
    <dsp:sp modelId="{51E2D225-3610-44BC-888C-4AF512C3ADFF}">
      <dsp:nvSpPr>
        <dsp:cNvPr id="0" name=""/>
        <dsp:cNvSpPr/>
      </dsp:nvSpPr>
      <dsp:spPr>
        <a:xfrm>
          <a:off x="7254677" y="0"/>
          <a:ext cx="2266654" cy="601329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hour</a:t>
          </a:r>
        </a:p>
      </dsp:txBody>
      <dsp:txXfrm>
        <a:off x="7555342" y="0"/>
        <a:ext cx="1665325" cy="601329"/>
      </dsp:txXfrm>
    </dsp:sp>
    <dsp:sp modelId="{F0C0FA0C-0DA0-4E06-9221-F911FB6EB14C}">
      <dsp:nvSpPr>
        <dsp:cNvPr id="0" name=""/>
        <dsp:cNvSpPr/>
      </dsp:nvSpPr>
      <dsp:spPr>
        <a:xfrm>
          <a:off x="9068000" y="0"/>
          <a:ext cx="2266654" cy="601329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day</a:t>
          </a:r>
          <a:endParaRPr lang="en-US" sz="2800" kern="1200" dirty="0"/>
        </a:p>
      </dsp:txBody>
      <dsp:txXfrm>
        <a:off x="9368665" y="0"/>
        <a:ext cx="1665325" cy="601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9D748-3E0D-41D2-9BA9-9D2D309654D7}">
      <dsp:nvSpPr>
        <dsp:cNvPr id="0" name=""/>
        <dsp:cNvSpPr/>
      </dsp:nvSpPr>
      <dsp:spPr>
        <a:xfrm>
          <a:off x="5450" y="304842"/>
          <a:ext cx="3350422" cy="691824"/>
        </a:xfrm>
        <a:prstGeom prst="rect">
          <a:avLst/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Low-Latency Real-Time</a:t>
          </a:r>
        </a:p>
      </dsp:txBody>
      <dsp:txXfrm>
        <a:off x="5450" y="304842"/>
        <a:ext cx="3350422" cy="691824"/>
      </dsp:txXfrm>
    </dsp:sp>
    <dsp:sp modelId="{123BDFA4-4AD8-4821-9266-A6DDA6DAFD36}">
      <dsp:nvSpPr>
        <dsp:cNvPr id="0" name=""/>
        <dsp:cNvSpPr/>
      </dsp:nvSpPr>
      <dsp:spPr>
        <a:xfrm>
          <a:off x="5450" y="1029648"/>
          <a:ext cx="3350422" cy="1389582"/>
        </a:xfrm>
        <a:prstGeom prst="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Spark-less, highly-available prediction server</a:t>
          </a:r>
        </a:p>
      </dsp:txBody>
      <dsp:txXfrm>
        <a:off x="5450" y="1029648"/>
        <a:ext cx="3350422" cy="1389582"/>
      </dsp:txXfrm>
    </dsp:sp>
    <dsp:sp modelId="{AA8118DD-FC29-4A0E-B07A-303223742EB4}">
      <dsp:nvSpPr>
        <dsp:cNvPr id="0" name=""/>
        <dsp:cNvSpPr/>
      </dsp:nvSpPr>
      <dsp:spPr>
        <a:xfrm>
          <a:off x="3645694" y="308854"/>
          <a:ext cx="2070155" cy="685800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Real-Time</a:t>
          </a:r>
        </a:p>
      </dsp:txBody>
      <dsp:txXfrm>
        <a:off x="3645694" y="308854"/>
        <a:ext cx="2070155" cy="685800"/>
      </dsp:txXfrm>
    </dsp:sp>
    <dsp:sp modelId="{CEE8B4D6-170C-4B85-9706-FBEF5AC2EDCF}">
      <dsp:nvSpPr>
        <dsp:cNvPr id="0" name=""/>
        <dsp:cNvSpPr/>
      </dsp:nvSpPr>
      <dsp:spPr>
        <a:xfrm>
          <a:off x="3645694" y="1030312"/>
          <a:ext cx="2070155" cy="139261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Prediction server with Spark</a:t>
          </a:r>
        </a:p>
      </dsp:txBody>
      <dsp:txXfrm>
        <a:off x="3645694" y="1030312"/>
        <a:ext cx="2070155" cy="1392617"/>
      </dsp:txXfrm>
    </dsp:sp>
    <dsp:sp modelId="{9E192BED-1F00-4EB1-9FEE-A7D306BE4ADD}">
      <dsp:nvSpPr>
        <dsp:cNvPr id="0" name=""/>
        <dsp:cNvSpPr/>
      </dsp:nvSpPr>
      <dsp:spPr>
        <a:xfrm>
          <a:off x="6005671" y="300301"/>
          <a:ext cx="2070155" cy="68580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Micro-Batch</a:t>
          </a:r>
        </a:p>
      </dsp:txBody>
      <dsp:txXfrm>
        <a:off x="6005671" y="300301"/>
        <a:ext cx="2070155" cy="685800"/>
      </dsp:txXfrm>
    </dsp:sp>
    <dsp:sp modelId="{57193C32-E2B9-4EBB-A33E-AC9BBC14C5AB}">
      <dsp:nvSpPr>
        <dsp:cNvPr id="0" name=""/>
        <dsp:cNvSpPr/>
      </dsp:nvSpPr>
      <dsp:spPr>
        <a:xfrm>
          <a:off x="6005671" y="987305"/>
          <a:ext cx="2070155" cy="1430101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Structured Streaming</a:t>
          </a:r>
        </a:p>
      </dsp:txBody>
      <dsp:txXfrm>
        <a:off x="6005671" y="987305"/>
        <a:ext cx="2070155" cy="1430101"/>
      </dsp:txXfrm>
    </dsp:sp>
    <dsp:sp modelId="{20C92523-E322-461F-98C2-BE6CCB0FBD8C}">
      <dsp:nvSpPr>
        <dsp:cNvPr id="0" name=""/>
        <dsp:cNvSpPr/>
      </dsp:nvSpPr>
      <dsp:spPr>
        <a:xfrm>
          <a:off x="8365648" y="300306"/>
          <a:ext cx="2964938" cy="685800"/>
        </a:xfrm>
        <a:prstGeom prst="rect">
          <a:avLst/>
        </a:prstGeom>
        <a:solidFill>
          <a:srgbClr val="24323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Batch</a:t>
          </a:r>
        </a:p>
      </dsp:txBody>
      <dsp:txXfrm>
        <a:off x="8365648" y="300306"/>
        <a:ext cx="2964938" cy="685800"/>
      </dsp:txXfrm>
    </dsp:sp>
    <dsp:sp modelId="{C7259797-5AF1-4577-919F-3A7DF7D7B3D4}">
      <dsp:nvSpPr>
        <dsp:cNvPr id="0" name=""/>
        <dsp:cNvSpPr/>
      </dsp:nvSpPr>
      <dsp:spPr>
        <a:xfrm>
          <a:off x="8365648" y="985891"/>
          <a:ext cx="2964938" cy="1432347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Spark batch processing</a:t>
          </a:r>
        </a:p>
      </dsp:txBody>
      <dsp:txXfrm>
        <a:off x="8365648" y="985891"/>
        <a:ext cx="2964938" cy="14323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19DDB-40E1-4D8E-8DCF-C539ED851A27}">
      <dsp:nvSpPr>
        <dsp:cNvPr id="0" name=""/>
        <dsp:cNvSpPr/>
      </dsp:nvSpPr>
      <dsp:spPr>
        <a:xfrm>
          <a:off x="0" y="254"/>
          <a:ext cx="4994613" cy="545581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Batch</a:t>
          </a:r>
        </a:p>
      </dsp:txBody>
      <dsp:txXfrm>
        <a:off x="26633" y="26887"/>
        <a:ext cx="4941347" cy="492315"/>
      </dsp:txXfrm>
    </dsp:sp>
    <dsp:sp modelId="{16C23634-DA93-41AD-8780-2C6ED6B2B347}">
      <dsp:nvSpPr>
        <dsp:cNvPr id="0" name=""/>
        <dsp:cNvSpPr/>
      </dsp:nvSpPr>
      <dsp:spPr>
        <a:xfrm>
          <a:off x="0" y="559264"/>
          <a:ext cx="4994613" cy="545581"/>
        </a:xfrm>
        <a:prstGeom prst="roundRect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Continuous/Streaming</a:t>
          </a:r>
        </a:p>
      </dsp:txBody>
      <dsp:txXfrm>
        <a:off x="26633" y="585897"/>
        <a:ext cx="4941347" cy="492315"/>
      </dsp:txXfrm>
    </dsp:sp>
    <dsp:sp modelId="{611A260E-A30E-457A-BD86-223425DF9EF4}">
      <dsp:nvSpPr>
        <dsp:cNvPr id="0" name=""/>
        <dsp:cNvSpPr/>
      </dsp:nvSpPr>
      <dsp:spPr>
        <a:xfrm>
          <a:off x="0" y="1118275"/>
          <a:ext cx="4994613" cy="545581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Real-time</a:t>
          </a:r>
        </a:p>
      </dsp:txBody>
      <dsp:txXfrm>
        <a:off x="26633" y="1144908"/>
        <a:ext cx="4941347" cy="4923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8D25-C5B9-4045-81DF-B599347E7F94}">
      <dsp:nvSpPr>
        <dsp:cNvPr id="0" name=""/>
        <dsp:cNvSpPr/>
      </dsp:nvSpPr>
      <dsp:spPr>
        <a:xfrm>
          <a:off x="1650" y="0"/>
          <a:ext cx="3377402" cy="137135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Serving Layer</a:t>
          </a:r>
        </a:p>
      </dsp:txBody>
      <dsp:txXfrm>
        <a:off x="1650" y="0"/>
        <a:ext cx="3377402" cy="411405"/>
      </dsp:txXfrm>
    </dsp:sp>
    <dsp:sp modelId="{9E56B5F1-D678-4F43-8BE9-9D6D850D810F}">
      <dsp:nvSpPr>
        <dsp:cNvPr id="0" name=""/>
        <dsp:cNvSpPr/>
      </dsp:nvSpPr>
      <dsp:spPr>
        <a:xfrm>
          <a:off x="339390" y="378771"/>
          <a:ext cx="2701922" cy="8913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Batch Views</a:t>
          </a:r>
        </a:p>
      </dsp:txBody>
      <dsp:txXfrm>
        <a:off x="365498" y="404879"/>
        <a:ext cx="2649706" cy="8391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8D25-C5B9-4045-81DF-B599347E7F94}">
      <dsp:nvSpPr>
        <dsp:cNvPr id="0" name=""/>
        <dsp:cNvSpPr/>
      </dsp:nvSpPr>
      <dsp:spPr>
        <a:xfrm>
          <a:off x="1650" y="0"/>
          <a:ext cx="3377402" cy="137135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Batch Layer</a:t>
          </a:r>
        </a:p>
      </dsp:txBody>
      <dsp:txXfrm>
        <a:off x="1650" y="0"/>
        <a:ext cx="3377402" cy="411405"/>
      </dsp:txXfrm>
    </dsp:sp>
    <dsp:sp modelId="{9E56B5F1-D678-4F43-8BE9-9D6D850D810F}">
      <dsp:nvSpPr>
        <dsp:cNvPr id="0" name=""/>
        <dsp:cNvSpPr/>
      </dsp:nvSpPr>
      <dsp:spPr>
        <a:xfrm>
          <a:off x="339390" y="378771"/>
          <a:ext cx="2701922" cy="8913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Master Data</a:t>
          </a:r>
        </a:p>
      </dsp:txBody>
      <dsp:txXfrm>
        <a:off x="365498" y="404879"/>
        <a:ext cx="2649706" cy="8391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8D25-C5B9-4045-81DF-B599347E7F94}">
      <dsp:nvSpPr>
        <dsp:cNvPr id="0" name=""/>
        <dsp:cNvSpPr/>
      </dsp:nvSpPr>
      <dsp:spPr>
        <a:xfrm>
          <a:off x="0" y="0"/>
          <a:ext cx="3377402" cy="137135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67132"/>
              </a:solidFill>
            </a:rPr>
            <a:t>Speed Layer</a:t>
          </a:r>
        </a:p>
      </dsp:txBody>
      <dsp:txXfrm>
        <a:off x="0" y="0"/>
        <a:ext cx="3377402" cy="411405"/>
      </dsp:txXfrm>
    </dsp:sp>
    <dsp:sp modelId="{9E56B5F1-D678-4F43-8BE9-9D6D850D810F}">
      <dsp:nvSpPr>
        <dsp:cNvPr id="0" name=""/>
        <dsp:cNvSpPr/>
      </dsp:nvSpPr>
      <dsp:spPr>
        <a:xfrm>
          <a:off x="339390" y="402825"/>
          <a:ext cx="2701922" cy="843269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Real-Time Views</a:t>
          </a:r>
        </a:p>
      </dsp:txBody>
      <dsp:txXfrm>
        <a:off x="364089" y="427524"/>
        <a:ext cx="2652524" cy="793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AB1C-B1CF-4633-A916-1077CDDCE2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3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diagramData" Target="../diagrams/data15.xml"/><Relationship Id="rId26" Type="http://schemas.microsoft.com/office/2007/relationships/hdphoto" Target="../media/hdphoto1.wdp"/><Relationship Id="rId3" Type="http://schemas.openxmlformats.org/officeDocument/2006/relationships/diagramData" Target="../diagrams/data12.xml"/><Relationship Id="rId21" Type="http://schemas.openxmlformats.org/officeDocument/2006/relationships/diagramColors" Target="../diagrams/colors15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4.xml"/><Relationship Id="rId20" Type="http://schemas.openxmlformats.org/officeDocument/2006/relationships/diagramQuickStyle" Target="../diagrams/quickStyle15.xml"/><Relationship Id="rId29" Type="http://schemas.openxmlformats.org/officeDocument/2006/relationships/hyperlink" Target="https://mechanicalrock.github.io/2020/09/15/sharing-data-in-a-cloud-native-data-lake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24" Type="http://schemas.openxmlformats.org/officeDocument/2006/relationships/hyperlink" Target="https://www.goodfreephotos.com/vector-images/database-symbol-vector-clipart.png.php" TargetMode="Externa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23" Type="http://schemas.openxmlformats.org/officeDocument/2006/relationships/image" Target="../media/image28.png"/><Relationship Id="rId28" Type="http://schemas.openxmlformats.org/officeDocument/2006/relationships/image" Target="../media/image30.jpg"/><Relationship Id="rId10" Type="http://schemas.openxmlformats.org/officeDocument/2006/relationships/diagramQuickStyle" Target="../diagrams/quickStyle13.xml"/><Relationship Id="rId19" Type="http://schemas.openxmlformats.org/officeDocument/2006/relationships/diagramLayout" Target="../diagrams/layout15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Relationship Id="rId22" Type="http://schemas.microsoft.com/office/2007/relationships/diagramDrawing" Target="../diagrams/drawing15.xml"/><Relationship Id="rId27" Type="http://schemas.openxmlformats.org/officeDocument/2006/relationships/hyperlink" Target="http://stackoverflow.com/questions/33377425/er-vs-database-schema-diagram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microsoft.com/office/2007/relationships/diagramDrawing" Target="../diagrams/drawing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11" Type="http://schemas.openxmlformats.org/officeDocument/2006/relationships/diagramColors" Target="../diagrams/colors16.xml"/><Relationship Id="rId5" Type="http://schemas.openxmlformats.org/officeDocument/2006/relationships/hyperlink" Target="http://www.finsmes.com/2016/12/databricks-raises-60m-in-series-c-funding.html" TargetMode="External"/><Relationship Id="rId10" Type="http://schemas.openxmlformats.org/officeDocument/2006/relationships/diagramQuickStyle" Target="../diagrams/quickStyle16.xml"/><Relationship Id="rId4" Type="http://schemas.openxmlformats.org/officeDocument/2006/relationships/image" Target="../media/image31.png"/><Relationship Id="rId9" Type="http://schemas.openxmlformats.org/officeDocument/2006/relationships/diagramLayout" Target="../diagrams/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9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DS-3002: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04" y="4750893"/>
            <a:ext cx="4343400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Data </a:t>
            </a:r>
            <a:r>
              <a:rPr lang="en-US" sz="2000" dirty="0" err="1"/>
              <a:t>Lakehouses</a:t>
            </a:r>
            <a:r>
              <a:rPr lang="en-US" sz="2000" dirty="0"/>
              <a:t> &amp; Streaming 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Prof. Jon Tupitza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EE84-63F0-4CD3-A03D-98BB048A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Databricks: </a:t>
            </a:r>
            <a:r>
              <a:rPr lang="en-US" dirty="0">
                <a:solidFill>
                  <a:srgbClr val="F67132"/>
                </a:solidFill>
              </a:rPr>
              <a:t>Why Use It?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7D37B1-C5A7-4EA2-9A98-B3235F9F7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729454"/>
              </p:ext>
            </p:extLst>
          </p:nvPr>
        </p:nvGraphicFramePr>
        <p:xfrm>
          <a:off x="599090" y="1202531"/>
          <a:ext cx="10502297" cy="4452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23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5B8F-1B82-4676-8A04-7DC1B1F2D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A2B34-D697-4EC5-B85D-23017F615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Approach Populating a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203716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CA08-239C-488B-83F6-2432D865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Processing: </a:t>
            </a:r>
            <a:r>
              <a:rPr lang="en-US" dirty="0">
                <a:solidFill>
                  <a:srgbClr val="F67132"/>
                </a:solidFill>
              </a:rPr>
              <a:t>Batch </a:t>
            </a:r>
            <a:r>
              <a:rPr lang="en-US" dirty="0"/>
              <a:t>vs.</a:t>
            </a:r>
            <a:r>
              <a:rPr lang="en-US" dirty="0">
                <a:solidFill>
                  <a:srgbClr val="F67132"/>
                </a:solidFill>
              </a:rPr>
              <a:t> Stream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339E5-180A-48F0-8FD2-6184BB4E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Motion: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At-Rest Data: </a:t>
            </a:r>
            <a:r>
              <a:rPr lang="en-US" dirty="0"/>
              <a:t>Data that has settled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In-Motion Data: </a:t>
            </a:r>
            <a:r>
              <a:rPr lang="en-US" dirty="0"/>
              <a:t>Data where new events arrive at some continuous interval</a:t>
            </a:r>
          </a:p>
          <a:p>
            <a:r>
              <a:rPr lang="en-US" dirty="0"/>
              <a:t>Datasets: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Bounded Datasets: </a:t>
            </a:r>
            <a:r>
              <a:rPr lang="en-US" dirty="0"/>
              <a:t>Data of a known &amp; finite size; having a start point and endpoint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Unbounded Datasets: </a:t>
            </a:r>
            <a:r>
              <a:rPr lang="en-US" dirty="0"/>
              <a:t>Data wherein events are continuously added to the dataset</a:t>
            </a:r>
          </a:p>
          <a:p>
            <a:r>
              <a:rPr lang="en-US" dirty="0"/>
              <a:t>Data Processing Engines: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Batch Processing Engines: </a:t>
            </a:r>
            <a:r>
              <a:rPr lang="en-US" dirty="0"/>
              <a:t>Only capable of processing data after it has settled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Streaming Processing Engines: </a:t>
            </a:r>
            <a:r>
              <a:rPr lang="en-US" dirty="0"/>
              <a:t>Capable of processing data in-motion as it’s arriving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5C41C-2F8D-4768-AAD0-20E817121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986462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67132"/>
                </a:solidFill>
              </a:rPr>
              <a:t>Challenges and Components </a:t>
            </a:r>
            <a:r>
              <a:rPr lang="en-US" dirty="0"/>
              <a:t>Encountered When Integrating Real-Time &amp; Historic Data</a:t>
            </a:r>
          </a:p>
        </p:txBody>
      </p:sp>
    </p:spTree>
    <p:extLst>
      <p:ext uri="{BB962C8B-B14F-4D97-AF65-F5344CB8AC3E}">
        <p14:creationId xmlns:p14="http://schemas.microsoft.com/office/powerpoint/2010/main" val="1633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4020-9AD6-4DDC-A1A1-2E6F674A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612312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 Paradigms: </a:t>
            </a:r>
            <a:r>
              <a:rPr lang="en-US" dirty="0">
                <a:solidFill>
                  <a:srgbClr val="F67132"/>
                </a:solidFill>
              </a:rPr>
              <a:t>Latency Requirements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625A3A-9DCF-4864-8A15-264260982C69}"/>
              </a:ext>
            </a:extLst>
          </p:cNvPr>
          <p:cNvSpPr txBox="1">
            <a:spLocks/>
          </p:cNvSpPr>
          <p:nvPr/>
        </p:nvSpPr>
        <p:spPr>
          <a:xfrm>
            <a:off x="426423" y="1137244"/>
            <a:ext cx="6206197" cy="1664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None/>
            </a:pPr>
            <a:r>
              <a:rPr lang="en-US" sz="2600" b="1" dirty="0">
                <a:solidFill>
                  <a:schemeClr val="tx2"/>
                </a:solidFill>
              </a:rPr>
              <a:t>Latency &amp; Response:  </a:t>
            </a:r>
            <a:br>
              <a:rPr lang="en-US" sz="2600" b="1" dirty="0">
                <a:solidFill>
                  <a:schemeClr val="tx2"/>
                </a:solidFill>
              </a:rPr>
            </a:br>
            <a:r>
              <a:rPr lang="en-US" sz="2600" dirty="0">
                <a:solidFill>
                  <a:schemeClr val="tx2"/>
                </a:solidFill>
              </a:rPr>
              <a:t>The speed at which clients require </a:t>
            </a:r>
            <a:br>
              <a:rPr lang="en-US" sz="2600" dirty="0">
                <a:solidFill>
                  <a:schemeClr val="tx2"/>
                </a:solidFill>
              </a:rPr>
            </a:br>
            <a:r>
              <a:rPr lang="en-US" sz="2600" dirty="0">
                <a:solidFill>
                  <a:schemeClr val="tx2"/>
                </a:solidFill>
              </a:rPr>
              <a:t>new insights determines the frequency </a:t>
            </a:r>
            <a:br>
              <a:rPr lang="en-US" sz="2600" dirty="0">
                <a:solidFill>
                  <a:schemeClr val="tx2"/>
                </a:solidFill>
              </a:rPr>
            </a:br>
            <a:r>
              <a:rPr lang="en-US" sz="2600" dirty="0">
                <a:solidFill>
                  <a:schemeClr val="tx2"/>
                </a:solidFill>
              </a:rPr>
              <a:t>at which new data must be processed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CD0601-1351-44E9-8543-55D2704BB5F0}"/>
              </a:ext>
            </a:extLst>
          </p:cNvPr>
          <p:cNvGrpSpPr/>
          <p:nvPr/>
        </p:nvGrpSpPr>
        <p:grpSpPr>
          <a:xfrm>
            <a:off x="426423" y="3122426"/>
            <a:ext cx="11336039" cy="3153562"/>
            <a:chOff x="426423" y="1688895"/>
            <a:chExt cx="11336039" cy="3153562"/>
          </a:xfrm>
        </p:grpSpPr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3982EA59-5187-406D-A726-94D0C4920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12917228"/>
                </p:ext>
              </p:extLst>
            </p:nvPr>
          </p:nvGraphicFramePr>
          <p:xfrm>
            <a:off x="426423" y="1688895"/>
            <a:ext cx="11336039" cy="6013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2" name="Content Placeholder 3">
              <a:extLst>
                <a:ext uri="{FF2B5EF4-FFF2-40B4-BE49-F238E27FC236}">
                  <a16:creationId xmlns:a16="http://schemas.microsoft.com/office/drawing/2014/main" id="{7E663F0A-D812-4DE2-9D62-A5A4834A7B8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9294078"/>
                </p:ext>
              </p:extLst>
            </p:nvPr>
          </p:nvGraphicFramePr>
          <p:xfrm>
            <a:off x="426423" y="2086151"/>
            <a:ext cx="11336038" cy="27563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7205C21-41C7-4E45-BE19-91E0FFC31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008862"/>
              </p:ext>
            </p:extLst>
          </p:nvPr>
        </p:nvGraphicFramePr>
        <p:xfrm>
          <a:off x="6767848" y="1137244"/>
          <a:ext cx="4994613" cy="1664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14706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3D35-CE0A-45B8-8A04-F85D7B08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574990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 Paradigms: </a:t>
            </a:r>
            <a:r>
              <a:rPr lang="en-US" dirty="0">
                <a:solidFill>
                  <a:srgbClr val="F67132"/>
                </a:solidFill>
              </a:rPr>
              <a:t>Lambda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2B3F-C5EE-44C2-9E8E-37C17E4DD4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Data Flows Through One of Two Paths: </a:t>
            </a:r>
            <a:r>
              <a:rPr lang="en-US" dirty="0">
                <a:solidFill>
                  <a:srgbClr val="F67132"/>
                </a:solidFill>
              </a:rPr>
              <a:t>Hot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Cold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FDCBD1F-7FD0-4247-923A-0AB25A2E7D92}"/>
              </a:ext>
            </a:extLst>
          </p:cNvPr>
          <p:cNvSpPr/>
          <p:nvPr/>
        </p:nvSpPr>
        <p:spPr>
          <a:xfrm>
            <a:off x="3107652" y="3866364"/>
            <a:ext cx="8077563" cy="2041970"/>
          </a:xfrm>
          <a:prstGeom prst="roundRect">
            <a:avLst>
              <a:gd name="adj" fmla="val 871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Cold Path: </a:t>
            </a:r>
            <a:r>
              <a:rPr lang="en-US" sz="2200" dirty="0">
                <a:solidFill>
                  <a:schemeClr val="tx2"/>
                </a:solidFill>
              </a:rPr>
              <a:t>Accumulates Data in its Raw Form then Processes it Later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5D30338-FE2E-41C7-8571-1B0B44C30DC4}"/>
              </a:ext>
            </a:extLst>
          </p:cNvPr>
          <p:cNvSpPr/>
          <p:nvPr/>
        </p:nvSpPr>
        <p:spPr>
          <a:xfrm>
            <a:off x="3107652" y="1492898"/>
            <a:ext cx="4050406" cy="204512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200" b="1" dirty="0">
                <a:solidFill>
                  <a:srgbClr val="F67132"/>
                </a:solidFill>
              </a:rPr>
              <a:t>Hot Path</a:t>
            </a:r>
          </a:p>
        </p:txBody>
      </p:sp>
      <p:sp>
        <p:nvSpPr>
          <p:cNvPr id="29" name="Left Bracket 9">
            <a:extLst>
              <a:ext uri="{FF2B5EF4-FFF2-40B4-BE49-F238E27FC236}">
                <a16:creationId xmlns:a16="http://schemas.microsoft.com/office/drawing/2014/main" id="{BEB96465-CAFD-4DBE-87CC-53970227794D}"/>
              </a:ext>
            </a:extLst>
          </p:cNvPr>
          <p:cNvSpPr/>
          <p:nvPr/>
        </p:nvSpPr>
        <p:spPr>
          <a:xfrm>
            <a:off x="2784576" y="2569039"/>
            <a:ext cx="4808148" cy="2170487"/>
          </a:xfrm>
          <a:custGeom>
            <a:avLst/>
            <a:gdLst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4" fmla="*/ 4685252 w 4685252"/>
              <a:gd name="connsiteY4" fmla="*/ 2269770 h 2269770"/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685252 w 4975026"/>
              <a:gd name="connsiteY3" fmla="*/ 0 h 2269770"/>
              <a:gd name="connsiteX4" fmla="*/ 4685252 w 4975026"/>
              <a:gd name="connsiteY4" fmla="*/ 226977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975026 w 4975026"/>
              <a:gd name="connsiteY3" fmla="*/ 6440 h 226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026" h="2269770" stroke="0" extrusionOk="0">
                <a:moveTo>
                  <a:pt x="4685252" y="226977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097659" y="0"/>
                  <a:pt x="4685252" y="0"/>
                </a:cubicBezTo>
                <a:lnTo>
                  <a:pt x="4685252" y="2269770"/>
                </a:lnTo>
                <a:close/>
              </a:path>
              <a:path w="4975026" h="2269770" fill="none">
                <a:moveTo>
                  <a:pt x="4685252" y="226977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387433" y="6440"/>
                  <a:pt x="4975026" y="6440"/>
                </a:cubicBezTo>
              </a:path>
            </a:pathLst>
          </a:custGeom>
          <a:ln w="762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oogle Shape;1356;p182">
            <a:extLst>
              <a:ext uri="{FF2B5EF4-FFF2-40B4-BE49-F238E27FC236}">
                <a16:creationId xmlns:a16="http://schemas.microsoft.com/office/drawing/2014/main" id="{D8CDC2EA-4270-42C8-8ECF-C180A5072485}"/>
              </a:ext>
            </a:extLst>
          </p:cNvPr>
          <p:cNvGrpSpPr/>
          <p:nvPr/>
        </p:nvGrpSpPr>
        <p:grpSpPr>
          <a:xfrm>
            <a:off x="581656" y="3136087"/>
            <a:ext cx="1411537" cy="978973"/>
            <a:chOff x="710234" y="918777"/>
            <a:chExt cx="2781885" cy="207771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Google Shape;1357;p182">
              <a:extLst>
                <a:ext uri="{FF2B5EF4-FFF2-40B4-BE49-F238E27FC236}">
                  <a16:creationId xmlns:a16="http://schemas.microsoft.com/office/drawing/2014/main" id="{E59F62B8-EC4A-4A16-8136-F1C7ECC7B450}"/>
                </a:ext>
              </a:extLst>
            </p:cNvPr>
            <p:cNvGrpSpPr/>
            <p:nvPr/>
          </p:nvGrpSpPr>
          <p:grpSpPr>
            <a:xfrm>
              <a:off x="710234" y="918777"/>
              <a:ext cx="2781885" cy="2077715"/>
              <a:chOff x="9531457" y="2208508"/>
              <a:chExt cx="503700" cy="376200"/>
            </a:xfrm>
            <a:grpFill/>
          </p:grpSpPr>
          <p:sp>
            <p:nvSpPr>
              <p:cNvPr id="35" name="Google Shape;1358;p182">
                <a:extLst>
                  <a:ext uri="{FF2B5EF4-FFF2-40B4-BE49-F238E27FC236}">
                    <a16:creationId xmlns:a16="http://schemas.microsoft.com/office/drawing/2014/main" id="{85CDB723-BAD2-40FD-A9EF-4335634C5306}"/>
                  </a:ext>
                </a:extLst>
              </p:cNvPr>
              <p:cNvSpPr/>
              <p:nvPr/>
            </p:nvSpPr>
            <p:spPr>
              <a:xfrm>
                <a:off x="9531457" y="2208508"/>
                <a:ext cx="503700" cy="376200"/>
              </a:xfrm>
              <a:prstGeom prst="rect">
                <a:avLst/>
              </a:prstGeom>
              <a:grpFill/>
              <a:ln w="19050" cap="flat" cmpd="sng">
                <a:solidFill>
                  <a:srgbClr val="7A7A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33" tIns="146267" rIns="182833" bIns="146267" anchor="t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24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36" name="Google Shape;1359;p182">
                <a:extLst>
                  <a:ext uri="{FF2B5EF4-FFF2-40B4-BE49-F238E27FC236}">
                    <a16:creationId xmlns:a16="http://schemas.microsoft.com/office/drawing/2014/main" id="{DC9E11CB-84E3-4E52-AACB-2F9B99BFFD33}"/>
                  </a:ext>
                </a:extLst>
              </p:cNvPr>
              <p:cNvGrpSpPr/>
              <p:nvPr/>
            </p:nvGrpSpPr>
            <p:grpSpPr>
              <a:xfrm>
                <a:off x="9813858" y="2248606"/>
                <a:ext cx="187291" cy="46461"/>
                <a:chOff x="9747337" y="2248545"/>
                <a:chExt cx="249123" cy="61800"/>
              </a:xfrm>
              <a:grpFill/>
            </p:grpSpPr>
            <p:sp>
              <p:nvSpPr>
                <p:cNvPr id="37" name="Google Shape;1360;p182">
                  <a:extLst>
                    <a:ext uri="{FF2B5EF4-FFF2-40B4-BE49-F238E27FC236}">
                      <a16:creationId xmlns:a16="http://schemas.microsoft.com/office/drawing/2014/main" id="{8B38CE05-2AC6-40B6-99B1-BDEC15659512}"/>
                    </a:ext>
                  </a:extLst>
                </p:cNvPr>
                <p:cNvSpPr/>
                <p:nvPr/>
              </p:nvSpPr>
              <p:spPr>
                <a:xfrm>
                  <a:off x="9934660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38" name="Google Shape;1361;p182">
                  <a:extLst>
                    <a:ext uri="{FF2B5EF4-FFF2-40B4-BE49-F238E27FC236}">
                      <a16:creationId xmlns:a16="http://schemas.microsoft.com/office/drawing/2014/main" id="{CD5880E4-F545-401B-AFFF-C6E28346D8B8}"/>
                    </a:ext>
                  </a:extLst>
                </p:cNvPr>
                <p:cNvSpPr/>
                <p:nvPr/>
              </p:nvSpPr>
              <p:spPr>
                <a:xfrm>
                  <a:off x="9840998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39" name="Google Shape;1362;p182">
                  <a:extLst>
                    <a:ext uri="{FF2B5EF4-FFF2-40B4-BE49-F238E27FC236}">
                      <a16:creationId xmlns:a16="http://schemas.microsoft.com/office/drawing/2014/main" id="{F81880FA-86C6-4EEF-9425-D5D24443A124}"/>
                    </a:ext>
                  </a:extLst>
                </p:cNvPr>
                <p:cNvSpPr/>
                <p:nvPr/>
              </p:nvSpPr>
              <p:spPr>
                <a:xfrm>
                  <a:off x="9747337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sp>
          <p:nvSpPr>
            <p:cNvPr id="32" name="Google Shape;1363;p182">
              <a:extLst>
                <a:ext uri="{FF2B5EF4-FFF2-40B4-BE49-F238E27FC236}">
                  <a16:creationId xmlns:a16="http://schemas.microsoft.com/office/drawing/2014/main" id="{F29011E0-F575-4D66-845F-91C4749DB2B9}"/>
                </a:ext>
              </a:extLst>
            </p:cNvPr>
            <p:cNvSpPr/>
            <p:nvPr/>
          </p:nvSpPr>
          <p:spPr>
            <a:xfrm>
              <a:off x="901700" y="16002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1364;p182">
              <a:extLst>
                <a:ext uri="{FF2B5EF4-FFF2-40B4-BE49-F238E27FC236}">
                  <a16:creationId xmlns:a16="http://schemas.microsoft.com/office/drawing/2014/main" id="{FA366C7F-8DB2-4922-826D-9AFA1631E707}"/>
                </a:ext>
              </a:extLst>
            </p:cNvPr>
            <p:cNvSpPr/>
            <p:nvPr/>
          </p:nvSpPr>
          <p:spPr>
            <a:xfrm>
              <a:off x="901700" y="20574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1365;p182">
              <a:extLst>
                <a:ext uri="{FF2B5EF4-FFF2-40B4-BE49-F238E27FC236}">
                  <a16:creationId xmlns:a16="http://schemas.microsoft.com/office/drawing/2014/main" id="{EF78FEBD-EC72-4C09-B06C-F81369D9ADB9}"/>
                </a:ext>
              </a:extLst>
            </p:cNvPr>
            <p:cNvSpPr/>
            <p:nvPr/>
          </p:nvSpPr>
          <p:spPr>
            <a:xfrm>
              <a:off x="901700" y="25019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7C5DE9ED-5A75-486B-AAB5-B03B34824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4054"/>
              </p:ext>
            </p:extLst>
          </p:nvPr>
        </p:nvGraphicFramePr>
        <p:xfrm>
          <a:off x="7283633" y="4038522"/>
          <a:ext cx="3380704" cy="137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8C528CF4-BA63-42C3-97E7-2E390D1C6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15811"/>
              </p:ext>
            </p:extLst>
          </p:nvPr>
        </p:nvGraphicFramePr>
        <p:xfrm>
          <a:off x="3276692" y="4038523"/>
          <a:ext cx="3380704" cy="137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1753092D-D9C1-46A7-B396-5CF290567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055309"/>
              </p:ext>
            </p:extLst>
          </p:nvPr>
        </p:nvGraphicFramePr>
        <p:xfrm>
          <a:off x="3276692" y="1654598"/>
          <a:ext cx="3380704" cy="137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510413-7521-479D-959C-9D1B7F62195B}"/>
              </a:ext>
            </a:extLst>
          </p:cNvPr>
          <p:cNvSpPr/>
          <p:nvPr/>
        </p:nvSpPr>
        <p:spPr>
          <a:xfrm>
            <a:off x="7592724" y="2126561"/>
            <a:ext cx="2691685" cy="887190"/>
          </a:xfrm>
          <a:prstGeom prst="roundRect">
            <a:avLst>
              <a:gd name="adj" fmla="val 8579"/>
            </a:avLst>
          </a:prstGeom>
          <a:solidFill>
            <a:srgbClr val="24323E"/>
          </a:solidFill>
          <a:ln w="28575">
            <a:solidFill>
              <a:srgbClr val="F6713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Analytics Client</a:t>
            </a:r>
          </a:p>
        </p:txBody>
      </p:sp>
      <p:sp>
        <p:nvSpPr>
          <p:cNvPr id="44" name="Left Bracket 9">
            <a:extLst>
              <a:ext uri="{FF2B5EF4-FFF2-40B4-BE49-F238E27FC236}">
                <a16:creationId xmlns:a16="http://schemas.microsoft.com/office/drawing/2014/main" id="{30EAB4C1-8960-45AD-9C4B-B5C22C420B9C}"/>
              </a:ext>
            </a:extLst>
          </p:cNvPr>
          <p:cNvSpPr/>
          <p:nvPr/>
        </p:nvSpPr>
        <p:spPr>
          <a:xfrm rot="10800000">
            <a:off x="10266614" y="2569311"/>
            <a:ext cx="631827" cy="2174027"/>
          </a:xfrm>
          <a:custGeom>
            <a:avLst/>
            <a:gdLst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4" fmla="*/ 4685252 w 4685252"/>
              <a:gd name="connsiteY4" fmla="*/ 2269770 h 2269770"/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685252 w 4975026"/>
              <a:gd name="connsiteY3" fmla="*/ 0 h 2269770"/>
              <a:gd name="connsiteX4" fmla="*/ 4685252 w 4975026"/>
              <a:gd name="connsiteY4" fmla="*/ 226977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975026 w 4975026"/>
              <a:gd name="connsiteY3" fmla="*/ 6440 h 2269770"/>
              <a:gd name="connsiteX0" fmla="*/ 4685252 w 5983844"/>
              <a:gd name="connsiteY0" fmla="*/ 2269770 h 2269770"/>
              <a:gd name="connsiteX1" fmla="*/ 0 w 5983844"/>
              <a:gd name="connsiteY1" fmla="*/ 2269747 h 2269770"/>
              <a:gd name="connsiteX2" fmla="*/ 0 w 5983844"/>
              <a:gd name="connsiteY2" fmla="*/ 23 h 2269770"/>
              <a:gd name="connsiteX3" fmla="*/ 4685252 w 5983844"/>
              <a:gd name="connsiteY3" fmla="*/ 0 h 2269770"/>
              <a:gd name="connsiteX4" fmla="*/ 4685252 w 5983844"/>
              <a:gd name="connsiteY4" fmla="*/ 2269770 h 2269770"/>
              <a:gd name="connsiteX0" fmla="*/ 5983844 w 5983844"/>
              <a:gd name="connsiteY0" fmla="*/ 2269770 h 2269770"/>
              <a:gd name="connsiteX1" fmla="*/ 0 w 5983844"/>
              <a:gd name="connsiteY1" fmla="*/ 2269747 h 2269770"/>
              <a:gd name="connsiteX2" fmla="*/ 0 w 5983844"/>
              <a:gd name="connsiteY2" fmla="*/ 23 h 2269770"/>
              <a:gd name="connsiteX3" fmla="*/ 4975026 w 5983844"/>
              <a:gd name="connsiteY3" fmla="*/ 6440 h 2269770"/>
              <a:gd name="connsiteX0" fmla="*/ 4685252 w 5983844"/>
              <a:gd name="connsiteY0" fmla="*/ 2269770 h 2269770"/>
              <a:gd name="connsiteX1" fmla="*/ 0 w 5983844"/>
              <a:gd name="connsiteY1" fmla="*/ 2269747 h 2269770"/>
              <a:gd name="connsiteX2" fmla="*/ 0 w 5983844"/>
              <a:gd name="connsiteY2" fmla="*/ 23 h 2269770"/>
              <a:gd name="connsiteX3" fmla="*/ 4685252 w 5983844"/>
              <a:gd name="connsiteY3" fmla="*/ 0 h 2269770"/>
              <a:gd name="connsiteX4" fmla="*/ 4685252 w 5983844"/>
              <a:gd name="connsiteY4" fmla="*/ 2269770 h 2269770"/>
              <a:gd name="connsiteX0" fmla="*/ 5983844 w 5983844"/>
              <a:gd name="connsiteY0" fmla="*/ 2269770 h 2269770"/>
              <a:gd name="connsiteX1" fmla="*/ 0 w 5983844"/>
              <a:gd name="connsiteY1" fmla="*/ 2269747 h 2269770"/>
              <a:gd name="connsiteX2" fmla="*/ 0 w 5983844"/>
              <a:gd name="connsiteY2" fmla="*/ 23 h 2269770"/>
              <a:gd name="connsiteX3" fmla="*/ 5340935 w 5983844"/>
              <a:gd name="connsiteY3" fmla="*/ 6440 h 226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3844" h="2269770" stroke="0" extrusionOk="0">
                <a:moveTo>
                  <a:pt x="4685252" y="226977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097659" y="0"/>
                  <a:pt x="4685252" y="0"/>
                </a:cubicBezTo>
                <a:lnTo>
                  <a:pt x="4685252" y="2269770"/>
                </a:lnTo>
                <a:close/>
              </a:path>
              <a:path w="5983844" h="2269770" fill="none">
                <a:moveTo>
                  <a:pt x="5983844" y="226977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753342" y="6440"/>
                  <a:pt x="5340935" y="6440"/>
                </a:cubicBezTo>
              </a:path>
            </a:pathLst>
          </a:custGeom>
          <a:ln w="7620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BCCBC64-8FAC-4A61-8F7B-E2C728AE24A0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16200000" flipH="1">
            <a:off x="6464227" y="1528764"/>
            <a:ext cx="1012574" cy="4006941"/>
          </a:xfrm>
          <a:prstGeom prst="bentConnector3">
            <a:avLst>
              <a:gd name="adj1" fmla="val 67969"/>
            </a:avLst>
          </a:prstGeom>
          <a:ln w="76200">
            <a:solidFill>
              <a:srgbClr val="FFBBB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FA8886-3999-409A-8F58-6EE02F9ADE3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993193" y="3625574"/>
            <a:ext cx="791383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04FD10-36B0-43CB-8BDB-7FEFC3297473}"/>
              </a:ext>
            </a:extLst>
          </p:cNvPr>
          <p:cNvSpPr txBox="1"/>
          <p:nvPr/>
        </p:nvSpPr>
        <p:spPr>
          <a:xfrm>
            <a:off x="493025" y="2349746"/>
            <a:ext cx="160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</a:rPr>
              <a:t>Unified Log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(Event Data)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02B980-EEC1-4FA9-B1ED-480CE7A86093}"/>
              </a:ext>
            </a:extLst>
          </p:cNvPr>
          <p:cNvSpPr txBox="1"/>
          <p:nvPr/>
        </p:nvSpPr>
        <p:spPr>
          <a:xfrm>
            <a:off x="9000919" y="3025476"/>
            <a:ext cx="155632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200" dirty="0">
                <a:solidFill>
                  <a:srgbClr val="F67132"/>
                </a:solidFill>
              </a:rPr>
              <a:t>Incremental</a:t>
            </a:r>
            <a:br>
              <a:rPr lang="en-US" sz="2200" dirty="0">
                <a:solidFill>
                  <a:srgbClr val="F67132"/>
                </a:solidFill>
              </a:rPr>
            </a:br>
            <a:r>
              <a:rPr lang="en-US" sz="2200" dirty="0">
                <a:solidFill>
                  <a:srgbClr val="F67132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280340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60EA-43B0-4130-B98F-969E55B5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Processing Paradigms: </a:t>
            </a:r>
            <a:r>
              <a:rPr lang="en-US" dirty="0">
                <a:solidFill>
                  <a:srgbClr val="F67132"/>
                </a:solidFill>
              </a:rPr>
              <a:t>Kappa Architecture</a:t>
            </a:r>
            <a:endParaRPr lang="en-US" dirty="0"/>
          </a:p>
        </p:txBody>
      </p:sp>
      <p:sp>
        <p:nvSpPr>
          <p:cNvPr id="3" name="Left Bracket 9">
            <a:extLst>
              <a:ext uri="{FF2B5EF4-FFF2-40B4-BE49-F238E27FC236}">
                <a16:creationId xmlns:a16="http://schemas.microsoft.com/office/drawing/2014/main" id="{48A08F90-852D-4025-A659-C67B7FB7B1AA}"/>
              </a:ext>
            </a:extLst>
          </p:cNvPr>
          <p:cNvSpPr/>
          <p:nvPr/>
        </p:nvSpPr>
        <p:spPr>
          <a:xfrm>
            <a:off x="4225874" y="2567733"/>
            <a:ext cx="4223284" cy="2276210"/>
          </a:xfrm>
          <a:custGeom>
            <a:avLst/>
            <a:gdLst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4" fmla="*/ 4685252 w 4685252"/>
              <a:gd name="connsiteY4" fmla="*/ 2269770 h 2269770"/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685252 w 4975026"/>
              <a:gd name="connsiteY3" fmla="*/ 0 h 2269770"/>
              <a:gd name="connsiteX4" fmla="*/ 4685252 w 4975026"/>
              <a:gd name="connsiteY4" fmla="*/ 226977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975026 w 4975026"/>
              <a:gd name="connsiteY3" fmla="*/ 6440 h 2269770"/>
              <a:gd name="connsiteX0" fmla="*/ 4685252 w 4975026"/>
              <a:gd name="connsiteY0" fmla="*/ 2269770 h 2276210"/>
              <a:gd name="connsiteX1" fmla="*/ 0 w 4975026"/>
              <a:gd name="connsiteY1" fmla="*/ 2269747 h 2276210"/>
              <a:gd name="connsiteX2" fmla="*/ 0 w 4975026"/>
              <a:gd name="connsiteY2" fmla="*/ 23 h 2276210"/>
              <a:gd name="connsiteX3" fmla="*/ 4685252 w 4975026"/>
              <a:gd name="connsiteY3" fmla="*/ 0 h 2276210"/>
              <a:gd name="connsiteX4" fmla="*/ 4685252 w 4975026"/>
              <a:gd name="connsiteY4" fmla="*/ 2269770 h 2276210"/>
              <a:gd name="connsiteX0" fmla="*/ 3832397 w 4975026"/>
              <a:gd name="connsiteY0" fmla="*/ 2276210 h 2276210"/>
              <a:gd name="connsiteX1" fmla="*/ 0 w 4975026"/>
              <a:gd name="connsiteY1" fmla="*/ 2269747 h 2276210"/>
              <a:gd name="connsiteX2" fmla="*/ 0 w 4975026"/>
              <a:gd name="connsiteY2" fmla="*/ 23 h 2276210"/>
              <a:gd name="connsiteX3" fmla="*/ 4975026 w 4975026"/>
              <a:gd name="connsiteY3" fmla="*/ 6440 h 22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026" h="2276210" stroke="0" extrusionOk="0">
                <a:moveTo>
                  <a:pt x="4685252" y="226977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097659" y="0"/>
                  <a:pt x="4685252" y="0"/>
                </a:cubicBezTo>
                <a:lnTo>
                  <a:pt x="4685252" y="2269770"/>
                </a:lnTo>
                <a:close/>
              </a:path>
              <a:path w="4975026" h="2276210" fill="none">
                <a:moveTo>
                  <a:pt x="3832397" y="227621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387433" y="6440"/>
                  <a:pt x="4975026" y="6440"/>
                </a:cubicBezTo>
              </a:path>
            </a:pathLst>
          </a:custGeom>
          <a:ln w="762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oogle Shape;1356;p182">
            <a:extLst>
              <a:ext uri="{FF2B5EF4-FFF2-40B4-BE49-F238E27FC236}">
                <a16:creationId xmlns:a16="http://schemas.microsoft.com/office/drawing/2014/main" id="{F0A9E4F9-C6C1-4C20-8953-09BD745675BA}"/>
              </a:ext>
            </a:extLst>
          </p:cNvPr>
          <p:cNvGrpSpPr/>
          <p:nvPr/>
        </p:nvGrpSpPr>
        <p:grpSpPr>
          <a:xfrm>
            <a:off x="581656" y="3158801"/>
            <a:ext cx="1411537" cy="1054236"/>
            <a:chOff x="710234" y="918777"/>
            <a:chExt cx="2781885" cy="207771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oogle Shape;1357;p182">
              <a:extLst>
                <a:ext uri="{FF2B5EF4-FFF2-40B4-BE49-F238E27FC236}">
                  <a16:creationId xmlns:a16="http://schemas.microsoft.com/office/drawing/2014/main" id="{BBD0DA47-5C7C-4526-8BCD-C36D33BC8D38}"/>
                </a:ext>
              </a:extLst>
            </p:cNvPr>
            <p:cNvGrpSpPr/>
            <p:nvPr/>
          </p:nvGrpSpPr>
          <p:grpSpPr>
            <a:xfrm>
              <a:off x="710234" y="918777"/>
              <a:ext cx="2781885" cy="2077715"/>
              <a:chOff x="9531457" y="2208508"/>
              <a:chExt cx="503700" cy="376200"/>
            </a:xfrm>
            <a:grpFill/>
          </p:grpSpPr>
          <p:sp>
            <p:nvSpPr>
              <p:cNvPr id="9" name="Google Shape;1358;p182">
                <a:extLst>
                  <a:ext uri="{FF2B5EF4-FFF2-40B4-BE49-F238E27FC236}">
                    <a16:creationId xmlns:a16="http://schemas.microsoft.com/office/drawing/2014/main" id="{392129E4-8220-4896-BC4D-F2395683EA68}"/>
                  </a:ext>
                </a:extLst>
              </p:cNvPr>
              <p:cNvSpPr/>
              <p:nvPr/>
            </p:nvSpPr>
            <p:spPr>
              <a:xfrm>
                <a:off x="9531457" y="2208508"/>
                <a:ext cx="503700" cy="376200"/>
              </a:xfrm>
              <a:prstGeom prst="rect">
                <a:avLst/>
              </a:prstGeom>
              <a:grpFill/>
              <a:ln w="19050" cap="flat" cmpd="sng">
                <a:solidFill>
                  <a:srgbClr val="7A7A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33" tIns="146267" rIns="182833" bIns="146267" anchor="t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24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0" name="Google Shape;1359;p182">
                <a:extLst>
                  <a:ext uri="{FF2B5EF4-FFF2-40B4-BE49-F238E27FC236}">
                    <a16:creationId xmlns:a16="http://schemas.microsoft.com/office/drawing/2014/main" id="{08F6ED93-08B2-46FE-AA10-8BCE314FEEEC}"/>
                  </a:ext>
                </a:extLst>
              </p:cNvPr>
              <p:cNvGrpSpPr/>
              <p:nvPr/>
            </p:nvGrpSpPr>
            <p:grpSpPr>
              <a:xfrm>
                <a:off x="9813858" y="2248606"/>
                <a:ext cx="187291" cy="46461"/>
                <a:chOff x="9747337" y="2248545"/>
                <a:chExt cx="249123" cy="61800"/>
              </a:xfrm>
              <a:grpFill/>
            </p:grpSpPr>
            <p:sp>
              <p:nvSpPr>
                <p:cNvPr id="11" name="Google Shape;1360;p182">
                  <a:extLst>
                    <a:ext uri="{FF2B5EF4-FFF2-40B4-BE49-F238E27FC236}">
                      <a16:creationId xmlns:a16="http://schemas.microsoft.com/office/drawing/2014/main" id="{9406625D-84B7-4957-9424-3FA268BA5C0B}"/>
                    </a:ext>
                  </a:extLst>
                </p:cNvPr>
                <p:cNvSpPr/>
                <p:nvPr/>
              </p:nvSpPr>
              <p:spPr>
                <a:xfrm>
                  <a:off x="9934660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" name="Google Shape;1361;p182">
                  <a:extLst>
                    <a:ext uri="{FF2B5EF4-FFF2-40B4-BE49-F238E27FC236}">
                      <a16:creationId xmlns:a16="http://schemas.microsoft.com/office/drawing/2014/main" id="{1F1FF9C7-76E4-41A5-A860-F7AE53A1CB72}"/>
                    </a:ext>
                  </a:extLst>
                </p:cNvPr>
                <p:cNvSpPr/>
                <p:nvPr/>
              </p:nvSpPr>
              <p:spPr>
                <a:xfrm>
                  <a:off x="9840998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" name="Google Shape;1362;p182">
                  <a:extLst>
                    <a:ext uri="{FF2B5EF4-FFF2-40B4-BE49-F238E27FC236}">
                      <a16:creationId xmlns:a16="http://schemas.microsoft.com/office/drawing/2014/main" id="{0DDFA07C-424E-41B9-B0BF-93A4D964866F}"/>
                    </a:ext>
                  </a:extLst>
                </p:cNvPr>
                <p:cNvSpPr/>
                <p:nvPr/>
              </p:nvSpPr>
              <p:spPr>
                <a:xfrm>
                  <a:off x="9747337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sp>
          <p:nvSpPr>
            <p:cNvPr id="6" name="Google Shape;1363;p182">
              <a:extLst>
                <a:ext uri="{FF2B5EF4-FFF2-40B4-BE49-F238E27FC236}">
                  <a16:creationId xmlns:a16="http://schemas.microsoft.com/office/drawing/2014/main" id="{EF63A9F3-0D49-4A07-836B-932B77D3F3D1}"/>
                </a:ext>
              </a:extLst>
            </p:cNvPr>
            <p:cNvSpPr/>
            <p:nvPr/>
          </p:nvSpPr>
          <p:spPr>
            <a:xfrm>
              <a:off x="901700" y="16002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" name="Google Shape;1364;p182">
              <a:extLst>
                <a:ext uri="{FF2B5EF4-FFF2-40B4-BE49-F238E27FC236}">
                  <a16:creationId xmlns:a16="http://schemas.microsoft.com/office/drawing/2014/main" id="{6841524D-949B-4977-8DDC-5BA0CECB5624}"/>
                </a:ext>
              </a:extLst>
            </p:cNvPr>
            <p:cNvSpPr/>
            <p:nvPr/>
          </p:nvSpPr>
          <p:spPr>
            <a:xfrm>
              <a:off x="901700" y="20574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365;p182">
              <a:extLst>
                <a:ext uri="{FF2B5EF4-FFF2-40B4-BE49-F238E27FC236}">
                  <a16:creationId xmlns:a16="http://schemas.microsoft.com/office/drawing/2014/main" id="{4E5AF608-6B65-450C-82DF-733E45E60005}"/>
                </a:ext>
              </a:extLst>
            </p:cNvPr>
            <p:cNvSpPr/>
            <p:nvPr/>
          </p:nvSpPr>
          <p:spPr>
            <a:xfrm>
              <a:off x="901700" y="25019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0D446E8-F22F-4DD5-8241-20833C982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9959"/>
              </p:ext>
            </p:extLst>
          </p:nvPr>
        </p:nvGraphicFramePr>
        <p:xfrm>
          <a:off x="4467976" y="4239759"/>
          <a:ext cx="3380704" cy="147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2786442-A7B7-416D-AA7E-27FB50956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736261"/>
              </p:ext>
            </p:extLst>
          </p:nvPr>
        </p:nvGraphicFramePr>
        <p:xfrm>
          <a:off x="4467976" y="1600491"/>
          <a:ext cx="3380704" cy="147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2F146E-20B2-4FF0-8A20-80516231A6A6}"/>
              </a:ext>
            </a:extLst>
          </p:cNvPr>
          <p:cNvSpPr/>
          <p:nvPr/>
        </p:nvSpPr>
        <p:spPr>
          <a:xfrm>
            <a:off x="8468481" y="2039705"/>
            <a:ext cx="2691685" cy="955397"/>
          </a:xfrm>
          <a:prstGeom prst="roundRect">
            <a:avLst>
              <a:gd name="adj" fmla="val 8579"/>
            </a:avLst>
          </a:prstGeom>
          <a:solidFill>
            <a:srgbClr val="24323E"/>
          </a:solidFill>
          <a:ln w="28575">
            <a:solidFill>
              <a:srgbClr val="F6713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Analytics Client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B0CE19-0069-48ED-9494-5239F9BEBA8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93193" y="3685919"/>
            <a:ext cx="2232681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DF15DE-7AB6-4E19-87A6-CE67925E34AC}"/>
              </a:ext>
            </a:extLst>
          </p:cNvPr>
          <p:cNvSpPr txBox="1"/>
          <p:nvPr/>
        </p:nvSpPr>
        <p:spPr>
          <a:xfrm>
            <a:off x="493025" y="2447721"/>
            <a:ext cx="160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</a:rPr>
              <a:t>Unified Log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(Event Data)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1F68EA-901B-4788-974A-55D80D37254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6158328" y="3077270"/>
            <a:ext cx="0" cy="1162489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DECCCA-5451-44FB-B700-5C5C85B4B422}"/>
              </a:ext>
            </a:extLst>
          </p:cNvPr>
          <p:cNvSpPr txBox="1"/>
          <p:nvPr/>
        </p:nvSpPr>
        <p:spPr>
          <a:xfrm>
            <a:off x="6229907" y="3479588"/>
            <a:ext cx="2959169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200" dirty="0">
                <a:solidFill>
                  <a:schemeClr val="tx2"/>
                </a:solidFill>
              </a:rPr>
              <a:t>Recompute Log Events From Storage If Needed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08EF0E-73CE-42B1-8BC1-F20CA8FB16CD}"/>
              </a:ext>
            </a:extLst>
          </p:cNvPr>
          <p:cNvSpPr txBox="1"/>
          <p:nvPr/>
        </p:nvSpPr>
        <p:spPr>
          <a:xfrm>
            <a:off x="2131433" y="3705838"/>
            <a:ext cx="199449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200" dirty="0">
                <a:solidFill>
                  <a:schemeClr val="tx2"/>
                </a:solidFill>
              </a:rPr>
              <a:t>Mirror Events 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to Long-Term 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Storage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987D74-8B90-4437-B84F-455562F29190}"/>
              </a:ext>
            </a:extLst>
          </p:cNvPr>
          <p:cNvSpPr txBox="1">
            <a:spLocks/>
          </p:cNvSpPr>
          <p:nvPr/>
        </p:nvSpPr>
        <p:spPr>
          <a:xfrm>
            <a:off x="426424" y="939739"/>
            <a:ext cx="10268584" cy="369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Flows Through One of Two Paths: </a:t>
            </a:r>
            <a:r>
              <a:rPr lang="en-US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244010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65F6-1B89-4000-B5A0-709CE445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Databricks: </a:t>
            </a:r>
            <a:r>
              <a:rPr lang="en-US" dirty="0">
                <a:solidFill>
                  <a:srgbClr val="F67132"/>
                </a:solidFill>
              </a:rPr>
              <a:t>Spark Structured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6F4C-A603-45CB-8868-B03477A4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Distributed Computing:</a:t>
            </a:r>
          </a:p>
          <a:p>
            <a:pPr lvl="1"/>
            <a:r>
              <a:rPr lang="en-US" dirty="0"/>
              <a:t>Enables the incremental loading of new data files, each of which represent mini-batches or micro-batches, from streaming inputs.</a:t>
            </a:r>
          </a:p>
          <a:p>
            <a:pPr lvl="1"/>
            <a:r>
              <a:rPr lang="en-US" dirty="0"/>
              <a:t>Enables reasoning over potentially very large, continuously changing, sources.</a:t>
            </a:r>
          </a:p>
          <a:p>
            <a:r>
              <a:rPr lang="en-US" dirty="0"/>
              <a:t>Prefix-integrity Guarantee:</a:t>
            </a:r>
          </a:p>
          <a:p>
            <a:pPr lvl="1"/>
            <a:r>
              <a:rPr lang="en-US" dirty="0"/>
              <a:t>Ensures Spark SQL can be used to query a table while a streaming query is continuously writing data transactionally such that concurrent interactive query processing always sees a consistent view of the latest data</a:t>
            </a:r>
          </a:p>
          <a:p>
            <a:r>
              <a:rPr lang="en-US" dirty="0"/>
              <a:t>Joins with Static Data:</a:t>
            </a:r>
          </a:p>
          <a:p>
            <a:pPr lvl="1"/>
            <a:r>
              <a:rPr lang="en-US" dirty="0"/>
              <a:t>Structured Streaming data can be joined with static [reference]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A098-4A49-4B61-8C1E-56D4CF8C9B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Implements Incremental Processing to Provide Near Real-Time Analytic Insights</a:t>
            </a:r>
          </a:p>
        </p:txBody>
      </p:sp>
    </p:spTree>
    <p:extLst>
      <p:ext uri="{BB962C8B-B14F-4D97-AF65-F5344CB8AC3E}">
        <p14:creationId xmlns:p14="http://schemas.microsoft.com/office/powerpoint/2010/main" val="406215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27B-8502-47A1-AD98-CAB040C3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Databricks: </a:t>
            </a:r>
            <a:r>
              <a:rPr lang="en-US" dirty="0">
                <a:solidFill>
                  <a:srgbClr val="F67132"/>
                </a:solidFill>
              </a:rPr>
              <a:t>Spark Structured Streaming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0DD05A-14ED-43F1-B2EC-5634136ED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t="9366" r="5658" b="6960"/>
          <a:stretch/>
        </p:blipFill>
        <p:spPr bwMode="auto">
          <a:xfrm>
            <a:off x="547560" y="1521857"/>
            <a:ext cx="8210143" cy="4332411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2B7B10-D2BA-47C0-8272-FCC9A6BA00A7}"/>
              </a:ext>
            </a:extLst>
          </p:cNvPr>
          <p:cNvSpPr txBox="1"/>
          <p:nvPr/>
        </p:nvSpPr>
        <p:spPr>
          <a:xfrm>
            <a:off x="7558088" y="1152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1A3F1F-5E9B-4F54-8B4E-A93B2DD86315}"/>
              </a:ext>
            </a:extLst>
          </p:cNvPr>
          <p:cNvSpPr txBox="1">
            <a:spLocks/>
          </p:cNvSpPr>
          <p:nvPr/>
        </p:nvSpPr>
        <p:spPr>
          <a:xfrm>
            <a:off x="426423" y="939739"/>
            <a:ext cx="11246465" cy="369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Enables Interaction with Unbounded </a:t>
            </a:r>
            <a:r>
              <a:rPr lang="en-US" dirty="0">
                <a:latin typeface="-apple-system"/>
              </a:rPr>
              <a:t>D</a:t>
            </a:r>
            <a:r>
              <a:rPr lang="en-US" b="0" i="0" dirty="0">
                <a:effectLst/>
                <a:latin typeface="-apple-system"/>
              </a:rPr>
              <a:t>ata </a:t>
            </a:r>
            <a:r>
              <a:rPr lang="en-US" dirty="0">
                <a:latin typeface="-apple-system"/>
              </a:rPr>
              <a:t>S</a:t>
            </a:r>
            <a:r>
              <a:rPr lang="en-US" b="0" i="0" dirty="0">
                <a:effectLst/>
                <a:latin typeface="-apple-system"/>
              </a:rPr>
              <a:t>ources As </a:t>
            </a:r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f They </a:t>
            </a:r>
            <a:r>
              <a:rPr lang="en-US" dirty="0">
                <a:latin typeface="-apple-system"/>
              </a:rPr>
              <a:t>W</a:t>
            </a:r>
            <a:r>
              <a:rPr lang="en-US" b="0" i="0" dirty="0">
                <a:effectLst/>
                <a:latin typeface="-apple-system"/>
              </a:rPr>
              <a:t>ere SQL Database </a:t>
            </a:r>
            <a:r>
              <a:rPr lang="en-US" dirty="0">
                <a:latin typeface="-apple-system"/>
              </a:rPr>
              <a:t>T</a:t>
            </a:r>
            <a:r>
              <a:rPr lang="en-US" b="0" i="0" dirty="0">
                <a:effectLst/>
                <a:latin typeface="-apple-system"/>
              </a:rPr>
              <a:t>ables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300E5-2650-4A4D-BEE8-122D2AF1C0CC}"/>
              </a:ext>
            </a:extLst>
          </p:cNvPr>
          <p:cNvSpPr txBox="1"/>
          <p:nvPr/>
        </p:nvSpPr>
        <p:spPr>
          <a:xfrm>
            <a:off x="8948406" y="1521857"/>
            <a:ext cx="2899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-apple-system"/>
              </a:rPr>
              <a:t>A</a:t>
            </a:r>
            <a:r>
              <a:rPr lang="en-US" sz="2000" b="0" i="0" dirty="0">
                <a:effectLst/>
                <a:latin typeface="-apple-system"/>
              </a:rPr>
              <a:t> </a:t>
            </a:r>
            <a:r>
              <a:rPr lang="en-US" sz="2000" b="1" dirty="0">
                <a:latin typeface="-apple-system"/>
              </a:rPr>
              <a:t>D</a:t>
            </a:r>
            <a:r>
              <a:rPr lang="en-US" sz="2000" b="1" i="0" dirty="0">
                <a:effectLst/>
                <a:latin typeface="-apple-system"/>
              </a:rPr>
              <a:t>ata </a:t>
            </a:r>
            <a:r>
              <a:rPr lang="en-US" sz="2000" b="1" dirty="0">
                <a:latin typeface="-apple-system"/>
              </a:rPr>
              <a:t>S</a:t>
            </a:r>
            <a:r>
              <a:rPr lang="en-US" sz="2000" b="1" i="0" dirty="0">
                <a:effectLst/>
                <a:latin typeface="-apple-system"/>
              </a:rPr>
              <a:t>tream</a:t>
            </a:r>
            <a:r>
              <a:rPr lang="en-US" sz="2000" dirty="0">
                <a:latin typeface="-apple-system"/>
              </a:rPr>
              <a:t> </a:t>
            </a:r>
            <a:r>
              <a:rPr lang="en-US" sz="2000" b="0" i="0" dirty="0">
                <a:effectLst/>
                <a:latin typeface="-apple-system"/>
              </a:rPr>
              <a:t>describes any data source that grows over time:</a:t>
            </a:r>
          </a:p>
          <a:p>
            <a:pPr marL="285750" indent="-285750" algn="l">
              <a:spcAft>
                <a:spcPts val="600"/>
              </a:spcAft>
              <a:buClr>
                <a:srgbClr val="F67132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-apple-system"/>
              </a:rPr>
              <a:t>JSON log files landing in cloud storage</a:t>
            </a:r>
          </a:p>
          <a:p>
            <a:pPr marL="285750" indent="-285750" algn="l">
              <a:spcAft>
                <a:spcPts val="600"/>
              </a:spcAft>
              <a:buClr>
                <a:srgbClr val="F67132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-apple-system"/>
              </a:rPr>
              <a:t>Database updates captured in a CDC feed</a:t>
            </a:r>
          </a:p>
          <a:p>
            <a:pPr marL="285750" indent="-285750" algn="l">
              <a:spcAft>
                <a:spcPts val="600"/>
              </a:spcAft>
              <a:buClr>
                <a:srgbClr val="F67132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-apple-system"/>
              </a:rPr>
              <a:t>Events queued in a messaging queue feed</a:t>
            </a:r>
          </a:p>
          <a:p>
            <a:pPr marL="285750" indent="-285750" algn="l">
              <a:spcAft>
                <a:spcPts val="600"/>
              </a:spcAft>
              <a:buClr>
                <a:srgbClr val="F67132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-apple-system"/>
              </a:rPr>
              <a:t>CSV files of sales closed the previous day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174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2DAB-3D24-4CE4-997C-5FDE7B0A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Databricks: </a:t>
            </a:r>
            <a:r>
              <a:rPr lang="en-US" dirty="0">
                <a:solidFill>
                  <a:srgbClr val="F67132"/>
                </a:solidFill>
              </a:rPr>
              <a:t>Spark Structured Streaming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E89FC9-9310-4763-BE52-C84740ADF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1940" r="17177" b="2130"/>
          <a:stretch/>
        </p:blipFill>
        <p:spPr bwMode="auto">
          <a:xfrm>
            <a:off x="533402" y="1438659"/>
            <a:ext cx="4973362" cy="4552952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D5C6B7F-6094-412D-B6D2-3DA85250EA65}"/>
              </a:ext>
            </a:extLst>
          </p:cNvPr>
          <p:cNvSpPr txBox="1">
            <a:spLocks/>
          </p:cNvSpPr>
          <p:nvPr/>
        </p:nvSpPr>
        <p:spPr>
          <a:xfrm>
            <a:off x="426424" y="939739"/>
            <a:ext cx="10268584" cy="369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4323E"/>
                </a:solidFill>
              </a:rPr>
              <a:t>The Spark Structured Streaming Programming Model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83A16-2944-4785-944C-7D63FB6B8771}"/>
              </a:ext>
            </a:extLst>
          </p:cNvPr>
          <p:cNvSpPr txBox="1"/>
          <p:nvPr/>
        </p:nvSpPr>
        <p:spPr>
          <a:xfrm>
            <a:off x="5637985" y="1330039"/>
            <a:ext cx="62443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600"/>
              </a:spcBef>
              <a:buClr>
                <a:srgbClr val="F6713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The developer defines an </a:t>
            </a:r>
            <a:r>
              <a:rPr lang="en-US" b="1" i="0" dirty="0">
                <a:effectLst/>
              </a:rPr>
              <a:t>input table</a:t>
            </a:r>
            <a:r>
              <a:rPr lang="en-US" b="0" i="0" dirty="0">
                <a:effectLst/>
              </a:rPr>
              <a:t> by configuring a streaming read against a </a:t>
            </a:r>
            <a:r>
              <a:rPr lang="en-US" b="1" i="0" dirty="0">
                <a:effectLst/>
              </a:rPr>
              <a:t>source</a:t>
            </a:r>
            <a:r>
              <a:rPr lang="en-US" b="0" i="0" dirty="0">
                <a:effectLst/>
              </a:rPr>
              <a:t>. The syntax for doing this is similar to working with static data.</a:t>
            </a:r>
          </a:p>
          <a:p>
            <a:pPr marL="285750" indent="-285750" algn="l">
              <a:spcBef>
                <a:spcPts val="600"/>
              </a:spcBef>
              <a:buClr>
                <a:srgbClr val="F6713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A </a:t>
            </a:r>
            <a:r>
              <a:rPr lang="en-US" b="1" i="0" dirty="0">
                <a:effectLst/>
              </a:rPr>
              <a:t>query</a:t>
            </a:r>
            <a:r>
              <a:rPr lang="en-US" b="0" i="0" dirty="0">
                <a:effectLst/>
              </a:rPr>
              <a:t> is defined against the input table. Both the DataFrames API and Spark SQL can be used to easily define transformations and actions against the input table.</a:t>
            </a:r>
          </a:p>
          <a:p>
            <a:pPr marL="285750" indent="-285750" algn="l">
              <a:spcBef>
                <a:spcPts val="600"/>
              </a:spcBef>
              <a:buClr>
                <a:srgbClr val="F6713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This logical query on the input table generates the </a:t>
            </a:r>
            <a:r>
              <a:rPr lang="en-US" b="1" i="0" dirty="0">
                <a:effectLst/>
              </a:rPr>
              <a:t>results table</a:t>
            </a:r>
            <a:r>
              <a:rPr lang="en-US" b="0" i="0" dirty="0">
                <a:effectLst/>
              </a:rPr>
              <a:t>. The results table contains the incremental state information of the stream.</a:t>
            </a:r>
          </a:p>
          <a:p>
            <a:pPr marL="285750" indent="-285750" algn="l">
              <a:spcBef>
                <a:spcPts val="600"/>
              </a:spcBef>
              <a:buClr>
                <a:srgbClr val="F6713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The </a:t>
            </a:r>
            <a:r>
              <a:rPr lang="en-US" b="1" i="0" dirty="0">
                <a:effectLst/>
              </a:rPr>
              <a:t>output</a:t>
            </a:r>
            <a:r>
              <a:rPr lang="en-US" b="0" i="0" dirty="0">
                <a:effectLst/>
              </a:rPr>
              <a:t> of a streaming pipeline will persist updates to the results table by writing to an external </a:t>
            </a:r>
            <a:r>
              <a:rPr lang="en-US" b="1" i="0" dirty="0">
                <a:effectLst/>
              </a:rPr>
              <a:t>sink</a:t>
            </a:r>
            <a:r>
              <a:rPr lang="en-US" b="0" i="0" dirty="0">
                <a:effectLst/>
              </a:rPr>
              <a:t>.  </a:t>
            </a:r>
            <a:r>
              <a:rPr lang="en-US" dirty="0"/>
              <a:t>A</a:t>
            </a:r>
            <a:r>
              <a:rPr lang="en-US" b="0" i="0" dirty="0">
                <a:effectLst/>
              </a:rPr>
              <a:t> sink will be a durable system such as files or a pub/sub messaging bus.</a:t>
            </a:r>
          </a:p>
          <a:p>
            <a:pPr marL="285750" indent="-285750" algn="l">
              <a:spcBef>
                <a:spcPts val="600"/>
              </a:spcBef>
              <a:buClr>
                <a:srgbClr val="F6713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New rows are appended to the input table for each </a:t>
            </a:r>
            <a:r>
              <a:rPr lang="en-US" b="1" i="0" dirty="0">
                <a:effectLst/>
              </a:rPr>
              <a:t>trigger interval</a:t>
            </a:r>
            <a:r>
              <a:rPr lang="en-US" b="0" i="0" dirty="0">
                <a:effectLst/>
              </a:rPr>
              <a:t>. These new rows are analogous to micro-batch transactions, and they will be automatically propagated through the results table to the sink.</a:t>
            </a:r>
          </a:p>
        </p:txBody>
      </p:sp>
    </p:spTree>
    <p:extLst>
      <p:ext uri="{BB962C8B-B14F-4D97-AF65-F5344CB8AC3E}">
        <p14:creationId xmlns:p14="http://schemas.microsoft.com/office/powerpoint/2010/main" val="240125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4DDC-CE8A-4782-B8B2-346FFEDC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Data Lakehouse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BEAAE-EA38-4E2E-9C8D-66B436304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1177904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Building a Modern Data Lakehouse using Best-in-Class Open-Standard Components</a:t>
            </a:r>
          </a:p>
        </p:txBody>
      </p:sp>
      <p:pic>
        <p:nvPicPr>
          <p:cNvPr id="49" name="Google Shape;607;p90">
            <a:extLst>
              <a:ext uri="{FF2B5EF4-FFF2-40B4-BE49-F238E27FC236}">
                <a16:creationId xmlns:a16="http://schemas.microsoft.com/office/drawing/2014/main" id="{245B17E8-0BB5-4FAF-B169-FC0F2F632C2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0873" y="2975124"/>
            <a:ext cx="9531059" cy="17230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608;p90">
            <a:extLst>
              <a:ext uri="{FF2B5EF4-FFF2-40B4-BE49-F238E27FC236}">
                <a16:creationId xmlns:a16="http://schemas.microsoft.com/office/drawing/2014/main" id="{730C748F-DB6D-41AE-8AF0-EA041D8AC519}"/>
              </a:ext>
            </a:extLst>
          </p:cNvPr>
          <p:cNvSpPr txBox="1"/>
          <p:nvPr/>
        </p:nvSpPr>
        <p:spPr>
          <a:xfrm>
            <a:off x="4996753" y="3127478"/>
            <a:ext cx="2299200" cy="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>
              <a:lnSpc>
                <a:spcPct val="90000"/>
              </a:lnSpc>
              <a:buSzPts val="2100"/>
            </a:pPr>
            <a:r>
              <a:rPr lang="en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Curated Data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609;p90">
            <a:extLst>
              <a:ext uri="{FF2B5EF4-FFF2-40B4-BE49-F238E27FC236}">
                <a16:creationId xmlns:a16="http://schemas.microsoft.com/office/drawing/2014/main" id="{DFA88814-6DBD-4022-9755-F1BC9BD36399}"/>
              </a:ext>
            </a:extLst>
          </p:cNvPr>
          <p:cNvSpPr txBox="1"/>
          <p:nvPr/>
        </p:nvSpPr>
        <p:spPr>
          <a:xfrm>
            <a:off x="1188689" y="1714540"/>
            <a:ext cx="1291600" cy="4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Big Data Engineering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610;p90">
            <a:extLst>
              <a:ext uri="{FF2B5EF4-FFF2-40B4-BE49-F238E27FC236}">
                <a16:creationId xmlns:a16="http://schemas.microsoft.com/office/drawing/2014/main" id="{EAD10C8F-4CE2-4DAA-BE2E-8846A8C74820}"/>
              </a:ext>
            </a:extLst>
          </p:cNvPr>
          <p:cNvSpPr txBox="1"/>
          <p:nvPr/>
        </p:nvSpPr>
        <p:spPr>
          <a:xfrm>
            <a:off x="7570808" y="1714540"/>
            <a:ext cx="1291600" cy="4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 Analytics 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BI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>
              <a:buSzPts val="1000"/>
            </a:pP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611;p90">
            <a:extLst>
              <a:ext uri="{FF2B5EF4-FFF2-40B4-BE49-F238E27FC236}">
                <a16:creationId xmlns:a16="http://schemas.microsoft.com/office/drawing/2014/main" id="{6466A3A8-E619-431B-BAC6-0B88C7351191}"/>
              </a:ext>
            </a:extLst>
          </p:cNvPr>
          <p:cNvSpPr txBox="1"/>
          <p:nvPr/>
        </p:nvSpPr>
        <p:spPr>
          <a:xfrm>
            <a:off x="3454206" y="1714540"/>
            <a:ext cx="1022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Streaming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612;p90">
            <a:extLst>
              <a:ext uri="{FF2B5EF4-FFF2-40B4-BE49-F238E27FC236}">
                <a16:creationId xmlns:a16="http://schemas.microsoft.com/office/drawing/2014/main" id="{F8AA0F38-9C1B-4BC4-A7E1-B6CEEE5E0A37}"/>
              </a:ext>
            </a:extLst>
          </p:cNvPr>
          <p:cNvSpPr txBox="1"/>
          <p:nvPr/>
        </p:nvSpPr>
        <p:spPr>
          <a:xfrm>
            <a:off x="5373207" y="1714540"/>
            <a:ext cx="13992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Science and Machine Learning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613;p90">
            <a:extLst>
              <a:ext uri="{FF2B5EF4-FFF2-40B4-BE49-F238E27FC236}">
                <a16:creationId xmlns:a16="http://schemas.microsoft.com/office/drawing/2014/main" id="{39D1207F-ACD0-4F4B-9947-6D2C07A7B479}"/>
              </a:ext>
            </a:extLst>
          </p:cNvPr>
          <p:cNvSpPr txBox="1"/>
          <p:nvPr/>
        </p:nvSpPr>
        <p:spPr>
          <a:xfrm>
            <a:off x="9752002" y="1714540"/>
            <a:ext cx="1212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Reporting and dashboards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6" name="Google Shape;614;p90">
            <a:extLst>
              <a:ext uri="{FF2B5EF4-FFF2-40B4-BE49-F238E27FC236}">
                <a16:creationId xmlns:a16="http://schemas.microsoft.com/office/drawing/2014/main" id="{B3D11621-57B3-4EB5-8939-7EE9B7FD5C77}"/>
              </a:ext>
            </a:extLst>
          </p:cNvPr>
          <p:cNvGrpSpPr/>
          <p:nvPr/>
        </p:nvGrpSpPr>
        <p:grpSpPr>
          <a:xfrm rot="-5400000">
            <a:off x="383790" y="3651272"/>
            <a:ext cx="1492008" cy="368399"/>
            <a:chOff x="4256713" y="6020685"/>
            <a:chExt cx="1491810" cy="368447"/>
          </a:xfrm>
        </p:grpSpPr>
        <p:pic>
          <p:nvPicPr>
            <p:cNvPr id="57" name="Google Shape;615;p90">
              <a:extLst>
                <a:ext uri="{FF2B5EF4-FFF2-40B4-BE49-F238E27FC236}">
                  <a16:creationId xmlns:a16="http://schemas.microsoft.com/office/drawing/2014/main" id="{9569AD35-E82C-4E0C-9A3C-0FB82DF0B64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6713" y="6020696"/>
              <a:ext cx="365856" cy="368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616;p90">
              <a:extLst>
                <a:ext uri="{FF2B5EF4-FFF2-40B4-BE49-F238E27FC236}">
                  <a16:creationId xmlns:a16="http://schemas.microsoft.com/office/drawing/2014/main" id="{4D514A78-4AA7-4628-87FE-5FDC66960692}"/>
                </a:ext>
              </a:extLst>
            </p:cNvPr>
            <p:cNvSpPr/>
            <p:nvPr/>
          </p:nvSpPr>
          <p:spPr>
            <a:xfrm>
              <a:off x="4403323" y="6020685"/>
              <a:ext cx="13452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r>
                <a:rPr lang="en" sz="1333">
                  <a:latin typeface="Source Sans Pro"/>
                  <a:ea typeface="Source Sans Pro"/>
                  <a:cs typeface="Source Sans Pro"/>
                  <a:sym typeface="Source Sans Pro"/>
                </a:rPr>
                <a:t>ADLS G2</a:t>
              </a:r>
              <a:endParaRPr sz="1333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59" name="Google Shape;617;p9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9C5B28-4783-4610-9D8E-A9142A52CC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6880" y="3297211"/>
            <a:ext cx="1892452" cy="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18;p9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06B909-7358-47B5-9552-CA299EE474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7338" y="3297211"/>
            <a:ext cx="1892452" cy="388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9;p90">
            <a:extLst>
              <a:ext uri="{FF2B5EF4-FFF2-40B4-BE49-F238E27FC236}">
                <a16:creationId xmlns:a16="http://schemas.microsoft.com/office/drawing/2014/main" id="{66C645FA-9C17-475B-9DC1-EDF85F2C44BF}"/>
              </a:ext>
            </a:extLst>
          </p:cNvPr>
          <p:cNvCxnSpPr/>
          <p:nvPr/>
        </p:nvCxnSpPr>
        <p:spPr>
          <a:xfrm rot="10800000">
            <a:off x="1834392" y="2356464"/>
            <a:ext cx="0" cy="566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sm" len="sm"/>
            <a:tailEnd type="stealth" w="med" len="med"/>
          </a:ln>
        </p:spPr>
      </p:cxnSp>
      <p:cxnSp>
        <p:nvCxnSpPr>
          <p:cNvPr id="62" name="Google Shape;620;p90">
            <a:extLst>
              <a:ext uri="{FF2B5EF4-FFF2-40B4-BE49-F238E27FC236}">
                <a16:creationId xmlns:a16="http://schemas.microsoft.com/office/drawing/2014/main" id="{5CCC8817-72EA-4FEF-B30E-E5F42D005FBA}"/>
              </a:ext>
            </a:extLst>
          </p:cNvPr>
          <p:cNvCxnSpPr/>
          <p:nvPr/>
        </p:nvCxnSpPr>
        <p:spPr>
          <a:xfrm rot="10800000">
            <a:off x="3965368" y="2356464"/>
            <a:ext cx="0" cy="566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sm" len="sm"/>
            <a:tailEnd type="stealth" w="med" len="med"/>
          </a:ln>
        </p:spPr>
      </p:cxnSp>
      <p:cxnSp>
        <p:nvCxnSpPr>
          <p:cNvPr id="63" name="Google Shape;621;p90">
            <a:extLst>
              <a:ext uri="{FF2B5EF4-FFF2-40B4-BE49-F238E27FC236}">
                <a16:creationId xmlns:a16="http://schemas.microsoft.com/office/drawing/2014/main" id="{379DCA72-55AC-4702-93D6-B8F384D44999}"/>
              </a:ext>
            </a:extLst>
          </p:cNvPr>
          <p:cNvCxnSpPr/>
          <p:nvPr/>
        </p:nvCxnSpPr>
        <p:spPr>
          <a:xfrm rot="10800000">
            <a:off x="6096342" y="2356464"/>
            <a:ext cx="0" cy="566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sm" len="sm"/>
            <a:tailEnd type="stealth" w="med" len="med"/>
          </a:ln>
        </p:spPr>
      </p:cxnSp>
      <p:cxnSp>
        <p:nvCxnSpPr>
          <p:cNvPr id="64" name="Google Shape;622;p90">
            <a:extLst>
              <a:ext uri="{FF2B5EF4-FFF2-40B4-BE49-F238E27FC236}">
                <a16:creationId xmlns:a16="http://schemas.microsoft.com/office/drawing/2014/main" id="{282C934F-5AFB-40F9-AE63-92A542C5ECA0}"/>
              </a:ext>
            </a:extLst>
          </p:cNvPr>
          <p:cNvCxnSpPr/>
          <p:nvPr/>
        </p:nvCxnSpPr>
        <p:spPr>
          <a:xfrm rot="10800000">
            <a:off x="8227319" y="2356464"/>
            <a:ext cx="0" cy="566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sm" len="sm"/>
            <a:tailEnd type="stealth" w="med" len="med"/>
          </a:ln>
        </p:spPr>
      </p:cxnSp>
      <p:cxnSp>
        <p:nvCxnSpPr>
          <p:cNvPr id="65" name="Google Shape;623;p90">
            <a:extLst>
              <a:ext uri="{FF2B5EF4-FFF2-40B4-BE49-F238E27FC236}">
                <a16:creationId xmlns:a16="http://schemas.microsoft.com/office/drawing/2014/main" id="{E32E6B06-68D4-4CD2-9C13-CDE0A161B969}"/>
              </a:ext>
            </a:extLst>
          </p:cNvPr>
          <p:cNvCxnSpPr/>
          <p:nvPr/>
        </p:nvCxnSpPr>
        <p:spPr>
          <a:xfrm rot="10800000">
            <a:off x="10358294" y="2356464"/>
            <a:ext cx="0" cy="566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sm" len="sm"/>
            <a:tailEnd type="stealth" w="med" len="med"/>
          </a:ln>
        </p:spPr>
      </p:cxnSp>
      <p:sp>
        <p:nvSpPr>
          <p:cNvPr id="66" name="Google Shape;624;p90">
            <a:extLst>
              <a:ext uri="{FF2B5EF4-FFF2-40B4-BE49-F238E27FC236}">
                <a16:creationId xmlns:a16="http://schemas.microsoft.com/office/drawing/2014/main" id="{78E0815E-5EEF-45BB-84B6-CC6DB8C3E17C}"/>
              </a:ext>
            </a:extLst>
          </p:cNvPr>
          <p:cNvSpPr txBox="1"/>
          <p:nvPr/>
        </p:nvSpPr>
        <p:spPr>
          <a:xfrm>
            <a:off x="5334333" y="4195433"/>
            <a:ext cx="1524000" cy="3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>
              <a:lnSpc>
                <a:spcPct val="90000"/>
              </a:lnSpc>
              <a:buSzPts val="2100"/>
            </a:pPr>
            <a:r>
              <a:rPr lang="en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Raw Data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25;p90">
            <a:extLst>
              <a:ext uri="{FF2B5EF4-FFF2-40B4-BE49-F238E27FC236}">
                <a16:creationId xmlns:a16="http://schemas.microsoft.com/office/drawing/2014/main" id="{08858906-7467-4D7E-8966-C981CB35249A}"/>
              </a:ext>
            </a:extLst>
          </p:cNvPr>
          <p:cNvSpPr txBox="1"/>
          <p:nvPr/>
        </p:nvSpPr>
        <p:spPr>
          <a:xfrm>
            <a:off x="5281986" y="5755587"/>
            <a:ext cx="1581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1000"/>
            </a:pPr>
            <a:r>
              <a:rPr lang="en" sz="1333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Semi-Structured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" name="Google Shape;626;p90">
            <a:extLst>
              <a:ext uri="{FF2B5EF4-FFF2-40B4-BE49-F238E27FC236}">
                <a16:creationId xmlns:a16="http://schemas.microsoft.com/office/drawing/2014/main" id="{70A1C9B5-BB61-469A-827D-B06687D45E0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7987" y="5358509"/>
            <a:ext cx="285658" cy="34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27;p90">
            <a:extLst>
              <a:ext uri="{FF2B5EF4-FFF2-40B4-BE49-F238E27FC236}">
                <a16:creationId xmlns:a16="http://schemas.microsoft.com/office/drawing/2014/main" id="{1DE87B43-788A-4395-8159-35259559D9F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27633" y="5358509"/>
            <a:ext cx="285658" cy="34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628;p90">
            <a:extLst>
              <a:ext uri="{FF2B5EF4-FFF2-40B4-BE49-F238E27FC236}">
                <a16:creationId xmlns:a16="http://schemas.microsoft.com/office/drawing/2014/main" id="{41655D8E-D45B-4E92-A216-D072338A24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7278" y="5358509"/>
            <a:ext cx="285658" cy="34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629;p90">
            <a:extLst>
              <a:ext uri="{FF2B5EF4-FFF2-40B4-BE49-F238E27FC236}">
                <a16:creationId xmlns:a16="http://schemas.microsoft.com/office/drawing/2014/main" id="{68935A70-4C61-4012-ACB6-DA6A559E53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53709" y="5337449"/>
            <a:ext cx="388984" cy="38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630;p90">
            <a:extLst>
              <a:ext uri="{FF2B5EF4-FFF2-40B4-BE49-F238E27FC236}">
                <a16:creationId xmlns:a16="http://schemas.microsoft.com/office/drawing/2014/main" id="{0A6AF078-37C0-4DA7-AAA6-137A01364FB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87737" y="5337449"/>
            <a:ext cx="388984" cy="38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631;p90">
            <a:extLst>
              <a:ext uri="{FF2B5EF4-FFF2-40B4-BE49-F238E27FC236}">
                <a16:creationId xmlns:a16="http://schemas.microsoft.com/office/drawing/2014/main" id="{7A879351-A6B4-4758-A3C0-08333DB03D7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83495" y="5336935"/>
            <a:ext cx="388984" cy="38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632;p90">
            <a:extLst>
              <a:ext uri="{FF2B5EF4-FFF2-40B4-BE49-F238E27FC236}">
                <a16:creationId xmlns:a16="http://schemas.microsoft.com/office/drawing/2014/main" id="{6C26A083-5FDB-4467-BAE4-259404A69C0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20724" y="5337436"/>
            <a:ext cx="388984" cy="388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633;p90">
            <a:extLst>
              <a:ext uri="{FF2B5EF4-FFF2-40B4-BE49-F238E27FC236}">
                <a16:creationId xmlns:a16="http://schemas.microsoft.com/office/drawing/2014/main" id="{504B5BB1-6B7E-47C6-828B-D517F36925D4}"/>
              </a:ext>
            </a:extLst>
          </p:cNvPr>
          <p:cNvCxnSpPr/>
          <p:nvPr/>
        </p:nvCxnSpPr>
        <p:spPr>
          <a:xfrm rot="10800000">
            <a:off x="2303867" y="4776099"/>
            <a:ext cx="0" cy="45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6" name="Google Shape;634;p90">
            <a:extLst>
              <a:ext uri="{FF2B5EF4-FFF2-40B4-BE49-F238E27FC236}">
                <a16:creationId xmlns:a16="http://schemas.microsoft.com/office/drawing/2014/main" id="{05734D41-7911-425A-BF2B-9F89BAAA7E09}"/>
              </a:ext>
            </a:extLst>
          </p:cNvPr>
          <p:cNvCxnSpPr/>
          <p:nvPr/>
        </p:nvCxnSpPr>
        <p:spPr>
          <a:xfrm>
            <a:off x="1380873" y="5232446"/>
            <a:ext cx="9583200" cy="1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635;p90">
            <a:extLst>
              <a:ext uri="{FF2B5EF4-FFF2-40B4-BE49-F238E27FC236}">
                <a16:creationId xmlns:a16="http://schemas.microsoft.com/office/drawing/2014/main" id="{3940AEEE-A1A5-4DD2-BBBA-FEFEBEECC027}"/>
              </a:ext>
            </a:extLst>
          </p:cNvPr>
          <p:cNvCxnSpPr/>
          <p:nvPr/>
        </p:nvCxnSpPr>
        <p:spPr>
          <a:xfrm rot="10800000">
            <a:off x="6090987" y="4776099"/>
            <a:ext cx="0" cy="45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8" name="Google Shape;636;p90">
            <a:extLst>
              <a:ext uri="{FF2B5EF4-FFF2-40B4-BE49-F238E27FC236}">
                <a16:creationId xmlns:a16="http://schemas.microsoft.com/office/drawing/2014/main" id="{E9D0B1FB-F9B1-4FA5-88F1-3998C0811A42}"/>
              </a:ext>
            </a:extLst>
          </p:cNvPr>
          <p:cNvCxnSpPr/>
          <p:nvPr/>
        </p:nvCxnSpPr>
        <p:spPr>
          <a:xfrm rot="10800000">
            <a:off x="9940633" y="4776099"/>
            <a:ext cx="0" cy="45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79" name="Google Shape;637;p90">
            <a:extLst>
              <a:ext uri="{FF2B5EF4-FFF2-40B4-BE49-F238E27FC236}">
                <a16:creationId xmlns:a16="http://schemas.microsoft.com/office/drawing/2014/main" id="{DFF39FE5-F69F-4373-B207-462312F915F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05502" y="5336935"/>
            <a:ext cx="388984" cy="38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638;p90">
            <a:extLst>
              <a:ext uri="{FF2B5EF4-FFF2-40B4-BE49-F238E27FC236}">
                <a16:creationId xmlns:a16="http://schemas.microsoft.com/office/drawing/2014/main" id="{43F74FDC-38BC-4430-938B-75B6936E296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9520" y="5336935"/>
            <a:ext cx="388984" cy="38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639;p90">
            <a:extLst>
              <a:ext uri="{FF2B5EF4-FFF2-40B4-BE49-F238E27FC236}">
                <a16:creationId xmlns:a16="http://schemas.microsoft.com/office/drawing/2014/main" id="{D9A792F8-5DF7-4795-928C-3846CCE2345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27512" y="5336935"/>
            <a:ext cx="388984" cy="38898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640;p90">
            <a:extLst>
              <a:ext uri="{FF2B5EF4-FFF2-40B4-BE49-F238E27FC236}">
                <a16:creationId xmlns:a16="http://schemas.microsoft.com/office/drawing/2014/main" id="{22DCD4A8-7E23-484F-B927-0DB0587F06E0}"/>
              </a:ext>
            </a:extLst>
          </p:cNvPr>
          <p:cNvSpPr txBox="1"/>
          <p:nvPr/>
        </p:nvSpPr>
        <p:spPr>
          <a:xfrm>
            <a:off x="8972900" y="5755587"/>
            <a:ext cx="1935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1000"/>
            </a:pPr>
            <a:r>
              <a:rPr lang="en" sz="1333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Unstructured Data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641;p90">
            <a:extLst>
              <a:ext uri="{FF2B5EF4-FFF2-40B4-BE49-F238E27FC236}">
                <a16:creationId xmlns:a16="http://schemas.microsoft.com/office/drawing/2014/main" id="{3AA891A7-82A2-4974-B2B1-B359EE012254}"/>
              </a:ext>
            </a:extLst>
          </p:cNvPr>
          <p:cNvSpPr txBox="1"/>
          <p:nvPr/>
        </p:nvSpPr>
        <p:spPr>
          <a:xfrm>
            <a:off x="314824" y="5755587"/>
            <a:ext cx="4111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1000"/>
            </a:pPr>
            <a:r>
              <a:rPr lang="en" sz="1333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Structured</a:t>
            </a:r>
            <a:endParaRPr sz="1333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0515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ECF1-D833-492F-A11F-3BFF6BC3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Data Platform: </a:t>
            </a:r>
            <a:r>
              <a:rPr lang="en-US" dirty="0">
                <a:solidFill>
                  <a:srgbClr val="F67132"/>
                </a:solidFill>
              </a:rPr>
              <a:t>Solution Scenarios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7621E-173B-4E15-8A2B-4BC859734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178411"/>
              </p:ext>
            </p:extLst>
          </p:nvPr>
        </p:nvGraphicFramePr>
        <p:xfrm>
          <a:off x="463132" y="2011024"/>
          <a:ext cx="11153664" cy="398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180ABE4-D92E-4929-8B7B-7420D259420A}"/>
              </a:ext>
            </a:extLst>
          </p:cNvPr>
          <p:cNvGrpSpPr/>
          <p:nvPr/>
        </p:nvGrpSpPr>
        <p:grpSpPr>
          <a:xfrm>
            <a:off x="444778" y="1499439"/>
            <a:ext cx="11172019" cy="646331"/>
            <a:chOff x="444778" y="5256378"/>
            <a:chExt cx="11172019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71FBBF-8834-438A-A53C-4E9EF5A9D3DF}"/>
                </a:ext>
              </a:extLst>
            </p:cNvPr>
            <p:cNvSpPr txBox="1"/>
            <p:nvPr/>
          </p:nvSpPr>
          <p:spPr>
            <a:xfrm>
              <a:off x="444778" y="5256378"/>
              <a:ext cx="3067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200"/>
                </a:spcAft>
                <a:defRPr/>
              </a:pPr>
              <a:r>
                <a:rPr lang="en-US" sz="1800" dirty="0">
                  <a:solidFill>
                    <a:srgbClr val="353535"/>
                  </a:solidFill>
                </a:rPr>
                <a:t>“We want to integrate all our data</a:t>
              </a:r>
              <a:r>
                <a:rPr lang="en-US" dirty="0">
                  <a:solidFill>
                    <a:srgbClr val="353535"/>
                  </a:solidFill>
                </a:rPr>
                <a:t> </a:t>
              </a:r>
              <a:r>
                <a:rPr lang="en-US" sz="1800" dirty="0">
                  <a:solidFill>
                    <a:srgbClr val="353535"/>
                  </a:solidFill>
                </a:rPr>
                <a:t>into our data warehouse”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280883-A1DA-4B92-B069-8B6BF88559B7}"/>
                </a:ext>
              </a:extLst>
            </p:cNvPr>
            <p:cNvSpPr txBox="1"/>
            <p:nvPr/>
          </p:nvSpPr>
          <p:spPr>
            <a:xfrm>
              <a:off x="4503726" y="5256378"/>
              <a:ext cx="3067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200"/>
                </a:spcAft>
                <a:defRPr/>
              </a:pPr>
              <a:r>
                <a:rPr lang="en-US" sz="1800" dirty="0">
                  <a:solidFill>
                    <a:srgbClr val="353535"/>
                  </a:solidFill>
                </a:rPr>
                <a:t>“We’re trying to predict which of our customers will churn”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5718E8-D731-4C15-9A67-60BB0325387D}"/>
                </a:ext>
              </a:extLst>
            </p:cNvPr>
            <p:cNvSpPr txBox="1"/>
            <p:nvPr/>
          </p:nvSpPr>
          <p:spPr>
            <a:xfrm>
              <a:off x="8562675" y="5256378"/>
              <a:ext cx="305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200"/>
                </a:spcAft>
                <a:defRPr/>
              </a:pPr>
              <a:r>
                <a:rPr lang="en-US" sz="1800" dirty="0">
                  <a:solidFill>
                    <a:srgbClr val="353535"/>
                  </a:solidFill>
                </a:rPr>
                <a:t>“We’re trying to get insights from our devices in real-time”</a:t>
              </a:r>
            </a:p>
          </p:txBody>
        </p:sp>
      </p:grpSp>
      <p:pic>
        <p:nvPicPr>
          <p:cNvPr id="8" name="Picture 7" descr="A picture containing table, mug&#10;&#10;Description automatically generated">
            <a:extLst>
              <a:ext uri="{FF2B5EF4-FFF2-40B4-BE49-F238E27FC236}">
                <a16:creationId xmlns:a16="http://schemas.microsoft.com/office/drawing/2014/main" id="{2E4C729A-EF56-47D3-8A4A-B272AAB117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0" t="5858" r="39705" b="7011"/>
          <a:stretch/>
        </p:blipFill>
        <p:spPr>
          <a:xfrm>
            <a:off x="10770671" y="3047771"/>
            <a:ext cx="708995" cy="943276"/>
          </a:xfrm>
          <a:prstGeom prst="can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9E458FF-D247-4E17-875F-DC3CA6F087D2}"/>
              </a:ext>
            </a:extLst>
          </p:cNvPr>
          <p:cNvSpPr txBox="1">
            <a:spLocks/>
          </p:cNvSpPr>
          <p:nvPr/>
        </p:nvSpPr>
        <p:spPr>
          <a:xfrm>
            <a:off x="426423" y="939739"/>
            <a:ext cx="11153663" cy="369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(Unstructured and/or Poly-Schematic) Data Integration and 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187263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0EF5F55D-AA8E-4A7F-A6F8-E4A78738F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270862"/>
              </p:ext>
            </p:extLst>
          </p:nvPr>
        </p:nvGraphicFramePr>
        <p:xfrm>
          <a:off x="961708" y="4047108"/>
          <a:ext cx="9534842" cy="119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AC0D3075-613B-492B-A2B6-A8BFEBBA7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725089"/>
              </p:ext>
            </p:extLst>
          </p:nvPr>
        </p:nvGraphicFramePr>
        <p:xfrm>
          <a:off x="961708" y="4940851"/>
          <a:ext cx="9534842" cy="119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1E50C1-512D-428A-A390-72BA8C4B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Paradigms: </a:t>
            </a:r>
            <a:r>
              <a:rPr lang="en-US" dirty="0">
                <a:solidFill>
                  <a:srgbClr val="F67132"/>
                </a:solidFill>
              </a:rPr>
              <a:t>Data Storage and Retrieval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B31220-126C-45D4-ABB1-3612ED7B2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242050"/>
              </p:ext>
            </p:extLst>
          </p:nvPr>
        </p:nvGraphicFramePr>
        <p:xfrm>
          <a:off x="961708" y="1599183"/>
          <a:ext cx="9534842" cy="119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C351F-767C-4377-9F7D-BFF8A6B2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Schema on Write versus Schema on Read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889948C-0203-4241-BAFC-62CCCE41B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61932"/>
              </p:ext>
            </p:extLst>
          </p:nvPr>
        </p:nvGraphicFramePr>
        <p:xfrm>
          <a:off x="961708" y="2492926"/>
          <a:ext cx="9534842" cy="119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5BF609-839E-4EB8-8AF1-3B3E017C3644}"/>
              </a:ext>
            </a:extLst>
          </p:cNvPr>
          <p:cNvSpPr txBox="1"/>
          <p:nvPr/>
        </p:nvSpPr>
        <p:spPr>
          <a:xfrm>
            <a:off x="425802" y="1400080"/>
            <a:ext cx="875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on Write: </a:t>
            </a:r>
            <a:r>
              <a:rPr lang="en-US" sz="2400" b="1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an organized structure (schema)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0CC5E-8741-4386-9670-D31F2BC92061}"/>
              </a:ext>
            </a:extLst>
          </p:cNvPr>
          <p:cNvSpPr txBox="1"/>
          <p:nvPr/>
        </p:nvSpPr>
        <p:spPr>
          <a:xfrm>
            <a:off x="460199" y="3828979"/>
            <a:ext cx="1120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on Read: </a:t>
            </a:r>
            <a:r>
              <a:rPr lang="en-US" sz="2400" b="1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Applies schema only when read, data stored in its original format</a:t>
            </a:r>
          </a:p>
        </p:txBody>
      </p:sp>
      <p:pic>
        <p:nvPicPr>
          <p:cNvPr id="13" name="Picture 12" descr="A picture containing cup, indoor, tableware&#10;&#10;Description automatically generated">
            <a:extLst>
              <a:ext uri="{FF2B5EF4-FFF2-40B4-BE49-F238E27FC236}">
                <a16:creationId xmlns:a16="http://schemas.microsoft.com/office/drawing/2014/main" id="{C5A30EC8-BA87-4651-B9EF-2DDD8C7A13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9795630" y="1683740"/>
            <a:ext cx="1568503" cy="1731558"/>
          </a:xfrm>
          <a:prstGeom prst="rect">
            <a:avLst/>
          </a:prstGeom>
        </p:spPr>
      </p:pic>
      <p:pic>
        <p:nvPicPr>
          <p:cNvPr id="15" name="Picture 1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FDDAAB4-BDD9-4AF0-97C2-D362F81BFE8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rcRect l="346" t="14199" r="59324" b="25514"/>
          <a:stretch/>
        </p:blipFill>
        <p:spPr>
          <a:xfrm>
            <a:off x="10606995" y="1600168"/>
            <a:ext cx="1013076" cy="997668"/>
          </a:xfrm>
          <a:prstGeom prst="rect">
            <a:avLst/>
          </a:prstGeom>
          <a:ln w="28575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A picture containing blue&#10;&#10;Description automatically generated">
            <a:extLst>
              <a:ext uri="{FF2B5EF4-FFF2-40B4-BE49-F238E27FC236}">
                <a16:creationId xmlns:a16="http://schemas.microsoft.com/office/drawing/2014/main" id="{C0A335EF-C831-426A-94CD-FC2B0AE1D5C6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rcRect l="12753" t="-103" r="12180" b="103"/>
          <a:stretch/>
        </p:blipFill>
        <p:spPr>
          <a:xfrm>
            <a:off x="9855050" y="4243421"/>
            <a:ext cx="1509083" cy="1507736"/>
          </a:xfrm>
          <a:prstGeom prst="ellipse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6F88AA-0954-487D-933F-26B9FA2E5150}"/>
              </a:ext>
            </a:extLst>
          </p:cNvPr>
          <p:cNvSpPr txBox="1"/>
          <p:nvPr/>
        </p:nvSpPr>
        <p:spPr>
          <a:xfrm>
            <a:off x="10564084" y="5411107"/>
            <a:ext cx="1332416" cy="400110"/>
          </a:xfrm>
          <a:prstGeom prst="rect">
            <a:avLst/>
          </a:prstGeom>
          <a:ln w="19050">
            <a:solidFill>
              <a:srgbClr val="24323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9DBE84-5B3B-486E-B34B-57E3501F3D17}"/>
              </a:ext>
            </a:extLst>
          </p:cNvPr>
          <p:cNvSpPr txBox="1"/>
          <p:nvPr/>
        </p:nvSpPr>
        <p:spPr>
          <a:xfrm>
            <a:off x="10579881" y="2978717"/>
            <a:ext cx="111280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24323E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endParaRPr lang="en-US" sz="2400" b="1" dirty="0">
              <a:solidFill>
                <a:srgbClr val="2432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B5FA3AF-251B-4B03-80EF-FEF9A53AE236}"/>
              </a:ext>
            </a:extLst>
          </p:cNvPr>
          <p:cNvSpPr/>
          <p:nvPr/>
        </p:nvSpPr>
        <p:spPr>
          <a:xfrm>
            <a:off x="7007334" y="2968042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B60DB9A-9F2E-47DE-9EED-4B31E97E5999}"/>
              </a:ext>
            </a:extLst>
          </p:cNvPr>
          <p:cNvSpPr/>
          <p:nvPr/>
        </p:nvSpPr>
        <p:spPr>
          <a:xfrm>
            <a:off x="7007334" y="5415161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D2309CA-AD9C-48EB-BB18-2E9E78B2BEDD}"/>
              </a:ext>
            </a:extLst>
          </p:cNvPr>
          <p:cNvSpPr/>
          <p:nvPr/>
        </p:nvSpPr>
        <p:spPr>
          <a:xfrm rot="10800000">
            <a:off x="7007334" y="2089789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74048A2-1DA2-4F12-B047-4F3C4DB5F0F3}"/>
              </a:ext>
            </a:extLst>
          </p:cNvPr>
          <p:cNvSpPr/>
          <p:nvPr/>
        </p:nvSpPr>
        <p:spPr>
          <a:xfrm rot="10800000">
            <a:off x="7007335" y="4533807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828D5567-EE6E-4F51-980E-6F5D024B54DD}"/>
              </a:ext>
            </a:extLst>
          </p:cNvPr>
          <p:cNvSpPr/>
          <p:nvPr/>
        </p:nvSpPr>
        <p:spPr>
          <a:xfrm rot="10800000">
            <a:off x="3819832" y="2089789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7C651C3-3A66-4C13-B4DB-046FC6114AB0}"/>
              </a:ext>
            </a:extLst>
          </p:cNvPr>
          <p:cNvSpPr/>
          <p:nvPr/>
        </p:nvSpPr>
        <p:spPr>
          <a:xfrm rot="10800000">
            <a:off x="3819832" y="4533807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7A959C3-7876-456C-9096-410C76046C17}"/>
              </a:ext>
            </a:extLst>
          </p:cNvPr>
          <p:cNvSpPr/>
          <p:nvPr/>
        </p:nvSpPr>
        <p:spPr>
          <a:xfrm>
            <a:off x="3761073" y="2968042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02508E17-C690-491E-AA5D-D1341B1705F6}"/>
              </a:ext>
            </a:extLst>
          </p:cNvPr>
          <p:cNvSpPr/>
          <p:nvPr/>
        </p:nvSpPr>
        <p:spPr>
          <a:xfrm>
            <a:off x="3761073" y="5415161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FCD1-7171-4CE0-AF1E-0760C5F2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Data Platform: </a:t>
            </a:r>
            <a:r>
              <a:rPr lang="en-US" dirty="0">
                <a:solidFill>
                  <a:srgbClr val="F67132"/>
                </a:solidFill>
              </a:rPr>
              <a:t>Data Services Pipeline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1657309-65AB-42C4-BADD-8FCA4E634816}"/>
              </a:ext>
            </a:extLst>
          </p:cNvPr>
          <p:cNvSpPr txBox="1">
            <a:spLocks/>
          </p:cNvSpPr>
          <p:nvPr/>
        </p:nvSpPr>
        <p:spPr>
          <a:xfrm>
            <a:off x="494522" y="4038195"/>
            <a:ext cx="1950098" cy="847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 Data Integration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D5A3C-D85D-47FD-865B-1C3CC361D867}"/>
              </a:ext>
            </a:extLst>
          </p:cNvPr>
          <p:cNvSpPr/>
          <p:nvPr/>
        </p:nvSpPr>
        <p:spPr>
          <a:xfrm>
            <a:off x="7353375" y="2663776"/>
            <a:ext cx="1310097" cy="13359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11" r="595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8AA4E-1F31-46F2-BF64-DCF85C8BB5E6}"/>
              </a:ext>
            </a:extLst>
          </p:cNvPr>
          <p:cNvSpPr/>
          <p:nvPr/>
        </p:nvSpPr>
        <p:spPr>
          <a:xfrm>
            <a:off x="9558143" y="2606689"/>
            <a:ext cx="1354005" cy="139827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396" t="-9296" r="-12327" b="-14382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 descr="A picture containing brick, box, stool, ottoman&#10;&#10;Description automatically generated">
            <a:extLst>
              <a:ext uri="{FF2B5EF4-FFF2-40B4-BE49-F238E27FC236}">
                <a16:creationId xmlns:a16="http://schemas.microsoft.com/office/drawing/2014/main" id="{CCA45C34-030B-48FC-9EBA-923CD754F9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9327" t="9891" r="8217" b="9875"/>
          <a:stretch/>
        </p:blipFill>
        <p:spPr>
          <a:xfrm>
            <a:off x="5141168" y="2658665"/>
            <a:ext cx="1377013" cy="1339907"/>
          </a:xfrm>
          <a:prstGeom prst="rect">
            <a:avLst/>
          </a:prstGeom>
        </p:spPr>
      </p:pic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BFD01009-9C9E-4990-A87A-BFBEB42AF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5" r="22941"/>
          <a:stretch/>
        </p:blipFill>
        <p:spPr bwMode="auto">
          <a:xfrm>
            <a:off x="825758" y="2694438"/>
            <a:ext cx="1321875" cy="130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E70F6262-08CB-4E9A-A188-111CAFBBD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2" r="29343"/>
          <a:stretch/>
        </p:blipFill>
        <p:spPr bwMode="auto">
          <a:xfrm>
            <a:off x="3046043" y="2606690"/>
            <a:ext cx="1110739" cy="139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8271571-2954-431D-AAAC-554A1EFE8FFB}"/>
              </a:ext>
            </a:extLst>
          </p:cNvPr>
          <p:cNvSpPr txBox="1">
            <a:spLocks/>
          </p:cNvSpPr>
          <p:nvPr/>
        </p:nvSpPr>
        <p:spPr>
          <a:xfrm>
            <a:off x="2646547" y="4038195"/>
            <a:ext cx="1953445" cy="847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Data Lake Storage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AC619DA-9EEF-4E88-A4B0-DB65417FC4B5}"/>
              </a:ext>
            </a:extLst>
          </p:cNvPr>
          <p:cNvSpPr txBox="1">
            <a:spLocks/>
          </p:cNvSpPr>
          <p:nvPr/>
        </p:nvSpPr>
        <p:spPr>
          <a:xfrm>
            <a:off x="4847252" y="4038195"/>
            <a:ext cx="1931437" cy="847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Databricks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2251C91-5103-4536-BD99-52AAC69ECDE7}"/>
              </a:ext>
            </a:extLst>
          </p:cNvPr>
          <p:cNvSpPr txBox="1">
            <a:spLocks/>
          </p:cNvSpPr>
          <p:nvPr/>
        </p:nvSpPr>
        <p:spPr>
          <a:xfrm>
            <a:off x="7030616" y="4038194"/>
            <a:ext cx="1922106" cy="847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Data Warehouse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70B9E55-A15F-415B-A559-F390851305BA}"/>
              </a:ext>
            </a:extLst>
          </p:cNvPr>
          <p:cNvSpPr txBox="1">
            <a:spLocks/>
          </p:cNvSpPr>
          <p:nvPr/>
        </p:nvSpPr>
        <p:spPr>
          <a:xfrm>
            <a:off x="9168902" y="4038194"/>
            <a:ext cx="2097334" cy="847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Machine 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AB625F-5135-45E1-AB51-BFC3A56FADF1}"/>
              </a:ext>
            </a:extLst>
          </p:cNvPr>
          <p:cNvSpPr/>
          <p:nvPr/>
        </p:nvSpPr>
        <p:spPr>
          <a:xfrm>
            <a:off x="436754" y="1063328"/>
            <a:ext cx="2054375" cy="38222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E38B99-B135-42EE-B426-B9EC7B126267}"/>
              </a:ext>
            </a:extLst>
          </p:cNvPr>
          <p:cNvSpPr/>
          <p:nvPr/>
        </p:nvSpPr>
        <p:spPr>
          <a:xfrm>
            <a:off x="2604559" y="1063328"/>
            <a:ext cx="2054375" cy="38222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5483266-9B0A-43F9-8DB8-EF8E5D2C786A}"/>
              </a:ext>
            </a:extLst>
          </p:cNvPr>
          <p:cNvSpPr txBox="1">
            <a:spLocks/>
          </p:cNvSpPr>
          <p:nvPr/>
        </p:nvSpPr>
        <p:spPr>
          <a:xfrm>
            <a:off x="2718677" y="1158107"/>
            <a:ext cx="1845712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STORE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A10FD-0582-4D49-8D5B-57B116A059F5}"/>
              </a:ext>
            </a:extLst>
          </p:cNvPr>
          <p:cNvSpPr/>
          <p:nvPr/>
        </p:nvSpPr>
        <p:spPr>
          <a:xfrm>
            <a:off x="4776435" y="1063328"/>
            <a:ext cx="2054375" cy="38222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751BA5-470E-4814-9C58-7551879729CE}"/>
              </a:ext>
            </a:extLst>
          </p:cNvPr>
          <p:cNvSpPr txBox="1">
            <a:spLocks/>
          </p:cNvSpPr>
          <p:nvPr/>
        </p:nvSpPr>
        <p:spPr>
          <a:xfrm>
            <a:off x="4890553" y="1158107"/>
            <a:ext cx="1845712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PREPARE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440EC8-B2F3-4A88-B550-B6A3C688A373}"/>
              </a:ext>
            </a:extLst>
          </p:cNvPr>
          <p:cNvSpPr/>
          <p:nvPr/>
        </p:nvSpPr>
        <p:spPr>
          <a:xfrm>
            <a:off x="6956325" y="1063328"/>
            <a:ext cx="2054375" cy="38222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3DAEA8F-3971-4FBF-AC50-E1B02B0E13A7}"/>
              </a:ext>
            </a:extLst>
          </p:cNvPr>
          <p:cNvSpPr txBox="1">
            <a:spLocks/>
          </p:cNvSpPr>
          <p:nvPr/>
        </p:nvSpPr>
        <p:spPr>
          <a:xfrm>
            <a:off x="7070443" y="1158107"/>
            <a:ext cx="1845712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SERVE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E9EBF0-91A1-41FD-922A-20AAA438EC56}"/>
              </a:ext>
            </a:extLst>
          </p:cNvPr>
          <p:cNvSpPr/>
          <p:nvPr/>
        </p:nvSpPr>
        <p:spPr>
          <a:xfrm>
            <a:off x="9110319" y="1063328"/>
            <a:ext cx="2221941" cy="38222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A6CDB8-6825-4618-8B14-30873125F25E}"/>
              </a:ext>
            </a:extLst>
          </p:cNvPr>
          <p:cNvSpPr txBox="1">
            <a:spLocks/>
          </p:cNvSpPr>
          <p:nvPr/>
        </p:nvSpPr>
        <p:spPr>
          <a:xfrm>
            <a:off x="9334052" y="1158107"/>
            <a:ext cx="1845712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PREDICT</a:t>
            </a: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355BAAEB-014B-4D32-90A9-30EC96807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783162"/>
              </p:ext>
            </p:extLst>
          </p:nvPr>
        </p:nvGraphicFramePr>
        <p:xfrm>
          <a:off x="614253" y="1486947"/>
          <a:ext cx="10402997" cy="124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65617877-ED01-4261-B1EF-ACB85233ED52}"/>
              </a:ext>
            </a:extLst>
          </p:cNvPr>
          <p:cNvSpPr/>
          <p:nvPr/>
        </p:nvSpPr>
        <p:spPr>
          <a:xfrm>
            <a:off x="445336" y="4991357"/>
            <a:ext cx="10886924" cy="9275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 descr="See the source image">
            <a:extLst>
              <a:ext uri="{FF2B5EF4-FFF2-40B4-BE49-F238E27FC236}">
                <a16:creationId xmlns:a16="http://schemas.microsoft.com/office/drawing/2014/main" id="{70A23C4C-2FAD-43E0-8EF7-23446F84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10" y="5042283"/>
            <a:ext cx="798109" cy="7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68A7B4E-622C-46A1-A896-03E7CC5DBB6C}"/>
              </a:ext>
            </a:extLst>
          </p:cNvPr>
          <p:cNvSpPr txBox="1">
            <a:spLocks/>
          </p:cNvSpPr>
          <p:nvPr/>
        </p:nvSpPr>
        <p:spPr>
          <a:xfrm>
            <a:off x="610978" y="5225224"/>
            <a:ext cx="1483953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DELIVER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9D52DADC-E488-4BB3-AE5F-8CBF264E99E1}"/>
              </a:ext>
            </a:extLst>
          </p:cNvPr>
          <p:cNvSpPr txBox="1">
            <a:spLocks/>
          </p:cNvSpPr>
          <p:nvPr/>
        </p:nvSpPr>
        <p:spPr>
          <a:xfrm>
            <a:off x="9173044" y="5248759"/>
            <a:ext cx="1417202" cy="4758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DevOps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779E906-3009-415F-B29B-4966A0A35669}"/>
              </a:ext>
            </a:extLst>
          </p:cNvPr>
          <p:cNvSpPr/>
          <p:nvPr/>
        </p:nvSpPr>
        <p:spPr>
          <a:xfrm>
            <a:off x="2117510" y="5106229"/>
            <a:ext cx="5955141" cy="6884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MLOps Integration: CI/CD Pipelines, Version Control, Monitoring,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Test Automation, Infrastructure as Code, Containers, Microservices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555FF9B-0C2C-43B3-98AB-57DD3B724047}"/>
              </a:ext>
            </a:extLst>
          </p:cNvPr>
          <p:cNvSpPr txBox="1">
            <a:spLocks/>
          </p:cNvSpPr>
          <p:nvPr/>
        </p:nvSpPr>
        <p:spPr>
          <a:xfrm>
            <a:off x="550872" y="1158107"/>
            <a:ext cx="1845712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INGEST</a:t>
            </a:r>
          </a:p>
        </p:txBody>
      </p:sp>
    </p:spTree>
    <p:extLst>
      <p:ext uri="{BB962C8B-B14F-4D97-AF65-F5344CB8AC3E}">
        <p14:creationId xmlns:p14="http://schemas.microsoft.com/office/powerpoint/2010/main" val="429257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3792-B2D3-4834-8BD6-64B37A32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Engineering… </a:t>
            </a:r>
            <a:r>
              <a:rPr lang="en-US" dirty="0">
                <a:solidFill>
                  <a:srgbClr val="F67132"/>
                </a:solidFill>
              </a:rPr>
              <a:t>for Data Science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56D76-B151-47D7-B9E3-35603077EEB8}"/>
              </a:ext>
            </a:extLst>
          </p:cNvPr>
          <p:cNvSpPr/>
          <p:nvPr/>
        </p:nvSpPr>
        <p:spPr bwMode="auto">
          <a:xfrm>
            <a:off x="2310279" y="1373777"/>
            <a:ext cx="1927698" cy="4527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Ingest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24323E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49E52-4C4E-4860-B772-5973FB746EAE}"/>
              </a:ext>
            </a:extLst>
          </p:cNvPr>
          <p:cNvSpPr/>
          <p:nvPr/>
        </p:nvSpPr>
        <p:spPr bwMode="auto">
          <a:xfrm>
            <a:off x="4350915" y="1373777"/>
            <a:ext cx="1927698" cy="4527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Store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24323E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10894-5D66-4D89-9391-231A9689CA70}"/>
              </a:ext>
            </a:extLst>
          </p:cNvPr>
          <p:cNvSpPr/>
          <p:nvPr/>
        </p:nvSpPr>
        <p:spPr bwMode="auto">
          <a:xfrm>
            <a:off x="6390086" y="1373777"/>
            <a:ext cx="1927698" cy="4527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Prep &amp; 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6172F-A0CA-44F8-8FA3-A1D9C71DE59F}"/>
              </a:ext>
            </a:extLst>
          </p:cNvPr>
          <p:cNvSpPr/>
          <p:nvPr/>
        </p:nvSpPr>
        <p:spPr bwMode="auto">
          <a:xfrm>
            <a:off x="8451115" y="1373777"/>
            <a:ext cx="2807208" cy="4527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Model &amp; Serve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E9301F3-3188-436D-B327-C569AB004160}"/>
              </a:ext>
            </a:extLst>
          </p:cNvPr>
          <p:cNvCxnSpPr>
            <a:cxnSpLocks/>
          </p:cNvCxnSpPr>
          <p:nvPr/>
        </p:nvCxnSpPr>
        <p:spPr>
          <a:xfrm>
            <a:off x="5314569" y="3491900"/>
            <a:ext cx="3902011" cy="1453545"/>
          </a:xfrm>
          <a:prstGeom prst="bentConnector3">
            <a:avLst>
              <a:gd name="adj1" fmla="val 301"/>
            </a:avLst>
          </a:prstGeom>
          <a:ln w="28575">
            <a:solidFill>
              <a:srgbClr val="F6713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DB6EDB-8A84-42A4-B806-6E2EC949F298}"/>
              </a:ext>
            </a:extLst>
          </p:cNvPr>
          <p:cNvSpPr/>
          <p:nvPr/>
        </p:nvSpPr>
        <p:spPr>
          <a:xfrm>
            <a:off x="6888679" y="5020034"/>
            <a:ext cx="930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Segoe UI Semibold" panose="020B0702040204020203" pitchFamily="34" charset="0"/>
              </a:rPr>
              <a:t>PolyBase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8B2AF2-653B-4FA6-933D-494789A30FAC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9619662" y="3728280"/>
            <a:ext cx="1341465" cy="718565"/>
          </a:xfrm>
          <a:prstGeom prst="bentConnector3">
            <a:avLst>
              <a:gd name="adj1" fmla="val 64182"/>
            </a:avLst>
          </a:prstGeom>
          <a:ln w="28575">
            <a:solidFill>
              <a:srgbClr val="F6713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5C3E4-F695-4382-99EE-26388D486D63}"/>
              </a:ext>
            </a:extLst>
          </p:cNvPr>
          <p:cNvCxnSpPr>
            <a:cxnSpLocks/>
          </p:cNvCxnSpPr>
          <p:nvPr/>
        </p:nvCxnSpPr>
        <p:spPr>
          <a:xfrm>
            <a:off x="7942606" y="2857124"/>
            <a:ext cx="2297231" cy="0"/>
          </a:xfrm>
          <a:prstGeom prst="straightConnector1">
            <a:avLst/>
          </a:prstGeom>
          <a:ln w="28575">
            <a:solidFill>
              <a:srgbClr val="F6713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0AAF5F-2669-47E6-9E69-8875FB8E29FC}"/>
              </a:ext>
            </a:extLst>
          </p:cNvPr>
          <p:cNvCxnSpPr>
            <a:cxnSpLocks/>
          </p:cNvCxnSpPr>
          <p:nvPr/>
        </p:nvCxnSpPr>
        <p:spPr>
          <a:xfrm>
            <a:off x="5812802" y="2857124"/>
            <a:ext cx="1038218" cy="0"/>
          </a:xfrm>
          <a:prstGeom prst="straightConnector1">
            <a:avLst/>
          </a:prstGeom>
          <a:ln w="28575">
            <a:solidFill>
              <a:srgbClr val="F6713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25E6DA-B1E7-44FF-8267-B8660558A787}"/>
              </a:ext>
            </a:extLst>
          </p:cNvPr>
          <p:cNvGrpSpPr/>
          <p:nvPr/>
        </p:nvGrpSpPr>
        <p:grpSpPr>
          <a:xfrm>
            <a:off x="7942606" y="2932344"/>
            <a:ext cx="1628514" cy="1622716"/>
            <a:chOff x="7940427" y="3497454"/>
            <a:chExt cx="1628514" cy="1378775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1DC9D84-B7BF-4ED2-8823-65FE4AB40868}"/>
                </a:ext>
              </a:extLst>
            </p:cNvPr>
            <p:cNvCxnSpPr>
              <a:cxnSpLocks/>
            </p:cNvCxnSpPr>
            <p:nvPr/>
          </p:nvCxnSpPr>
          <p:spPr>
            <a:xfrm>
              <a:off x="7940427" y="3497454"/>
              <a:ext cx="1628514" cy="1378775"/>
            </a:xfrm>
            <a:prstGeom prst="bentConnector3">
              <a:avLst>
                <a:gd name="adj1" fmla="val 99910"/>
              </a:avLst>
            </a:prstGeom>
            <a:ln w="28575">
              <a:solidFill>
                <a:srgbClr val="F67132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EE8C27-D499-4218-850D-44BF4A4C72F8}"/>
                </a:ext>
              </a:extLst>
            </p:cNvPr>
            <p:cNvSpPr/>
            <p:nvPr/>
          </p:nvSpPr>
          <p:spPr>
            <a:xfrm>
              <a:off x="8579231" y="4241814"/>
              <a:ext cx="986635" cy="392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4323E"/>
                  </a:solidFill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Optimized Connector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304EFAD-A46C-47BE-8148-E631CCAA50C9}"/>
              </a:ext>
            </a:extLst>
          </p:cNvPr>
          <p:cNvSpPr/>
          <p:nvPr/>
        </p:nvSpPr>
        <p:spPr>
          <a:xfrm>
            <a:off x="4471425" y="3139830"/>
            <a:ext cx="16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MS PGothic" panose="020B0600070205080204" pitchFamily="34" charset="-128"/>
                <a:cs typeface="Segoe UI Semibold" panose="020B0702040204020203" pitchFamily="34" charset="0"/>
              </a:rPr>
              <a:t>Azure Data Lake Storage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C800472-D150-403F-AE3D-F434241BF136}"/>
              </a:ext>
            </a:extLst>
          </p:cNvPr>
          <p:cNvSpPr>
            <a:spLocks noEditPoints="1"/>
          </p:cNvSpPr>
          <p:nvPr/>
        </p:nvSpPr>
        <p:spPr bwMode="auto">
          <a:xfrm>
            <a:off x="4987798" y="2553807"/>
            <a:ext cx="653932" cy="514638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4702" tIns="37351" rIns="74702" bIns="3735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82DCC6-B006-434C-9D38-21A9F1779F4F}"/>
              </a:ext>
            </a:extLst>
          </p:cNvPr>
          <p:cNvGrpSpPr/>
          <p:nvPr/>
        </p:nvGrpSpPr>
        <p:grpSpPr>
          <a:xfrm>
            <a:off x="2037680" y="1787797"/>
            <a:ext cx="725123" cy="2965632"/>
            <a:chOff x="2035501" y="2168797"/>
            <a:chExt cx="725123" cy="2965632"/>
          </a:xfrm>
        </p:grpSpPr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76DB96B-55D2-4AFF-B5F7-D87DDC5F59A4}"/>
                </a:ext>
              </a:extLst>
            </p:cNvPr>
            <p:cNvSpPr/>
            <p:nvPr/>
          </p:nvSpPr>
          <p:spPr>
            <a:xfrm>
              <a:off x="2035501" y="2168797"/>
              <a:ext cx="87550" cy="2965632"/>
            </a:xfrm>
            <a:prstGeom prst="rightBracket">
              <a:avLst>
                <a:gd name="adj" fmla="val 0"/>
              </a:avLst>
            </a:prstGeom>
            <a:ln w="28575">
              <a:solidFill>
                <a:srgbClr val="F6713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FA4741-87C0-4968-A0BB-83F0A5C4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122157" y="3238124"/>
              <a:ext cx="638467" cy="0"/>
            </a:xfrm>
            <a:prstGeom prst="straightConnector1">
              <a:avLst/>
            </a:prstGeom>
            <a:ln w="28575">
              <a:solidFill>
                <a:srgbClr val="F67132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954353-24C9-4D38-92D0-572D47DDF2B2}"/>
              </a:ext>
            </a:extLst>
          </p:cNvPr>
          <p:cNvGrpSpPr/>
          <p:nvPr/>
        </p:nvGrpSpPr>
        <p:grpSpPr>
          <a:xfrm>
            <a:off x="8803197" y="4623988"/>
            <a:ext cx="1535846" cy="927439"/>
            <a:chOff x="8801018" y="5004988"/>
            <a:chExt cx="1535846" cy="927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F75979-D195-458D-98E7-AFAB9F57FC54}"/>
                </a:ext>
              </a:extLst>
            </p:cNvPr>
            <p:cNvSpPr/>
            <p:nvPr/>
          </p:nvSpPr>
          <p:spPr>
            <a:xfrm>
              <a:off x="8801018" y="5655428"/>
              <a:ext cx="153584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  <a:buSzPct val="90000"/>
              </a:pPr>
              <a:r>
                <a:rPr lang="en-US" sz="1200" b="1" kern="0" dirty="0"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Synapse (DW)</a:t>
              </a:r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08F0BD85-13DA-498B-BBAB-2ACBEC7B6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6968" y="5004988"/>
              <a:ext cx="603947" cy="603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9A1CDB-4495-436E-809B-BEF6FE77CB8A}"/>
              </a:ext>
            </a:extLst>
          </p:cNvPr>
          <p:cNvGrpSpPr/>
          <p:nvPr/>
        </p:nvGrpSpPr>
        <p:grpSpPr>
          <a:xfrm>
            <a:off x="10039498" y="2675360"/>
            <a:ext cx="1220358" cy="741469"/>
            <a:chOff x="10037319" y="3240470"/>
            <a:chExt cx="1220358" cy="7414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97EB57-41EB-4EF6-B9E5-8866F8D9C62C}"/>
                </a:ext>
              </a:extLst>
            </p:cNvPr>
            <p:cNvSpPr/>
            <p:nvPr/>
          </p:nvSpPr>
          <p:spPr>
            <a:xfrm>
              <a:off x="10037319" y="3704940"/>
              <a:ext cx="12203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Power BI</a:t>
              </a:r>
            </a:p>
          </p:txBody>
        </p:sp>
        <p:sp>
          <p:nvSpPr>
            <p:cNvPr id="25" name="Freeform 485">
              <a:extLst>
                <a:ext uri="{FF2B5EF4-FFF2-40B4-BE49-F238E27FC236}">
                  <a16:creationId xmlns:a16="http://schemas.microsoft.com/office/drawing/2014/main" id="{96ED46A7-2895-4743-A56E-40059790A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6864" y="3240470"/>
              <a:ext cx="578635" cy="436869"/>
            </a:xfrm>
            <a:custGeom>
              <a:avLst/>
              <a:gdLst>
                <a:gd name="connsiteX0" fmla="*/ 1765758 w 7620000"/>
                <a:gd name="connsiteY0" fmla="*/ 3905250 h 5753101"/>
                <a:gd name="connsiteX1" fmla="*/ 2193023 w 7620000"/>
                <a:gd name="connsiteY1" fmla="*/ 4332515 h 5753101"/>
                <a:gd name="connsiteX2" fmla="*/ 2193022 w 7620000"/>
                <a:gd name="connsiteY2" fmla="*/ 5325836 h 5753101"/>
                <a:gd name="connsiteX3" fmla="*/ 1765757 w 7620000"/>
                <a:gd name="connsiteY3" fmla="*/ 5753101 h 5753101"/>
                <a:gd name="connsiteX4" fmla="*/ 1765758 w 7620000"/>
                <a:gd name="connsiteY4" fmla="*/ 5753100 h 5753101"/>
                <a:gd name="connsiteX5" fmla="*/ 1338493 w 7620000"/>
                <a:gd name="connsiteY5" fmla="*/ 5325835 h 5753101"/>
                <a:gd name="connsiteX6" fmla="*/ 1338493 w 7620000"/>
                <a:gd name="connsiteY6" fmla="*/ 4332515 h 5753101"/>
                <a:gd name="connsiteX7" fmla="*/ 1765758 w 7620000"/>
                <a:gd name="connsiteY7" fmla="*/ 3905250 h 5753101"/>
                <a:gd name="connsiteX8" fmla="*/ 4501698 w 7620000"/>
                <a:gd name="connsiteY8" fmla="*/ 2990850 h 5753101"/>
                <a:gd name="connsiteX9" fmla="*/ 4928963 w 7620000"/>
                <a:gd name="connsiteY9" fmla="*/ 3418115 h 5753101"/>
                <a:gd name="connsiteX10" fmla="*/ 4928962 w 7620000"/>
                <a:gd name="connsiteY10" fmla="*/ 5325836 h 5753101"/>
                <a:gd name="connsiteX11" fmla="*/ 4501697 w 7620000"/>
                <a:gd name="connsiteY11" fmla="*/ 5753101 h 5753101"/>
                <a:gd name="connsiteX12" fmla="*/ 4501698 w 7620000"/>
                <a:gd name="connsiteY12" fmla="*/ 5753100 h 5753101"/>
                <a:gd name="connsiteX13" fmla="*/ 4074433 w 7620000"/>
                <a:gd name="connsiteY13" fmla="*/ 5325835 h 5753101"/>
                <a:gd name="connsiteX14" fmla="*/ 4074433 w 7620000"/>
                <a:gd name="connsiteY14" fmla="*/ 3418115 h 5753101"/>
                <a:gd name="connsiteX15" fmla="*/ 4501698 w 7620000"/>
                <a:gd name="connsiteY15" fmla="*/ 2990850 h 5753101"/>
                <a:gd name="connsiteX16" fmla="*/ 3133728 w 7620000"/>
                <a:gd name="connsiteY16" fmla="*/ 2352675 h 5753101"/>
                <a:gd name="connsiteX17" fmla="*/ 3560993 w 7620000"/>
                <a:gd name="connsiteY17" fmla="*/ 2779940 h 5753101"/>
                <a:gd name="connsiteX18" fmla="*/ 3560992 w 7620000"/>
                <a:gd name="connsiteY18" fmla="*/ 5325836 h 5753101"/>
                <a:gd name="connsiteX19" fmla="*/ 3133727 w 7620000"/>
                <a:gd name="connsiteY19" fmla="*/ 5753101 h 5753101"/>
                <a:gd name="connsiteX20" fmla="*/ 3133728 w 7620000"/>
                <a:gd name="connsiteY20" fmla="*/ 5753100 h 5753101"/>
                <a:gd name="connsiteX21" fmla="*/ 2706463 w 7620000"/>
                <a:gd name="connsiteY21" fmla="*/ 5325835 h 5753101"/>
                <a:gd name="connsiteX22" fmla="*/ 2706463 w 7620000"/>
                <a:gd name="connsiteY22" fmla="*/ 2779940 h 5753101"/>
                <a:gd name="connsiteX23" fmla="*/ 3133728 w 7620000"/>
                <a:gd name="connsiteY23" fmla="*/ 2352675 h 5753101"/>
                <a:gd name="connsiteX24" fmla="*/ 5846990 w 7620000"/>
                <a:gd name="connsiteY24" fmla="*/ 1247321 h 5753101"/>
                <a:gd name="connsiteX25" fmla="*/ 6274255 w 7620000"/>
                <a:gd name="connsiteY25" fmla="*/ 1674586 h 5753101"/>
                <a:gd name="connsiteX26" fmla="*/ 6274254 w 7620000"/>
                <a:gd name="connsiteY26" fmla="*/ 5325836 h 5753101"/>
                <a:gd name="connsiteX27" fmla="*/ 5846989 w 7620000"/>
                <a:gd name="connsiteY27" fmla="*/ 5753101 h 5753101"/>
                <a:gd name="connsiteX28" fmla="*/ 5846990 w 7620000"/>
                <a:gd name="connsiteY28" fmla="*/ 5753100 h 5753101"/>
                <a:gd name="connsiteX29" fmla="*/ 5419725 w 7620000"/>
                <a:gd name="connsiteY29" fmla="*/ 5325835 h 5753101"/>
                <a:gd name="connsiteX30" fmla="*/ 5419725 w 7620000"/>
                <a:gd name="connsiteY30" fmla="*/ 1674586 h 5753101"/>
                <a:gd name="connsiteX31" fmla="*/ 5846990 w 7620000"/>
                <a:gd name="connsiteY31" fmla="*/ 1247321 h 5753101"/>
                <a:gd name="connsiteX32" fmla="*/ 946184 w 7620000"/>
                <a:gd name="connsiteY32" fmla="*/ 0 h 5753101"/>
                <a:gd name="connsiteX33" fmla="*/ 6673816 w 7620000"/>
                <a:gd name="connsiteY33" fmla="*/ 0 h 5753101"/>
                <a:gd name="connsiteX34" fmla="*/ 7620000 w 7620000"/>
                <a:gd name="connsiteY34" fmla="*/ 946185 h 5753101"/>
                <a:gd name="connsiteX35" fmla="*/ 7620000 w 7620000"/>
                <a:gd name="connsiteY35" fmla="*/ 3987766 h 5753101"/>
                <a:gd name="connsiteX36" fmla="*/ 6673816 w 7620000"/>
                <a:gd name="connsiteY36" fmla="*/ 4933950 h 5753101"/>
                <a:gd name="connsiteX37" fmla="*/ 6572250 w 7620000"/>
                <a:gd name="connsiteY37" fmla="*/ 4933950 h 5753101"/>
                <a:gd name="connsiteX38" fmla="*/ 6572250 w 7620000"/>
                <a:gd name="connsiteY38" fmla="*/ 4613702 h 5753101"/>
                <a:gd name="connsiteX39" fmla="*/ 6711353 w 7620000"/>
                <a:gd name="connsiteY39" fmla="*/ 4613702 h 5753101"/>
                <a:gd name="connsiteX40" fmla="*/ 7324725 w 7620000"/>
                <a:gd name="connsiteY40" fmla="*/ 4000330 h 5753101"/>
                <a:gd name="connsiteX41" fmla="*/ 7324725 w 7620000"/>
                <a:gd name="connsiteY41" fmla="*/ 918172 h 5753101"/>
                <a:gd name="connsiteX42" fmla="*/ 6711353 w 7620000"/>
                <a:gd name="connsiteY42" fmla="*/ 304800 h 5753101"/>
                <a:gd name="connsiteX43" fmla="*/ 937223 w 7620000"/>
                <a:gd name="connsiteY43" fmla="*/ 304800 h 5753101"/>
                <a:gd name="connsiteX44" fmla="*/ 323850 w 7620000"/>
                <a:gd name="connsiteY44" fmla="*/ 918172 h 5753101"/>
                <a:gd name="connsiteX45" fmla="*/ 323850 w 7620000"/>
                <a:gd name="connsiteY45" fmla="*/ 4000330 h 5753101"/>
                <a:gd name="connsiteX46" fmla="*/ 937223 w 7620000"/>
                <a:gd name="connsiteY46" fmla="*/ 4613702 h 5753101"/>
                <a:gd name="connsiteX47" fmla="*/ 1076325 w 7620000"/>
                <a:gd name="connsiteY47" fmla="*/ 4613702 h 5753101"/>
                <a:gd name="connsiteX48" fmla="*/ 1076325 w 7620000"/>
                <a:gd name="connsiteY48" fmla="*/ 4933950 h 5753101"/>
                <a:gd name="connsiteX49" fmla="*/ 946184 w 7620000"/>
                <a:gd name="connsiteY49" fmla="*/ 4933950 h 5753101"/>
                <a:gd name="connsiteX50" fmla="*/ 0 w 7620000"/>
                <a:gd name="connsiteY50" fmla="*/ 3987766 h 5753101"/>
                <a:gd name="connsiteX51" fmla="*/ 0 w 7620000"/>
                <a:gd name="connsiteY51" fmla="*/ 946185 h 5753101"/>
                <a:gd name="connsiteX52" fmla="*/ 946184 w 7620000"/>
                <a:gd name="connsiteY52" fmla="*/ 0 h 575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620000" h="5753101">
                  <a:moveTo>
                    <a:pt x="1765758" y="3905250"/>
                  </a:moveTo>
                  <a:cubicBezTo>
                    <a:pt x="2001730" y="3905250"/>
                    <a:pt x="2193023" y="4096543"/>
                    <a:pt x="2193023" y="4332515"/>
                  </a:cubicBezTo>
                  <a:cubicBezTo>
                    <a:pt x="2193023" y="4663622"/>
                    <a:pt x="2193022" y="4994729"/>
                    <a:pt x="2193022" y="5325836"/>
                  </a:cubicBezTo>
                  <a:cubicBezTo>
                    <a:pt x="2193022" y="5561808"/>
                    <a:pt x="2001729" y="5753101"/>
                    <a:pt x="1765757" y="5753101"/>
                  </a:cubicBezTo>
                  <a:lnTo>
                    <a:pt x="1765758" y="5753100"/>
                  </a:lnTo>
                  <a:cubicBezTo>
                    <a:pt x="1529786" y="5753100"/>
                    <a:pt x="1338493" y="5561807"/>
                    <a:pt x="1338493" y="5325835"/>
                  </a:cubicBezTo>
                  <a:lnTo>
                    <a:pt x="1338493" y="4332515"/>
                  </a:lnTo>
                  <a:cubicBezTo>
                    <a:pt x="1338493" y="4096543"/>
                    <a:pt x="1529786" y="3905250"/>
                    <a:pt x="1765758" y="3905250"/>
                  </a:cubicBezTo>
                  <a:close/>
                  <a:moveTo>
                    <a:pt x="4501698" y="2990850"/>
                  </a:moveTo>
                  <a:cubicBezTo>
                    <a:pt x="4737670" y="2990850"/>
                    <a:pt x="4928963" y="3182143"/>
                    <a:pt x="4928963" y="3418115"/>
                  </a:cubicBezTo>
                  <a:cubicBezTo>
                    <a:pt x="4928963" y="4054022"/>
                    <a:pt x="4928962" y="4689929"/>
                    <a:pt x="4928962" y="5325836"/>
                  </a:cubicBezTo>
                  <a:cubicBezTo>
                    <a:pt x="4928962" y="5561808"/>
                    <a:pt x="4737669" y="5753101"/>
                    <a:pt x="4501697" y="5753101"/>
                  </a:cubicBezTo>
                  <a:lnTo>
                    <a:pt x="4501698" y="5753100"/>
                  </a:lnTo>
                  <a:cubicBezTo>
                    <a:pt x="4265726" y="5753100"/>
                    <a:pt x="4074433" y="5561807"/>
                    <a:pt x="4074433" y="5325835"/>
                  </a:cubicBezTo>
                  <a:lnTo>
                    <a:pt x="4074433" y="3418115"/>
                  </a:lnTo>
                  <a:cubicBezTo>
                    <a:pt x="4074433" y="3182143"/>
                    <a:pt x="4265726" y="2990850"/>
                    <a:pt x="4501698" y="2990850"/>
                  </a:cubicBezTo>
                  <a:close/>
                  <a:moveTo>
                    <a:pt x="3133728" y="2352675"/>
                  </a:moveTo>
                  <a:cubicBezTo>
                    <a:pt x="3369700" y="2352675"/>
                    <a:pt x="3560993" y="2543968"/>
                    <a:pt x="3560993" y="2779940"/>
                  </a:cubicBezTo>
                  <a:cubicBezTo>
                    <a:pt x="3560993" y="3628572"/>
                    <a:pt x="3560992" y="4477204"/>
                    <a:pt x="3560992" y="5325836"/>
                  </a:cubicBezTo>
                  <a:cubicBezTo>
                    <a:pt x="3560992" y="5561808"/>
                    <a:pt x="3369699" y="5753101"/>
                    <a:pt x="3133727" y="5753101"/>
                  </a:cubicBezTo>
                  <a:lnTo>
                    <a:pt x="3133728" y="5753100"/>
                  </a:lnTo>
                  <a:cubicBezTo>
                    <a:pt x="2897756" y="5753100"/>
                    <a:pt x="2706463" y="5561807"/>
                    <a:pt x="2706463" y="5325835"/>
                  </a:cubicBezTo>
                  <a:lnTo>
                    <a:pt x="2706463" y="2779940"/>
                  </a:lnTo>
                  <a:cubicBezTo>
                    <a:pt x="2706463" y="2543968"/>
                    <a:pt x="2897756" y="2352675"/>
                    <a:pt x="3133728" y="2352675"/>
                  </a:cubicBezTo>
                  <a:close/>
                  <a:moveTo>
                    <a:pt x="5846990" y="1247321"/>
                  </a:moveTo>
                  <a:cubicBezTo>
                    <a:pt x="6082962" y="1247321"/>
                    <a:pt x="6274255" y="1438614"/>
                    <a:pt x="6274255" y="1674586"/>
                  </a:cubicBezTo>
                  <a:cubicBezTo>
                    <a:pt x="6274255" y="2891669"/>
                    <a:pt x="6274254" y="4108753"/>
                    <a:pt x="6274254" y="5325836"/>
                  </a:cubicBezTo>
                  <a:cubicBezTo>
                    <a:pt x="6274254" y="5561808"/>
                    <a:pt x="6082961" y="5753101"/>
                    <a:pt x="5846989" y="5753101"/>
                  </a:cubicBezTo>
                  <a:lnTo>
                    <a:pt x="5846990" y="5753100"/>
                  </a:lnTo>
                  <a:cubicBezTo>
                    <a:pt x="5611018" y="5753100"/>
                    <a:pt x="5419725" y="5561807"/>
                    <a:pt x="5419725" y="5325835"/>
                  </a:cubicBezTo>
                  <a:lnTo>
                    <a:pt x="5419725" y="1674586"/>
                  </a:lnTo>
                  <a:cubicBezTo>
                    <a:pt x="5419725" y="1438614"/>
                    <a:pt x="5611018" y="1247321"/>
                    <a:pt x="5846990" y="1247321"/>
                  </a:cubicBezTo>
                  <a:close/>
                  <a:moveTo>
                    <a:pt x="946184" y="0"/>
                  </a:moveTo>
                  <a:lnTo>
                    <a:pt x="6673816" y="0"/>
                  </a:lnTo>
                  <a:cubicBezTo>
                    <a:pt x="7196379" y="0"/>
                    <a:pt x="7620000" y="423621"/>
                    <a:pt x="7620000" y="946185"/>
                  </a:cubicBezTo>
                  <a:lnTo>
                    <a:pt x="7620000" y="3987766"/>
                  </a:lnTo>
                  <a:cubicBezTo>
                    <a:pt x="7620000" y="4510329"/>
                    <a:pt x="7196379" y="4933950"/>
                    <a:pt x="6673816" y="4933950"/>
                  </a:cubicBezTo>
                  <a:lnTo>
                    <a:pt x="6572250" y="4933950"/>
                  </a:lnTo>
                  <a:lnTo>
                    <a:pt x="6572250" y="4613702"/>
                  </a:lnTo>
                  <a:lnTo>
                    <a:pt x="6711353" y="4613702"/>
                  </a:lnTo>
                  <a:cubicBezTo>
                    <a:pt x="7050109" y="4613702"/>
                    <a:pt x="7324725" y="4339086"/>
                    <a:pt x="7324725" y="4000330"/>
                  </a:cubicBezTo>
                  <a:lnTo>
                    <a:pt x="7324725" y="918172"/>
                  </a:lnTo>
                  <a:cubicBezTo>
                    <a:pt x="7324725" y="579416"/>
                    <a:pt x="7050109" y="304800"/>
                    <a:pt x="6711353" y="304800"/>
                  </a:cubicBezTo>
                  <a:lnTo>
                    <a:pt x="937223" y="304800"/>
                  </a:lnTo>
                  <a:cubicBezTo>
                    <a:pt x="598466" y="304800"/>
                    <a:pt x="323850" y="579416"/>
                    <a:pt x="323850" y="918172"/>
                  </a:cubicBezTo>
                  <a:lnTo>
                    <a:pt x="323850" y="4000330"/>
                  </a:lnTo>
                  <a:cubicBezTo>
                    <a:pt x="323850" y="4339086"/>
                    <a:pt x="598466" y="4613702"/>
                    <a:pt x="937223" y="4613702"/>
                  </a:cubicBezTo>
                  <a:lnTo>
                    <a:pt x="1076325" y="4613702"/>
                  </a:lnTo>
                  <a:lnTo>
                    <a:pt x="1076325" y="4933950"/>
                  </a:lnTo>
                  <a:lnTo>
                    <a:pt x="946184" y="4933950"/>
                  </a:lnTo>
                  <a:cubicBezTo>
                    <a:pt x="423621" y="4933950"/>
                    <a:pt x="0" y="4510329"/>
                    <a:pt x="0" y="3987766"/>
                  </a:cubicBezTo>
                  <a:lnTo>
                    <a:pt x="0" y="946185"/>
                  </a:lnTo>
                  <a:cubicBezTo>
                    <a:pt x="0" y="423621"/>
                    <a:pt x="423621" y="0"/>
                    <a:pt x="946184" y="0"/>
                  </a:cubicBezTo>
                  <a:close/>
                </a:path>
              </a:pathLst>
            </a:custGeom>
            <a:solidFill>
              <a:schemeClr val="tx2"/>
            </a:solidFill>
            <a:ln w="342900" cap="sq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8F59DC-1457-4224-9B1D-366DE508EE10}"/>
              </a:ext>
            </a:extLst>
          </p:cNvPr>
          <p:cNvGrpSpPr/>
          <p:nvPr/>
        </p:nvGrpSpPr>
        <p:grpSpPr>
          <a:xfrm>
            <a:off x="2576662" y="2506361"/>
            <a:ext cx="1394934" cy="910468"/>
            <a:chOff x="2574483" y="3071471"/>
            <a:chExt cx="1394934" cy="9104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8E23E2-3F28-4A27-9E00-775DA972438A}"/>
                </a:ext>
              </a:extLst>
            </p:cNvPr>
            <p:cNvSpPr/>
            <p:nvPr/>
          </p:nvSpPr>
          <p:spPr>
            <a:xfrm>
              <a:off x="2574483" y="3704940"/>
              <a:ext cx="13949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Factory </a:t>
              </a:r>
            </a:p>
          </p:txBody>
        </p:sp>
        <p:sp>
          <p:nvSpPr>
            <p:cNvPr id="28" name="Freeform 184">
              <a:extLst>
                <a:ext uri="{FF2B5EF4-FFF2-40B4-BE49-F238E27FC236}">
                  <a16:creationId xmlns:a16="http://schemas.microsoft.com/office/drawing/2014/main" id="{7E221C5F-7ED0-4A01-A0E1-7486B9977014}"/>
                </a:ext>
              </a:extLst>
            </p:cNvPr>
            <p:cNvSpPr/>
            <p:nvPr/>
          </p:nvSpPr>
          <p:spPr bwMode="auto">
            <a:xfrm>
              <a:off x="2989989" y="3071471"/>
              <a:ext cx="563920" cy="562084"/>
            </a:xfrm>
            <a:custGeom>
              <a:avLst/>
              <a:gdLst>
                <a:gd name="connsiteX0" fmla="*/ 3231086 w 4158080"/>
                <a:gd name="connsiteY0" fmla="*/ 3012228 h 4144545"/>
                <a:gd name="connsiteX1" fmla="*/ 3231086 w 4158080"/>
                <a:gd name="connsiteY1" fmla="*/ 3475725 h 4144545"/>
                <a:gd name="connsiteX2" fmla="*/ 3694583 w 4158080"/>
                <a:gd name="connsiteY2" fmla="*/ 3475725 h 4144545"/>
                <a:gd name="connsiteX3" fmla="*/ 3694583 w 4158080"/>
                <a:gd name="connsiteY3" fmla="*/ 3012228 h 4144545"/>
                <a:gd name="connsiteX4" fmla="*/ 2425129 w 4158080"/>
                <a:gd name="connsiteY4" fmla="*/ 3012228 h 4144545"/>
                <a:gd name="connsiteX5" fmla="*/ 2425129 w 4158080"/>
                <a:gd name="connsiteY5" fmla="*/ 3475725 h 4144545"/>
                <a:gd name="connsiteX6" fmla="*/ 2888626 w 4158080"/>
                <a:gd name="connsiteY6" fmla="*/ 3475725 h 4144545"/>
                <a:gd name="connsiteX7" fmla="*/ 2888626 w 4158080"/>
                <a:gd name="connsiteY7" fmla="*/ 3012228 h 4144545"/>
                <a:gd name="connsiteX8" fmla="*/ 1619172 w 4158080"/>
                <a:gd name="connsiteY8" fmla="*/ 3012228 h 4144545"/>
                <a:gd name="connsiteX9" fmla="*/ 1619172 w 4158080"/>
                <a:gd name="connsiteY9" fmla="*/ 3475725 h 4144545"/>
                <a:gd name="connsiteX10" fmla="*/ 2082669 w 4158080"/>
                <a:gd name="connsiteY10" fmla="*/ 3475725 h 4144545"/>
                <a:gd name="connsiteX11" fmla="*/ 2082669 w 4158080"/>
                <a:gd name="connsiteY11" fmla="*/ 3012228 h 4144545"/>
                <a:gd name="connsiteX12" fmla="*/ 1 w 4158080"/>
                <a:gd name="connsiteY12" fmla="*/ 300015 h 4144545"/>
                <a:gd name="connsiteX13" fmla="*/ 1 w 4158080"/>
                <a:gd name="connsiteY13" fmla="*/ 348372 h 4144545"/>
                <a:gd name="connsiteX14" fmla="*/ 1 w 4158080"/>
                <a:gd name="connsiteY14" fmla="*/ 377378 h 4144545"/>
                <a:gd name="connsiteX15" fmla="*/ 0 w 4158080"/>
                <a:gd name="connsiteY15" fmla="*/ 377381 h 4144545"/>
                <a:gd name="connsiteX16" fmla="*/ 1 w 4158080"/>
                <a:gd name="connsiteY16" fmla="*/ 300015 h 4144545"/>
                <a:gd name="connsiteX17" fmla="*/ 925155 w 4158080"/>
                <a:gd name="connsiteY17" fmla="*/ 136141 h 4144545"/>
                <a:gd name="connsiteX18" fmla="*/ 286574 w 4158080"/>
                <a:gd name="connsiteY18" fmla="*/ 323563 h 4144545"/>
                <a:gd name="connsiteX19" fmla="*/ 925155 w 4158080"/>
                <a:gd name="connsiteY19" fmla="*/ 510984 h 4144545"/>
                <a:gd name="connsiteX20" fmla="*/ 1563737 w 4158080"/>
                <a:gd name="connsiteY20" fmla="*/ 323563 h 4144545"/>
                <a:gd name="connsiteX21" fmla="*/ 925155 w 4158080"/>
                <a:gd name="connsiteY21" fmla="*/ 136141 h 4144545"/>
                <a:gd name="connsiteX22" fmla="*/ 925154 w 4158080"/>
                <a:gd name="connsiteY22" fmla="*/ 0 h 4144545"/>
                <a:gd name="connsiteX23" fmla="*/ 1845533 w 4158080"/>
                <a:gd name="connsiteY23" fmla="*/ 338796 h 4144545"/>
                <a:gd name="connsiteX24" fmla="*/ 1848895 w 4158080"/>
                <a:gd name="connsiteY24" fmla="*/ 365965 h 4144545"/>
                <a:gd name="connsiteX25" fmla="*/ 1850308 w 4158080"/>
                <a:gd name="connsiteY25" fmla="*/ 365965 h 4144545"/>
                <a:gd name="connsiteX26" fmla="*/ 1850308 w 4158080"/>
                <a:gd name="connsiteY26" fmla="*/ 377381 h 4144545"/>
                <a:gd name="connsiteX27" fmla="*/ 1850309 w 4158080"/>
                <a:gd name="connsiteY27" fmla="*/ 2420253 h 4144545"/>
                <a:gd name="connsiteX28" fmla="*/ 3004195 w 4158080"/>
                <a:gd name="connsiteY28" fmla="*/ 1412231 h 4144545"/>
                <a:gd name="connsiteX29" fmla="*/ 3004195 w 4158080"/>
                <a:gd name="connsiteY29" fmla="*/ 2420252 h 4144545"/>
                <a:gd name="connsiteX30" fmla="*/ 4158080 w 4158080"/>
                <a:gd name="connsiteY30" fmla="*/ 1412231 h 4144545"/>
                <a:gd name="connsiteX31" fmla="*/ 4158079 w 4158080"/>
                <a:gd name="connsiteY31" fmla="*/ 4144544 h 4144545"/>
                <a:gd name="connsiteX32" fmla="*/ 1 w 4158080"/>
                <a:gd name="connsiteY32" fmla="*/ 4144545 h 4144545"/>
                <a:gd name="connsiteX33" fmla="*/ 1 w 4158080"/>
                <a:gd name="connsiteY33" fmla="*/ 377385 h 4144545"/>
                <a:gd name="connsiteX34" fmla="*/ 1 w 4158080"/>
                <a:gd name="connsiteY34" fmla="*/ 377378 h 4144545"/>
                <a:gd name="connsiteX35" fmla="*/ 4778 w 4158080"/>
                <a:gd name="connsiteY35" fmla="*/ 338796 h 4144545"/>
                <a:gd name="connsiteX36" fmla="*/ 925154 w 4158080"/>
                <a:gd name="connsiteY36" fmla="*/ 0 h 414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58080" h="4144545">
                  <a:moveTo>
                    <a:pt x="3231086" y="3012228"/>
                  </a:moveTo>
                  <a:lnTo>
                    <a:pt x="3231086" y="3475725"/>
                  </a:lnTo>
                  <a:lnTo>
                    <a:pt x="3694583" y="3475725"/>
                  </a:lnTo>
                  <a:lnTo>
                    <a:pt x="3694583" y="3012228"/>
                  </a:lnTo>
                  <a:close/>
                  <a:moveTo>
                    <a:pt x="2425129" y="3012228"/>
                  </a:moveTo>
                  <a:lnTo>
                    <a:pt x="2425129" y="3475725"/>
                  </a:lnTo>
                  <a:lnTo>
                    <a:pt x="2888626" y="3475725"/>
                  </a:lnTo>
                  <a:lnTo>
                    <a:pt x="2888626" y="3012228"/>
                  </a:lnTo>
                  <a:close/>
                  <a:moveTo>
                    <a:pt x="1619172" y="3012228"/>
                  </a:moveTo>
                  <a:lnTo>
                    <a:pt x="1619172" y="3475725"/>
                  </a:lnTo>
                  <a:lnTo>
                    <a:pt x="2082669" y="3475725"/>
                  </a:lnTo>
                  <a:lnTo>
                    <a:pt x="2082669" y="3012228"/>
                  </a:lnTo>
                  <a:close/>
                  <a:moveTo>
                    <a:pt x="1" y="300015"/>
                  </a:moveTo>
                  <a:lnTo>
                    <a:pt x="1" y="348372"/>
                  </a:lnTo>
                  <a:lnTo>
                    <a:pt x="1" y="377378"/>
                  </a:lnTo>
                  <a:cubicBezTo>
                    <a:pt x="1" y="377379"/>
                    <a:pt x="0" y="377380"/>
                    <a:pt x="0" y="377381"/>
                  </a:cubicBezTo>
                  <a:cubicBezTo>
                    <a:pt x="0" y="377382"/>
                    <a:pt x="0" y="308611"/>
                    <a:pt x="1" y="300015"/>
                  </a:cubicBezTo>
                  <a:close/>
                  <a:moveTo>
                    <a:pt x="925155" y="136141"/>
                  </a:moveTo>
                  <a:cubicBezTo>
                    <a:pt x="572477" y="136141"/>
                    <a:pt x="286574" y="220052"/>
                    <a:pt x="286574" y="323563"/>
                  </a:cubicBezTo>
                  <a:cubicBezTo>
                    <a:pt x="286574" y="427073"/>
                    <a:pt x="572477" y="510984"/>
                    <a:pt x="925155" y="510984"/>
                  </a:cubicBezTo>
                  <a:cubicBezTo>
                    <a:pt x="1277834" y="510984"/>
                    <a:pt x="1563737" y="427073"/>
                    <a:pt x="1563737" y="323563"/>
                  </a:cubicBezTo>
                  <a:cubicBezTo>
                    <a:pt x="1563737" y="220052"/>
                    <a:pt x="1277834" y="136141"/>
                    <a:pt x="925155" y="136141"/>
                  </a:cubicBezTo>
                  <a:close/>
                  <a:moveTo>
                    <a:pt x="925154" y="0"/>
                  </a:moveTo>
                  <a:cubicBezTo>
                    <a:pt x="1404168" y="0"/>
                    <a:pt x="1798155" y="148500"/>
                    <a:pt x="1845533" y="338796"/>
                  </a:cubicBezTo>
                  <a:lnTo>
                    <a:pt x="1848895" y="365965"/>
                  </a:lnTo>
                  <a:lnTo>
                    <a:pt x="1850308" y="365965"/>
                  </a:lnTo>
                  <a:lnTo>
                    <a:pt x="1850308" y="377381"/>
                  </a:lnTo>
                  <a:cubicBezTo>
                    <a:pt x="1850308" y="719762"/>
                    <a:pt x="1850309" y="2051836"/>
                    <a:pt x="1850309" y="2420253"/>
                  </a:cubicBezTo>
                  <a:lnTo>
                    <a:pt x="3004195" y="1412231"/>
                  </a:lnTo>
                  <a:lnTo>
                    <a:pt x="3004195" y="2420252"/>
                  </a:lnTo>
                  <a:lnTo>
                    <a:pt x="4158080" y="1412231"/>
                  </a:lnTo>
                  <a:cubicBezTo>
                    <a:pt x="4158080" y="2323002"/>
                    <a:pt x="4158079" y="3233773"/>
                    <a:pt x="4158079" y="4144544"/>
                  </a:cubicBezTo>
                  <a:lnTo>
                    <a:pt x="1" y="4144545"/>
                  </a:lnTo>
                  <a:lnTo>
                    <a:pt x="1" y="377385"/>
                  </a:lnTo>
                  <a:lnTo>
                    <a:pt x="1" y="377378"/>
                  </a:lnTo>
                  <a:lnTo>
                    <a:pt x="4778" y="338796"/>
                  </a:lnTo>
                  <a:cubicBezTo>
                    <a:pt x="52154" y="148500"/>
                    <a:pt x="446140" y="0"/>
                    <a:pt x="92515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8A65CB-5AD7-4B7A-B597-099D84E330EC}"/>
              </a:ext>
            </a:extLst>
          </p:cNvPr>
          <p:cNvCxnSpPr>
            <a:cxnSpLocks/>
          </p:cNvCxnSpPr>
          <p:nvPr/>
        </p:nvCxnSpPr>
        <p:spPr>
          <a:xfrm>
            <a:off x="3765902" y="2857124"/>
            <a:ext cx="1130501" cy="0"/>
          </a:xfrm>
          <a:prstGeom prst="straightConnector1">
            <a:avLst/>
          </a:prstGeom>
          <a:ln w="28575">
            <a:solidFill>
              <a:srgbClr val="F6713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D03A07-65E2-4A23-805A-837058527A39}"/>
              </a:ext>
            </a:extLst>
          </p:cNvPr>
          <p:cNvSpPr/>
          <p:nvPr/>
        </p:nvSpPr>
        <p:spPr>
          <a:xfrm>
            <a:off x="6462565" y="3139830"/>
            <a:ext cx="175885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Azure Databricks</a:t>
            </a:r>
          </a:p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(Spark,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Delta Lake)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0EE8B6-8F2F-4485-A5AC-CAA828CDD404}"/>
              </a:ext>
            </a:extLst>
          </p:cNvPr>
          <p:cNvGrpSpPr/>
          <p:nvPr/>
        </p:nvGrpSpPr>
        <p:grpSpPr>
          <a:xfrm>
            <a:off x="458174" y="1961485"/>
            <a:ext cx="1573149" cy="2712263"/>
            <a:chOff x="455995" y="2342485"/>
            <a:chExt cx="1573149" cy="27122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D0AA03-D928-4434-9CA2-D9C155BDE619}"/>
                </a:ext>
              </a:extLst>
            </p:cNvPr>
            <p:cNvSpPr txBox="1"/>
            <p:nvPr/>
          </p:nvSpPr>
          <p:spPr>
            <a:xfrm>
              <a:off x="455995" y="2904832"/>
              <a:ext cx="157314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Logs, files and media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(unstructured)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DA8279-E024-46D3-9E04-0A162EF7A0C6}"/>
                </a:ext>
              </a:extLst>
            </p:cNvPr>
            <p:cNvSpPr txBox="1"/>
            <p:nvPr/>
          </p:nvSpPr>
          <p:spPr>
            <a:xfrm>
              <a:off x="481795" y="4639250"/>
              <a:ext cx="152154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Business/custom apps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(Structured)</a:t>
              </a:r>
            </a:p>
          </p:txBody>
        </p:sp>
        <p:grpSp>
          <p:nvGrpSpPr>
            <p:cNvPr id="43" name="Group 222">
              <a:extLst>
                <a:ext uri="{FF2B5EF4-FFF2-40B4-BE49-F238E27FC236}">
                  <a16:creationId xmlns:a16="http://schemas.microsoft.com/office/drawing/2014/main" id="{25D1135C-205A-4501-883F-068FA73424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2707" y="2342485"/>
              <a:ext cx="339725" cy="495300"/>
              <a:chOff x="4062" y="2783"/>
              <a:chExt cx="214" cy="312"/>
            </a:xfrm>
          </p:grpSpPr>
          <p:sp>
            <p:nvSpPr>
              <p:cNvPr id="58" name="AutoShape 221">
                <a:extLst>
                  <a:ext uri="{FF2B5EF4-FFF2-40B4-BE49-F238E27FC236}">
                    <a16:creationId xmlns:a16="http://schemas.microsoft.com/office/drawing/2014/main" id="{2580A5B3-56E2-4233-BFB9-00AA70EB0EB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062" y="2783"/>
                <a:ext cx="21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223">
                <a:extLst>
                  <a:ext uri="{FF2B5EF4-FFF2-40B4-BE49-F238E27FC236}">
                    <a16:creationId xmlns:a16="http://schemas.microsoft.com/office/drawing/2014/main" id="{007F27E9-177B-41D5-9511-961D86698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2" y="2783"/>
                <a:ext cx="214" cy="312"/>
              </a:xfrm>
              <a:prstGeom prst="rect">
                <a:avLst/>
              </a:prstGeom>
              <a:solidFill>
                <a:srgbClr val="2432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224">
                <a:extLst>
                  <a:ext uri="{FF2B5EF4-FFF2-40B4-BE49-F238E27FC236}">
                    <a16:creationId xmlns:a16="http://schemas.microsoft.com/office/drawing/2014/main" id="{8338A763-762F-48D1-9E99-A8A23993F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822"/>
                <a:ext cx="156" cy="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225">
                <a:extLst>
                  <a:ext uri="{FF2B5EF4-FFF2-40B4-BE49-F238E27FC236}">
                    <a16:creationId xmlns:a16="http://schemas.microsoft.com/office/drawing/2014/main" id="{E7DFC3E1-31CE-4DB8-ADC0-0CFE73871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871"/>
                <a:ext cx="156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226">
                <a:extLst>
                  <a:ext uri="{FF2B5EF4-FFF2-40B4-BE49-F238E27FC236}">
                    <a16:creationId xmlns:a16="http://schemas.microsoft.com/office/drawing/2014/main" id="{1BBB5C6D-06D1-4F22-8F2C-25CD829D1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19"/>
                <a:ext cx="156" cy="3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227">
                <a:extLst>
                  <a:ext uri="{FF2B5EF4-FFF2-40B4-BE49-F238E27FC236}">
                    <a16:creationId xmlns:a16="http://schemas.microsoft.com/office/drawing/2014/main" id="{9DAC10E0-F74D-45C2-9C2E-57D12E29B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68"/>
                <a:ext cx="156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228">
                <a:extLst>
                  <a:ext uri="{FF2B5EF4-FFF2-40B4-BE49-F238E27FC236}">
                    <a16:creationId xmlns:a16="http://schemas.microsoft.com/office/drawing/2014/main" id="{CD31674F-8F17-4CE5-8DEB-D71D82121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3017"/>
                <a:ext cx="88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41">
              <a:extLst>
                <a:ext uri="{FF2B5EF4-FFF2-40B4-BE49-F238E27FC236}">
                  <a16:creationId xmlns:a16="http://schemas.microsoft.com/office/drawing/2014/main" id="{8FEA9376-CE2D-4F27-9BC3-B7F7745EB2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2825" y="4156109"/>
              <a:ext cx="559488" cy="419616"/>
              <a:chOff x="4013" y="2816"/>
              <a:chExt cx="312" cy="234"/>
            </a:xfrm>
          </p:grpSpPr>
          <p:sp>
            <p:nvSpPr>
              <p:cNvPr id="45" name="AutoShape 440">
                <a:extLst>
                  <a:ext uri="{FF2B5EF4-FFF2-40B4-BE49-F238E27FC236}">
                    <a16:creationId xmlns:a16="http://schemas.microsoft.com/office/drawing/2014/main" id="{69EEFF01-E36F-4EBD-A672-F5C665F28C7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013" y="2816"/>
                <a:ext cx="31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42">
                <a:extLst>
                  <a:ext uri="{FF2B5EF4-FFF2-40B4-BE49-F238E27FC236}">
                    <a16:creationId xmlns:a16="http://schemas.microsoft.com/office/drawing/2014/main" id="{7B26BEDD-2F94-427E-BFE6-74818B985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816"/>
                <a:ext cx="312" cy="234"/>
              </a:xfrm>
              <a:prstGeom prst="rect">
                <a:avLst/>
              </a:prstGeom>
              <a:solidFill>
                <a:srgbClr val="F671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3">
                <a:extLst>
                  <a:ext uri="{FF2B5EF4-FFF2-40B4-BE49-F238E27FC236}">
                    <a16:creationId xmlns:a16="http://schemas.microsoft.com/office/drawing/2014/main" id="{565F43B5-9170-4224-83AC-CF336E20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816"/>
                <a:ext cx="312" cy="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444">
                <a:extLst>
                  <a:ext uri="{FF2B5EF4-FFF2-40B4-BE49-F238E27FC236}">
                    <a16:creationId xmlns:a16="http://schemas.microsoft.com/office/drawing/2014/main" id="{5947FB9D-B9D6-4C01-95D0-B9388E753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2826"/>
                <a:ext cx="9" cy="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445">
                <a:extLst>
                  <a:ext uri="{FF2B5EF4-FFF2-40B4-BE49-F238E27FC236}">
                    <a16:creationId xmlns:a16="http://schemas.microsoft.com/office/drawing/2014/main" id="{FDFF6CA5-F116-4AF0-9B3C-309EC2487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" y="2826"/>
                <a:ext cx="10" cy="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446">
                <a:extLst>
                  <a:ext uri="{FF2B5EF4-FFF2-40B4-BE49-F238E27FC236}">
                    <a16:creationId xmlns:a16="http://schemas.microsoft.com/office/drawing/2014/main" id="{5ED280D3-23C4-42A7-BD2D-3BA6DEE5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2826"/>
                <a:ext cx="10" cy="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47">
                <a:extLst>
                  <a:ext uri="{FF2B5EF4-FFF2-40B4-BE49-F238E27FC236}">
                    <a16:creationId xmlns:a16="http://schemas.microsoft.com/office/drawing/2014/main" id="{E66F38CB-302B-42DC-8FCC-5BC5351A7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3" y="2937"/>
                <a:ext cx="45" cy="45"/>
              </a:xfrm>
              <a:custGeom>
                <a:avLst/>
                <a:gdLst>
                  <a:gd name="T0" fmla="*/ 34 w 45"/>
                  <a:gd name="T1" fmla="*/ 0 h 45"/>
                  <a:gd name="T2" fmla="*/ 45 w 45"/>
                  <a:gd name="T3" fmla="*/ 11 h 45"/>
                  <a:gd name="T4" fmla="*/ 10 w 45"/>
                  <a:gd name="T5" fmla="*/ 45 h 45"/>
                  <a:gd name="T6" fmla="*/ 0 w 45"/>
                  <a:gd name="T7" fmla="*/ 35 h 45"/>
                  <a:gd name="T8" fmla="*/ 34 w 4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34" y="0"/>
                    </a:moveTo>
                    <a:lnTo>
                      <a:pt x="45" y="11"/>
                    </a:lnTo>
                    <a:lnTo>
                      <a:pt x="10" y="45"/>
                    </a:lnTo>
                    <a:lnTo>
                      <a:pt x="0" y="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48">
                <a:extLst>
                  <a:ext uri="{FF2B5EF4-FFF2-40B4-BE49-F238E27FC236}">
                    <a16:creationId xmlns:a16="http://schemas.microsoft.com/office/drawing/2014/main" id="{B3482DAC-54D5-4EEC-AA5B-DD3861D04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3" y="2913"/>
                <a:ext cx="45" cy="45"/>
              </a:xfrm>
              <a:custGeom>
                <a:avLst/>
                <a:gdLst>
                  <a:gd name="T0" fmla="*/ 45 w 45"/>
                  <a:gd name="T1" fmla="*/ 35 h 45"/>
                  <a:gd name="T2" fmla="*/ 34 w 45"/>
                  <a:gd name="T3" fmla="*/ 45 h 45"/>
                  <a:gd name="T4" fmla="*/ 0 w 45"/>
                  <a:gd name="T5" fmla="*/ 11 h 45"/>
                  <a:gd name="T6" fmla="*/ 10 w 45"/>
                  <a:gd name="T7" fmla="*/ 0 h 45"/>
                  <a:gd name="T8" fmla="*/ 45 w 45"/>
                  <a:gd name="T9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5" y="35"/>
                    </a:moveTo>
                    <a:lnTo>
                      <a:pt x="34" y="45"/>
                    </a:lnTo>
                    <a:lnTo>
                      <a:pt x="0" y="11"/>
                    </a:lnTo>
                    <a:lnTo>
                      <a:pt x="10" y="0"/>
                    </a:lnTo>
                    <a:lnTo>
                      <a:pt x="45" y="3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49">
                <a:extLst>
                  <a:ext uri="{FF2B5EF4-FFF2-40B4-BE49-F238E27FC236}">
                    <a16:creationId xmlns:a16="http://schemas.microsoft.com/office/drawing/2014/main" id="{DDD96784-30B9-4C77-84E9-8EBE4AB16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2937"/>
                <a:ext cx="45" cy="45"/>
              </a:xfrm>
              <a:custGeom>
                <a:avLst/>
                <a:gdLst>
                  <a:gd name="T0" fmla="*/ 11 w 45"/>
                  <a:gd name="T1" fmla="*/ 0 h 45"/>
                  <a:gd name="T2" fmla="*/ 0 w 45"/>
                  <a:gd name="T3" fmla="*/ 11 h 45"/>
                  <a:gd name="T4" fmla="*/ 35 w 45"/>
                  <a:gd name="T5" fmla="*/ 45 h 45"/>
                  <a:gd name="T6" fmla="*/ 45 w 45"/>
                  <a:gd name="T7" fmla="*/ 35 h 45"/>
                  <a:gd name="T8" fmla="*/ 11 w 4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11" y="0"/>
                    </a:moveTo>
                    <a:lnTo>
                      <a:pt x="0" y="11"/>
                    </a:lnTo>
                    <a:lnTo>
                      <a:pt x="35" y="45"/>
                    </a:lnTo>
                    <a:lnTo>
                      <a:pt x="45" y="3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450">
                <a:extLst>
                  <a:ext uri="{FF2B5EF4-FFF2-40B4-BE49-F238E27FC236}">
                    <a16:creationId xmlns:a16="http://schemas.microsoft.com/office/drawing/2014/main" id="{61EB2596-239D-4C66-97D9-39FAE28F4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2913"/>
                <a:ext cx="45" cy="45"/>
              </a:xfrm>
              <a:custGeom>
                <a:avLst/>
                <a:gdLst>
                  <a:gd name="T0" fmla="*/ 0 w 45"/>
                  <a:gd name="T1" fmla="*/ 35 h 45"/>
                  <a:gd name="T2" fmla="*/ 11 w 45"/>
                  <a:gd name="T3" fmla="*/ 45 h 45"/>
                  <a:gd name="T4" fmla="*/ 45 w 45"/>
                  <a:gd name="T5" fmla="*/ 11 h 45"/>
                  <a:gd name="T6" fmla="*/ 35 w 45"/>
                  <a:gd name="T7" fmla="*/ 0 h 45"/>
                  <a:gd name="T8" fmla="*/ 0 w 45"/>
                  <a:gd name="T9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0" y="35"/>
                    </a:moveTo>
                    <a:lnTo>
                      <a:pt x="11" y="45"/>
                    </a:lnTo>
                    <a:lnTo>
                      <a:pt x="45" y="11"/>
                    </a:lnTo>
                    <a:lnTo>
                      <a:pt x="35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451">
                <a:extLst>
                  <a:ext uri="{FF2B5EF4-FFF2-40B4-BE49-F238E27FC236}">
                    <a16:creationId xmlns:a16="http://schemas.microsoft.com/office/drawing/2014/main" id="{FF9D88D9-8260-4D85-9417-488D40FC0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938"/>
                <a:ext cx="20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452">
                <a:extLst>
                  <a:ext uri="{FF2B5EF4-FFF2-40B4-BE49-F238E27FC236}">
                    <a16:creationId xmlns:a16="http://schemas.microsoft.com/office/drawing/2014/main" id="{A76A38E1-CCE9-42C7-B106-3D2CDA48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938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453">
                <a:extLst>
                  <a:ext uri="{FF2B5EF4-FFF2-40B4-BE49-F238E27FC236}">
                    <a16:creationId xmlns:a16="http://schemas.microsoft.com/office/drawing/2014/main" id="{9C5A8972-AF49-44EF-9F17-BA2A0175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2938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5" name="Shape 101">
            <a:extLst>
              <a:ext uri="{FF2B5EF4-FFF2-40B4-BE49-F238E27FC236}">
                <a16:creationId xmlns:a16="http://schemas.microsoft.com/office/drawing/2014/main" id="{20F42047-6E8C-4435-8575-2722930DD1EA}"/>
              </a:ext>
            </a:extLst>
          </p:cNvPr>
          <p:cNvSpPr txBox="1"/>
          <p:nvPr/>
        </p:nvSpPr>
        <p:spPr>
          <a:xfrm>
            <a:off x="8603068" y="2644597"/>
            <a:ext cx="1195087" cy="1846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  <a:sym typeface="Calibri"/>
              </a:rPr>
              <a:t>Ad-hoc analysis</a:t>
            </a:r>
          </a:p>
        </p:txBody>
      </p:sp>
      <p:sp>
        <p:nvSpPr>
          <p:cNvPr id="66" name="Rectangle: Rounded Corners 91">
            <a:extLst>
              <a:ext uri="{FF2B5EF4-FFF2-40B4-BE49-F238E27FC236}">
                <a16:creationId xmlns:a16="http://schemas.microsoft.com/office/drawing/2014/main" id="{E3D368B0-EA77-4372-B1D4-E61765387C12}"/>
              </a:ext>
            </a:extLst>
          </p:cNvPr>
          <p:cNvSpPr/>
          <p:nvPr/>
        </p:nvSpPr>
        <p:spPr bwMode="auto">
          <a:xfrm>
            <a:off x="4486814" y="4717024"/>
            <a:ext cx="1651544" cy="447592"/>
          </a:xfrm>
          <a:prstGeom prst="rect">
            <a:avLst/>
          </a:prstGeom>
          <a:solidFill>
            <a:schemeClr val="bg1"/>
          </a:solidFill>
          <a:ln w="12700">
            <a:solidFill>
              <a:srgbClr val="2432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2"/>
              </a:solidFill>
              <a:latin typeface="+mj-lt"/>
              <a:cs typeface="Segoe UI" pitchFamily="34" charset="0"/>
            </a:endParaRPr>
          </a:p>
        </p:txBody>
      </p:sp>
      <p:pic>
        <p:nvPicPr>
          <p:cNvPr id="67" name="Picture 2" descr="Image result for Delta LAke logo">
            <a:extLst>
              <a:ext uri="{FF2B5EF4-FFF2-40B4-BE49-F238E27FC236}">
                <a16:creationId xmlns:a16="http://schemas.microsoft.com/office/drawing/2014/main" id="{8C37560B-42E7-4D03-9BE8-532A3BF4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83" y="4795326"/>
            <a:ext cx="1422005" cy="29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9CEAFD6-D234-4646-B56D-864A1BA254E6}"/>
              </a:ext>
            </a:extLst>
          </p:cNvPr>
          <p:cNvSpPr txBox="1"/>
          <p:nvPr/>
        </p:nvSpPr>
        <p:spPr>
          <a:xfrm>
            <a:off x="6498350" y="4493691"/>
            <a:ext cx="1723068" cy="258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Azure </a:t>
            </a:r>
            <a:r>
              <a:rPr lang="en-US" sz="1200" b="1" dirty="0">
                <a:solidFill>
                  <a:srgbClr val="24323E"/>
                </a:solidFill>
                <a:latin typeface="+mj-lt"/>
                <a:cs typeface="Segoe UI Semibold" panose="020B0702040204020203" pitchFamily="34" charset="0"/>
              </a:rPr>
              <a:t>Machine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 Learning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FA8C213C-67B3-4A58-A778-5100009DA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9723" y="3862459"/>
            <a:ext cx="568423" cy="609513"/>
          </a:xfrm>
          <a:prstGeom prst="rect">
            <a:avLst/>
          </a:prstGeom>
        </p:spPr>
      </p:pic>
      <p:pic>
        <p:nvPicPr>
          <p:cNvPr id="71" name="Graphic 31">
            <a:extLst>
              <a:ext uri="{FF2B5EF4-FFF2-40B4-BE49-F238E27FC236}">
                <a16:creationId xmlns:a16="http://schemas.microsoft.com/office/drawing/2014/main" id="{FD39FDC2-72AE-4FC2-8F11-469BE2152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0293" y="2480119"/>
            <a:ext cx="667281" cy="6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49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B434-7237-4B5B-9564-24455BF5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Databricks: </a:t>
            </a:r>
            <a:r>
              <a:rPr lang="en-US" dirty="0">
                <a:solidFill>
                  <a:srgbClr val="F67132"/>
                </a:solidFill>
              </a:rPr>
              <a:t>Delta Lake at Scale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C2F78F-5104-40CE-A3EC-DFDDC42C5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40" y="1114412"/>
            <a:ext cx="7083953" cy="306103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7C0FD1-1737-4293-B925-7C0C8EE6619E}"/>
              </a:ext>
            </a:extLst>
          </p:cNvPr>
          <p:cNvSpPr txBox="1">
            <a:spLocks/>
          </p:cNvSpPr>
          <p:nvPr/>
        </p:nvSpPr>
        <p:spPr>
          <a:xfrm>
            <a:off x="553959" y="4296924"/>
            <a:ext cx="3001004" cy="1774588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lnSpc>
                <a:spcPct val="105000"/>
              </a:lnSpc>
              <a:buSzTx/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ACID Transaction Guarantees</a:t>
            </a: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Atomic, Consistent, </a:t>
            </a:r>
            <a:br>
              <a:rPr lang="en-US" sz="1600" dirty="0"/>
            </a:br>
            <a:r>
              <a:rPr lang="en-US" sz="1600" dirty="0"/>
              <a:t>Isolated, Durable</a:t>
            </a:r>
          </a:p>
          <a:p>
            <a:pPr marL="0" indent="0" defTabSz="1219170">
              <a:lnSpc>
                <a:spcPct val="105000"/>
              </a:lnSpc>
              <a:spcBef>
                <a:spcPts val="600"/>
              </a:spcBef>
              <a:buSzTx/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Versioned Parquet Files</a:t>
            </a: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Delta transaction log keeps </a:t>
            </a:r>
            <a:br>
              <a:rPr lang="en-US" sz="1600" dirty="0"/>
            </a:br>
            <a:r>
              <a:rPr lang="en-US" sz="1600" dirty="0"/>
              <a:t>track of all operations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BDBD66-5D8E-4DEB-9A2A-F873BF8A6FD3}"/>
              </a:ext>
            </a:extLst>
          </p:cNvPr>
          <p:cNvSpPr txBox="1">
            <a:spLocks/>
          </p:cNvSpPr>
          <p:nvPr/>
        </p:nvSpPr>
        <p:spPr>
          <a:xfrm>
            <a:off x="3962202" y="4296924"/>
            <a:ext cx="2601631" cy="1774588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219170">
              <a:lnSpc>
                <a:spcPct val="105000"/>
              </a:lnSpc>
              <a:spcBef>
                <a:spcPts val="600"/>
              </a:spcBef>
              <a:buSzTx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Efficient </a:t>
            </a:r>
            <a:r>
              <a:rPr lang="en-US" sz="1800" b="1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Upserts</a:t>
            </a:r>
            <a:endParaRPr lang="en-US" sz="1800" b="1" dirty="0">
              <a:solidFill>
                <a:sysClr val="windowText" lastClr="000000"/>
              </a:solidFill>
              <a:cs typeface="Calibri" panose="020F0502020204030204" pitchFamily="34" charset="0"/>
            </a:endParaRP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MERGE, DELETE, UPDATE</a:t>
            </a:r>
          </a:p>
          <a:p>
            <a:pPr marL="0" lvl="0" indent="0" defTabSz="1219170">
              <a:lnSpc>
                <a:spcPct val="105000"/>
              </a:lnSpc>
              <a:spcBef>
                <a:spcPts val="600"/>
              </a:spcBef>
              <a:buSzTx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Time Travel</a:t>
            </a: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Audit history, pipeline debugging, data reproducibility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041B6F-365F-4A80-AB5D-CFE68CAF564C}"/>
              </a:ext>
            </a:extLst>
          </p:cNvPr>
          <p:cNvSpPr txBox="1">
            <a:spLocks/>
          </p:cNvSpPr>
          <p:nvPr/>
        </p:nvSpPr>
        <p:spPr>
          <a:xfrm>
            <a:off x="6848669" y="4296924"/>
            <a:ext cx="4124131" cy="1806905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219170">
              <a:lnSpc>
                <a:spcPct val="105000"/>
              </a:lnSpc>
              <a:spcBef>
                <a:spcPts val="600"/>
              </a:spcBef>
              <a:buSzTx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Small file compaction with </a:t>
            </a:r>
            <a:b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</a:b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no interrupt to availability</a:t>
            </a: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OPTIMIZE and VACUUM</a:t>
            </a:r>
          </a:p>
          <a:p>
            <a:pPr marL="0" lvl="0" indent="0" defTabSz="1219170">
              <a:lnSpc>
                <a:spcPct val="105000"/>
              </a:lnSpc>
              <a:spcBef>
                <a:spcPts val="600"/>
              </a:spcBef>
              <a:buSzTx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Z-Order partitioning with up to 100x perf</a:t>
            </a: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New multidimensional partitioning enables data skipping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4741F-E144-4E33-A079-EAEDE239CA8F}"/>
              </a:ext>
            </a:extLst>
          </p:cNvPr>
          <p:cNvSpPr/>
          <p:nvPr/>
        </p:nvSpPr>
        <p:spPr>
          <a:xfrm>
            <a:off x="555170" y="1011600"/>
            <a:ext cx="10349119" cy="3205837"/>
          </a:xfrm>
          <a:prstGeom prst="rect">
            <a:avLst/>
          </a:prstGeom>
          <a:noFill/>
          <a:ln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3792-B2D3-4834-8BD6-64B37A32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Pattern: </a:t>
            </a:r>
            <a:r>
              <a:rPr lang="en-US" dirty="0">
                <a:solidFill>
                  <a:srgbClr val="F67132"/>
                </a:solidFill>
              </a:rPr>
              <a:t>Modern Data Warehousing</a:t>
            </a:r>
          </a:p>
        </p:txBody>
      </p:sp>
      <p:sp>
        <p:nvSpPr>
          <p:cNvPr id="70" name="Google Shape;1259;p182">
            <a:extLst>
              <a:ext uri="{FF2B5EF4-FFF2-40B4-BE49-F238E27FC236}">
                <a16:creationId xmlns:a16="http://schemas.microsoft.com/office/drawing/2014/main" id="{472E08D4-543A-49F6-9C03-6368BCCE343B}"/>
              </a:ext>
            </a:extLst>
          </p:cNvPr>
          <p:cNvSpPr/>
          <p:nvPr/>
        </p:nvSpPr>
        <p:spPr>
          <a:xfrm>
            <a:off x="6493083" y="1064795"/>
            <a:ext cx="2824400" cy="4892004"/>
          </a:xfrm>
          <a:prstGeom prst="rect">
            <a:avLst/>
          </a:prstGeom>
          <a:solidFill>
            <a:schemeClr val="accent2">
              <a:lumMod val="20000"/>
              <a:lumOff val="80000"/>
              <a:alpha val="49020"/>
            </a:schemeClr>
          </a:solidFill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/>
            <a:endParaRPr sz="1600">
              <a:solidFill>
                <a:srgbClr val="0078D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1260;p182">
            <a:extLst>
              <a:ext uri="{FF2B5EF4-FFF2-40B4-BE49-F238E27FC236}">
                <a16:creationId xmlns:a16="http://schemas.microsoft.com/office/drawing/2014/main" id="{36531413-932F-4D87-A29A-1860A2DF8CA7}"/>
              </a:ext>
            </a:extLst>
          </p:cNvPr>
          <p:cNvSpPr/>
          <p:nvPr/>
        </p:nvSpPr>
        <p:spPr>
          <a:xfrm>
            <a:off x="9421862" y="1054701"/>
            <a:ext cx="2509600" cy="4903972"/>
          </a:xfrm>
          <a:prstGeom prst="rect">
            <a:avLst/>
          </a:prstGeom>
          <a:solidFill>
            <a:schemeClr val="accent2">
              <a:lumMod val="20000"/>
              <a:lumOff val="80000"/>
              <a:alpha val="49020"/>
            </a:schemeClr>
          </a:solidFill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/>
            <a:endParaRPr sz="1600">
              <a:solidFill>
                <a:srgbClr val="0078D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1261;p182">
            <a:extLst>
              <a:ext uri="{FF2B5EF4-FFF2-40B4-BE49-F238E27FC236}">
                <a16:creationId xmlns:a16="http://schemas.microsoft.com/office/drawing/2014/main" id="{ECE2DE85-B3EA-40C1-801D-0AB8ED60AAD6}"/>
              </a:ext>
            </a:extLst>
          </p:cNvPr>
          <p:cNvSpPr/>
          <p:nvPr/>
        </p:nvSpPr>
        <p:spPr>
          <a:xfrm>
            <a:off x="4313662" y="1066669"/>
            <a:ext cx="2098000" cy="4892004"/>
          </a:xfrm>
          <a:prstGeom prst="rect">
            <a:avLst/>
          </a:prstGeom>
          <a:solidFill>
            <a:schemeClr val="accent2">
              <a:lumMod val="20000"/>
              <a:lumOff val="80000"/>
              <a:alpha val="49020"/>
            </a:schemeClr>
          </a:solidFill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/>
            <a:endParaRPr sz="1600">
              <a:solidFill>
                <a:srgbClr val="0078D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1262;p182">
            <a:extLst>
              <a:ext uri="{FF2B5EF4-FFF2-40B4-BE49-F238E27FC236}">
                <a16:creationId xmlns:a16="http://schemas.microsoft.com/office/drawing/2014/main" id="{4C12FE81-F081-4FAB-AE67-8F14C7478358}"/>
              </a:ext>
            </a:extLst>
          </p:cNvPr>
          <p:cNvSpPr/>
          <p:nvPr/>
        </p:nvSpPr>
        <p:spPr>
          <a:xfrm>
            <a:off x="1778382" y="1064795"/>
            <a:ext cx="2445200" cy="4902382"/>
          </a:xfrm>
          <a:prstGeom prst="rect">
            <a:avLst/>
          </a:prstGeom>
          <a:solidFill>
            <a:schemeClr val="accent2">
              <a:lumMod val="20000"/>
              <a:lumOff val="80000"/>
              <a:alpha val="49020"/>
            </a:schemeClr>
          </a:solidFill>
          <a:ln>
            <a:noFill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/>
            <a:endParaRPr sz="1600">
              <a:solidFill>
                <a:srgbClr val="0078D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4" name="Google Shape;1264;p182">
            <a:extLst>
              <a:ext uri="{FF2B5EF4-FFF2-40B4-BE49-F238E27FC236}">
                <a16:creationId xmlns:a16="http://schemas.microsoft.com/office/drawing/2014/main" id="{8278AD9A-FFA3-4F4F-835E-8F4101CA3EB5}"/>
              </a:ext>
            </a:extLst>
          </p:cNvPr>
          <p:cNvCxnSpPr/>
          <p:nvPr/>
        </p:nvCxnSpPr>
        <p:spPr>
          <a:xfrm>
            <a:off x="10225430" y="3661127"/>
            <a:ext cx="0" cy="8064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" name="Google Shape;1265;p182">
            <a:extLst>
              <a:ext uri="{FF2B5EF4-FFF2-40B4-BE49-F238E27FC236}">
                <a16:creationId xmlns:a16="http://schemas.microsoft.com/office/drawing/2014/main" id="{12506E06-0FE3-4A9C-B2B4-63CE03C3B7BE}"/>
              </a:ext>
            </a:extLst>
          </p:cNvPr>
          <p:cNvSpPr/>
          <p:nvPr/>
        </p:nvSpPr>
        <p:spPr>
          <a:xfrm>
            <a:off x="9443834" y="3732760"/>
            <a:ext cx="861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933">
                <a:solidFill>
                  <a:srgbClr val="9999A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Polybase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1266;p182">
            <a:extLst>
              <a:ext uri="{FF2B5EF4-FFF2-40B4-BE49-F238E27FC236}">
                <a16:creationId xmlns:a16="http://schemas.microsoft.com/office/drawing/2014/main" id="{54B1AB87-0AE1-49DE-86F0-2AAE95EB51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72249" y="3896152"/>
            <a:ext cx="1261742" cy="629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1274;p182">
            <a:extLst>
              <a:ext uri="{FF2B5EF4-FFF2-40B4-BE49-F238E27FC236}">
                <a16:creationId xmlns:a16="http://schemas.microsoft.com/office/drawing/2014/main" id="{F01EAD58-B8F9-4ADC-9912-E88BD5A0D34E}"/>
              </a:ext>
            </a:extLst>
          </p:cNvPr>
          <p:cNvSpPr/>
          <p:nvPr/>
        </p:nvSpPr>
        <p:spPr>
          <a:xfrm>
            <a:off x="3172625" y="4368569"/>
            <a:ext cx="5902800" cy="1272400"/>
          </a:xfrm>
          <a:prstGeom prst="rect">
            <a:avLst/>
          </a:prstGeom>
          <a:noFill/>
          <a:ln w="9525" cap="flat" cmpd="sng">
            <a:solidFill>
              <a:srgbClr val="9999A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/>
            <a:endParaRPr sz="1600">
              <a:solidFill>
                <a:srgbClr val="0078D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8" name="Google Shape;1275;p182">
            <a:extLst>
              <a:ext uri="{FF2B5EF4-FFF2-40B4-BE49-F238E27FC236}">
                <a16:creationId xmlns:a16="http://schemas.microsoft.com/office/drawing/2014/main" id="{765B1890-BA9E-4A3A-86B3-2D632FEEACE7}"/>
              </a:ext>
            </a:extLst>
          </p:cNvPr>
          <p:cNvCxnSpPr/>
          <p:nvPr/>
        </p:nvCxnSpPr>
        <p:spPr>
          <a:xfrm rot="-5400000">
            <a:off x="3610985" y="3744592"/>
            <a:ext cx="1258000" cy="1028800"/>
          </a:xfrm>
          <a:prstGeom prst="bentConnector3">
            <a:avLst>
              <a:gd name="adj1" fmla="val 100040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283;p182">
            <a:extLst>
              <a:ext uri="{FF2B5EF4-FFF2-40B4-BE49-F238E27FC236}">
                <a16:creationId xmlns:a16="http://schemas.microsoft.com/office/drawing/2014/main" id="{00A0824A-A36E-4AAD-9995-EF04EEF6079B}"/>
              </a:ext>
            </a:extLst>
          </p:cNvPr>
          <p:cNvSpPr/>
          <p:nvPr/>
        </p:nvSpPr>
        <p:spPr>
          <a:xfrm>
            <a:off x="4323548" y="1098392"/>
            <a:ext cx="2088113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r>
              <a:rPr lang="en" sz="1467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endParaRPr sz="400" b="1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300"/>
              </a:spcBef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Azure Databricks to: 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30" indent="-171430">
              <a:spcBef>
                <a:spcPts val="300"/>
              </a:spcBef>
              <a:buClr>
                <a:srgbClr val="000000"/>
              </a:buClr>
              <a:buSzPts val="1102"/>
              <a:buFont typeface="Arial"/>
              <a:buAutoNum type="arabicPeriod"/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Combine streaming &amp; batch</a:t>
            </a:r>
            <a:endParaRPr lang="en" sz="1372" dirty="0">
              <a:solidFill>
                <a:srgbClr val="000000"/>
              </a:solidFill>
              <a:latin typeface="Arial"/>
              <a:ea typeface="Quattrocento Sans"/>
              <a:cs typeface="Arial"/>
              <a:sym typeface="Arial"/>
            </a:endParaRPr>
          </a:p>
          <a:p>
            <a:pPr marL="171430" indent="-171430">
              <a:spcBef>
                <a:spcPts val="300"/>
              </a:spcBef>
              <a:buClr>
                <a:srgbClr val="000000"/>
              </a:buClr>
              <a:buSzPts val="1102"/>
              <a:buFont typeface="Arial"/>
              <a:buAutoNum type="arabicPeriod"/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Save data as Delta format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1284;p182">
            <a:extLst>
              <a:ext uri="{FF2B5EF4-FFF2-40B4-BE49-F238E27FC236}">
                <a16:creationId xmlns:a16="http://schemas.microsoft.com/office/drawing/2014/main" id="{BAD344F2-02A1-4C22-B520-DA8908947F18}"/>
              </a:ext>
            </a:extLst>
          </p:cNvPr>
          <p:cNvCxnSpPr/>
          <p:nvPr/>
        </p:nvCxnSpPr>
        <p:spPr>
          <a:xfrm>
            <a:off x="2962570" y="3421055"/>
            <a:ext cx="1792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8" name="Google Shape;1285;p182">
            <a:extLst>
              <a:ext uri="{FF2B5EF4-FFF2-40B4-BE49-F238E27FC236}">
                <a16:creationId xmlns:a16="http://schemas.microsoft.com/office/drawing/2014/main" id="{93CF9203-A05B-4E3C-BE36-C533ED1FC777}"/>
              </a:ext>
            </a:extLst>
          </p:cNvPr>
          <p:cNvGrpSpPr/>
          <p:nvPr/>
        </p:nvGrpSpPr>
        <p:grpSpPr>
          <a:xfrm>
            <a:off x="4845337" y="4645039"/>
            <a:ext cx="1048448" cy="930237"/>
            <a:chOff x="3940700" y="3062154"/>
            <a:chExt cx="786414" cy="697748"/>
          </a:xfrm>
        </p:grpSpPr>
        <p:pic>
          <p:nvPicPr>
            <p:cNvPr id="89" name="Google Shape;1286;p182" descr="Image result for Delta LAke logo">
              <a:extLst>
                <a:ext uri="{FF2B5EF4-FFF2-40B4-BE49-F238E27FC236}">
                  <a16:creationId xmlns:a16="http://schemas.microsoft.com/office/drawing/2014/main" id="{C7A9BA18-4CBF-40D4-BE66-01858DC3B49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77603"/>
            <a:stretch/>
          </p:blipFill>
          <p:spPr>
            <a:xfrm>
              <a:off x="4173420" y="3062154"/>
              <a:ext cx="347936" cy="3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1287;p182">
              <a:extLst>
                <a:ext uri="{FF2B5EF4-FFF2-40B4-BE49-F238E27FC236}">
                  <a16:creationId xmlns:a16="http://schemas.microsoft.com/office/drawing/2014/main" id="{6A707D35-2000-4E79-93AF-66AB0DECF83E}"/>
                </a:ext>
              </a:extLst>
            </p:cNvPr>
            <p:cNvSpPr/>
            <p:nvPr/>
          </p:nvSpPr>
          <p:spPr>
            <a:xfrm>
              <a:off x="3940700" y="3402902"/>
              <a:ext cx="786414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00" tIns="44800" rIns="89600" bIns="44800" anchor="t" anchorCtr="0">
              <a:noAutofit/>
            </a:bodyPr>
            <a:lstStyle/>
            <a:p>
              <a:pPr algn="ctr"/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Delta Format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300"/>
                </a:spcBef>
              </a:pP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</a:t>
              </a:r>
              <a:r>
                <a:rPr lang="en" sz="1100" b="1" dirty="0">
                  <a:solidFill>
                    <a:schemeClr val="accent2">
                      <a:lumMod val="75000"/>
                    </a:schemeClr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Bronze Table</a:t>
              </a: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)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1288;p182">
            <a:extLst>
              <a:ext uri="{FF2B5EF4-FFF2-40B4-BE49-F238E27FC236}">
                <a16:creationId xmlns:a16="http://schemas.microsoft.com/office/drawing/2014/main" id="{897B4693-BCE4-4A5C-A127-1EDB90C45448}"/>
              </a:ext>
            </a:extLst>
          </p:cNvPr>
          <p:cNvCxnSpPr>
            <a:cxnSpLocks/>
          </p:cNvCxnSpPr>
          <p:nvPr/>
        </p:nvCxnSpPr>
        <p:spPr>
          <a:xfrm>
            <a:off x="5372545" y="3964067"/>
            <a:ext cx="0" cy="581561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2" name="Google Shape;1289;p182">
            <a:extLst>
              <a:ext uri="{FF2B5EF4-FFF2-40B4-BE49-F238E27FC236}">
                <a16:creationId xmlns:a16="http://schemas.microsoft.com/office/drawing/2014/main" id="{723544A5-1709-4DAD-A3F3-DE5CE1670F1C}"/>
              </a:ext>
            </a:extLst>
          </p:cNvPr>
          <p:cNvSpPr/>
          <p:nvPr/>
        </p:nvSpPr>
        <p:spPr>
          <a:xfrm>
            <a:off x="9636242" y="2431991"/>
            <a:ext cx="1188000" cy="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7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Cosmos DB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1290;p182">
            <a:extLst>
              <a:ext uri="{FF2B5EF4-FFF2-40B4-BE49-F238E27FC236}">
                <a16:creationId xmlns:a16="http://schemas.microsoft.com/office/drawing/2014/main" id="{D3DFE72E-7496-4A0B-83AC-4FB72AADD249}"/>
              </a:ext>
            </a:extLst>
          </p:cNvPr>
          <p:cNvSpPr/>
          <p:nvPr/>
        </p:nvSpPr>
        <p:spPr>
          <a:xfrm>
            <a:off x="10894874" y="2424764"/>
            <a:ext cx="762400" cy="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7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Apps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1291;p182">
            <a:extLst>
              <a:ext uri="{FF2B5EF4-FFF2-40B4-BE49-F238E27FC236}">
                <a16:creationId xmlns:a16="http://schemas.microsoft.com/office/drawing/2014/main" id="{585E0145-ADE9-4F97-BE9A-0309848B7DA9}"/>
              </a:ext>
            </a:extLst>
          </p:cNvPr>
          <p:cNvCxnSpPr/>
          <p:nvPr/>
        </p:nvCxnSpPr>
        <p:spPr>
          <a:xfrm>
            <a:off x="10587103" y="2929768"/>
            <a:ext cx="3304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292;p182">
            <a:extLst>
              <a:ext uri="{FF2B5EF4-FFF2-40B4-BE49-F238E27FC236}">
                <a16:creationId xmlns:a16="http://schemas.microsoft.com/office/drawing/2014/main" id="{7CA5D7F6-2646-48F9-A617-6AF2D77F20EA}"/>
              </a:ext>
            </a:extLst>
          </p:cNvPr>
          <p:cNvSpPr/>
          <p:nvPr/>
        </p:nvSpPr>
        <p:spPr>
          <a:xfrm>
            <a:off x="6567122" y="1101355"/>
            <a:ext cx="26856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r>
              <a:rPr lang="en" sz="1467" b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3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endParaRPr sz="400" b="1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300"/>
              </a:spcBef>
            </a:pPr>
            <a:r>
              <a:rPr lang="en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Azure Databricks to 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r>
              <a:rPr lang="en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Join, enrich, clean, transform data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r>
              <a:rPr lang="en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Develop, train, and score ML models with Azure ML + MLFlow</a:t>
            </a:r>
            <a:endParaRPr sz="1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1293;p182">
            <a:extLst>
              <a:ext uri="{FF2B5EF4-FFF2-40B4-BE49-F238E27FC236}">
                <a16:creationId xmlns:a16="http://schemas.microsoft.com/office/drawing/2014/main" id="{6BAA88D0-BA89-4C57-BDCD-2C20DB7694F3}"/>
              </a:ext>
            </a:extLst>
          </p:cNvPr>
          <p:cNvSpPr/>
          <p:nvPr/>
        </p:nvSpPr>
        <p:spPr>
          <a:xfrm>
            <a:off x="3000982" y="5666444"/>
            <a:ext cx="2005600" cy="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r>
              <a:rPr lang="en" sz="1100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Data Lake Storage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1294;p182">
            <a:extLst>
              <a:ext uri="{FF2B5EF4-FFF2-40B4-BE49-F238E27FC236}">
                <a16:creationId xmlns:a16="http://schemas.microsoft.com/office/drawing/2014/main" id="{C28DEFBE-5B79-4BCB-A02A-4115F7EE981B}"/>
              </a:ext>
            </a:extLst>
          </p:cNvPr>
          <p:cNvGrpSpPr/>
          <p:nvPr/>
        </p:nvGrpSpPr>
        <p:grpSpPr>
          <a:xfrm>
            <a:off x="6729596" y="4636814"/>
            <a:ext cx="987609" cy="930237"/>
            <a:chOff x="3978350" y="3062154"/>
            <a:chExt cx="740781" cy="697748"/>
          </a:xfrm>
        </p:grpSpPr>
        <p:pic>
          <p:nvPicPr>
            <p:cNvPr id="98" name="Google Shape;1295;p182" descr="Image result for Delta LAke logo">
              <a:extLst>
                <a:ext uri="{FF2B5EF4-FFF2-40B4-BE49-F238E27FC236}">
                  <a16:creationId xmlns:a16="http://schemas.microsoft.com/office/drawing/2014/main" id="{7BDF19B0-735D-44FB-B4B3-62A9F9F46BF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77603"/>
            <a:stretch/>
          </p:blipFill>
          <p:spPr>
            <a:xfrm>
              <a:off x="4173420" y="3062154"/>
              <a:ext cx="347936" cy="3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1296;p182">
              <a:extLst>
                <a:ext uri="{FF2B5EF4-FFF2-40B4-BE49-F238E27FC236}">
                  <a16:creationId xmlns:a16="http://schemas.microsoft.com/office/drawing/2014/main" id="{D6957443-4586-4864-8073-CD3AA02CB85B}"/>
                </a:ext>
              </a:extLst>
            </p:cNvPr>
            <p:cNvSpPr/>
            <p:nvPr/>
          </p:nvSpPr>
          <p:spPr>
            <a:xfrm>
              <a:off x="3978350" y="3402902"/>
              <a:ext cx="740781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00" tIns="44800" rIns="89600" bIns="44800" anchor="t" anchorCtr="0">
              <a:noAutofit/>
            </a:bodyPr>
            <a:lstStyle/>
            <a:p>
              <a:pPr algn="ctr"/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Delta Format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300"/>
                </a:spcBef>
              </a:pP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</a:t>
              </a:r>
              <a:r>
                <a:rPr lang="en" sz="1100" b="1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Silver Table</a:t>
              </a: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)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0" name="Google Shape;1297;p182">
            <a:extLst>
              <a:ext uri="{FF2B5EF4-FFF2-40B4-BE49-F238E27FC236}">
                <a16:creationId xmlns:a16="http://schemas.microsoft.com/office/drawing/2014/main" id="{21F77690-8081-4A3E-A0F0-CFF31FF8DC79}"/>
              </a:ext>
            </a:extLst>
          </p:cNvPr>
          <p:cNvCxnSpPr/>
          <p:nvPr/>
        </p:nvCxnSpPr>
        <p:spPr>
          <a:xfrm>
            <a:off x="5735694" y="4831465"/>
            <a:ext cx="4528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1" name="Google Shape;1298;p182">
            <a:extLst>
              <a:ext uri="{FF2B5EF4-FFF2-40B4-BE49-F238E27FC236}">
                <a16:creationId xmlns:a16="http://schemas.microsoft.com/office/drawing/2014/main" id="{4254C5F0-8882-45FA-BCEF-3D5A1104D643}"/>
              </a:ext>
            </a:extLst>
          </p:cNvPr>
          <p:cNvGrpSpPr/>
          <p:nvPr/>
        </p:nvGrpSpPr>
        <p:grpSpPr>
          <a:xfrm>
            <a:off x="7925705" y="2840384"/>
            <a:ext cx="1121187" cy="341573"/>
            <a:chOff x="5874004" y="2623188"/>
            <a:chExt cx="840974" cy="256206"/>
          </a:xfrm>
        </p:grpSpPr>
        <p:pic>
          <p:nvPicPr>
            <p:cNvPr id="102" name="Google Shape;1299;p182">
              <a:extLst>
                <a:ext uri="{FF2B5EF4-FFF2-40B4-BE49-F238E27FC236}">
                  <a16:creationId xmlns:a16="http://schemas.microsoft.com/office/drawing/2014/main" id="{7CB5F42A-2CAB-490C-A0DA-CE33E8874A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74004" y="2674001"/>
              <a:ext cx="205393" cy="205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300;p182" descr="Image result for mlflow logo transparent background">
              <a:extLst>
                <a:ext uri="{FF2B5EF4-FFF2-40B4-BE49-F238E27FC236}">
                  <a16:creationId xmlns:a16="http://schemas.microsoft.com/office/drawing/2014/main" id="{D7AAC1C2-F1C4-4EA5-8930-A777AF4C8A2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21981" y="2677996"/>
              <a:ext cx="492997" cy="18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301;p182">
              <a:extLst>
                <a:ext uri="{FF2B5EF4-FFF2-40B4-BE49-F238E27FC236}">
                  <a16:creationId xmlns:a16="http://schemas.microsoft.com/office/drawing/2014/main" id="{EE6C3508-0B16-4674-A1B4-4C063C9A1F39}"/>
                </a:ext>
              </a:extLst>
            </p:cNvPr>
            <p:cNvSpPr/>
            <p:nvPr/>
          </p:nvSpPr>
          <p:spPr>
            <a:xfrm>
              <a:off x="6029804" y="2623188"/>
              <a:ext cx="207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00" tIns="44800" rIns="89600" bIns="44800" anchor="t" anchorCtr="0">
              <a:noAutofit/>
            </a:bodyPr>
            <a:lstStyle/>
            <a:p>
              <a:pPr algn="ctr"/>
              <a:r>
                <a:rPr lang="en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+</a:t>
              </a:r>
              <a:endParaRPr sz="13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302;p182">
            <a:extLst>
              <a:ext uri="{FF2B5EF4-FFF2-40B4-BE49-F238E27FC236}">
                <a16:creationId xmlns:a16="http://schemas.microsoft.com/office/drawing/2014/main" id="{C79E3A73-AC98-436B-BFE8-62EE70DF29D9}"/>
              </a:ext>
            </a:extLst>
          </p:cNvPr>
          <p:cNvGrpSpPr/>
          <p:nvPr/>
        </p:nvGrpSpPr>
        <p:grpSpPr>
          <a:xfrm>
            <a:off x="7982372" y="4645039"/>
            <a:ext cx="987610" cy="930243"/>
            <a:chOff x="3980750" y="3062154"/>
            <a:chExt cx="740781" cy="697752"/>
          </a:xfrm>
        </p:grpSpPr>
        <p:pic>
          <p:nvPicPr>
            <p:cNvPr id="106" name="Google Shape;1303;p182" descr="Image result for Delta LAke logo">
              <a:extLst>
                <a:ext uri="{FF2B5EF4-FFF2-40B4-BE49-F238E27FC236}">
                  <a16:creationId xmlns:a16="http://schemas.microsoft.com/office/drawing/2014/main" id="{A1B4F347-8B17-4CA5-A324-C270FD39141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77603"/>
            <a:stretch/>
          </p:blipFill>
          <p:spPr>
            <a:xfrm>
              <a:off x="4173420" y="3062154"/>
              <a:ext cx="347936" cy="3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304;p182">
              <a:extLst>
                <a:ext uri="{FF2B5EF4-FFF2-40B4-BE49-F238E27FC236}">
                  <a16:creationId xmlns:a16="http://schemas.microsoft.com/office/drawing/2014/main" id="{AE3304FD-3D83-49BC-81B5-B8BF075791E5}"/>
                </a:ext>
              </a:extLst>
            </p:cNvPr>
            <p:cNvSpPr/>
            <p:nvPr/>
          </p:nvSpPr>
          <p:spPr>
            <a:xfrm>
              <a:off x="3980750" y="3402906"/>
              <a:ext cx="740781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00" tIns="44800" rIns="89600" bIns="44800" anchor="t" anchorCtr="0">
              <a:noAutofit/>
            </a:bodyPr>
            <a:lstStyle/>
            <a:p>
              <a:pPr algn="ctr"/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Delta Format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300"/>
                </a:spcBef>
              </a:pP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</a:t>
              </a:r>
              <a:r>
                <a:rPr lang="en" sz="1100" b="1" dirty="0">
                  <a:solidFill>
                    <a:srgbClr val="D6A3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Gold Table</a:t>
              </a: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)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0" name="Google Shape;1307;p182">
            <a:extLst>
              <a:ext uri="{FF2B5EF4-FFF2-40B4-BE49-F238E27FC236}">
                <a16:creationId xmlns:a16="http://schemas.microsoft.com/office/drawing/2014/main" id="{E6745900-CC72-4C42-A45F-0C9E5EC1605C}"/>
              </a:ext>
            </a:extLst>
          </p:cNvPr>
          <p:cNvCxnSpPr>
            <a:cxnSpLocks/>
          </p:cNvCxnSpPr>
          <p:nvPr/>
        </p:nvCxnSpPr>
        <p:spPr>
          <a:xfrm flipH="1">
            <a:off x="7223276" y="3964068"/>
            <a:ext cx="2318" cy="58156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1" name="Google Shape;1308;p182">
            <a:extLst>
              <a:ext uri="{FF2B5EF4-FFF2-40B4-BE49-F238E27FC236}">
                <a16:creationId xmlns:a16="http://schemas.microsoft.com/office/drawing/2014/main" id="{01C3AC65-5A39-491F-8547-2D2AB4171505}"/>
              </a:ext>
            </a:extLst>
          </p:cNvPr>
          <p:cNvCxnSpPr>
            <a:cxnSpLocks/>
          </p:cNvCxnSpPr>
          <p:nvPr/>
        </p:nvCxnSpPr>
        <p:spPr>
          <a:xfrm>
            <a:off x="8457546" y="3964068"/>
            <a:ext cx="0" cy="58156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2" name="Google Shape;1309;p182">
            <a:extLst>
              <a:ext uri="{FF2B5EF4-FFF2-40B4-BE49-F238E27FC236}">
                <a16:creationId xmlns:a16="http://schemas.microsoft.com/office/drawing/2014/main" id="{2A926A63-2E89-45C1-9E0D-413FF53064DB}"/>
              </a:ext>
            </a:extLst>
          </p:cNvPr>
          <p:cNvCxnSpPr/>
          <p:nvPr/>
        </p:nvCxnSpPr>
        <p:spPr>
          <a:xfrm>
            <a:off x="8823454" y="3661127"/>
            <a:ext cx="1402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310;p182">
            <a:extLst>
              <a:ext uri="{FF2B5EF4-FFF2-40B4-BE49-F238E27FC236}">
                <a16:creationId xmlns:a16="http://schemas.microsoft.com/office/drawing/2014/main" id="{5371B0B0-ABAB-4C01-ACB0-EAB386EABE91}"/>
              </a:ext>
            </a:extLst>
          </p:cNvPr>
          <p:cNvSpPr/>
          <p:nvPr/>
        </p:nvSpPr>
        <p:spPr>
          <a:xfrm>
            <a:off x="9468730" y="1093557"/>
            <a:ext cx="25040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r>
              <a:rPr lang="en" sz="1467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4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endParaRPr sz="4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300"/>
              </a:spcBef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Load data into serving layers like 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  <a:tabLst>
                <a:tab pos="155448" algn="l"/>
              </a:tabLst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Azure Synapse Data Warehouse</a:t>
            </a:r>
            <a:b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for enterprise BI scenarios.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Cosmos DB for real-time Apps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311;p182">
            <a:extLst>
              <a:ext uri="{FF2B5EF4-FFF2-40B4-BE49-F238E27FC236}">
                <a16:creationId xmlns:a16="http://schemas.microsoft.com/office/drawing/2014/main" id="{FF9EB4A1-1023-4BC2-8654-586C2FB75493}"/>
              </a:ext>
            </a:extLst>
          </p:cNvPr>
          <p:cNvCxnSpPr/>
          <p:nvPr/>
        </p:nvCxnSpPr>
        <p:spPr>
          <a:xfrm>
            <a:off x="8830110" y="3545564"/>
            <a:ext cx="1402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312;p182">
            <a:extLst>
              <a:ext uri="{FF2B5EF4-FFF2-40B4-BE49-F238E27FC236}">
                <a16:creationId xmlns:a16="http://schemas.microsoft.com/office/drawing/2014/main" id="{9CEA1769-56F6-4B65-A9BA-97AD203268B0}"/>
              </a:ext>
            </a:extLst>
          </p:cNvPr>
          <p:cNvCxnSpPr/>
          <p:nvPr/>
        </p:nvCxnSpPr>
        <p:spPr>
          <a:xfrm rot="10800000">
            <a:off x="10225086" y="3215499"/>
            <a:ext cx="0" cy="3188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313;p182">
            <a:extLst>
              <a:ext uri="{FF2B5EF4-FFF2-40B4-BE49-F238E27FC236}">
                <a16:creationId xmlns:a16="http://schemas.microsoft.com/office/drawing/2014/main" id="{47637F87-910F-48E6-A8FB-4C79A29A5FBF}"/>
              </a:ext>
            </a:extLst>
          </p:cNvPr>
          <p:cNvCxnSpPr/>
          <p:nvPr/>
        </p:nvCxnSpPr>
        <p:spPr>
          <a:xfrm>
            <a:off x="10662789" y="4867389"/>
            <a:ext cx="3304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28;p182">
            <a:extLst>
              <a:ext uri="{FF2B5EF4-FFF2-40B4-BE49-F238E27FC236}">
                <a16:creationId xmlns:a16="http://schemas.microsoft.com/office/drawing/2014/main" id="{ABB03C7A-C6B5-40B9-BCCC-0FB6882CE4CA}"/>
              </a:ext>
            </a:extLst>
          </p:cNvPr>
          <p:cNvSpPr txBox="1"/>
          <p:nvPr/>
        </p:nvSpPr>
        <p:spPr>
          <a:xfrm>
            <a:off x="36626" y="3292013"/>
            <a:ext cx="1415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05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Logs (unstructured)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9;p182">
            <a:extLst>
              <a:ext uri="{FF2B5EF4-FFF2-40B4-BE49-F238E27FC236}">
                <a16:creationId xmlns:a16="http://schemas.microsoft.com/office/drawing/2014/main" id="{4523D556-69C0-4191-95BE-9E231A57513C}"/>
              </a:ext>
            </a:extLst>
          </p:cNvPr>
          <p:cNvSpPr/>
          <p:nvPr/>
        </p:nvSpPr>
        <p:spPr>
          <a:xfrm>
            <a:off x="1852472" y="5056614"/>
            <a:ext cx="1326000" cy="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Data Factory 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0;p182">
            <a:extLst>
              <a:ext uri="{FF2B5EF4-FFF2-40B4-BE49-F238E27FC236}">
                <a16:creationId xmlns:a16="http://schemas.microsoft.com/office/drawing/2014/main" id="{1448A769-C32C-4CA7-82CA-2E53EF5728AD}"/>
              </a:ext>
            </a:extLst>
          </p:cNvPr>
          <p:cNvGrpSpPr/>
          <p:nvPr/>
        </p:nvGrpSpPr>
        <p:grpSpPr>
          <a:xfrm>
            <a:off x="2284112" y="4575571"/>
            <a:ext cx="423252" cy="416539"/>
            <a:chOff x="5279190" y="5401430"/>
            <a:chExt cx="1101836" cy="1106637"/>
          </a:xfrm>
        </p:grpSpPr>
        <p:sp>
          <p:nvSpPr>
            <p:cNvPr id="134" name="Google Shape;1331;p182">
              <a:extLst>
                <a:ext uri="{FF2B5EF4-FFF2-40B4-BE49-F238E27FC236}">
                  <a16:creationId xmlns:a16="http://schemas.microsoft.com/office/drawing/2014/main" id="{8BE14B81-4270-470B-8776-13B306AA6E27}"/>
                </a:ext>
              </a:extLst>
            </p:cNvPr>
            <p:cNvSpPr/>
            <p:nvPr/>
          </p:nvSpPr>
          <p:spPr>
            <a:xfrm>
              <a:off x="5279191" y="5499596"/>
              <a:ext cx="1101835" cy="1008471"/>
            </a:xfrm>
            <a:custGeom>
              <a:avLst/>
              <a:gdLst/>
              <a:ahLst/>
              <a:cxnLst/>
              <a:rect l="l" t="t" r="r" b="b"/>
              <a:pathLst>
                <a:path w="1101835" h="1008471" extrusionOk="0">
                  <a:moveTo>
                    <a:pt x="489041" y="0"/>
                  </a:moveTo>
                  <a:lnTo>
                    <a:pt x="490307" y="551557"/>
                  </a:lnTo>
                  <a:lnTo>
                    <a:pt x="796071" y="284445"/>
                  </a:lnTo>
                  <a:lnTo>
                    <a:pt x="796071" y="551557"/>
                  </a:lnTo>
                  <a:lnTo>
                    <a:pt x="1101835" y="284445"/>
                  </a:lnTo>
                  <a:lnTo>
                    <a:pt x="1101835" y="1008471"/>
                  </a:lnTo>
                  <a:lnTo>
                    <a:pt x="0" y="1008471"/>
                  </a:lnTo>
                  <a:cubicBezTo>
                    <a:pt x="422" y="672314"/>
                    <a:pt x="843" y="336157"/>
                    <a:pt x="1265" y="0"/>
                  </a:cubicBezTo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800" b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32;p182">
              <a:extLst>
                <a:ext uri="{FF2B5EF4-FFF2-40B4-BE49-F238E27FC236}">
                  <a16:creationId xmlns:a16="http://schemas.microsoft.com/office/drawing/2014/main" id="{F219A97D-70FC-4AF3-B546-BE9289A61687}"/>
                </a:ext>
              </a:extLst>
            </p:cNvPr>
            <p:cNvSpPr/>
            <p:nvPr/>
          </p:nvSpPr>
          <p:spPr>
            <a:xfrm>
              <a:off x="5708249" y="6208019"/>
              <a:ext cx="122821" cy="122820"/>
            </a:xfrm>
            <a:custGeom>
              <a:avLst/>
              <a:gdLst/>
              <a:ahLst/>
              <a:cxnLst/>
              <a:rect l="l" t="t" r="r" b="b"/>
              <a:pathLst>
                <a:path w="122821" h="122820" extrusionOk="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800" b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33;p182">
              <a:extLst>
                <a:ext uri="{FF2B5EF4-FFF2-40B4-BE49-F238E27FC236}">
                  <a16:creationId xmlns:a16="http://schemas.microsoft.com/office/drawing/2014/main" id="{C669097F-9977-4058-BC21-BB3A2EBD06C5}"/>
                </a:ext>
              </a:extLst>
            </p:cNvPr>
            <p:cNvSpPr/>
            <p:nvPr/>
          </p:nvSpPr>
          <p:spPr>
            <a:xfrm>
              <a:off x="5921817" y="6208019"/>
              <a:ext cx="122821" cy="122820"/>
            </a:xfrm>
            <a:custGeom>
              <a:avLst/>
              <a:gdLst/>
              <a:ahLst/>
              <a:cxnLst/>
              <a:rect l="l" t="t" r="r" b="b"/>
              <a:pathLst>
                <a:path w="122821" h="122820" extrusionOk="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800" b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34;p182">
              <a:extLst>
                <a:ext uri="{FF2B5EF4-FFF2-40B4-BE49-F238E27FC236}">
                  <a16:creationId xmlns:a16="http://schemas.microsoft.com/office/drawing/2014/main" id="{C66BDF31-3501-4783-8175-296B67AB825F}"/>
                </a:ext>
              </a:extLst>
            </p:cNvPr>
            <p:cNvSpPr/>
            <p:nvPr/>
          </p:nvSpPr>
          <p:spPr>
            <a:xfrm>
              <a:off x="6135385" y="6208019"/>
              <a:ext cx="122821" cy="122820"/>
            </a:xfrm>
            <a:custGeom>
              <a:avLst/>
              <a:gdLst/>
              <a:ahLst/>
              <a:cxnLst/>
              <a:rect l="l" t="t" r="r" b="b"/>
              <a:pathLst>
                <a:path w="122821" h="122820" extrusionOk="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800" b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35;p182">
              <a:extLst>
                <a:ext uri="{FF2B5EF4-FFF2-40B4-BE49-F238E27FC236}">
                  <a16:creationId xmlns:a16="http://schemas.microsoft.com/office/drawing/2014/main" id="{6AB5183E-F678-44AA-83AE-482E0B537677}"/>
                </a:ext>
              </a:extLst>
            </p:cNvPr>
            <p:cNvSpPr/>
            <p:nvPr/>
          </p:nvSpPr>
          <p:spPr>
            <a:xfrm>
              <a:off x="5279190" y="5401430"/>
              <a:ext cx="488907" cy="201776"/>
            </a:xfrm>
            <a:custGeom>
              <a:avLst/>
              <a:gdLst/>
              <a:ahLst/>
              <a:cxnLst/>
              <a:rect l="l" t="t" r="r" b="b"/>
              <a:pathLst>
                <a:path w="492602" h="201776" extrusionOk="0">
                  <a:moveTo>
                    <a:pt x="246301" y="0"/>
                  </a:moveTo>
                  <a:cubicBezTo>
                    <a:pt x="382329" y="0"/>
                    <a:pt x="492602" y="45169"/>
                    <a:pt x="492602" y="100888"/>
                  </a:cubicBezTo>
                  <a:cubicBezTo>
                    <a:pt x="492602" y="156607"/>
                    <a:pt x="382329" y="201776"/>
                    <a:pt x="246301" y="201776"/>
                  </a:cubicBezTo>
                  <a:cubicBezTo>
                    <a:pt x="110273" y="201776"/>
                    <a:pt x="0" y="156607"/>
                    <a:pt x="0" y="100888"/>
                  </a:cubicBezTo>
                  <a:cubicBezTo>
                    <a:pt x="0" y="45169"/>
                    <a:pt x="110273" y="0"/>
                    <a:pt x="24630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800" b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39" name="Google Shape;1336;p182">
            <a:extLst>
              <a:ext uri="{FF2B5EF4-FFF2-40B4-BE49-F238E27FC236}">
                <a16:creationId xmlns:a16="http://schemas.microsoft.com/office/drawing/2014/main" id="{6116A190-F36D-44C0-93E6-A880FB8A0DB8}"/>
              </a:ext>
            </a:extLst>
          </p:cNvPr>
          <p:cNvCxnSpPr/>
          <p:nvPr/>
        </p:nvCxnSpPr>
        <p:spPr>
          <a:xfrm>
            <a:off x="1562790" y="5193204"/>
            <a:ext cx="482800" cy="0"/>
          </a:xfrm>
          <a:prstGeom prst="straightConnector1">
            <a:avLst/>
          </a:prstGeom>
          <a:noFill/>
          <a:ln w="19050" cap="flat" cmpd="sng">
            <a:solidFill>
              <a:srgbClr val="9999A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0" name="Google Shape;1337;p182">
            <a:extLst>
              <a:ext uri="{FF2B5EF4-FFF2-40B4-BE49-F238E27FC236}">
                <a16:creationId xmlns:a16="http://schemas.microsoft.com/office/drawing/2014/main" id="{06D50582-B074-4D22-9079-ED5A526B7D04}"/>
              </a:ext>
            </a:extLst>
          </p:cNvPr>
          <p:cNvSpPr/>
          <p:nvPr/>
        </p:nvSpPr>
        <p:spPr>
          <a:xfrm>
            <a:off x="1426987" y="2871051"/>
            <a:ext cx="107244" cy="3060193"/>
          </a:xfrm>
          <a:prstGeom prst="rightBracket">
            <a:avLst>
              <a:gd name="adj" fmla="val 8333"/>
            </a:avLst>
          </a:prstGeom>
          <a:noFill/>
          <a:ln w="12700" cap="flat" cmpd="sng">
            <a:solidFill>
              <a:srgbClr val="7A7A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600" tIns="44800" rIns="89600" bIns="44800" anchor="ctr" anchorCtr="0">
            <a:noAutofit/>
          </a:bodyPr>
          <a:lstStyle/>
          <a:p>
            <a:pPr algn="ctr"/>
            <a:endParaRPr sz="10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1" name="Google Shape;1341;p182">
            <a:extLst>
              <a:ext uri="{FF2B5EF4-FFF2-40B4-BE49-F238E27FC236}">
                <a16:creationId xmlns:a16="http://schemas.microsoft.com/office/drawing/2014/main" id="{22B7A879-7679-4C8B-ACF9-A220DB728996}"/>
              </a:ext>
            </a:extLst>
          </p:cNvPr>
          <p:cNvGrpSpPr/>
          <p:nvPr/>
        </p:nvGrpSpPr>
        <p:grpSpPr>
          <a:xfrm>
            <a:off x="579491" y="4617513"/>
            <a:ext cx="313148" cy="427969"/>
            <a:chOff x="7264761" y="118465"/>
            <a:chExt cx="365202" cy="499109"/>
          </a:xfrm>
        </p:grpSpPr>
        <p:sp>
          <p:nvSpPr>
            <p:cNvPr id="142" name="Google Shape;1342;p182">
              <a:extLst>
                <a:ext uri="{FF2B5EF4-FFF2-40B4-BE49-F238E27FC236}">
                  <a16:creationId xmlns:a16="http://schemas.microsoft.com/office/drawing/2014/main" id="{75DC624F-4B02-45A6-A35B-AD4DA32CBD3B}"/>
                </a:ext>
              </a:extLst>
            </p:cNvPr>
            <p:cNvSpPr/>
            <p:nvPr/>
          </p:nvSpPr>
          <p:spPr>
            <a:xfrm>
              <a:off x="7264761" y="118465"/>
              <a:ext cx="365202" cy="499109"/>
            </a:xfrm>
            <a:custGeom>
              <a:avLst/>
              <a:gdLst/>
              <a:ahLst/>
              <a:cxnLst/>
              <a:rect l="l" t="t" r="r" b="b"/>
              <a:pathLst>
                <a:path w="180" h="246" extrusionOk="0">
                  <a:moveTo>
                    <a:pt x="48" y="0"/>
                  </a:moveTo>
                  <a:lnTo>
                    <a:pt x="97" y="0"/>
                  </a:lnTo>
                  <a:lnTo>
                    <a:pt x="180" y="82"/>
                  </a:lnTo>
                  <a:lnTo>
                    <a:pt x="180" y="246"/>
                  </a:lnTo>
                  <a:lnTo>
                    <a:pt x="0" y="246"/>
                  </a:lnTo>
                  <a:lnTo>
                    <a:pt x="0" y="0"/>
                  </a:lnTo>
                  <a:lnTo>
                    <a:pt x="48" y="0"/>
                  </a:lnTo>
                  <a:moveTo>
                    <a:pt x="97" y="0"/>
                  </a:moveTo>
                  <a:lnTo>
                    <a:pt x="97" y="82"/>
                  </a:lnTo>
                  <a:lnTo>
                    <a:pt x="180" y="82"/>
                  </a:lnTo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algn="ctr"/>
              <a:endParaRPr sz="24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343;p182">
              <a:extLst>
                <a:ext uri="{FF2B5EF4-FFF2-40B4-BE49-F238E27FC236}">
                  <a16:creationId xmlns:a16="http://schemas.microsoft.com/office/drawing/2014/main" id="{976452C2-52D8-457E-AC07-7330DB69DC1C}"/>
                </a:ext>
              </a:extLst>
            </p:cNvPr>
            <p:cNvSpPr/>
            <p:nvPr/>
          </p:nvSpPr>
          <p:spPr>
            <a:xfrm>
              <a:off x="7456155" y="118465"/>
              <a:ext cx="173700" cy="175500"/>
            </a:xfrm>
            <a:prstGeom prst="rtTriangl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" name="Google Shape;1344;p182">
            <a:extLst>
              <a:ext uri="{FF2B5EF4-FFF2-40B4-BE49-F238E27FC236}">
                <a16:creationId xmlns:a16="http://schemas.microsoft.com/office/drawing/2014/main" id="{FD4D5461-DF0E-4EA3-90FA-707F142FAD40}"/>
              </a:ext>
            </a:extLst>
          </p:cNvPr>
          <p:cNvGrpSpPr/>
          <p:nvPr/>
        </p:nvGrpSpPr>
        <p:grpSpPr>
          <a:xfrm>
            <a:off x="529359" y="5541249"/>
            <a:ext cx="415777" cy="394248"/>
            <a:chOff x="8301667" y="2334125"/>
            <a:chExt cx="586815" cy="556429"/>
          </a:xfrm>
        </p:grpSpPr>
        <p:sp>
          <p:nvSpPr>
            <p:cNvPr id="145" name="Google Shape;1345;p182">
              <a:extLst>
                <a:ext uri="{FF2B5EF4-FFF2-40B4-BE49-F238E27FC236}">
                  <a16:creationId xmlns:a16="http://schemas.microsoft.com/office/drawing/2014/main" id="{198778EB-1B03-456C-8964-3F00395D5659}"/>
                </a:ext>
              </a:extLst>
            </p:cNvPr>
            <p:cNvSpPr/>
            <p:nvPr/>
          </p:nvSpPr>
          <p:spPr>
            <a:xfrm>
              <a:off x="8301667" y="2334125"/>
              <a:ext cx="586815" cy="556429"/>
            </a:xfrm>
            <a:custGeom>
              <a:avLst/>
              <a:gdLst/>
              <a:ahLst/>
              <a:cxnLst/>
              <a:rect l="l" t="t" r="r" b="b"/>
              <a:pathLst>
                <a:path w="586815" h="556429" extrusionOk="0">
                  <a:moveTo>
                    <a:pt x="0" y="0"/>
                  </a:moveTo>
                  <a:lnTo>
                    <a:pt x="586815" y="0"/>
                  </a:lnTo>
                  <a:lnTo>
                    <a:pt x="586815" y="433633"/>
                  </a:lnTo>
                  <a:lnTo>
                    <a:pt x="321111" y="433633"/>
                  </a:lnTo>
                  <a:lnTo>
                    <a:pt x="321111" y="510710"/>
                  </a:lnTo>
                  <a:lnTo>
                    <a:pt x="528438" y="510710"/>
                  </a:lnTo>
                  <a:lnTo>
                    <a:pt x="528438" y="556429"/>
                  </a:lnTo>
                  <a:lnTo>
                    <a:pt x="57710" y="556429"/>
                  </a:lnTo>
                  <a:lnTo>
                    <a:pt x="57710" y="510710"/>
                  </a:lnTo>
                  <a:lnTo>
                    <a:pt x="265036" y="510710"/>
                  </a:lnTo>
                  <a:lnTo>
                    <a:pt x="265036" y="433633"/>
                  </a:lnTo>
                  <a:lnTo>
                    <a:pt x="0" y="433633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346;p182">
              <a:extLst>
                <a:ext uri="{FF2B5EF4-FFF2-40B4-BE49-F238E27FC236}">
                  <a16:creationId xmlns:a16="http://schemas.microsoft.com/office/drawing/2014/main" id="{A5AB0F12-4844-4410-BF61-1C7E21E45873}"/>
                </a:ext>
              </a:extLst>
            </p:cNvPr>
            <p:cNvSpPr/>
            <p:nvPr/>
          </p:nvSpPr>
          <p:spPr>
            <a:xfrm>
              <a:off x="8334531" y="2359341"/>
              <a:ext cx="522000" cy="376200"/>
            </a:xfrm>
            <a:prstGeom prst="rect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347;p182">
              <a:extLst>
                <a:ext uri="{FF2B5EF4-FFF2-40B4-BE49-F238E27FC236}">
                  <a16:creationId xmlns:a16="http://schemas.microsoft.com/office/drawing/2014/main" id="{D20D5765-9ADB-437D-BC0F-477B4C578AE1}"/>
                </a:ext>
              </a:extLst>
            </p:cNvPr>
            <p:cNvSpPr/>
            <p:nvPr/>
          </p:nvSpPr>
          <p:spPr>
            <a:xfrm>
              <a:off x="8372155" y="2452694"/>
              <a:ext cx="198600" cy="198600"/>
            </a:xfrm>
            <a:prstGeom prst="pie">
              <a:avLst>
                <a:gd name="adj1" fmla="val 21510717"/>
                <a:gd name="adj2" fmla="val 16200000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348;p182">
              <a:extLst>
                <a:ext uri="{FF2B5EF4-FFF2-40B4-BE49-F238E27FC236}">
                  <a16:creationId xmlns:a16="http://schemas.microsoft.com/office/drawing/2014/main" id="{EFCA6FFC-7582-4A0D-9CB7-75EDCDBC3E85}"/>
                </a:ext>
              </a:extLst>
            </p:cNvPr>
            <p:cNvSpPr/>
            <p:nvPr/>
          </p:nvSpPr>
          <p:spPr>
            <a:xfrm rot="-1462064">
              <a:off x="8395650" y="2457052"/>
              <a:ext cx="167963" cy="167963"/>
            </a:xfrm>
            <a:prstGeom prst="pie">
              <a:avLst>
                <a:gd name="adj1" fmla="val 17759983"/>
                <a:gd name="adj2" fmla="val 21164392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349;p182">
              <a:extLst>
                <a:ext uri="{FF2B5EF4-FFF2-40B4-BE49-F238E27FC236}">
                  <a16:creationId xmlns:a16="http://schemas.microsoft.com/office/drawing/2014/main" id="{1E1347EB-2BEA-43DB-ACBF-78B8CDC82B1B}"/>
                </a:ext>
              </a:extLst>
            </p:cNvPr>
            <p:cNvSpPr/>
            <p:nvPr/>
          </p:nvSpPr>
          <p:spPr>
            <a:xfrm>
              <a:off x="8396802" y="2463844"/>
              <a:ext cx="168000" cy="168000"/>
            </a:xfrm>
            <a:prstGeom prst="pie">
              <a:avLst>
                <a:gd name="adj1" fmla="val 19893257"/>
                <a:gd name="adj2" fmla="val 21164392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350;p182">
              <a:extLst>
                <a:ext uri="{FF2B5EF4-FFF2-40B4-BE49-F238E27FC236}">
                  <a16:creationId xmlns:a16="http://schemas.microsoft.com/office/drawing/2014/main" id="{7CD80C9F-F0E0-4BD3-AA7D-52756511132A}"/>
                </a:ext>
              </a:extLst>
            </p:cNvPr>
            <p:cNvSpPr/>
            <p:nvPr/>
          </p:nvSpPr>
          <p:spPr>
            <a:xfrm>
              <a:off x="8608662" y="2469349"/>
              <a:ext cx="202200" cy="4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351;p182">
              <a:extLst>
                <a:ext uri="{FF2B5EF4-FFF2-40B4-BE49-F238E27FC236}">
                  <a16:creationId xmlns:a16="http://schemas.microsoft.com/office/drawing/2014/main" id="{4E232C0D-960E-4D0C-A202-E8F7DE4E1067}"/>
                </a:ext>
              </a:extLst>
            </p:cNvPr>
            <p:cNvSpPr/>
            <p:nvPr/>
          </p:nvSpPr>
          <p:spPr>
            <a:xfrm>
              <a:off x="8608662" y="2529856"/>
              <a:ext cx="202200" cy="4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352;p182">
              <a:extLst>
                <a:ext uri="{FF2B5EF4-FFF2-40B4-BE49-F238E27FC236}">
                  <a16:creationId xmlns:a16="http://schemas.microsoft.com/office/drawing/2014/main" id="{46BCFE38-A35C-427E-8687-2CB9931C10D3}"/>
                </a:ext>
              </a:extLst>
            </p:cNvPr>
            <p:cNvSpPr/>
            <p:nvPr/>
          </p:nvSpPr>
          <p:spPr>
            <a:xfrm>
              <a:off x="8607108" y="2590363"/>
              <a:ext cx="202200" cy="4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" name="Google Shape;1353;p182">
            <a:extLst>
              <a:ext uri="{FF2B5EF4-FFF2-40B4-BE49-F238E27FC236}">
                <a16:creationId xmlns:a16="http://schemas.microsoft.com/office/drawing/2014/main" id="{B5DBDE1D-0A07-4B8E-8058-5157A5AB790A}"/>
              </a:ext>
            </a:extLst>
          </p:cNvPr>
          <p:cNvGrpSpPr/>
          <p:nvPr/>
        </p:nvGrpSpPr>
        <p:grpSpPr>
          <a:xfrm>
            <a:off x="521412" y="3740117"/>
            <a:ext cx="402639" cy="402639"/>
            <a:chOff x="8035871" y="3099661"/>
            <a:chExt cx="302100" cy="302100"/>
          </a:xfrm>
        </p:grpSpPr>
        <p:sp>
          <p:nvSpPr>
            <p:cNvPr id="154" name="Google Shape;1354;p182">
              <a:extLst>
                <a:ext uri="{FF2B5EF4-FFF2-40B4-BE49-F238E27FC236}">
                  <a16:creationId xmlns:a16="http://schemas.microsoft.com/office/drawing/2014/main" id="{4D534F71-A045-4CDA-B0F6-D43DB6ADB95A}"/>
                </a:ext>
              </a:extLst>
            </p:cNvPr>
            <p:cNvSpPr/>
            <p:nvPr/>
          </p:nvSpPr>
          <p:spPr>
            <a:xfrm>
              <a:off x="8035871" y="3099661"/>
              <a:ext cx="302100" cy="302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355;p182">
              <a:extLst>
                <a:ext uri="{FF2B5EF4-FFF2-40B4-BE49-F238E27FC236}">
                  <a16:creationId xmlns:a16="http://schemas.microsoft.com/office/drawing/2014/main" id="{AAD85520-1A9C-45FF-9E7E-336E4DD6DF6D}"/>
                </a:ext>
              </a:extLst>
            </p:cNvPr>
            <p:cNvSpPr/>
            <p:nvPr/>
          </p:nvSpPr>
          <p:spPr>
            <a:xfrm rot="5400000">
              <a:off x="8138745" y="3190795"/>
              <a:ext cx="139200" cy="120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6" name="Google Shape;1356;p182">
            <a:extLst>
              <a:ext uri="{FF2B5EF4-FFF2-40B4-BE49-F238E27FC236}">
                <a16:creationId xmlns:a16="http://schemas.microsoft.com/office/drawing/2014/main" id="{1DFEE344-090E-416C-AC08-1B3596957E57}"/>
              </a:ext>
            </a:extLst>
          </p:cNvPr>
          <p:cNvGrpSpPr/>
          <p:nvPr/>
        </p:nvGrpSpPr>
        <p:grpSpPr>
          <a:xfrm>
            <a:off x="518086" y="2963972"/>
            <a:ext cx="408381" cy="305008"/>
            <a:chOff x="710234" y="918777"/>
            <a:chExt cx="2781885" cy="2077715"/>
          </a:xfrm>
        </p:grpSpPr>
        <p:grpSp>
          <p:nvGrpSpPr>
            <p:cNvPr id="157" name="Google Shape;1357;p182">
              <a:extLst>
                <a:ext uri="{FF2B5EF4-FFF2-40B4-BE49-F238E27FC236}">
                  <a16:creationId xmlns:a16="http://schemas.microsoft.com/office/drawing/2014/main" id="{696E27E2-1CC1-43AB-A2C3-52F56B9499DA}"/>
                </a:ext>
              </a:extLst>
            </p:cNvPr>
            <p:cNvGrpSpPr/>
            <p:nvPr/>
          </p:nvGrpSpPr>
          <p:grpSpPr>
            <a:xfrm>
              <a:off x="710234" y="918777"/>
              <a:ext cx="2781885" cy="2077715"/>
              <a:chOff x="9531457" y="2208508"/>
              <a:chExt cx="503700" cy="376200"/>
            </a:xfrm>
          </p:grpSpPr>
          <p:sp>
            <p:nvSpPr>
              <p:cNvPr id="161" name="Google Shape;1358;p182">
                <a:extLst>
                  <a:ext uri="{FF2B5EF4-FFF2-40B4-BE49-F238E27FC236}">
                    <a16:creationId xmlns:a16="http://schemas.microsoft.com/office/drawing/2014/main" id="{763935FD-697D-466D-A7E1-7B000AAEB729}"/>
                  </a:ext>
                </a:extLst>
              </p:cNvPr>
              <p:cNvSpPr/>
              <p:nvPr/>
            </p:nvSpPr>
            <p:spPr>
              <a:xfrm>
                <a:off x="9531457" y="2208508"/>
                <a:ext cx="503700" cy="376200"/>
              </a:xfrm>
              <a:prstGeom prst="rect">
                <a:avLst/>
              </a:prstGeom>
              <a:noFill/>
              <a:ln w="19050" cap="flat" cmpd="sng">
                <a:solidFill>
                  <a:srgbClr val="7A7A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33" tIns="146267" rIns="182833" bIns="146267" anchor="t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24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62" name="Google Shape;1359;p182">
                <a:extLst>
                  <a:ext uri="{FF2B5EF4-FFF2-40B4-BE49-F238E27FC236}">
                    <a16:creationId xmlns:a16="http://schemas.microsoft.com/office/drawing/2014/main" id="{9B388BDD-9BD1-4590-992A-937BD5809BC0}"/>
                  </a:ext>
                </a:extLst>
              </p:cNvPr>
              <p:cNvGrpSpPr/>
              <p:nvPr/>
            </p:nvGrpSpPr>
            <p:grpSpPr>
              <a:xfrm>
                <a:off x="9813858" y="2248606"/>
                <a:ext cx="187291" cy="46461"/>
                <a:chOff x="9747337" y="2248545"/>
                <a:chExt cx="249123" cy="61800"/>
              </a:xfrm>
            </p:grpSpPr>
            <p:sp>
              <p:nvSpPr>
                <p:cNvPr id="163" name="Google Shape;1360;p182">
                  <a:extLst>
                    <a:ext uri="{FF2B5EF4-FFF2-40B4-BE49-F238E27FC236}">
                      <a16:creationId xmlns:a16="http://schemas.microsoft.com/office/drawing/2014/main" id="{3F110663-486A-47A3-B68B-985F32306955}"/>
                    </a:ext>
                  </a:extLst>
                </p:cNvPr>
                <p:cNvSpPr/>
                <p:nvPr/>
              </p:nvSpPr>
              <p:spPr>
                <a:xfrm>
                  <a:off x="9934660" y="2248545"/>
                  <a:ext cx="61800" cy="618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4" name="Google Shape;1361;p182">
                  <a:extLst>
                    <a:ext uri="{FF2B5EF4-FFF2-40B4-BE49-F238E27FC236}">
                      <a16:creationId xmlns:a16="http://schemas.microsoft.com/office/drawing/2014/main" id="{93D85C96-070D-4F46-927C-95232C866EC5}"/>
                    </a:ext>
                  </a:extLst>
                </p:cNvPr>
                <p:cNvSpPr/>
                <p:nvPr/>
              </p:nvSpPr>
              <p:spPr>
                <a:xfrm>
                  <a:off x="9840998" y="2248545"/>
                  <a:ext cx="61800" cy="618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5" name="Google Shape;1362;p182">
                  <a:extLst>
                    <a:ext uri="{FF2B5EF4-FFF2-40B4-BE49-F238E27FC236}">
                      <a16:creationId xmlns:a16="http://schemas.microsoft.com/office/drawing/2014/main" id="{D44D5C9C-2A1E-44A0-AA95-B290F8009BA7}"/>
                    </a:ext>
                  </a:extLst>
                </p:cNvPr>
                <p:cNvSpPr/>
                <p:nvPr/>
              </p:nvSpPr>
              <p:spPr>
                <a:xfrm>
                  <a:off x="9747337" y="2248545"/>
                  <a:ext cx="61800" cy="618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sp>
          <p:nvSpPr>
            <p:cNvPr id="158" name="Google Shape;1363;p182">
              <a:extLst>
                <a:ext uri="{FF2B5EF4-FFF2-40B4-BE49-F238E27FC236}">
                  <a16:creationId xmlns:a16="http://schemas.microsoft.com/office/drawing/2014/main" id="{186DA2D6-0976-4D3B-9A7B-75C4A461FCCC}"/>
                </a:ext>
              </a:extLst>
            </p:cNvPr>
            <p:cNvSpPr/>
            <p:nvPr/>
          </p:nvSpPr>
          <p:spPr>
            <a:xfrm>
              <a:off x="901700" y="1600200"/>
              <a:ext cx="2412900" cy="266700"/>
            </a:xfrm>
            <a:prstGeom prst="rect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364;p182">
              <a:extLst>
                <a:ext uri="{FF2B5EF4-FFF2-40B4-BE49-F238E27FC236}">
                  <a16:creationId xmlns:a16="http://schemas.microsoft.com/office/drawing/2014/main" id="{D7CB568E-FF46-4447-85E8-02B4D54179B8}"/>
                </a:ext>
              </a:extLst>
            </p:cNvPr>
            <p:cNvSpPr/>
            <p:nvPr/>
          </p:nvSpPr>
          <p:spPr>
            <a:xfrm>
              <a:off x="901700" y="2057400"/>
              <a:ext cx="2412900" cy="266700"/>
            </a:xfrm>
            <a:prstGeom prst="rect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365;p182">
              <a:extLst>
                <a:ext uri="{FF2B5EF4-FFF2-40B4-BE49-F238E27FC236}">
                  <a16:creationId xmlns:a16="http://schemas.microsoft.com/office/drawing/2014/main" id="{9BFDD835-0D42-4612-AAF8-2D4B6967BDC8}"/>
                </a:ext>
              </a:extLst>
            </p:cNvPr>
            <p:cNvSpPr/>
            <p:nvPr/>
          </p:nvSpPr>
          <p:spPr>
            <a:xfrm>
              <a:off x="901700" y="2501900"/>
              <a:ext cx="2412900" cy="266700"/>
            </a:xfrm>
            <a:prstGeom prst="rect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66" name="Google Shape;1366;p182">
            <a:extLst>
              <a:ext uri="{FF2B5EF4-FFF2-40B4-BE49-F238E27FC236}">
                <a16:creationId xmlns:a16="http://schemas.microsoft.com/office/drawing/2014/main" id="{812B7F20-00E8-49E0-A09C-4733C4FD16DD}"/>
              </a:ext>
            </a:extLst>
          </p:cNvPr>
          <p:cNvSpPr txBox="1"/>
          <p:nvPr/>
        </p:nvSpPr>
        <p:spPr>
          <a:xfrm>
            <a:off x="155935" y="2281667"/>
            <a:ext cx="1152400" cy="4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Sensors and IoT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(unstructured)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367;p182">
            <a:extLst>
              <a:ext uri="{FF2B5EF4-FFF2-40B4-BE49-F238E27FC236}">
                <a16:creationId xmlns:a16="http://schemas.microsoft.com/office/drawing/2014/main" id="{7CA29968-8C1F-4048-B92C-7F22BE9724A5}"/>
              </a:ext>
            </a:extLst>
          </p:cNvPr>
          <p:cNvGrpSpPr/>
          <p:nvPr/>
        </p:nvGrpSpPr>
        <p:grpSpPr>
          <a:xfrm>
            <a:off x="531836" y="1821229"/>
            <a:ext cx="413797" cy="462379"/>
            <a:chOff x="4633352" y="465695"/>
            <a:chExt cx="743704" cy="831019"/>
          </a:xfrm>
        </p:grpSpPr>
        <p:sp>
          <p:nvSpPr>
            <p:cNvPr id="168" name="Google Shape;1368;p182">
              <a:extLst>
                <a:ext uri="{FF2B5EF4-FFF2-40B4-BE49-F238E27FC236}">
                  <a16:creationId xmlns:a16="http://schemas.microsoft.com/office/drawing/2014/main" id="{B4ED44F7-118C-405C-BCDD-8B54CA14E436}"/>
                </a:ext>
              </a:extLst>
            </p:cNvPr>
            <p:cNvSpPr/>
            <p:nvPr/>
          </p:nvSpPr>
          <p:spPr>
            <a:xfrm>
              <a:off x="4723400" y="646446"/>
              <a:ext cx="469500" cy="4695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369;p182">
              <a:extLst>
                <a:ext uri="{FF2B5EF4-FFF2-40B4-BE49-F238E27FC236}">
                  <a16:creationId xmlns:a16="http://schemas.microsoft.com/office/drawing/2014/main" id="{6AEE339F-FA8A-4C06-A72B-609CC2B82652}"/>
                </a:ext>
              </a:extLst>
            </p:cNvPr>
            <p:cNvSpPr/>
            <p:nvPr/>
          </p:nvSpPr>
          <p:spPr>
            <a:xfrm>
              <a:off x="4996580" y="465695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370;p182">
              <a:extLst>
                <a:ext uri="{FF2B5EF4-FFF2-40B4-BE49-F238E27FC236}">
                  <a16:creationId xmlns:a16="http://schemas.microsoft.com/office/drawing/2014/main" id="{1AA697C5-DB06-4BE3-9342-ECDA33B2D1DA}"/>
                </a:ext>
              </a:extLst>
            </p:cNvPr>
            <p:cNvSpPr/>
            <p:nvPr/>
          </p:nvSpPr>
          <p:spPr>
            <a:xfrm>
              <a:off x="4772896" y="465695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371;p182">
              <a:extLst>
                <a:ext uri="{FF2B5EF4-FFF2-40B4-BE49-F238E27FC236}">
                  <a16:creationId xmlns:a16="http://schemas.microsoft.com/office/drawing/2014/main" id="{977B99C3-FD0E-4742-A7C0-20B48586BBE6}"/>
                </a:ext>
              </a:extLst>
            </p:cNvPr>
            <p:cNvSpPr/>
            <p:nvPr/>
          </p:nvSpPr>
          <p:spPr>
            <a:xfrm>
              <a:off x="4633352" y="579688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372;p182">
              <a:extLst>
                <a:ext uri="{FF2B5EF4-FFF2-40B4-BE49-F238E27FC236}">
                  <a16:creationId xmlns:a16="http://schemas.microsoft.com/office/drawing/2014/main" id="{7C742046-515E-4CF7-A030-6F479BEB9FE0}"/>
                </a:ext>
              </a:extLst>
            </p:cNvPr>
            <p:cNvSpPr/>
            <p:nvPr/>
          </p:nvSpPr>
          <p:spPr>
            <a:xfrm>
              <a:off x="4643631" y="1036997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373;p182">
              <a:extLst>
                <a:ext uri="{FF2B5EF4-FFF2-40B4-BE49-F238E27FC236}">
                  <a16:creationId xmlns:a16="http://schemas.microsoft.com/office/drawing/2014/main" id="{B7C9FD60-3052-4A9A-86C9-A7727F62CD7E}"/>
                </a:ext>
              </a:extLst>
            </p:cNvPr>
            <p:cNvSpPr/>
            <p:nvPr/>
          </p:nvSpPr>
          <p:spPr>
            <a:xfrm>
              <a:off x="4996580" y="1147614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374;p182">
              <a:extLst>
                <a:ext uri="{FF2B5EF4-FFF2-40B4-BE49-F238E27FC236}">
                  <a16:creationId xmlns:a16="http://schemas.microsoft.com/office/drawing/2014/main" id="{E0A8458D-356F-4823-AF12-4B288D0298C4}"/>
                </a:ext>
              </a:extLst>
            </p:cNvPr>
            <p:cNvSpPr/>
            <p:nvPr/>
          </p:nvSpPr>
          <p:spPr>
            <a:xfrm>
              <a:off x="5227956" y="924875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375;p182">
              <a:extLst>
                <a:ext uri="{FF2B5EF4-FFF2-40B4-BE49-F238E27FC236}">
                  <a16:creationId xmlns:a16="http://schemas.microsoft.com/office/drawing/2014/main" id="{EEF3C607-F2EA-4F87-8EC1-4F45F3177DCC}"/>
                </a:ext>
              </a:extLst>
            </p:cNvPr>
            <p:cNvSpPr/>
            <p:nvPr/>
          </p:nvSpPr>
          <p:spPr>
            <a:xfrm>
              <a:off x="5227956" y="694322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6" name="Google Shape;1376;p182">
            <a:extLst>
              <a:ext uri="{FF2B5EF4-FFF2-40B4-BE49-F238E27FC236}">
                <a16:creationId xmlns:a16="http://schemas.microsoft.com/office/drawing/2014/main" id="{FB9414BA-8A07-4098-9EF6-5213A5E9859C}"/>
              </a:ext>
            </a:extLst>
          </p:cNvPr>
          <p:cNvSpPr/>
          <p:nvPr/>
        </p:nvSpPr>
        <p:spPr>
          <a:xfrm>
            <a:off x="1957599" y="3727737"/>
            <a:ext cx="12860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05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Event Hub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" sz="105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IoT Hub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" sz="105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Kafka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377;p182">
            <a:extLst>
              <a:ext uri="{FF2B5EF4-FFF2-40B4-BE49-F238E27FC236}">
                <a16:creationId xmlns:a16="http://schemas.microsoft.com/office/drawing/2014/main" id="{21B74391-24C6-4FD3-B58C-7082E59BC429}"/>
              </a:ext>
            </a:extLst>
          </p:cNvPr>
          <p:cNvGrpSpPr/>
          <p:nvPr/>
        </p:nvGrpSpPr>
        <p:grpSpPr>
          <a:xfrm>
            <a:off x="2474607" y="3142561"/>
            <a:ext cx="318348" cy="540851"/>
            <a:chOff x="10668000" y="1393825"/>
            <a:chExt cx="526950" cy="895250"/>
          </a:xfrm>
        </p:grpSpPr>
        <p:sp>
          <p:nvSpPr>
            <p:cNvPr id="178" name="Google Shape;1378;p182">
              <a:extLst>
                <a:ext uri="{FF2B5EF4-FFF2-40B4-BE49-F238E27FC236}">
                  <a16:creationId xmlns:a16="http://schemas.microsoft.com/office/drawing/2014/main" id="{723ABFFE-AD88-46E8-ABCD-F4256256E9EF}"/>
                </a:ext>
              </a:extLst>
            </p:cNvPr>
            <p:cNvSpPr/>
            <p:nvPr/>
          </p:nvSpPr>
          <p:spPr>
            <a:xfrm>
              <a:off x="10690225" y="1393825"/>
              <a:ext cx="203100" cy="203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379;p182">
              <a:extLst>
                <a:ext uri="{FF2B5EF4-FFF2-40B4-BE49-F238E27FC236}">
                  <a16:creationId xmlns:a16="http://schemas.microsoft.com/office/drawing/2014/main" id="{199728D2-BB5B-41B2-AEDF-C1A4C9BFA7C7}"/>
                </a:ext>
              </a:extLst>
            </p:cNvPr>
            <p:cNvSpPr/>
            <p:nvPr/>
          </p:nvSpPr>
          <p:spPr>
            <a:xfrm>
              <a:off x="10690225" y="2085975"/>
              <a:ext cx="203100" cy="203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380;p182">
              <a:extLst>
                <a:ext uri="{FF2B5EF4-FFF2-40B4-BE49-F238E27FC236}">
                  <a16:creationId xmlns:a16="http://schemas.microsoft.com/office/drawing/2014/main" id="{8180E881-ADA9-4789-B3B1-E9146A86A344}"/>
                </a:ext>
              </a:extLst>
            </p:cNvPr>
            <p:cNvSpPr/>
            <p:nvPr/>
          </p:nvSpPr>
          <p:spPr>
            <a:xfrm>
              <a:off x="10991850" y="1911350"/>
              <a:ext cx="203100" cy="203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381;p182">
              <a:extLst>
                <a:ext uri="{FF2B5EF4-FFF2-40B4-BE49-F238E27FC236}">
                  <a16:creationId xmlns:a16="http://schemas.microsoft.com/office/drawing/2014/main" id="{A4C9006E-4A28-4F31-9860-5AFC013520E9}"/>
                </a:ext>
              </a:extLst>
            </p:cNvPr>
            <p:cNvSpPr/>
            <p:nvPr/>
          </p:nvSpPr>
          <p:spPr>
            <a:xfrm>
              <a:off x="10991850" y="1565275"/>
              <a:ext cx="203100" cy="203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382;p182">
              <a:extLst>
                <a:ext uri="{FF2B5EF4-FFF2-40B4-BE49-F238E27FC236}">
                  <a16:creationId xmlns:a16="http://schemas.microsoft.com/office/drawing/2014/main" id="{85086687-1350-4827-A238-A46E1E1C10B0}"/>
                </a:ext>
              </a:extLst>
            </p:cNvPr>
            <p:cNvSpPr/>
            <p:nvPr/>
          </p:nvSpPr>
          <p:spPr>
            <a:xfrm>
              <a:off x="10668000" y="1717675"/>
              <a:ext cx="247500" cy="2475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83" name="Google Shape;1383;p182">
              <a:extLst>
                <a:ext uri="{FF2B5EF4-FFF2-40B4-BE49-F238E27FC236}">
                  <a16:creationId xmlns:a16="http://schemas.microsoft.com/office/drawing/2014/main" id="{04C3D9B3-C8E4-411C-AC2A-3626A4314B7F}"/>
                </a:ext>
              </a:extLst>
            </p:cNvPr>
            <p:cNvCxnSpPr/>
            <p:nvPr/>
          </p:nvCxnSpPr>
          <p:spPr>
            <a:xfrm>
              <a:off x="10791825" y="1597025"/>
              <a:ext cx="0" cy="120600"/>
            </a:xfrm>
            <a:prstGeom prst="straightConnector1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384;p182">
              <a:extLst>
                <a:ext uri="{FF2B5EF4-FFF2-40B4-BE49-F238E27FC236}">
                  <a16:creationId xmlns:a16="http://schemas.microsoft.com/office/drawing/2014/main" id="{CEDDFADD-3608-462C-B309-F21295DC146B}"/>
                </a:ext>
              </a:extLst>
            </p:cNvPr>
            <p:cNvCxnSpPr/>
            <p:nvPr/>
          </p:nvCxnSpPr>
          <p:spPr>
            <a:xfrm>
              <a:off x="10791825" y="1966190"/>
              <a:ext cx="0" cy="120600"/>
            </a:xfrm>
            <a:prstGeom prst="straightConnector1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385;p182">
              <a:extLst>
                <a:ext uri="{FF2B5EF4-FFF2-40B4-BE49-F238E27FC236}">
                  <a16:creationId xmlns:a16="http://schemas.microsoft.com/office/drawing/2014/main" id="{8DF19606-5CB0-4447-A526-D211DE4862BE}"/>
                </a:ext>
              </a:extLst>
            </p:cNvPr>
            <p:cNvCxnSpPr/>
            <p:nvPr/>
          </p:nvCxnSpPr>
          <p:spPr>
            <a:xfrm flipH="1">
              <a:off x="10895847" y="1717148"/>
              <a:ext cx="109200" cy="61500"/>
            </a:xfrm>
            <a:prstGeom prst="straightConnector1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386;p182">
              <a:extLst>
                <a:ext uri="{FF2B5EF4-FFF2-40B4-BE49-F238E27FC236}">
                  <a16:creationId xmlns:a16="http://schemas.microsoft.com/office/drawing/2014/main" id="{9501678B-69EB-40BE-9431-940CB36E302F}"/>
                </a:ext>
              </a:extLst>
            </p:cNvPr>
            <p:cNvCxnSpPr/>
            <p:nvPr/>
          </p:nvCxnSpPr>
          <p:spPr>
            <a:xfrm>
              <a:off x="10905558" y="1903102"/>
              <a:ext cx="101100" cy="57000"/>
            </a:xfrm>
            <a:prstGeom prst="straightConnector1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87" name="Google Shape;1387;p182">
            <a:extLst>
              <a:ext uri="{FF2B5EF4-FFF2-40B4-BE49-F238E27FC236}">
                <a16:creationId xmlns:a16="http://schemas.microsoft.com/office/drawing/2014/main" id="{84821C1C-CFA4-4DD6-BB61-F63B9C9D80A0}"/>
              </a:ext>
            </a:extLst>
          </p:cNvPr>
          <p:cNvCxnSpPr/>
          <p:nvPr/>
        </p:nvCxnSpPr>
        <p:spPr>
          <a:xfrm rot="-5400000" flipH="1">
            <a:off x="1471946" y="2536357"/>
            <a:ext cx="1316400" cy="435200"/>
          </a:xfrm>
          <a:prstGeom prst="bentConnector3">
            <a:avLst>
              <a:gd name="adj1" fmla="val 99923"/>
            </a:avLst>
          </a:prstGeom>
          <a:noFill/>
          <a:ln w="19050" cap="flat" cmpd="sng">
            <a:solidFill>
              <a:srgbClr val="9999A2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88" name="Google Shape;1388;p182">
            <a:extLst>
              <a:ext uri="{FF2B5EF4-FFF2-40B4-BE49-F238E27FC236}">
                <a16:creationId xmlns:a16="http://schemas.microsoft.com/office/drawing/2014/main" id="{F43D72EF-4008-4E9B-87E8-257BF6DD8CC1}"/>
              </a:ext>
            </a:extLst>
          </p:cNvPr>
          <p:cNvCxnSpPr/>
          <p:nvPr/>
        </p:nvCxnSpPr>
        <p:spPr>
          <a:xfrm>
            <a:off x="1540623" y="2084673"/>
            <a:ext cx="372000" cy="0"/>
          </a:xfrm>
          <a:prstGeom prst="straightConnector1">
            <a:avLst/>
          </a:prstGeom>
          <a:noFill/>
          <a:ln w="19050" cap="flat" cmpd="sng">
            <a:solidFill>
              <a:srgbClr val="7A7A87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9" name="Google Shape;1389;p182">
            <a:extLst>
              <a:ext uri="{FF2B5EF4-FFF2-40B4-BE49-F238E27FC236}">
                <a16:creationId xmlns:a16="http://schemas.microsoft.com/office/drawing/2014/main" id="{8C1DC1DB-A62E-417E-8E33-3C834D238F31}"/>
              </a:ext>
            </a:extLst>
          </p:cNvPr>
          <p:cNvSpPr/>
          <p:nvPr/>
        </p:nvSpPr>
        <p:spPr>
          <a:xfrm>
            <a:off x="3454471" y="4606569"/>
            <a:ext cx="525699" cy="454463"/>
          </a:xfrm>
          <a:custGeom>
            <a:avLst/>
            <a:gdLst/>
            <a:ahLst/>
            <a:cxnLst/>
            <a:rect l="l" t="t" r="r" b="b"/>
            <a:pathLst>
              <a:path w="4638512" h="4009962" extrusionOk="0">
                <a:moveTo>
                  <a:pt x="2045820" y="2246179"/>
                </a:moveTo>
                <a:cubicBezTo>
                  <a:pt x="2105351" y="2246179"/>
                  <a:pt x="2135116" y="2323694"/>
                  <a:pt x="2135116" y="2478723"/>
                </a:cubicBezTo>
                <a:cubicBezTo>
                  <a:pt x="2135116" y="2633753"/>
                  <a:pt x="2104731" y="2711267"/>
                  <a:pt x="2043959" y="2711267"/>
                </a:cubicBezTo>
                <a:cubicBezTo>
                  <a:pt x="1981637" y="2711267"/>
                  <a:pt x="1950477" y="2636078"/>
                  <a:pt x="1950477" y="2485699"/>
                </a:cubicBezTo>
                <a:cubicBezTo>
                  <a:pt x="1950477" y="2326019"/>
                  <a:pt x="1982258" y="2246179"/>
                  <a:pt x="2045820" y="2246179"/>
                </a:cubicBezTo>
                <a:close/>
                <a:moveTo>
                  <a:pt x="2052331" y="2134093"/>
                </a:moveTo>
                <a:cubicBezTo>
                  <a:pt x="1970785" y="2134093"/>
                  <a:pt x="1908541" y="2164401"/>
                  <a:pt x="1865598" y="2225018"/>
                </a:cubicBezTo>
                <a:cubicBezTo>
                  <a:pt x="1822655" y="2285634"/>
                  <a:pt x="1801183" y="2373768"/>
                  <a:pt x="1801183" y="2489420"/>
                </a:cubicBezTo>
                <a:cubicBezTo>
                  <a:pt x="1801183" y="2712352"/>
                  <a:pt x="1880558" y="2823818"/>
                  <a:pt x="2039308" y="2823818"/>
                </a:cubicBezTo>
                <a:cubicBezTo>
                  <a:pt x="2118373" y="2823818"/>
                  <a:pt x="2179067" y="2793743"/>
                  <a:pt x="2221390" y="2733591"/>
                </a:cubicBezTo>
                <a:cubicBezTo>
                  <a:pt x="2263713" y="2673440"/>
                  <a:pt x="2284875" y="2586934"/>
                  <a:pt x="2284875" y="2474072"/>
                </a:cubicBezTo>
                <a:cubicBezTo>
                  <a:pt x="2284875" y="2247419"/>
                  <a:pt x="2207360" y="2134093"/>
                  <a:pt x="2052331" y="2134093"/>
                </a:cubicBezTo>
                <a:close/>
                <a:moveTo>
                  <a:pt x="2619664" y="2130372"/>
                </a:moveTo>
                <a:cubicBezTo>
                  <a:pt x="2592378" y="2151146"/>
                  <a:pt x="2561838" y="2170215"/>
                  <a:pt x="2528041" y="2187578"/>
                </a:cubicBezTo>
                <a:cubicBezTo>
                  <a:pt x="2494245" y="2204941"/>
                  <a:pt x="2458278" y="2219204"/>
                  <a:pt x="2420141" y="2230366"/>
                </a:cubicBezTo>
                <a:lnTo>
                  <a:pt x="2420141" y="2354080"/>
                </a:lnTo>
                <a:cubicBezTo>
                  <a:pt x="2433163" y="2352529"/>
                  <a:pt x="2446341" y="2349971"/>
                  <a:pt x="2459673" y="2346406"/>
                </a:cubicBezTo>
                <a:cubicBezTo>
                  <a:pt x="2473006" y="2342840"/>
                  <a:pt x="2485873" y="2338499"/>
                  <a:pt x="2498276" y="2333383"/>
                </a:cubicBezTo>
                <a:cubicBezTo>
                  <a:pt x="2510678" y="2328267"/>
                  <a:pt x="2522383" y="2322531"/>
                  <a:pt x="2533390" y="2316175"/>
                </a:cubicBezTo>
                <a:cubicBezTo>
                  <a:pt x="2544397" y="2309819"/>
                  <a:pt x="2553931" y="2303075"/>
                  <a:pt x="2561993" y="2295944"/>
                </a:cubicBezTo>
                <a:lnTo>
                  <a:pt x="2561993" y="2812191"/>
                </a:lnTo>
                <a:lnTo>
                  <a:pt x="2708495" y="2812191"/>
                </a:lnTo>
                <a:lnTo>
                  <a:pt x="2708495" y="2130372"/>
                </a:lnTo>
                <a:close/>
                <a:moveTo>
                  <a:pt x="2598269" y="1315451"/>
                </a:moveTo>
                <a:cubicBezTo>
                  <a:pt x="2657801" y="1315451"/>
                  <a:pt x="2687566" y="1392966"/>
                  <a:pt x="2687566" y="1547995"/>
                </a:cubicBezTo>
                <a:cubicBezTo>
                  <a:pt x="2687566" y="1703024"/>
                  <a:pt x="2657181" y="1780539"/>
                  <a:pt x="2596409" y="1780539"/>
                </a:cubicBezTo>
                <a:cubicBezTo>
                  <a:pt x="2534087" y="1780539"/>
                  <a:pt x="2502926" y="1705350"/>
                  <a:pt x="2502926" y="1554971"/>
                </a:cubicBezTo>
                <a:cubicBezTo>
                  <a:pt x="2502926" y="1395291"/>
                  <a:pt x="2534707" y="1315451"/>
                  <a:pt x="2598269" y="1315451"/>
                </a:cubicBezTo>
                <a:close/>
                <a:moveTo>
                  <a:pt x="2604781" y="1203365"/>
                </a:moveTo>
                <a:cubicBezTo>
                  <a:pt x="2523235" y="1203365"/>
                  <a:pt x="2460991" y="1233673"/>
                  <a:pt x="2418048" y="1294290"/>
                </a:cubicBezTo>
                <a:cubicBezTo>
                  <a:pt x="2375105" y="1354906"/>
                  <a:pt x="2353633" y="1443040"/>
                  <a:pt x="2353633" y="1558692"/>
                </a:cubicBezTo>
                <a:cubicBezTo>
                  <a:pt x="2353633" y="1781624"/>
                  <a:pt x="2433008" y="1893090"/>
                  <a:pt x="2591758" y="1893090"/>
                </a:cubicBezTo>
                <a:cubicBezTo>
                  <a:pt x="2670823" y="1893090"/>
                  <a:pt x="2731517" y="1863015"/>
                  <a:pt x="2773840" y="1802863"/>
                </a:cubicBezTo>
                <a:cubicBezTo>
                  <a:pt x="2816163" y="1742712"/>
                  <a:pt x="2837325" y="1656206"/>
                  <a:pt x="2837325" y="1543344"/>
                </a:cubicBezTo>
                <a:cubicBezTo>
                  <a:pt x="2837325" y="1316691"/>
                  <a:pt x="2759810" y="1203365"/>
                  <a:pt x="2604781" y="1203365"/>
                </a:cubicBezTo>
                <a:close/>
                <a:moveTo>
                  <a:pt x="2067214" y="1199644"/>
                </a:moveTo>
                <a:cubicBezTo>
                  <a:pt x="2039928" y="1220418"/>
                  <a:pt x="2009388" y="1239487"/>
                  <a:pt x="1975591" y="1256850"/>
                </a:cubicBezTo>
                <a:cubicBezTo>
                  <a:pt x="1941795" y="1274213"/>
                  <a:pt x="1905828" y="1288476"/>
                  <a:pt x="1867691" y="1299638"/>
                </a:cubicBezTo>
                <a:lnTo>
                  <a:pt x="1867691" y="1423352"/>
                </a:lnTo>
                <a:cubicBezTo>
                  <a:pt x="1880713" y="1421801"/>
                  <a:pt x="1893891" y="1419243"/>
                  <a:pt x="1907223" y="1415678"/>
                </a:cubicBezTo>
                <a:cubicBezTo>
                  <a:pt x="1920556" y="1412112"/>
                  <a:pt x="1933423" y="1407771"/>
                  <a:pt x="1945826" y="1402655"/>
                </a:cubicBezTo>
                <a:cubicBezTo>
                  <a:pt x="1958228" y="1397539"/>
                  <a:pt x="1969933" y="1391803"/>
                  <a:pt x="1980940" y="1385447"/>
                </a:cubicBezTo>
                <a:cubicBezTo>
                  <a:pt x="1991947" y="1379091"/>
                  <a:pt x="2001481" y="1372347"/>
                  <a:pt x="2009543" y="1365216"/>
                </a:cubicBezTo>
                <a:lnTo>
                  <a:pt x="2009543" y="1881463"/>
                </a:lnTo>
                <a:lnTo>
                  <a:pt x="2156045" y="1881463"/>
                </a:lnTo>
                <a:lnTo>
                  <a:pt x="2156045" y="1199644"/>
                </a:lnTo>
                <a:close/>
                <a:moveTo>
                  <a:pt x="1451717" y="975276"/>
                </a:moveTo>
                <a:lnTo>
                  <a:pt x="2932580" y="975277"/>
                </a:lnTo>
                <a:lnTo>
                  <a:pt x="2932580" y="1360287"/>
                </a:lnTo>
                <a:lnTo>
                  <a:pt x="3300325" y="1360287"/>
                </a:lnTo>
                <a:lnTo>
                  <a:pt x="3300325" y="2920137"/>
                </a:lnTo>
                <a:cubicBezTo>
                  <a:pt x="3300325" y="2983620"/>
                  <a:pt x="3248862" y="3035083"/>
                  <a:pt x="3185379" y="3035083"/>
                </a:cubicBezTo>
                <a:lnTo>
                  <a:pt x="1451717" y="3035083"/>
                </a:lnTo>
                <a:cubicBezTo>
                  <a:pt x="1388234" y="3035083"/>
                  <a:pt x="1336771" y="2983619"/>
                  <a:pt x="1336771" y="2920137"/>
                </a:cubicBezTo>
                <a:lnTo>
                  <a:pt x="1336771" y="1090222"/>
                </a:lnTo>
                <a:cubicBezTo>
                  <a:pt x="1336771" y="1026739"/>
                  <a:pt x="1388234" y="975276"/>
                  <a:pt x="1451717" y="975276"/>
                </a:cubicBezTo>
                <a:close/>
                <a:moveTo>
                  <a:pt x="1471468" y="797915"/>
                </a:moveTo>
                <a:cubicBezTo>
                  <a:pt x="1297768" y="797915"/>
                  <a:pt x="1156956" y="938726"/>
                  <a:pt x="1156956" y="1112426"/>
                </a:cubicBezTo>
                <a:lnTo>
                  <a:pt x="1156956" y="2900449"/>
                </a:lnTo>
                <a:cubicBezTo>
                  <a:pt x="1156956" y="3074149"/>
                  <a:pt x="1297768" y="3214960"/>
                  <a:pt x="1471468" y="3214961"/>
                </a:cubicBezTo>
                <a:lnTo>
                  <a:pt x="3166302" y="3214961"/>
                </a:lnTo>
                <a:cubicBezTo>
                  <a:pt x="3340003" y="3214960"/>
                  <a:pt x="3480814" y="3074149"/>
                  <a:pt x="3480814" y="2900449"/>
                </a:cubicBezTo>
                <a:lnTo>
                  <a:pt x="3480814" y="1279104"/>
                </a:lnTo>
                <a:lnTo>
                  <a:pt x="2999625" y="797915"/>
                </a:lnTo>
                <a:close/>
                <a:moveTo>
                  <a:pt x="1168463" y="0"/>
                </a:moveTo>
                <a:lnTo>
                  <a:pt x="3470048" y="0"/>
                </a:lnTo>
                <a:lnTo>
                  <a:pt x="4638512" y="2004981"/>
                </a:lnTo>
                <a:lnTo>
                  <a:pt x="3470048" y="4009962"/>
                </a:lnTo>
                <a:lnTo>
                  <a:pt x="1168463" y="4009962"/>
                </a:lnTo>
                <a:lnTo>
                  <a:pt x="0" y="2004981"/>
                </a:lnTo>
                <a:close/>
              </a:path>
            </a:pathLst>
          </a:custGeom>
          <a:solidFill>
            <a:srgbClr val="9999A2"/>
          </a:solidFill>
          <a:ln>
            <a:noFill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sz="3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390;p182">
            <a:extLst>
              <a:ext uri="{FF2B5EF4-FFF2-40B4-BE49-F238E27FC236}">
                <a16:creationId xmlns:a16="http://schemas.microsoft.com/office/drawing/2014/main" id="{3192F619-5F97-49CC-B456-878DB5FFA05D}"/>
              </a:ext>
            </a:extLst>
          </p:cNvPr>
          <p:cNvSpPr/>
          <p:nvPr/>
        </p:nvSpPr>
        <p:spPr>
          <a:xfrm>
            <a:off x="3258290" y="5075960"/>
            <a:ext cx="890000" cy="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Raw Format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391;p182">
            <a:extLst>
              <a:ext uri="{FF2B5EF4-FFF2-40B4-BE49-F238E27FC236}">
                <a16:creationId xmlns:a16="http://schemas.microsoft.com/office/drawing/2014/main" id="{0648B546-0D9A-4B7B-8550-E150211FFC6E}"/>
              </a:ext>
            </a:extLst>
          </p:cNvPr>
          <p:cNvCxnSpPr/>
          <p:nvPr/>
        </p:nvCxnSpPr>
        <p:spPr>
          <a:xfrm>
            <a:off x="2873245" y="5193204"/>
            <a:ext cx="482800" cy="0"/>
          </a:xfrm>
          <a:prstGeom prst="straightConnector1">
            <a:avLst/>
          </a:prstGeom>
          <a:noFill/>
          <a:ln w="19050" cap="flat" cmpd="sng">
            <a:solidFill>
              <a:srgbClr val="9999A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92" name="Google Shape;1392;p182">
            <a:extLst>
              <a:ext uri="{FF2B5EF4-FFF2-40B4-BE49-F238E27FC236}">
                <a16:creationId xmlns:a16="http://schemas.microsoft.com/office/drawing/2014/main" id="{BC40C8C4-C062-4684-B67C-5DC7E7420827}"/>
              </a:ext>
            </a:extLst>
          </p:cNvPr>
          <p:cNvSpPr/>
          <p:nvPr/>
        </p:nvSpPr>
        <p:spPr>
          <a:xfrm>
            <a:off x="1912546" y="1122557"/>
            <a:ext cx="2063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r>
              <a:rPr lang="en" sz="1467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1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endParaRPr sz="400" b="1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300"/>
              </a:spcBef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Load raw data to</a:t>
            </a:r>
            <a:b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Data Lake Storage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393;p182">
            <a:extLst>
              <a:ext uri="{FF2B5EF4-FFF2-40B4-BE49-F238E27FC236}">
                <a16:creationId xmlns:a16="http://schemas.microsoft.com/office/drawing/2014/main" id="{37CC83B4-7BDA-4A95-9B41-4491EDBAA02D}"/>
              </a:ext>
            </a:extLst>
          </p:cNvPr>
          <p:cNvSpPr/>
          <p:nvPr/>
        </p:nvSpPr>
        <p:spPr>
          <a:xfrm>
            <a:off x="9999230" y="2685194"/>
            <a:ext cx="460307" cy="426269"/>
          </a:xfrm>
          <a:custGeom>
            <a:avLst/>
            <a:gdLst/>
            <a:ahLst/>
            <a:cxnLst/>
            <a:rect l="l" t="t" r="r" b="b"/>
            <a:pathLst>
              <a:path w="4761797" h="4409679" extrusionOk="0">
                <a:moveTo>
                  <a:pt x="4063449" y="3626137"/>
                </a:moveTo>
                <a:lnTo>
                  <a:pt x="4063449" y="3663453"/>
                </a:lnTo>
                <a:cubicBezTo>
                  <a:pt x="4063449" y="3850010"/>
                  <a:pt x="4209223" y="3999250"/>
                  <a:pt x="4391441" y="3999250"/>
                </a:cubicBezTo>
                <a:cubicBezTo>
                  <a:pt x="4427884" y="3999250"/>
                  <a:pt x="4427884" y="3999250"/>
                  <a:pt x="4427884" y="4036566"/>
                </a:cubicBezTo>
                <a:lnTo>
                  <a:pt x="4391441" y="4036566"/>
                </a:lnTo>
                <a:cubicBezTo>
                  <a:pt x="4209223" y="4036566"/>
                  <a:pt x="4063449" y="4185807"/>
                  <a:pt x="4063449" y="4372363"/>
                </a:cubicBezTo>
                <a:lnTo>
                  <a:pt x="4063449" y="4409679"/>
                </a:lnTo>
                <a:cubicBezTo>
                  <a:pt x="4027005" y="4409679"/>
                  <a:pt x="4027005" y="4409679"/>
                  <a:pt x="4027005" y="4372363"/>
                </a:cubicBezTo>
                <a:cubicBezTo>
                  <a:pt x="4027005" y="4185807"/>
                  <a:pt x="3881231" y="4036566"/>
                  <a:pt x="3699013" y="4036566"/>
                </a:cubicBezTo>
                <a:lnTo>
                  <a:pt x="3662570" y="4036566"/>
                </a:lnTo>
                <a:cubicBezTo>
                  <a:pt x="3662570" y="3999250"/>
                  <a:pt x="3699013" y="3999250"/>
                  <a:pt x="3699013" y="3999250"/>
                </a:cubicBezTo>
                <a:cubicBezTo>
                  <a:pt x="3881231" y="3999250"/>
                  <a:pt x="4027005" y="3850010"/>
                  <a:pt x="4027005" y="3663453"/>
                </a:cubicBezTo>
                <a:cubicBezTo>
                  <a:pt x="4027005" y="3663453"/>
                  <a:pt x="4027005" y="3626137"/>
                  <a:pt x="4063449" y="3626137"/>
                </a:cubicBezTo>
                <a:close/>
                <a:moveTo>
                  <a:pt x="4138826" y="974873"/>
                </a:moveTo>
                <a:cubicBezTo>
                  <a:pt x="3989735" y="974873"/>
                  <a:pt x="3840655" y="1012327"/>
                  <a:pt x="3691564" y="1049781"/>
                </a:cubicBezTo>
                <a:cubicBezTo>
                  <a:pt x="3579754" y="1087234"/>
                  <a:pt x="3505203" y="1087234"/>
                  <a:pt x="3393393" y="1124699"/>
                </a:cubicBezTo>
                <a:lnTo>
                  <a:pt x="3466595" y="1193397"/>
                </a:lnTo>
                <a:cubicBezTo>
                  <a:pt x="3506658" y="1230520"/>
                  <a:pt x="3545427" y="1270128"/>
                  <a:pt x="3582738" y="1312220"/>
                </a:cubicBezTo>
                <a:cubicBezTo>
                  <a:pt x="3694674" y="1424466"/>
                  <a:pt x="3806611" y="1611539"/>
                  <a:pt x="3881231" y="1761204"/>
                </a:cubicBezTo>
                <a:cubicBezTo>
                  <a:pt x="3872490" y="1801333"/>
                  <a:pt x="3843915" y="1836031"/>
                  <a:pt x="3806611" y="1873450"/>
                </a:cubicBezTo>
                <a:cubicBezTo>
                  <a:pt x="3470802" y="2210189"/>
                  <a:pt x="3060385" y="2472088"/>
                  <a:pt x="2649956" y="2734000"/>
                </a:cubicBezTo>
                <a:cubicBezTo>
                  <a:pt x="2239538" y="2995911"/>
                  <a:pt x="1791805" y="3220403"/>
                  <a:pt x="1344072" y="3370057"/>
                </a:cubicBezTo>
                <a:cubicBezTo>
                  <a:pt x="1313560" y="3386386"/>
                  <a:pt x="1295293" y="3393189"/>
                  <a:pt x="1232136" y="3407476"/>
                </a:cubicBezTo>
                <a:cubicBezTo>
                  <a:pt x="1064232" y="3220397"/>
                  <a:pt x="942969" y="2995905"/>
                  <a:pt x="882338" y="2752706"/>
                </a:cubicBezTo>
                <a:lnTo>
                  <a:pt x="858908" y="2697843"/>
                </a:lnTo>
                <a:cubicBezTo>
                  <a:pt x="448915" y="3109856"/>
                  <a:pt x="262554" y="3484415"/>
                  <a:pt x="374375" y="3596787"/>
                </a:cubicBezTo>
                <a:cubicBezTo>
                  <a:pt x="448915" y="3746613"/>
                  <a:pt x="821638" y="3746613"/>
                  <a:pt x="1417980" y="3559334"/>
                </a:cubicBezTo>
                <a:cubicBezTo>
                  <a:pt x="1865243" y="3409508"/>
                  <a:pt x="2349776" y="3184775"/>
                  <a:pt x="2759768" y="2922576"/>
                </a:cubicBezTo>
                <a:cubicBezTo>
                  <a:pt x="3207031" y="2660390"/>
                  <a:pt x="3579754" y="2360738"/>
                  <a:pt x="3952465" y="2023632"/>
                </a:cubicBezTo>
                <a:cubicBezTo>
                  <a:pt x="4027017" y="1948725"/>
                  <a:pt x="4101557" y="1873818"/>
                  <a:pt x="4138826" y="1798899"/>
                </a:cubicBezTo>
                <a:cubicBezTo>
                  <a:pt x="4474268" y="1424340"/>
                  <a:pt x="4511549" y="1162153"/>
                  <a:pt x="4474268" y="1087234"/>
                </a:cubicBezTo>
                <a:cubicBezTo>
                  <a:pt x="4436998" y="1049781"/>
                  <a:pt x="4325188" y="974873"/>
                  <a:pt x="4138826" y="974873"/>
                </a:cubicBezTo>
                <a:close/>
                <a:moveTo>
                  <a:pt x="4165395" y="700025"/>
                </a:moveTo>
                <a:cubicBezTo>
                  <a:pt x="4217154" y="699514"/>
                  <a:pt x="4265782" y="702149"/>
                  <a:pt x="4311207" y="708003"/>
                </a:cubicBezTo>
                <a:cubicBezTo>
                  <a:pt x="4492909" y="731407"/>
                  <a:pt x="4623359" y="806315"/>
                  <a:pt x="4697899" y="937420"/>
                </a:cubicBezTo>
                <a:cubicBezTo>
                  <a:pt x="4846991" y="1199606"/>
                  <a:pt x="4735181" y="1536712"/>
                  <a:pt x="4362458" y="1986178"/>
                </a:cubicBezTo>
                <a:cubicBezTo>
                  <a:pt x="4250637" y="2136004"/>
                  <a:pt x="4101557" y="2248377"/>
                  <a:pt x="3989735" y="2360738"/>
                </a:cubicBezTo>
                <a:lnTo>
                  <a:pt x="3989253" y="2361116"/>
                </a:lnTo>
                <a:lnTo>
                  <a:pt x="3943902" y="2721741"/>
                </a:lnTo>
                <a:cubicBezTo>
                  <a:pt x="3915895" y="2839187"/>
                  <a:pt x="3878557" y="2951938"/>
                  <a:pt x="3841218" y="3064677"/>
                </a:cubicBezTo>
                <a:cubicBezTo>
                  <a:pt x="3533164" y="3656601"/>
                  <a:pt x="2931059" y="3973711"/>
                  <a:pt x="2318452" y="3936717"/>
                </a:cubicBezTo>
                <a:lnTo>
                  <a:pt x="1721994" y="3781140"/>
                </a:lnTo>
                <a:lnTo>
                  <a:pt x="1716163" y="3784067"/>
                </a:lnTo>
                <a:cubicBezTo>
                  <a:pt x="1380711" y="3896428"/>
                  <a:pt x="1045269" y="3971347"/>
                  <a:pt x="709817" y="4008800"/>
                </a:cubicBezTo>
                <a:cubicBezTo>
                  <a:pt x="411645" y="4008800"/>
                  <a:pt x="225284" y="3896428"/>
                  <a:pt x="113474" y="3746613"/>
                </a:cubicBezTo>
                <a:cubicBezTo>
                  <a:pt x="-72887" y="3484415"/>
                  <a:pt x="150744" y="2922576"/>
                  <a:pt x="821638" y="2323284"/>
                </a:cubicBezTo>
                <a:lnTo>
                  <a:pt x="896327" y="1985696"/>
                </a:lnTo>
                <a:cubicBezTo>
                  <a:pt x="970959" y="1686366"/>
                  <a:pt x="1120199" y="1387047"/>
                  <a:pt x="1344072" y="1199974"/>
                </a:cubicBezTo>
                <a:cubicBezTo>
                  <a:pt x="1679869" y="900643"/>
                  <a:pt x="2090286" y="760344"/>
                  <a:pt x="2491383" y="779042"/>
                </a:cubicBezTo>
                <a:cubicBezTo>
                  <a:pt x="2691932" y="788397"/>
                  <a:pt x="2890147" y="837507"/>
                  <a:pt x="3075538" y="926370"/>
                </a:cubicBezTo>
                <a:lnTo>
                  <a:pt x="3095617" y="937273"/>
                </a:lnTo>
                <a:lnTo>
                  <a:pt x="3229162" y="887670"/>
                </a:lnTo>
                <a:cubicBezTo>
                  <a:pt x="3358446" y="843774"/>
                  <a:pt x="3477253" y="815684"/>
                  <a:pt x="3617024" y="787593"/>
                </a:cubicBezTo>
                <a:cubicBezTo>
                  <a:pt x="3826672" y="731404"/>
                  <a:pt x="4010119" y="701558"/>
                  <a:pt x="4165395" y="700025"/>
                </a:cubicBezTo>
                <a:close/>
                <a:moveTo>
                  <a:pt x="637239" y="0"/>
                </a:moveTo>
                <a:cubicBezTo>
                  <a:pt x="674728" y="0"/>
                  <a:pt x="712216" y="37488"/>
                  <a:pt x="712216" y="74965"/>
                </a:cubicBezTo>
                <a:cubicBezTo>
                  <a:pt x="712216" y="374846"/>
                  <a:pt x="937121" y="599752"/>
                  <a:pt x="1237002" y="599752"/>
                </a:cubicBezTo>
                <a:cubicBezTo>
                  <a:pt x="1274479" y="599752"/>
                  <a:pt x="1311967" y="637239"/>
                  <a:pt x="1311967" y="674728"/>
                </a:cubicBezTo>
                <a:cubicBezTo>
                  <a:pt x="1311967" y="674728"/>
                  <a:pt x="1274479" y="712216"/>
                  <a:pt x="1237002" y="712216"/>
                </a:cubicBezTo>
                <a:cubicBezTo>
                  <a:pt x="937121" y="712216"/>
                  <a:pt x="712216" y="937121"/>
                  <a:pt x="712216" y="1274479"/>
                </a:cubicBezTo>
                <a:cubicBezTo>
                  <a:pt x="712216" y="1274479"/>
                  <a:pt x="674728" y="1311967"/>
                  <a:pt x="637239" y="1311967"/>
                </a:cubicBezTo>
                <a:lnTo>
                  <a:pt x="599751" y="1274479"/>
                </a:lnTo>
                <a:cubicBezTo>
                  <a:pt x="599751" y="937121"/>
                  <a:pt x="337358" y="712216"/>
                  <a:pt x="37488" y="712216"/>
                </a:cubicBezTo>
                <a:lnTo>
                  <a:pt x="0" y="674728"/>
                </a:lnTo>
                <a:cubicBezTo>
                  <a:pt x="0" y="637239"/>
                  <a:pt x="0" y="599752"/>
                  <a:pt x="37488" y="599752"/>
                </a:cubicBezTo>
                <a:cubicBezTo>
                  <a:pt x="337358" y="599752"/>
                  <a:pt x="599751" y="374846"/>
                  <a:pt x="599751" y="74965"/>
                </a:cubicBezTo>
                <a:cubicBezTo>
                  <a:pt x="599751" y="37488"/>
                  <a:pt x="637239" y="0"/>
                  <a:pt x="637239" y="0"/>
                </a:cubicBezTo>
                <a:close/>
              </a:path>
            </a:pathLst>
          </a:custGeom>
          <a:noFill/>
          <a:ln w="12700" cap="flat" cmpd="sng">
            <a:solidFill>
              <a:srgbClr val="7A7A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394;p182">
            <a:extLst>
              <a:ext uri="{FF2B5EF4-FFF2-40B4-BE49-F238E27FC236}">
                <a16:creationId xmlns:a16="http://schemas.microsoft.com/office/drawing/2014/main" id="{0BF44211-58CE-4E7C-B9A0-20D76DA944FA}"/>
              </a:ext>
            </a:extLst>
          </p:cNvPr>
          <p:cNvSpPr/>
          <p:nvPr/>
        </p:nvSpPr>
        <p:spPr>
          <a:xfrm>
            <a:off x="10998629" y="5087415"/>
            <a:ext cx="778000" cy="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395;p182">
            <a:extLst>
              <a:ext uri="{FF2B5EF4-FFF2-40B4-BE49-F238E27FC236}">
                <a16:creationId xmlns:a16="http://schemas.microsoft.com/office/drawing/2014/main" id="{B39FDB03-478D-42A4-B063-C54735754441}"/>
              </a:ext>
            </a:extLst>
          </p:cNvPr>
          <p:cNvGrpSpPr/>
          <p:nvPr/>
        </p:nvGrpSpPr>
        <p:grpSpPr>
          <a:xfrm>
            <a:off x="11166417" y="4700623"/>
            <a:ext cx="450381" cy="342860"/>
            <a:chOff x="2502877" y="2643553"/>
            <a:chExt cx="3651737" cy="2779950"/>
          </a:xfrm>
        </p:grpSpPr>
        <p:cxnSp>
          <p:nvCxnSpPr>
            <p:cNvPr id="196" name="Google Shape;1396;p182">
              <a:extLst>
                <a:ext uri="{FF2B5EF4-FFF2-40B4-BE49-F238E27FC236}">
                  <a16:creationId xmlns:a16="http://schemas.microsoft.com/office/drawing/2014/main" id="{4AC7A439-B421-44C4-8722-83F82D229371}"/>
                </a:ext>
              </a:extLst>
            </p:cNvPr>
            <p:cNvCxnSpPr/>
            <p:nvPr/>
          </p:nvCxnSpPr>
          <p:spPr>
            <a:xfrm>
              <a:off x="3303655" y="4505747"/>
              <a:ext cx="0" cy="917700"/>
            </a:xfrm>
            <a:prstGeom prst="straightConnector1">
              <a:avLst/>
            </a:prstGeom>
            <a:noFill/>
            <a:ln w="19050" cap="rnd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397;p182">
              <a:extLst>
                <a:ext uri="{FF2B5EF4-FFF2-40B4-BE49-F238E27FC236}">
                  <a16:creationId xmlns:a16="http://schemas.microsoft.com/office/drawing/2014/main" id="{A9A568EA-D0F5-4230-947A-01F702759BE1}"/>
                </a:ext>
              </a:extLst>
            </p:cNvPr>
            <p:cNvCxnSpPr/>
            <p:nvPr/>
          </p:nvCxnSpPr>
          <p:spPr>
            <a:xfrm>
              <a:off x="3983069" y="3734649"/>
              <a:ext cx="0" cy="1688700"/>
            </a:xfrm>
            <a:prstGeom prst="straightConnector1">
              <a:avLst/>
            </a:prstGeom>
            <a:noFill/>
            <a:ln w="19050" cap="rnd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398;p182">
              <a:extLst>
                <a:ext uri="{FF2B5EF4-FFF2-40B4-BE49-F238E27FC236}">
                  <a16:creationId xmlns:a16="http://schemas.microsoft.com/office/drawing/2014/main" id="{A61AED3F-DA00-4839-8DA8-522008B9D06D}"/>
                </a:ext>
              </a:extLst>
            </p:cNvPr>
            <p:cNvCxnSpPr/>
            <p:nvPr/>
          </p:nvCxnSpPr>
          <p:spPr>
            <a:xfrm>
              <a:off x="4662482" y="4051603"/>
              <a:ext cx="0" cy="1371900"/>
            </a:xfrm>
            <a:prstGeom prst="straightConnector1">
              <a:avLst/>
            </a:prstGeom>
            <a:noFill/>
            <a:ln w="19050" cap="rnd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399;p182">
              <a:extLst>
                <a:ext uri="{FF2B5EF4-FFF2-40B4-BE49-F238E27FC236}">
                  <a16:creationId xmlns:a16="http://schemas.microsoft.com/office/drawing/2014/main" id="{D8F27C32-4938-4A52-8060-ADC6073870D0}"/>
                </a:ext>
              </a:extLst>
            </p:cNvPr>
            <p:cNvCxnSpPr/>
            <p:nvPr/>
          </p:nvCxnSpPr>
          <p:spPr>
            <a:xfrm>
              <a:off x="5330632" y="3185667"/>
              <a:ext cx="0" cy="2237700"/>
            </a:xfrm>
            <a:prstGeom prst="straightConnector1">
              <a:avLst/>
            </a:prstGeom>
            <a:noFill/>
            <a:ln w="19050" cap="rnd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1400;p182">
              <a:extLst>
                <a:ext uri="{FF2B5EF4-FFF2-40B4-BE49-F238E27FC236}">
                  <a16:creationId xmlns:a16="http://schemas.microsoft.com/office/drawing/2014/main" id="{C08DF2C6-C3C7-45E5-9DE7-BBA1A9D7218F}"/>
                </a:ext>
              </a:extLst>
            </p:cNvPr>
            <p:cNvSpPr/>
            <p:nvPr/>
          </p:nvSpPr>
          <p:spPr>
            <a:xfrm>
              <a:off x="2502877" y="2643553"/>
              <a:ext cx="3651737" cy="2288931"/>
            </a:xfrm>
            <a:custGeom>
              <a:avLst/>
              <a:gdLst/>
              <a:ahLst/>
              <a:cxnLst/>
              <a:rect l="l" t="t" r="r" b="b"/>
              <a:pathLst>
                <a:path w="3651737" h="2288931" extrusionOk="0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1" name="Google Shape;1401;p182">
            <a:extLst>
              <a:ext uri="{FF2B5EF4-FFF2-40B4-BE49-F238E27FC236}">
                <a16:creationId xmlns:a16="http://schemas.microsoft.com/office/drawing/2014/main" id="{E8972341-79F1-47D5-A064-FCBC7B39DD33}"/>
              </a:ext>
            </a:extLst>
          </p:cNvPr>
          <p:cNvGrpSpPr/>
          <p:nvPr/>
        </p:nvGrpSpPr>
        <p:grpSpPr>
          <a:xfrm>
            <a:off x="11009035" y="2754550"/>
            <a:ext cx="626151" cy="378205"/>
            <a:chOff x="3604308" y="4850892"/>
            <a:chExt cx="394799" cy="230838"/>
          </a:xfrm>
        </p:grpSpPr>
        <p:sp>
          <p:nvSpPr>
            <p:cNvPr id="202" name="Google Shape;1402;p182">
              <a:extLst>
                <a:ext uri="{FF2B5EF4-FFF2-40B4-BE49-F238E27FC236}">
                  <a16:creationId xmlns:a16="http://schemas.microsoft.com/office/drawing/2014/main" id="{DE4087BB-154D-47BE-A04C-A2DDD6348119}"/>
                </a:ext>
              </a:extLst>
            </p:cNvPr>
            <p:cNvSpPr/>
            <p:nvPr/>
          </p:nvSpPr>
          <p:spPr>
            <a:xfrm>
              <a:off x="3649456" y="4976835"/>
              <a:ext cx="54314" cy="101840"/>
            </a:xfrm>
            <a:custGeom>
              <a:avLst/>
              <a:gdLst/>
              <a:ahLst/>
              <a:cxnLst/>
              <a:rect l="l" t="t" r="r" b="b"/>
              <a:pathLst>
                <a:path w="54314" h="101840" extrusionOk="0">
                  <a:moveTo>
                    <a:pt x="54654" y="5092"/>
                  </a:moveTo>
                  <a:lnTo>
                    <a:pt x="5092" y="5092"/>
                  </a:lnTo>
                  <a:lnTo>
                    <a:pt x="5092" y="98106"/>
                  </a:lnTo>
                  <a:lnTo>
                    <a:pt x="54654" y="98106"/>
                  </a:lnTo>
                  <a:lnTo>
                    <a:pt x="54654" y="5092"/>
                  </a:lnTo>
                  <a:close/>
                  <a:moveTo>
                    <a:pt x="22744" y="64838"/>
                  </a:moveTo>
                  <a:lnTo>
                    <a:pt x="36323" y="64838"/>
                  </a:lnTo>
                  <a:lnTo>
                    <a:pt x="36323" y="78417"/>
                  </a:lnTo>
                  <a:lnTo>
                    <a:pt x="22744" y="78417"/>
                  </a:lnTo>
                  <a:lnTo>
                    <a:pt x="22744" y="64838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endParaRPr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1403;p182">
              <a:extLst>
                <a:ext uri="{FF2B5EF4-FFF2-40B4-BE49-F238E27FC236}">
                  <a16:creationId xmlns:a16="http://schemas.microsoft.com/office/drawing/2014/main" id="{243ADA33-9353-4D14-B0ED-311871D9F4DE}"/>
                </a:ext>
              </a:extLst>
            </p:cNvPr>
            <p:cNvSpPr/>
            <p:nvPr/>
          </p:nvSpPr>
          <p:spPr>
            <a:xfrm>
              <a:off x="3604308" y="4850892"/>
              <a:ext cx="307558" cy="230838"/>
            </a:xfrm>
            <a:custGeom>
              <a:avLst/>
              <a:gdLst/>
              <a:ahLst/>
              <a:cxnLst/>
              <a:rect l="l" t="t" r="r" b="b"/>
              <a:pathLst>
                <a:path w="307558" h="230838" extrusionOk="0">
                  <a:moveTo>
                    <a:pt x="194176" y="177202"/>
                  </a:moveTo>
                  <a:lnTo>
                    <a:pt x="194176" y="110667"/>
                  </a:lnTo>
                  <a:cubicBezTo>
                    <a:pt x="194176" y="107272"/>
                    <a:pt x="194855" y="104556"/>
                    <a:pt x="196212" y="101840"/>
                  </a:cubicBezTo>
                  <a:cubicBezTo>
                    <a:pt x="197570" y="99125"/>
                    <a:pt x="198928" y="97088"/>
                    <a:pt x="201644" y="95051"/>
                  </a:cubicBezTo>
                  <a:cubicBezTo>
                    <a:pt x="203681" y="93014"/>
                    <a:pt x="206396" y="91656"/>
                    <a:pt x="209112" y="90299"/>
                  </a:cubicBezTo>
                  <a:cubicBezTo>
                    <a:pt x="211828" y="88941"/>
                    <a:pt x="214544" y="88941"/>
                    <a:pt x="217938" y="88941"/>
                  </a:cubicBezTo>
                  <a:lnTo>
                    <a:pt x="307558" y="88941"/>
                  </a:lnTo>
                  <a:lnTo>
                    <a:pt x="307558" y="0"/>
                  </a:lnTo>
                  <a:lnTo>
                    <a:pt x="0" y="0"/>
                  </a:lnTo>
                  <a:lnTo>
                    <a:pt x="0" y="177202"/>
                  </a:lnTo>
                  <a:lnTo>
                    <a:pt x="34626" y="177202"/>
                  </a:lnTo>
                  <a:lnTo>
                    <a:pt x="34626" y="129677"/>
                  </a:lnTo>
                  <a:cubicBezTo>
                    <a:pt x="34626" y="127640"/>
                    <a:pt x="35305" y="125603"/>
                    <a:pt x="35984" y="124245"/>
                  </a:cubicBezTo>
                  <a:cubicBezTo>
                    <a:pt x="36662" y="122887"/>
                    <a:pt x="37341" y="120851"/>
                    <a:pt x="38699" y="119493"/>
                  </a:cubicBezTo>
                  <a:cubicBezTo>
                    <a:pt x="40057" y="118135"/>
                    <a:pt x="41415" y="117456"/>
                    <a:pt x="43452" y="116098"/>
                  </a:cubicBezTo>
                  <a:cubicBezTo>
                    <a:pt x="45489" y="115419"/>
                    <a:pt x="46847" y="114740"/>
                    <a:pt x="48883" y="114740"/>
                  </a:cubicBezTo>
                  <a:lnTo>
                    <a:pt x="101161" y="114740"/>
                  </a:lnTo>
                  <a:cubicBezTo>
                    <a:pt x="103198" y="114740"/>
                    <a:pt x="105235" y="115419"/>
                    <a:pt x="106593" y="116098"/>
                  </a:cubicBezTo>
                  <a:cubicBezTo>
                    <a:pt x="107951" y="116777"/>
                    <a:pt x="109988" y="118135"/>
                    <a:pt x="111345" y="119493"/>
                  </a:cubicBezTo>
                  <a:cubicBezTo>
                    <a:pt x="112703" y="120851"/>
                    <a:pt x="113382" y="122208"/>
                    <a:pt x="114061" y="124245"/>
                  </a:cubicBezTo>
                  <a:cubicBezTo>
                    <a:pt x="114740" y="126282"/>
                    <a:pt x="115419" y="127640"/>
                    <a:pt x="115419" y="129677"/>
                  </a:cubicBezTo>
                  <a:lnTo>
                    <a:pt x="115419" y="176523"/>
                  </a:lnTo>
                  <a:lnTo>
                    <a:pt x="135108" y="176523"/>
                  </a:lnTo>
                  <a:lnTo>
                    <a:pt x="135108" y="203681"/>
                  </a:lnTo>
                  <a:lnTo>
                    <a:pt x="115419" y="203681"/>
                  </a:lnTo>
                  <a:lnTo>
                    <a:pt x="115419" y="224049"/>
                  </a:lnTo>
                  <a:cubicBezTo>
                    <a:pt x="115419" y="226086"/>
                    <a:pt x="114740" y="228122"/>
                    <a:pt x="114061" y="229480"/>
                  </a:cubicBezTo>
                  <a:cubicBezTo>
                    <a:pt x="114061" y="230159"/>
                    <a:pt x="113382" y="230159"/>
                    <a:pt x="113382" y="230838"/>
                  </a:cubicBezTo>
                  <a:lnTo>
                    <a:pt x="200965" y="230838"/>
                  </a:lnTo>
                  <a:cubicBezTo>
                    <a:pt x="198928" y="228801"/>
                    <a:pt x="197570" y="227444"/>
                    <a:pt x="196212" y="224728"/>
                  </a:cubicBezTo>
                  <a:cubicBezTo>
                    <a:pt x="194855" y="222012"/>
                    <a:pt x="194176" y="219296"/>
                    <a:pt x="194176" y="215902"/>
                  </a:cubicBezTo>
                  <a:lnTo>
                    <a:pt x="194176" y="204360"/>
                  </a:lnTo>
                  <a:lnTo>
                    <a:pt x="161587" y="204360"/>
                  </a:lnTo>
                  <a:lnTo>
                    <a:pt x="161587" y="177202"/>
                  </a:lnTo>
                  <a:lnTo>
                    <a:pt x="194176" y="177202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endParaRPr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1404;p182">
              <a:extLst>
                <a:ext uri="{FF2B5EF4-FFF2-40B4-BE49-F238E27FC236}">
                  <a16:creationId xmlns:a16="http://schemas.microsoft.com/office/drawing/2014/main" id="{7DCDF006-A328-48CE-9F76-1073BDF1E857}"/>
                </a:ext>
              </a:extLst>
            </p:cNvPr>
            <p:cNvSpPr/>
            <p:nvPr/>
          </p:nvSpPr>
          <p:spPr>
            <a:xfrm>
              <a:off x="3809006" y="4950356"/>
              <a:ext cx="190101" cy="128997"/>
            </a:xfrm>
            <a:custGeom>
              <a:avLst/>
              <a:gdLst/>
              <a:ahLst/>
              <a:cxnLst/>
              <a:rect l="l" t="t" r="r" b="b"/>
              <a:pathLst>
                <a:path w="190101" h="128997" extrusionOk="0">
                  <a:moveTo>
                    <a:pt x="7129" y="121869"/>
                  </a:moveTo>
                  <a:cubicBezTo>
                    <a:pt x="7808" y="122548"/>
                    <a:pt x="8487" y="123227"/>
                    <a:pt x="9845" y="123227"/>
                  </a:cubicBezTo>
                  <a:cubicBezTo>
                    <a:pt x="11202" y="123906"/>
                    <a:pt x="11881" y="123906"/>
                    <a:pt x="13239" y="123906"/>
                  </a:cubicBezTo>
                  <a:lnTo>
                    <a:pt x="182973" y="123906"/>
                  </a:lnTo>
                  <a:cubicBezTo>
                    <a:pt x="184331" y="123906"/>
                    <a:pt x="185010" y="123906"/>
                    <a:pt x="186368" y="123227"/>
                  </a:cubicBezTo>
                  <a:cubicBezTo>
                    <a:pt x="187726" y="122548"/>
                    <a:pt x="188405" y="122548"/>
                    <a:pt x="189084" y="121869"/>
                  </a:cubicBezTo>
                  <a:cubicBezTo>
                    <a:pt x="189762" y="121190"/>
                    <a:pt x="190442" y="120511"/>
                    <a:pt x="190442" y="119832"/>
                  </a:cubicBezTo>
                  <a:cubicBezTo>
                    <a:pt x="190442" y="119153"/>
                    <a:pt x="191120" y="118474"/>
                    <a:pt x="191120" y="117796"/>
                  </a:cubicBezTo>
                  <a:lnTo>
                    <a:pt x="191120" y="11203"/>
                  </a:lnTo>
                  <a:cubicBezTo>
                    <a:pt x="191120" y="10524"/>
                    <a:pt x="191120" y="9845"/>
                    <a:pt x="190442" y="9166"/>
                  </a:cubicBezTo>
                  <a:cubicBezTo>
                    <a:pt x="189762" y="8487"/>
                    <a:pt x="189762" y="7808"/>
                    <a:pt x="189084" y="7129"/>
                  </a:cubicBezTo>
                  <a:cubicBezTo>
                    <a:pt x="188405" y="6450"/>
                    <a:pt x="187726" y="5771"/>
                    <a:pt x="186368" y="5771"/>
                  </a:cubicBezTo>
                  <a:cubicBezTo>
                    <a:pt x="185689" y="5092"/>
                    <a:pt x="184331" y="5092"/>
                    <a:pt x="182973" y="5092"/>
                  </a:cubicBezTo>
                  <a:lnTo>
                    <a:pt x="13239" y="5092"/>
                  </a:lnTo>
                  <a:cubicBezTo>
                    <a:pt x="11881" y="5092"/>
                    <a:pt x="11202" y="5092"/>
                    <a:pt x="9845" y="5771"/>
                  </a:cubicBezTo>
                  <a:cubicBezTo>
                    <a:pt x="9166" y="6450"/>
                    <a:pt x="7808" y="6450"/>
                    <a:pt x="7129" y="7129"/>
                  </a:cubicBezTo>
                  <a:cubicBezTo>
                    <a:pt x="6450" y="7808"/>
                    <a:pt x="5771" y="8487"/>
                    <a:pt x="5771" y="9166"/>
                  </a:cubicBezTo>
                  <a:cubicBezTo>
                    <a:pt x="5771" y="9845"/>
                    <a:pt x="5092" y="10524"/>
                    <a:pt x="5092" y="11203"/>
                  </a:cubicBezTo>
                  <a:lnTo>
                    <a:pt x="5092" y="117796"/>
                  </a:lnTo>
                  <a:cubicBezTo>
                    <a:pt x="5092" y="118474"/>
                    <a:pt x="5092" y="119153"/>
                    <a:pt x="5771" y="119832"/>
                  </a:cubicBezTo>
                  <a:cubicBezTo>
                    <a:pt x="5771" y="120511"/>
                    <a:pt x="6450" y="121190"/>
                    <a:pt x="7129" y="121869"/>
                  </a:cubicBezTo>
                  <a:moveTo>
                    <a:pt x="82491" y="89959"/>
                  </a:moveTo>
                  <a:lnTo>
                    <a:pt x="113722" y="89959"/>
                  </a:lnTo>
                  <a:lnTo>
                    <a:pt x="113722" y="110327"/>
                  </a:lnTo>
                  <a:lnTo>
                    <a:pt x="82491" y="110327"/>
                  </a:lnTo>
                  <a:lnTo>
                    <a:pt x="82491" y="89959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endParaRPr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05" name="Google Shape;1405;p182">
            <a:extLst>
              <a:ext uri="{FF2B5EF4-FFF2-40B4-BE49-F238E27FC236}">
                <a16:creationId xmlns:a16="http://schemas.microsoft.com/office/drawing/2014/main" id="{B4277EE3-78A7-4CA4-9ED6-55434E8B8780}"/>
              </a:ext>
            </a:extLst>
          </p:cNvPr>
          <p:cNvSpPr/>
          <p:nvPr/>
        </p:nvSpPr>
        <p:spPr>
          <a:xfrm>
            <a:off x="9613239" y="5140253"/>
            <a:ext cx="12572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Synapse Data Warehouse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1406;p182">
            <a:extLst>
              <a:ext uri="{FF2B5EF4-FFF2-40B4-BE49-F238E27FC236}">
                <a16:creationId xmlns:a16="http://schemas.microsoft.com/office/drawing/2014/main" id="{0D1127D5-3E65-4338-99AE-018D980F2A1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83662" y="4583264"/>
            <a:ext cx="486233" cy="48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raphic 31">
            <a:extLst>
              <a:ext uri="{FF2B5EF4-FFF2-40B4-BE49-F238E27FC236}">
                <a16:creationId xmlns:a16="http://schemas.microsoft.com/office/drawing/2014/main" id="{2117F41C-8DE7-4251-9D40-EA078752F4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8904" y="3204839"/>
            <a:ext cx="667281" cy="667281"/>
          </a:xfrm>
          <a:prstGeom prst="rect">
            <a:avLst/>
          </a:prstGeom>
        </p:spPr>
      </p:pic>
      <p:pic>
        <p:nvPicPr>
          <p:cNvPr id="214" name="Graphic 31">
            <a:extLst>
              <a:ext uri="{FF2B5EF4-FFF2-40B4-BE49-F238E27FC236}">
                <a16:creationId xmlns:a16="http://schemas.microsoft.com/office/drawing/2014/main" id="{23AAB983-F322-42B3-81EA-21B942FE4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7956" y="3246140"/>
            <a:ext cx="667281" cy="667281"/>
          </a:xfrm>
          <a:prstGeom prst="rect">
            <a:avLst/>
          </a:prstGeom>
        </p:spPr>
      </p:pic>
      <p:pic>
        <p:nvPicPr>
          <p:cNvPr id="216" name="Graphic 31">
            <a:extLst>
              <a:ext uri="{FF2B5EF4-FFF2-40B4-BE49-F238E27FC236}">
                <a16:creationId xmlns:a16="http://schemas.microsoft.com/office/drawing/2014/main" id="{53CEF0C5-D925-4C67-88F8-9A6CB9E00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4489" y="3237265"/>
            <a:ext cx="667281" cy="667281"/>
          </a:xfrm>
          <a:prstGeom prst="rect">
            <a:avLst/>
          </a:prstGeom>
        </p:spPr>
      </p:pic>
      <p:cxnSp>
        <p:nvCxnSpPr>
          <p:cNvPr id="228" name="Google Shape;1266;p182">
            <a:extLst>
              <a:ext uri="{FF2B5EF4-FFF2-40B4-BE49-F238E27FC236}">
                <a16:creationId xmlns:a16="http://schemas.microsoft.com/office/drawing/2014/main" id="{FEFA73F8-0A0B-49B0-B970-040DB8EF2551}"/>
              </a:ext>
            </a:extLst>
          </p:cNvPr>
          <p:cNvCxnSpPr>
            <a:cxnSpLocks/>
            <a:endCxn id="216" idx="1"/>
          </p:cNvCxnSpPr>
          <p:nvPr/>
        </p:nvCxnSpPr>
        <p:spPr>
          <a:xfrm rot="5400000" flipH="1" flipV="1">
            <a:off x="7336752" y="4064323"/>
            <a:ext cx="1281153" cy="294321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1297;p182">
            <a:extLst>
              <a:ext uri="{FF2B5EF4-FFF2-40B4-BE49-F238E27FC236}">
                <a16:creationId xmlns:a16="http://schemas.microsoft.com/office/drawing/2014/main" id="{84FBE627-570C-4E87-83AC-8918BF932886}"/>
              </a:ext>
            </a:extLst>
          </p:cNvPr>
          <p:cNvCxnSpPr>
            <a:cxnSpLocks/>
          </p:cNvCxnSpPr>
          <p:nvPr/>
        </p:nvCxnSpPr>
        <p:spPr>
          <a:xfrm>
            <a:off x="7505879" y="4843193"/>
            <a:ext cx="324289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006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D914-7F6F-4BE8-8A9E-EC7FF5EC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Lakehouse: </a:t>
            </a:r>
            <a:r>
              <a:rPr lang="en-US" dirty="0">
                <a:solidFill>
                  <a:srgbClr val="F67132"/>
                </a:solidFill>
              </a:rPr>
              <a:t>Multi-Stage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C1364-A41D-48AD-9F64-3A81B3722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Bronze Layer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/>
              <a:t>Replaces the “Data Swamp” with Some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E374-C443-4F54-92B8-C59E1E74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428758"/>
            <a:ext cx="11178526" cy="1479783"/>
          </a:xfrm>
        </p:spPr>
        <p:txBody>
          <a:bodyPr/>
          <a:lstStyle/>
          <a:p>
            <a:r>
              <a:rPr lang="en-US" sz="2400" dirty="0"/>
              <a:t>Typically just a copy of the “raw” data that’s being ingested</a:t>
            </a:r>
          </a:p>
          <a:p>
            <a:r>
              <a:rPr lang="en-US" sz="2400" dirty="0"/>
              <a:t>Replaces the traditional Data Lake</a:t>
            </a:r>
          </a:p>
          <a:p>
            <a:r>
              <a:rPr lang="en-US" sz="2400" dirty="0"/>
              <a:t>Provides efficient storage and querying of full, unprocessed history of data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7C2AC3-684A-4DC9-8820-2D688CEAF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6" b="7256"/>
          <a:stretch/>
        </p:blipFill>
        <p:spPr bwMode="auto">
          <a:xfrm>
            <a:off x="571480" y="3284222"/>
            <a:ext cx="8982075" cy="275119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07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55A2-4CB9-4934-B54F-51DDE5F5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Lakehouse: </a:t>
            </a:r>
            <a:r>
              <a:rPr lang="en-US" dirty="0">
                <a:solidFill>
                  <a:srgbClr val="F67132"/>
                </a:solidFill>
              </a:rPr>
              <a:t>Multi-Stage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DF83-E0E9-4909-A4A3-DD6708B6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428759"/>
            <a:ext cx="11178526" cy="18554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Reduces data storage complexity, latency and redundancy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Optimizes ETL throughput and analytic query performance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Preserves the grain of original data while enforcing the Production schema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Eliminates duplicate records, checks data quality &amp; quarantines corrupt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F4365-78FB-4956-B528-D882D03E9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>
                <a:solidFill>
                  <a:schemeClr val="bg1">
                    <a:lumMod val="65000"/>
                  </a:schemeClr>
                </a:solidFill>
              </a:rPr>
              <a:t>Silver Layer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/>
              <a:t>Validated Single Source of Truth Data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C7534B-81BB-4962-BE38-D7CCA1E03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6" b="7256"/>
          <a:stretch/>
        </p:blipFill>
        <p:spPr bwMode="auto">
          <a:xfrm>
            <a:off x="571480" y="3284222"/>
            <a:ext cx="8982075" cy="275119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6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1D10-FB84-4543-BA00-59580A71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Lakehouse: </a:t>
            </a:r>
            <a:r>
              <a:rPr lang="en-US" dirty="0">
                <a:solidFill>
                  <a:srgbClr val="F67132"/>
                </a:solidFill>
              </a:rPr>
              <a:t>Multi-Stage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D705-7B09-4C43-BA0B-EF9348C3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428759"/>
            <a:ext cx="11178526" cy="18554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Powers applications, reporting, dashboards, and ad hoc analytics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Refined views of the data, typically including aggregations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Reduces strain on production systems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Optimizes query performance for business-critical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63D71-EF06-4FF8-9E78-D3977155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>
                <a:solidFill>
                  <a:schemeClr val="accent4"/>
                </a:solidFill>
              </a:rPr>
              <a:t>Gold Layer</a:t>
            </a:r>
            <a:r>
              <a:rPr lang="en-US" b="1" dirty="0">
                <a:solidFill>
                  <a:schemeClr val="accent4"/>
                </a:solidFill>
              </a:rPr>
              <a:t>: </a:t>
            </a:r>
            <a:r>
              <a:rPr lang="en-US" dirty="0"/>
              <a:t>Customer-Ready Insights, Not Just Data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1C85C3-D9F3-4CAA-B700-418816ED2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6" b="7256"/>
          <a:stretch/>
        </p:blipFill>
        <p:spPr bwMode="auto">
          <a:xfrm>
            <a:off x="571480" y="3284222"/>
            <a:ext cx="8982075" cy="275119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9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 &amp; </a:t>
            </a:r>
            <a:r>
              <a:rPr lang="en-US" sz="7200" dirty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DB10D9-EE3A-4AD6-A391-F9DC484FDEE5}"/>
              </a:ext>
            </a:extLst>
          </p:cNvPr>
          <p:cNvSpPr/>
          <p:nvPr/>
        </p:nvSpPr>
        <p:spPr>
          <a:xfrm>
            <a:off x="4405313" y="1739902"/>
            <a:ext cx="7121589" cy="3519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24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BFFCA6-4B8F-40F0-8F0A-5DCDA2BFBA9E}"/>
              </a:ext>
            </a:extLst>
          </p:cNvPr>
          <p:cNvGrpSpPr/>
          <p:nvPr/>
        </p:nvGrpSpPr>
        <p:grpSpPr>
          <a:xfrm>
            <a:off x="641906" y="1739902"/>
            <a:ext cx="3648075" cy="3519488"/>
            <a:chOff x="538163" y="1628775"/>
            <a:chExt cx="3648075" cy="35194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BDF3CF-6C7D-4D42-9146-C6FC179E4560}"/>
                </a:ext>
              </a:extLst>
            </p:cNvPr>
            <p:cNvSpPr/>
            <p:nvPr/>
          </p:nvSpPr>
          <p:spPr>
            <a:xfrm>
              <a:off x="538163" y="1628775"/>
              <a:ext cx="3648075" cy="3519488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oogle Shape;647;p91">
              <a:extLst>
                <a:ext uri="{FF2B5EF4-FFF2-40B4-BE49-F238E27FC236}">
                  <a16:creationId xmlns:a16="http://schemas.microsoft.com/office/drawing/2014/main" id="{9DCBD5D6-C1F5-4061-B5E1-609D983A83B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39859" y="2243223"/>
              <a:ext cx="2762618" cy="2149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C27CF6-EDFE-4CBE-A833-E3E7F003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Delta Lake: </a:t>
            </a:r>
            <a:r>
              <a:rPr lang="en-US" dirty="0">
                <a:solidFill>
                  <a:srgbClr val="F67132"/>
                </a:solidFill>
              </a:rPr>
              <a:t>A New Standard for Data Lakes</a:t>
            </a:r>
          </a:p>
        </p:txBody>
      </p:sp>
      <p:sp>
        <p:nvSpPr>
          <p:cNvPr id="5" name="Google Shape;646;p91">
            <a:extLst>
              <a:ext uri="{FF2B5EF4-FFF2-40B4-BE49-F238E27FC236}">
                <a16:creationId xmlns:a16="http://schemas.microsoft.com/office/drawing/2014/main" id="{514505EB-D51E-4B09-849E-1BF483D051BB}"/>
              </a:ext>
            </a:extLst>
          </p:cNvPr>
          <p:cNvSpPr txBox="1">
            <a:spLocks/>
          </p:cNvSpPr>
          <p:nvPr/>
        </p:nvSpPr>
        <p:spPr>
          <a:xfrm>
            <a:off x="4600574" y="1978026"/>
            <a:ext cx="6859645" cy="3054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700"/>
              </a:lnSpc>
            </a:pPr>
            <a:r>
              <a:rPr lang="en-US" sz="3600" b="1" dirty="0">
                <a:solidFill>
                  <a:srgbClr val="F67132"/>
                </a:solidFill>
                <a:latin typeface="+mn-lt"/>
                <a:ea typeface="Barlow Light"/>
                <a:cs typeface="Arial" panose="020B0604020202020204" pitchFamily="34" charset="0"/>
                <a:sym typeface="Barlow Light"/>
              </a:rPr>
              <a:t>Open Format Based on Parquet</a:t>
            </a:r>
          </a:p>
          <a:p>
            <a:pPr>
              <a:lnSpc>
                <a:spcPts val="4700"/>
              </a:lnSpc>
            </a:pPr>
            <a:r>
              <a:rPr lang="en-US" sz="3600" b="1" dirty="0">
                <a:solidFill>
                  <a:srgbClr val="F67132"/>
                </a:solidFill>
                <a:latin typeface="+mn-lt"/>
                <a:ea typeface="Barlow Light"/>
                <a:cs typeface="Arial" panose="020B0604020202020204" pitchFamily="34" charset="0"/>
                <a:sym typeface="Barlow Light"/>
              </a:rPr>
              <a:t>Optimized for Cloud Storage</a:t>
            </a:r>
          </a:p>
          <a:p>
            <a:pPr>
              <a:lnSpc>
                <a:spcPts val="4700"/>
              </a:lnSpc>
            </a:pPr>
            <a:r>
              <a:rPr lang="en-US" sz="3600" b="1" dirty="0">
                <a:solidFill>
                  <a:srgbClr val="F67132"/>
                </a:solidFill>
                <a:latin typeface="+mn-lt"/>
                <a:ea typeface="Barlow Light"/>
                <a:cs typeface="Arial" panose="020B0604020202020204" pitchFamily="34" charset="0"/>
                <a:sym typeface="Barlow Light"/>
              </a:rPr>
              <a:t>Built to Handle Scalable Metadata</a:t>
            </a:r>
          </a:p>
          <a:p>
            <a:pPr>
              <a:lnSpc>
                <a:spcPts val="4700"/>
              </a:lnSpc>
            </a:pPr>
            <a:r>
              <a:rPr lang="en-US" sz="3600" b="1" dirty="0">
                <a:solidFill>
                  <a:srgbClr val="F67132"/>
                </a:solidFill>
                <a:latin typeface="+mn-lt"/>
                <a:ea typeface="Barlow Light"/>
                <a:cs typeface="Arial" panose="020B0604020202020204" pitchFamily="34" charset="0"/>
                <a:sym typeface="Barlow Light"/>
              </a:rPr>
              <a:t>Transactional Support</a:t>
            </a:r>
          </a:p>
          <a:p>
            <a:pPr>
              <a:lnSpc>
                <a:spcPts val="4700"/>
              </a:lnSpc>
            </a:pPr>
            <a:r>
              <a:rPr lang="en-US" sz="3600" b="1" dirty="0">
                <a:solidFill>
                  <a:srgbClr val="F67132"/>
                </a:solidFill>
                <a:latin typeface="+mn-lt"/>
                <a:ea typeface="Barlow Light"/>
                <a:cs typeface="Arial" panose="020B0604020202020204" pitchFamily="34" charset="0"/>
                <a:sym typeface="Barlow Light"/>
              </a:rPr>
              <a:t>Apache Spark API’s</a:t>
            </a:r>
          </a:p>
        </p:txBody>
      </p:sp>
    </p:spTree>
    <p:extLst>
      <p:ext uri="{BB962C8B-B14F-4D97-AF65-F5344CB8AC3E}">
        <p14:creationId xmlns:p14="http://schemas.microsoft.com/office/powerpoint/2010/main" val="257540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4531-1282-4F9F-A537-DFE11B7D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Databricks: </a:t>
            </a:r>
            <a:r>
              <a:rPr lang="en-US" dirty="0">
                <a:solidFill>
                  <a:srgbClr val="F67132"/>
                </a:solidFill>
              </a:rPr>
              <a:t>Data Lakehouse Architecture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9026144-3B08-48C0-B7AC-00D6FA730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995178"/>
              </p:ext>
            </p:extLst>
          </p:nvPr>
        </p:nvGraphicFramePr>
        <p:xfrm>
          <a:off x="425802" y="1312872"/>
          <a:ext cx="11178526" cy="4367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B3536-D858-4A27-9F7A-3E4E0404E1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1108708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Addresses the Shortcomings and Dysfunctions of Data Lakes and Data Warehouses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E971B-B784-4979-98BE-F6C9C2D6B6F8}"/>
              </a:ext>
            </a:extLst>
          </p:cNvPr>
          <p:cNvSpPr txBox="1"/>
          <p:nvPr/>
        </p:nvSpPr>
        <p:spPr>
          <a:xfrm>
            <a:off x="3919549" y="2313940"/>
            <a:ext cx="4181476" cy="2365117"/>
          </a:xfrm>
          <a:prstGeom prst="hexagon">
            <a:avLst/>
          </a:prstGeom>
          <a:solidFill>
            <a:srgbClr val="F67132"/>
          </a:solidFill>
          <a:ln w="38100">
            <a:solidFill>
              <a:srgbClr val="24323E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800" b="1" dirty="0"/>
              <a:t>Lakehouse</a:t>
            </a:r>
          </a:p>
          <a:p>
            <a:pPr algn="ctr"/>
            <a:r>
              <a:rPr lang="en-US" sz="2000" b="1" dirty="0"/>
              <a:t>One Platform to Unify </a:t>
            </a:r>
            <a:br>
              <a:rPr lang="en-US" sz="2000" b="1" dirty="0"/>
            </a:br>
            <a:r>
              <a:rPr lang="en-US" sz="2000" b="1" dirty="0"/>
              <a:t>All Your Data, Analytics </a:t>
            </a:r>
            <a:br>
              <a:rPr lang="en-US" sz="2000" b="1" dirty="0"/>
            </a:br>
            <a:r>
              <a:rPr lang="en-US" sz="2000" b="1" dirty="0"/>
              <a:t>and AI Workloads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8FF5B-4EBF-44A4-A309-FAD328067F05}"/>
              </a:ext>
            </a:extLst>
          </p:cNvPr>
          <p:cNvSpPr/>
          <p:nvPr/>
        </p:nvSpPr>
        <p:spPr>
          <a:xfrm>
            <a:off x="9197628" y="4698617"/>
            <a:ext cx="1310097" cy="1335924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11" r="595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Picture 2" descr="See the source image">
            <a:extLst>
              <a:ext uri="{FF2B5EF4-FFF2-40B4-BE49-F238E27FC236}">
                <a16:creationId xmlns:a16="http://schemas.microsoft.com/office/drawing/2014/main" id="{2C55A660-5AC7-4D8B-81FD-DD1D35CCB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2" r="29343"/>
          <a:stretch/>
        </p:blipFill>
        <p:spPr bwMode="auto">
          <a:xfrm>
            <a:off x="1684275" y="4651078"/>
            <a:ext cx="1110739" cy="1391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2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4;p107">
            <a:extLst>
              <a:ext uri="{FF2B5EF4-FFF2-40B4-BE49-F238E27FC236}">
                <a16:creationId xmlns:a16="http://schemas.microsoft.com/office/drawing/2014/main" id="{45B979FE-BD59-4D71-99F3-BAF8BF5FB4DB}"/>
              </a:ext>
            </a:extLst>
          </p:cNvPr>
          <p:cNvSpPr txBox="1"/>
          <p:nvPr/>
        </p:nvSpPr>
        <p:spPr>
          <a:xfrm>
            <a:off x="3879408" y="1157521"/>
            <a:ext cx="6109200" cy="1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24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Failed production jobs </a:t>
            </a:r>
            <a:r>
              <a:rPr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leave data in corrupt state requiring tedious recovery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" name="Google Shape;1055;p107">
            <a:extLst>
              <a:ext uri="{FF2B5EF4-FFF2-40B4-BE49-F238E27FC236}">
                <a16:creationId xmlns:a16="http://schemas.microsoft.com/office/drawing/2014/main" id="{68AB874D-5698-4A71-9F7A-3312F4A8E933}"/>
              </a:ext>
            </a:extLst>
          </p:cNvPr>
          <p:cNvGrpSpPr/>
          <p:nvPr/>
        </p:nvGrpSpPr>
        <p:grpSpPr>
          <a:xfrm>
            <a:off x="991818" y="4437466"/>
            <a:ext cx="1792392" cy="1189932"/>
            <a:chOff x="316925" y="1230613"/>
            <a:chExt cx="1904369" cy="1124700"/>
          </a:xfrm>
        </p:grpSpPr>
        <p:grpSp>
          <p:nvGrpSpPr>
            <p:cNvPr id="4" name="Google Shape;1056;p107">
              <a:extLst>
                <a:ext uri="{FF2B5EF4-FFF2-40B4-BE49-F238E27FC236}">
                  <a16:creationId xmlns:a16="http://schemas.microsoft.com/office/drawing/2014/main" id="{8F6C6E7E-E282-4086-B4F2-8DF7F3901D14}"/>
                </a:ext>
              </a:extLst>
            </p:cNvPr>
            <p:cNvGrpSpPr/>
            <p:nvPr/>
          </p:nvGrpSpPr>
          <p:grpSpPr>
            <a:xfrm>
              <a:off x="316925" y="1230613"/>
              <a:ext cx="1590200" cy="1124700"/>
              <a:chOff x="583425" y="1117425"/>
              <a:chExt cx="1590200" cy="1124700"/>
            </a:xfrm>
          </p:grpSpPr>
          <p:pic>
            <p:nvPicPr>
              <p:cNvPr id="8" name="Google Shape;1057;p107">
                <a:extLst>
                  <a:ext uri="{FF2B5EF4-FFF2-40B4-BE49-F238E27FC236}">
                    <a16:creationId xmlns:a16="http://schemas.microsoft.com/office/drawing/2014/main" id="{0170B9E0-A845-4AD1-98A3-F64624CA433B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 flipH="1">
                <a:off x="1048925" y="1117425"/>
                <a:ext cx="1124700" cy="1124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1058;p107">
                <a:extLst>
                  <a:ext uri="{FF2B5EF4-FFF2-40B4-BE49-F238E27FC236}">
                    <a16:creationId xmlns:a16="http://schemas.microsoft.com/office/drawing/2014/main" id="{49351435-C973-45CC-9133-76B4966092B4}"/>
                  </a:ext>
                </a:extLst>
              </p:cNvPr>
              <p:cNvSpPr/>
              <p:nvPr/>
            </p:nvSpPr>
            <p:spPr>
              <a:xfrm>
                <a:off x="583425" y="1818700"/>
                <a:ext cx="378000" cy="105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9525" cap="flat" cmpd="sng">
                <a:solidFill>
                  <a:srgbClr val="EC54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249"/>
              </a:p>
            </p:txBody>
          </p:sp>
          <p:sp>
            <p:nvSpPr>
              <p:cNvPr id="10" name="Google Shape;1059;p107">
                <a:extLst>
                  <a:ext uri="{FF2B5EF4-FFF2-40B4-BE49-F238E27FC236}">
                    <a16:creationId xmlns:a16="http://schemas.microsoft.com/office/drawing/2014/main" id="{72599F1E-6A4F-45A5-884C-89BBD8FCE6D2}"/>
                  </a:ext>
                </a:extLst>
              </p:cNvPr>
              <p:cNvSpPr/>
              <p:nvPr/>
            </p:nvSpPr>
            <p:spPr>
              <a:xfrm rot="-885864">
                <a:off x="601055" y="2088379"/>
                <a:ext cx="377877" cy="105513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9525" cap="flat" cmpd="sng">
                <a:solidFill>
                  <a:srgbClr val="EC54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249"/>
              </a:p>
            </p:txBody>
          </p:sp>
          <p:sp>
            <p:nvSpPr>
              <p:cNvPr id="11" name="Google Shape;1060;p107">
                <a:extLst>
                  <a:ext uri="{FF2B5EF4-FFF2-40B4-BE49-F238E27FC236}">
                    <a16:creationId xmlns:a16="http://schemas.microsoft.com/office/drawing/2014/main" id="{3B155354-5320-4CED-BA3C-57757C99AB7E}"/>
                  </a:ext>
                </a:extLst>
              </p:cNvPr>
              <p:cNvSpPr/>
              <p:nvPr/>
            </p:nvSpPr>
            <p:spPr>
              <a:xfrm rot="-9914136" flipH="1">
                <a:off x="601055" y="1554979"/>
                <a:ext cx="377877" cy="105513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9525" cap="flat" cmpd="sng">
                <a:solidFill>
                  <a:srgbClr val="EC54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249"/>
              </a:p>
            </p:txBody>
          </p:sp>
        </p:grpSp>
        <p:sp>
          <p:nvSpPr>
            <p:cNvPr id="5" name="Google Shape;1061;p107">
              <a:extLst>
                <a:ext uri="{FF2B5EF4-FFF2-40B4-BE49-F238E27FC236}">
                  <a16:creationId xmlns:a16="http://schemas.microsoft.com/office/drawing/2014/main" id="{1071DEC0-D558-4630-ABA3-9AC3CB28A82D}"/>
                </a:ext>
              </a:extLst>
            </p:cNvPr>
            <p:cNvSpPr/>
            <p:nvPr/>
          </p:nvSpPr>
          <p:spPr>
            <a:xfrm>
              <a:off x="1818525" y="1933350"/>
              <a:ext cx="378000" cy="1056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EC54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  <p:sp>
          <p:nvSpPr>
            <p:cNvPr id="6" name="Google Shape;1062;p107">
              <a:extLst>
                <a:ext uri="{FF2B5EF4-FFF2-40B4-BE49-F238E27FC236}">
                  <a16:creationId xmlns:a16="http://schemas.microsoft.com/office/drawing/2014/main" id="{B5F4A5A8-3B99-45C8-B582-28434C35BB25}"/>
                </a:ext>
              </a:extLst>
            </p:cNvPr>
            <p:cNvSpPr/>
            <p:nvPr/>
          </p:nvSpPr>
          <p:spPr>
            <a:xfrm rot="-885864">
              <a:off x="1836155" y="1669629"/>
              <a:ext cx="377877" cy="105513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EC54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  <p:sp>
          <p:nvSpPr>
            <p:cNvPr id="7" name="Google Shape;1063;p107">
              <a:extLst>
                <a:ext uri="{FF2B5EF4-FFF2-40B4-BE49-F238E27FC236}">
                  <a16:creationId xmlns:a16="http://schemas.microsoft.com/office/drawing/2014/main" id="{89E3399F-B0EB-49EB-B366-3A96320EB03F}"/>
                </a:ext>
              </a:extLst>
            </p:cNvPr>
            <p:cNvSpPr/>
            <p:nvPr/>
          </p:nvSpPr>
          <p:spPr>
            <a:xfrm rot="-9914136" flipH="1">
              <a:off x="1836155" y="2194237"/>
              <a:ext cx="377877" cy="105513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EC54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</p:grpSp>
      <p:grpSp>
        <p:nvGrpSpPr>
          <p:cNvPr id="12" name="Google Shape;1064;p107">
            <a:extLst>
              <a:ext uri="{FF2B5EF4-FFF2-40B4-BE49-F238E27FC236}">
                <a16:creationId xmlns:a16="http://schemas.microsoft.com/office/drawing/2014/main" id="{AE61555E-CAEC-4F31-88E3-772E90933F95}"/>
              </a:ext>
            </a:extLst>
          </p:cNvPr>
          <p:cNvGrpSpPr/>
          <p:nvPr/>
        </p:nvGrpSpPr>
        <p:grpSpPr>
          <a:xfrm>
            <a:off x="932500" y="3337649"/>
            <a:ext cx="2060532" cy="626800"/>
            <a:chOff x="414593" y="1513571"/>
            <a:chExt cx="1545399" cy="470100"/>
          </a:xfrm>
        </p:grpSpPr>
        <p:pic>
          <p:nvPicPr>
            <p:cNvPr id="13" name="Google Shape;1065;p107">
              <a:extLst>
                <a:ext uri="{FF2B5EF4-FFF2-40B4-BE49-F238E27FC236}">
                  <a16:creationId xmlns:a16="http://schemas.microsoft.com/office/drawing/2014/main" id="{8A047CD8-DB78-48A8-9AE0-69C2A08D5FA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4593" y="1513571"/>
              <a:ext cx="470100" cy="47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066;p107">
              <a:extLst>
                <a:ext uri="{FF2B5EF4-FFF2-40B4-BE49-F238E27FC236}">
                  <a16:creationId xmlns:a16="http://schemas.microsoft.com/office/drawing/2014/main" id="{6194CCF0-3346-417B-9D49-CBE3A6C463D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62193" y="1513571"/>
              <a:ext cx="470100" cy="47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067;p107">
              <a:extLst>
                <a:ext uri="{FF2B5EF4-FFF2-40B4-BE49-F238E27FC236}">
                  <a16:creationId xmlns:a16="http://schemas.microsoft.com/office/drawing/2014/main" id="{038C3968-5C35-4A67-B29A-D6DEB23720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89892" y="1513571"/>
              <a:ext cx="470100" cy="47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068;p107">
              <a:extLst>
                <a:ext uri="{FF2B5EF4-FFF2-40B4-BE49-F238E27FC236}">
                  <a16:creationId xmlns:a16="http://schemas.microsoft.com/office/drawing/2014/main" id="{4DD3618E-DAE4-4CCD-8358-E5289B26EE8F}"/>
                </a:ext>
              </a:extLst>
            </p:cNvPr>
            <p:cNvSpPr/>
            <p:nvPr/>
          </p:nvSpPr>
          <p:spPr>
            <a:xfrm>
              <a:off x="959400" y="1696725"/>
              <a:ext cx="135000" cy="110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</p:grpSp>
      <p:grpSp>
        <p:nvGrpSpPr>
          <p:cNvPr id="17" name="Google Shape;1069;p107">
            <a:extLst>
              <a:ext uri="{FF2B5EF4-FFF2-40B4-BE49-F238E27FC236}">
                <a16:creationId xmlns:a16="http://schemas.microsoft.com/office/drawing/2014/main" id="{BCFE1A3E-E46F-4AD0-8A47-71D6DFECCC33}"/>
              </a:ext>
            </a:extLst>
          </p:cNvPr>
          <p:cNvGrpSpPr/>
          <p:nvPr/>
        </p:nvGrpSpPr>
        <p:grpSpPr>
          <a:xfrm>
            <a:off x="1175337" y="1168310"/>
            <a:ext cx="1425200" cy="1556800"/>
            <a:chOff x="510322" y="2344817"/>
            <a:chExt cx="1068900" cy="1167600"/>
          </a:xfrm>
        </p:grpSpPr>
        <p:pic>
          <p:nvPicPr>
            <p:cNvPr id="18" name="Google Shape;1070;p107">
              <a:extLst>
                <a:ext uri="{FF2B5EF4-FFF2-40B4-BE49-F238E27FC236}">
                  <a16:creationId xmlns:a16="http://schemas.microsoft.com/office/drawing/2014/main" id="{CC94BBCC-9675-4E48-ADA3-68DB105B1CC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10322" y="2344817"/>
              <a:ext cx="1068900" cy="1167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oogle Shape;1071;p107">
              <a:extLst>
                <a:ext uri="{FF2B5EF4-FFF2-40B4-BE49-F238E27FC236}">
                  <a16:creationId xmlns:a16="http://schemas.microsoft.com/office/drawing/2014/main" id="{370C8615-053E-4276-A488-19791D7EB70F}"/>
                </a:ext>
              </a:extLst>
            </p:cNvPr>
            <p:cNvGrpSpPr/>
            <p:nvPr/>
          </p:nvGrpSpPr>
          <p:grpSpPr>
            <a:xfrm>
              <a:off x="826194" y="2712941"/>
              <a:ext cx="341279" cy="452687"/>
              <a:chOff x="998023" y="2711265"/>
              <a:chExt cx="446876" cy="542660"/>
            </a:xfrm>
          </p:grpSpPr>
          <p:sp>
            <p:nvSpPr>
              <p:cNvPr id="20" name="Google Shape;1072;p107">
                <a:extLst>
                  <a:ext uri="{FF2B5EF4-FFF2-40B4-BE49-F238E27FC236}">
                    <a16:creationId xmlns:a16="http://schemas.microsoft.com/office/drawing/2014/main" id="{CE24B517-51B5-4423-AE7C-36339A9C13A7}"/>
                  </a:ext>
                </a:extLst>
              </p:cNvPr>
              <p:cNvSpPr/>
              <p:nvPr/>
            </p:nvSpPr>
            <p:spPr>
              <a:xfrm>
                <a:off x="1097799" y="2741225"/>
                <a:ext cx="347100" cy="512700"/>
              </a:xfrm>
              <a:prstGeom prst="ellipse">
                <a:avLst/>
              </a:prstGeom>
              <a:solidFill>
                <a:srgbClr val="3DCCD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100"/>
                </a:pPr>
                <a:endParaRPr sz="2249"/>
              </a:p>
            </p:txBody>
          </p:sp>
          <p:sp>
            <p:nvSpPr>
              <p:cNvPr id="21" name="Google Shape;1073;p107">
                <a:extLst>
                  <a:ext uri="{FF2B5EF4-FFF2-40B4-BE49-F238E27FC236}">
                    <a16:creationId xmlns:a16="http://schemas.microsoft.com/office/drawing/2014/main" id="{378CB81B-0D60-459A-95FE-AECFA4C0DD1E}"/>
                  </a:ext>
                </a:extLst>
              </p:cNvPr>
              <p:cNvSpPr txBox="1"/>
              <p:nvPr/>
            </p:nvSpPr>
            <p:spPr>
              <a:xfrm>
                <a:off x="998023" y="2711265"/>
                <a:ext cx="347100" cy="31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✗</a:t>
                </a:r>
                <a:endParaRPr sz="32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22" name="Google Shape;1074;p107">
            <a:extLst>
              <a:ext uri="{FF2B5EF4-FFF2-40B4-BE49-F238E27FC236}">
                <a16:creationId xmlns:a16="http://schemas.microsoft.com/office/drawing/2014/main" id="{FF041DB5-11AE-4E0A-9EBF-80E5615ADA1C}"/>
              </a:ext>
            </a:extLst>
          </p:cNvPr>
          <p:cNvSpPr txBox="1"/>
          <p:nvPr/>
        </p:nvSpPr>
        <p:spPr>
          <a:xfrm>
            <a:off x="3879408" y="2725988"/>
            <a:ext cx="6388800" cy="1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24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Lack of schema enforcement</a:t>
            </a:r>
            <a:r>
              <a:rPr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creates inconsistent and low quality data 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98"/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Google Shape;1075;p107">
            <a:extLst>
              <a:ext uri="{FF2B5EF4-FFF2-40B4-BE49-F238E27FC236}">
                <a16:creationId xmlns:a16="http://schemas.microsoft.com/office/drawing/2014/main" id="{82B5A860-AFE1-4F87-A62E-73C2BA83B6A1}"/>
              </a:ext>
            </a:extLst>
          </p:cNvPr>
          <p:cNvSpPr txBox="1"/>
          <p:nvPr/>
        </p:nvSpPr>
        <p:spPr>
          <a:xfrm>
            <a:off x="3879408" y="4256488"/>
            <a:ext cx="681560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24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Lack of consistency</a:t>
            </a:r>
            <a:r>
              <a:rPr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makes it almost impossible to mix appends and reads, batch and streaming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98"/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466A364-D04C-434C-9CDD-93A129E3C673}"/>
              </a:ext>
            </a:extLst>
          </p:cNvPr>
          <p:cNvSpPr txBox="1">
            <a:spLocks/>
          </p:cNvSpPr>
          <p:nvPr/>
        </p:nvSpPr>
        <p:spPr>
          <a:xfrm>
            <a:off x="425802" y="365126"/>
            <a:ext cx="10269206" cy="56826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Data Lakes: </a:t>
            </a:r>
            <a:r>
              <a:rPr lang="en-US" b="1" dirty="0">
                <a:solidFill>
                  <a:srgbClr val="F67132"/>
                </a:solidFill>
              </a:rPr>
              <a:t>Data Reliability Challenges</a:t>
            </a:r>
          </a:p>
        </p:txBody>
      </p:sp>
    </p:spTree>
    <p:extLst>
      <p:ext uri="{BB962C8B-B14F-4D97-AF65-F5344CB8AC3E}">
        <p14:creationId xmlns:p14="http://schemas.microsoft.com/office/powerpoint/2010/main" val="4966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3A2F5A-F650-424C-9C3B-2A0E41674C88}"/>
              </a:ext>
            </a:extLst>
          </p:cNvPr>
          <p:cNvSpPr txBox="1">
            <a:spLocks/>
          </p:cNvSpPr>
          <p:nvPr/>
        </p:nvSpPr>
        <p:spPr>
          <a:xfrm>
            <a:off x="425802" y="365126"/>
            <a:ext cx="10269206" cy="56826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Delta Lake: </a:t>
            </a:r>
            <a:r>
              <a:rPr lang="en-US" b="1" dirty="0">
                <a:solidFill>
                  <a:srgbClr val="F67132"/>
                </a:solidFill>
              </a:rPr>
              <a:t>Ensures Data Reliability</a:t>
            </a:r>
          </a:p>
        </p:txBody>
      </p:sp>
      <p:sp>
        <p:nvSpPr>
          <p:cNvPr id="4" name="Google Shape;1185;p111">
            <a:extLst>
              <a:ext uri="{FF2B5EF4-FFF2-40B4-BE49-F238E27FC236}">
                <a16:creationId xmlns:a16="http://schemas.microsoft.com/office/drawing/2014/main" id="{C30349F0-9B37-482A-94CD-CBE4671B92D5}"/>
              </a:ext>
            </a:extLst>
          </p:cNvPr>
          <p:cNvSpPr/>
          <p:nvPr/>
        </p:nvSpPr>
        <p:spPr>
          <a:xfrm>
            <a:off x="2592000" y="1617112"/>
            <a:ext cx="3913600" cy="2499600"/>
          </a:xfrm>
          <a:prstGeom prst="rect">
            <a:avLst/>
          </a:prstGeom>
          <a:noFill/>
          <a:ln w="28575" cap="flat" cmpd="sng">
            <a:solidFill>
              <a:srgbClr val="F671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19195" indent="609598" algn="r"/>
            <a:endParaRPr sz="2249" b="1">
              <a:solidFill>
                <a:schemeClr val="dk1"/>
              </a:solidFill>
            </a:endParaRPr>
          </a:p>
        </p:txBody>
      </p:sp>
      <p:grpSp>
        <p:nvGrpSpPr>
          <p:cNvPr id="5" name="Google Shape;1186;p111">
            <a:extLst>
              <a:ext uri="{FF2B5EF4-FFF2-40B4-BE49-F238E27FC236}">
                <a16:creationId xmlns:a16="http://schemas.microsoft.com/office/drawing/2014/main" id="{0309B94A-AFC4-4423-BA1E-B4A7F5F6D5AA}"/>
              </a:ext>
            </a:extLst>
          </p:cNvPr>
          <p:cNvGrpSpPr/>
          <p:nvPr/>
        </p:nvGrpSpPr>
        <p:grpSpPr>
          <a:xfrm>
            <a:off x="5061814" y="2874094"/>
            <a:ext cx="357067" cy="309067"/>
            <a:chOff x="1369810" y="3559323"/>
            <a:chExt cx="267800" cy="231800"/>
          </a:xfrm>
        </p:grpSpPr>
        <p:sp>
          <p:nvSpPr>
            <p:cNvPr id="6" name="Google Shape;1187;p111">
              <a:extLst>
                <a:ext uri="{FF2B5EF4-FFF2-40B4-BE49-F238E27FC236}">
                  <a16:creationId xmlns:a16="http://schemas.microsoft.com/office/drawing/2014/main" id="{A12DAFCD-D399-4498-B43B-58F3F04D85DF}"/>
                </a:ext>
              </a:extLst>
            </p:cNvPr>
            <p:cNvSpPr/>
            <p:nvPr/>
          </p:nvSpPr>
          <p:spPr>
            <a:xfrm>
              <a:off x="1394310" y="3559323"/>
              <a:ext cx="243300" cy="181500"/>
            </a:xfrm>
            <a:prstGeom prst="flowChartMagneticTape">
              <a:avLst/>
            </a:prstGeom>
            <a:solidFill>
              <a:srgbClr val="999999"/>
            </a:solidFill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  <p:sp>
          <p:nvSpPr>
            <p:cNvPr id="7" name="Google Shape;1188;p111">
              <a:extLst>
                <a:ext uri="{FF2B5EF4-FFF2-40B4-BE49-F238E27FC236}">
                  <a16:creationId xmlns:a16="http://schemas.microsoft.com/office/drawing/2014/main" id="{8FEC50CB-C08C-467A-A8B6-FD07C7836EC2}"/>
                </a:ext>
              </a:extLst>
            </p:cNvPr>
            <p:cNvSpPr/>
            <p:nvPr/>
          </p:nvSpPr>
          <p:spPr>
            <a:xfrm>
              <a:off x="1369810" y="3609623"/>
              <a:ext cx="243300" cy="181500"/>
            </a:xfrm>
            <a:prstGeom prst="flowChartMagneticTape">
              <a:avLst/>
            </a:prstGeom>
            <a:solidFill>
              <a:srgbClr val="999999"/>
            </a:solidFill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</p:grpSp>
      <p:sp>
        <p:nvSpPr>
          <p:cNvPr id="8" name="Google Shape;1189;p111">
            <a:extLst>
              <a:ext uri="{FF2B5EF4-FFF2-40B4-BE49-F238E27FC236}">
                <a16:creationId xmlns:a16="http://schemas.microsoft.com/office/drawing/2014/main" id="{9D8A9903-3D7A-4ED9-A4B2-9BD7ACC95B7E}"/>
              </a:ext>
            </a:extLst>
          </p:cNvPr>
          <p:cNvSpPr txBox="1"/>
          <p:nvPr/>
        </p:nvSpPr>
        <p:spPr>
          <a:xfrm>
            <a:off x="4724900" y="3176230"/>
            <a:ext cx="15744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Transactional Log</a:t>
            </a:r>
            <a:endParaRPr sz="1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" name="Google Shape;1190;p111">
            <a:extLst>
              <a:ext uri="{FF2B5EF4-FFF2-40B4-BE49-F238E27FC236}">
                <a16:creationId xmlns:a16="http://schemas.microsoft.com/office/drawing/2014/main" id="{4DC48A03-9C2F-4691-9C32-CACEC3774862}"/>
              </a:ext>
            </a:extLst>
          </p:cNvPr>
          <p:cNvSpPr txBox="1"/>
          <p:nvPr/>
        </p:nvSpPr>
        <p:spPr>
          <a:xfrm>
            <a:off x="4646704" y="2293763"/>
            <a:ext cx="1730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Parquet Files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1191;p111">
            <a:extLst>
              <a:ext uri="{FF2B5EF4-FFF2-40B4-BE49-F238E27FC236}">
                <a16:creationId xmlns:a16="http://schemas.microsoft.com/office/drawing/2014/main" id="{A816D63F-887F-4BC9-8742-FFE7B4B2FC3B}"/>
              </a:ext>
            </a:extLst>
          </p:cNvPr>
          <p:cNvSpPr/>
          <p:nvPr/>
        </p:nvSpPr>
        <p:spPr>
          <a:xfrm>
            <a:off x="5094993" y="2042222"/>
            <a:ext cx="328452" cy="181467"/>
          </a:xfrm>
          <a:prstGeom prst="flowChartPunchedCard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11" name="Google Shape;1192;p111">
            <a:extLst>
              <a:ext uri="{FF2B5EF4-FFF2-40B4-BE49-F238E27FC236}">
                <a16:creationId xmlns:a16="http://schemas.microsoft.com/office/drawing/2014/main" id="{E1184A6A-C8F3-4AC2-8A19-BCBC1DE0A347}"/>
              </a:ext>
            </a:extLst>
          </p:cNvPr>
          <p:cNvSpPr/>
          <p:nvPr/>
        </p:nvSpPr>
        <p:spPr>
          <a:xfrm>
            <a:off x="5493083" y="2042222"/>
            <a:ext cx="328452" cy="181467"/>
          </a:xfrm>
          <a:prstGeom prst="flowChartPunchedCard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12" name="Google Shape;1193;p111">
            <a:extLst>
              <a:ext uri="{FF2B5EF4-FFF2-40B4-BE49-F238E27FC236}">
                <a16:creationId xmlns:a16="http://schemas.microsoft.com/office/drawing/2014/main" id="{1C85A963-7915-417D-9781-D36972347F91}"/>
              </a:ext>
            </a:extLst>
          </p:cNvPr>
          <p:cNvSpPr/>
          <p:nvPr/>
        </p:nvSpPr>
        <p:spPr>
          <a:xfrm>
            <a:off x="5163372" y="2067898"/>
            <a:ext cx="328452" cy="181467"/>
          </a:xfrm>
          <a:prstGeom prst="flowChartPunchedCard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13" name="Google Shape;1194;p111">
            <a:extLst>
              <a:ext uri="{FF2B5EF4-FFF2-40B4-BE49-F238E27FC236}">
                <a16:creationId xmlns:a16="http://schemas.microsoft.com/office/drawing/2014/main" id="{F0D4FF70-99AB-4713-ADD6-B88D2352AAB3}"/>
              </a:ext>
            </a:extLst>
          </p:cNvPr>
          <p:cNvSpPr/>
          <p:nvPr/>
        </p:nvSpPr>
        <p:spPr>
          <a:xfrm>
            <a:off x="5561462" y="2067898"/>
            <a:ext cx="328452" cy="181467"/>
          </a:xfrm>
          <a:prstGeom prst="flowChartPunchedCard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14" name="Google Shape;1195;p111">
            <a:extLst>
              <a:ext uri="{FF2B5EF4-FFF2-40B4-BE49-F238E27FC236}">
                <a16:creationId xmlns:a16="http://schemas.microsoft.com/office/drawing/2014/main" id="{76A478F1-FFAC-4ABF-B24E-ED35AAFAF289}"/>
              </a:ext>
            </a:extLst>
          </p:cNvPr>
          <p:cNvSpPr/>
          <p:nvPr/>
        </p:nvSpPr>
        <p:spPr>
          <a:xfrm>
            <a:off x="5124301" y="2094975"/>
            <a:ext cx="328452" cy="181467"/>
          </a:xfrm>
          <a:prstGeom prst="flowChartPunchedCard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15" name="Google Shape;1196;p111">
            <a:extLst>
              <a:ext uri="{FF2B5EF4-FFF2-40B4-BE49-F238E27FC236}">
                <a16:creationId xmlns:a16="http://schemas.microsoft.com/office/drawing/2014/main" id="{A8513FA5-5D12-4A9D-B1F8-1E6261BACAB8}"/>
              </a:ext>
            </a:extLst>
          </p:cNvPr>
          <p:cNvSpPr/>
          <p:nvPr/>
        </p:nvSpPr>
        <p:spPr>
          <a:xfrm>
            <a:off x="5522392" y="2094975"/>
            <a:ext cx="328452" cy="181467"/>
          </a:xfrm>
          <a:prstGeom prst="flowChartPunchedCard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16" name="Google Shape;1197;p111">
            <a:extLst>
              <a:ext uri="{FF2B5EF4-FFF2-40B4-BE49-F238E27FC236}">
                <a16:creationId xmlns:a16="http://schemas.microsoft.com/office/drawing/2014/main" id="{709FD007-1AC0-4149-9533-5802045F9EDE}"/>
              </a:ext>
            </a:extLst>
          </p:cNvPr>
          <p:cNvSpPr/>
          <p:nvPr/>
        </p:nvSpPr>
        <p:spPr>
          <a:xfrm>
            <a:off x="0" y="4992924"/>
            <a:ext cx="12192000" cy="1143200"/>
          </a:xfrm>
          <a:prstGeom prst="rect">
            <a:avLst/>
          </a:prstGeom>
          <a:solidFill>
            <a:srgbClr val="F671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17" name="Google Shape;1199;p111">
            <a:extLst>
              <a:ext uri="{FF2B5EF4-FFF2-40B4-BE49-F238E27FC236}">
                <a16:creationId xmlns:a16="http://schemas.microsoft.com/office/drawing/2014/main" id="{16C0B046-7E63-4C0A-9EB5-90445922E902}"/>
              </a:ext>
            </a:extLst>
          </p:cNvPr>
          <p:cNvSpPr txBox="1"/>
          <p:nvPr/>
        </p:nvSpPr>
        <p:spPr>
          <a:xfrm>
            <a:off x="736333" y="2687312"/>
            <a:ext cx="11976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Streaming </a:t>
            </a:r>
            <a:endParaRPr sz="1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" name="Google Shape;1200;p111">
            <a:extLst>
              <a:ext uri="{FF2B5EF4-FFF2-40B4-BE49-F238E27FC236}">
                <a16:creationId xmlns:a16="http://schemas.microsoft.com/office/drawing/2014/main" id="{A07AAE0E-7862-460D-9927-62283FEDEE73}"/>
              </a:ext>
            </a:extLst>
          </p:cNvPr>
          <p:cNvSpPr txBox="1"/>
          <p:nvPr/>
        </p:nvSpPr>
        <p:spPr>
          <a:xfrm>
            <a:off x="3797833" y="4724991"/>
            <a:ext cx="4590400" cy="1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b="1">
              <a:latin typeface="Barlow"/>
              <a:ea typeface="Barlow"/>
              <a:cs typeface="Barlow"/>
              <a:sym typeface="Barlow"/>
            </a:endParaRPr>
          </a:p>
          <a:p>
            <a:pPr marL="609598" indent="-457198">
              <a:buSzPts val="1800"/>
              <a:buFont typeface="Barlow"/>
              <a:buChar char="●"/>
            </a:pPr>
            <a:r>
              <a:rPr lang="en" sz="2400">
                <a:latin typeface="Barlow"/>
                <a:ea typeface="Barlow"/>
                <a:cs typeface="Barlow"/>
                <a:sym typeface="Barlow"/>
              </a:rPr>
              <a:t>ACID Transactions</a:t>
            </a: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pPr marL="609598" indent="-457198">
              <a:buSzPts val="1800"/>
              <a:buFont typeface="Barlow"/>
              <a:buChar char="●"/>
            </a:pPr>
            <a:r>
              <a:rPr lang="en" sz="2400">
                <a:latin typeface="Barlow"/>
                <a:ea typeface="Barlow"/>
                <a:cs typeface="Barlow"/>
                <a:sym typeface="Barlow"/>
              </a:rPr>
              <a:t>Schema Enforcement</a:t>
            </a: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endParaRPr sz="2400">
              <a:latin typeface="Barlow"/>
              <a:ea typeface="Barlow"/>
              <a:cs typeface="Barlow"/>
              <a:sym typeface="Barlow"/>
            </a:endParaRPr>
          </a:p>
          <a:p>
            <a:endParaRPr sz="32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9" name="Google Shape;1201;p111">
            <a:extLst>
              <a:ext uri="{FF2B5EF4-FFF2-40B4-BE49-F238E27FC236}">
                <a16:creationId xmlns:a16="http://schemas.microsoft.com/office/drawing/2014/main" id="{51D940EC-AAC4-46DF-9F61-0DB4B3C7E1CA}"/>
              </a:ext>
            </a:extLst>
          </p:cNvPr>
          <p:cNvCxnSpPr/>
          <p:nvPr/>
        </p:nvCxnSpPr>
        <p:spPr>
          <a:xfrm rot="10800000">
            <a:off x="2197444" y="2744290"/>
            <a:ext cx="0" cy="43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202;p111">
            <a:extLst>
              <a:ext uri="{FF2B5EF4-FFF2-40B4-BE49-F238E27FC236}">
                <a16:creationId xmlns:a16="http://schemas.microsoft.com/office/drawing/2014/main" id="{C2859EA2-65A7-4977-9970-D7DF74678B0C}"/>
              </a:ext>
            </a:extLst>
          </p:cNvPr>
          <p:cNvSpPr txBox="1"/>
          <p:nvPr/>
        </p:nvSpPr>
        <p:spPr>
          <a:xfrm>
            <a:off x="7545267" y="4724991"/>
            <a:ext cx="47608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b="1">
              <a:latin typeface="Barlow"/>
              <a:ea typeface="Barlow"/>
              <a:cs typeface="Barlow"/>
              <a:sym typeface="Barlow"/>
            </a:endParaRPr>
          </a:p>
          <a:p>
            <a:pPr marL="609598" indent="-457198">
              <a:buSzPts val="1800"/>
              <a:buFont typeface="Barlow"/>
              <a:buChar char="●"/>
            </a:pPr>
            <a:r>
              <a:rPr lang="en" sz="2400">
                <a:latin typeface="Barlow"/>
                <a:ea typeface="Barlow"/>
                <a:cs typeface="Barlow"/>
                <a:sym typeface="Barlow"/>
              </a:rPr>
              <a:t>Unified Batch &amp; Streaming</a:t>
            </a: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pPr marL="609598" indent="-457198">
              <a:buSzPts val="1800"/>
              <a:buFont typeface="Barlow"/>
              <a:buChar char="●"/>
            </a:pPr>
            <a:r>
              <a:rPr lang="en" sz="2400">
                <a:latin typeface="Barlow"/>
                <a:ea typeface="Barlow"/>
                <a:cs typeface="Barlow"/>
                <a:sym typeface="Barlow"/>
              </a:rPr>
              <a:t>Time Travel/Data Snapshots</a:t>
            </a: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endParaRPr sz="3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" name="Google Shape;1203;p111">
            <a:extLst>
              <a:ext uri="{FF2B5EF4-FFF2-40B4-BE49-F238E27FC236}">
                <a16:creationId xmlns:a16="http://schemas.microsoft.com/office/drawing/2014/main" id="{A545EDBD-73C4-458A-B3BA-FF1C2489EB7B}"/>
              </a:ext>
            </a:extLst>
          </p:cNvPr>
          <p:cNvSpPr txBox="1"/>
          <p:nvPr/>
        </p:nvSpPr>
        <p:spPr>
          <a:xfrm>
            <a:off x="140233" y="5245624"/>
            <a:ext cx="31092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Barlow"/>
                <a:ea typeface="Barlow"/>
                <a:cs typeface="Barlow"/>
                <a:sym typeface="Barlow"/>
              </a:rPr>
              <a:t>Key Features</a:t>
            </a: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endParaRPr sz="3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" name="Google Shape;1204;p111">
            <a:extLst>
              <a:ext uri="{FF2B5EF4-FFF2-40B4-BE49-F238E27FC236}">
                <a16:creationId xmlns:a16="http://schemas.microsoft.com/office/drawing/2014/main" id="{647CE8E6-8AC5-4D67-8151-F0E95ECFC679}"/>
              </a:ext>
            </a:extLst>
          </p:cNvPr>
          <p:cNvSpPr/>
          <p:nvPr/>
        </p:nvSpPr>
        <p:spPr>
          <a:xfrm>
            <a:off x="6874400" y="2564712"/>
            <a:ext cx="1035200" cy="67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71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23" name="Google Shape;1205;p111">
            <a:extLst>
              <a:ext uri="{FF2B5EF4-FFF2-40B4-BE49-F238E27FC236}">
                <a16:creationId xmlns:a16="http://schemas.microsoft.com/office/drawing/2014/main" id="{E9EE68A9-EE18-4DC6-B7D6-A2000F37F725}"/>
              </a:ext>
            </a:extLst>
          </p:cNvPr>
          <p:cNvSpPr txBox="1"/>
          <p:nvPr/>
        </p:nvSpPr>
        <p:spPr>
          <a:xfrm>
            <a:off x="7863833" y="2225479"/>
            <a:ext cx="4128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67132"/>
                </a:solidFill>
                <a:latin typeface="Barlow"/>
                <a:ea typeface="Barlow"/>
                <a:cs typeface="Barlow"/>
                <a:sym typeface="Barlow"/>
              </a:rPr>
              <a:t>High Quality &amp; Reliable Data </a:t>
            </a:r>
            <a:r>
              <a:rPr lang="en" sz="2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always ready for analytics</a:t>
            </a:r>
            <a:endParaRPr sz="2249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" name="Google Shape;1206;p111">
            <a:extLst>
              <a:ext uri="{FF2B5EF4-FFF2-40B4-BE49-F238E27FC236}">
                <a16:creationId xmlns:a16="http://schemas.microsoft.com/office/drawing/2014/main" id="{680EC127-77F8-420D-89B4-E6601E4E10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6867" y="2185641"/>
            <a:ext cx="1574400" cy="122493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207;p111">
            <a:extLst>
              <a:ext uri="{FF2B5EF4-FFF2-40B4-BE49-F238E27FC236}">
                <a16:creationId xmlns:a16="http://schemas.microsoft.com/office/drawing/2014/main" id="{19D92FFF-F91D-4219-8C44-DA61499CEBFC}"/>
              </a:ext>
            </a:extLst>
          </p:cNvPr>
          <p:cNvSpPr txBox="1"/>
          <p:nvPr/>
        </p:nvSpPr>
        <p:spPr>
          <a:xfrm>
            <a:off x="1142733" y="2179312"/>
            <a:ext cx="11976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Batch </a:t>
            </a:r>
            <a:endParaRPr sz="1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6" name="Google Shape;1208;p111">
            <a:extLst>
              <a:ext uri="{FF2B5EF4-FFF2-40B4-BE49-F238E27FC236}">
                <a16:creationId xmlns:a16="http://schemas.microsoft.com/office/drawing/2014/main" id="{43A164AD-526E-4A7E-A157-FDB512E17421}"/>
              </a:ext>
            </a:extLst>
          </p:cNvPr>
          <p:cNvCxnSpPr/>
          <p:nvPr/>
        </p:nvCxnSpPr>
        <p:spPr>
          <a:xfrm rot="10800000">
            <a:off x="2197444" y="2236290"/>
            <a:ext cx="0" cy="43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209;p111">
            <a:extLst>
              <a:ext uri="{FF2B5EF4-FFF2-40B4-BE49-F238E27FC236}">
                <a16:creationId xmlns:a16="http://schemas.microsoft.com/office/drawing/2014/main" id="{BB6E25F5-3BD4-48CD-8ED3-AA63B26D64B6}"/>
              </a:ext>
            </a:extLst>
          </p:cNvPr>
          <p:cNvSpPr txBox="1"/>
          <p:nvPr/>
        </p:nvSpPr>
        <p:spPr>
          <a:xfrm>
            <a:off x="145931" y="3195312"/>
            <a:ext cx="17780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Updates/Deletes </a:t>
            </a:r>
            <a:endParaRPr sz="1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8" name="Google Shape;1210;p111">
            <a:extLst>
              <a:ext uri="{FF2B5EF4-FFF2-40B4-BE49-F238E27FC236}">
                <a16:creationId xmlns:a16="http://schemas.microsoft.com/office/drawing/2014/main" id="{AA982444-A709-4D74-BA2A-A1BFE739EDED}"/>
              </a:ext>
            </a:extLst>
          </p:cNvPr>
          <p:cNvCxnSpPr/>
          <p:nvPr/>
        </p:nvCxnSpPr>
        <p:spPr>
          <a:xfrm rot="10800000">
            <a:off x="2197444" y="3252290"/>
            <a:ext cx="0" cy="43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" name="Google Shape;1211;p111">
            <a:extLst>
              <a:ext uri="{FF2B5EF4-FFF2-40B4-BE49-F238E27FC236}">
                <a16:creationId xmlns:a16="http://schemas.microsoft.com/office/drawing/2014/main" id="{CDF926AA-4DB8-43BD-BF28-28C9C2B6C2F7}"/>
              </a:ext>
            </a:extLst>
          </p:cNvPr>
          <p:cNvGrpSpPr/>
          <p:nvPr/>
        </p:nvGrpSpPr>
        <p:grpSpPr>
          <a:xfrm>
            <a:off x="5468214" y="2874094"/>
            <a:ext cx="357067" cy="309067"/>
            <a:chOff x="1369810" y="3559323"/>
            <a:chExt cx="267800" cy="231800"/>
          </a:xfrm>
        </p:grpSpPr>
        <p:sp>
          <p:nvSpPr>
            <p:cNvPr id="30" name="Google Shape;1212;p111">
              <a:extLst>
                <a:ext uri="{FF2B5EF4-FFF2-40B4-BE49-F238E27FC236}">
                  <a16:creationId xmlns:a16="http://schemas.microsoft.com/office/drawing/2014/main" id="{8AE1D679-B72E-4A39-A432-567891BC4EC8}"/>
                </a:ext>
              </a:extLst>
            </p:cNvPr>
            <p:cNvSpPr/>
            <p:nvPr/>
          </p:nvSpPr>
          <p:spPr>
            <a:xfrm>
              <a:off x="1394310" y="3559323"/>
              <a:ext cx="243300" cy="181500"/>
            </a:xfrm>
            <a:prstGeom prst="flowChartMagneticTape">
              <a:avLst/>
            </a:prstGeom>
            <a:solidFill>
              <a:srgbClr val="999999"/>
            </a:solidFill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  <p:sp>
          <p:nvSpPr>
            <p:cNvPr id="31" name="Google Shape;1213;p111">
              <a:extLst>
                <a:ext uri="{FF2B5EF4-FFF2-40B4-BE49-F238E27FC236}">
                  <a16:creationId xmlns:a16="http://schemas.microsoft.com/office/drawing/2014/main" id="{7257B906-24C4-4496-B67E-616B95F6E7A6}"/>
                </a:ext>
              </a:extLst>
            </p:cNvPr>
            <p:cNvSpPr/>
            <p:nvPr/>
          </p:nvSpPr>
          <p:spPr>
            <a:xfrm>
              <a:off x="1369810" y="3609623"/>
              <a:ext cx="243300" cy="181500"/>
            </a:xfrm>
            <a:prstGeom prst="flowChartMagneticTape">
              <a:avLst/>
            </a:prstGeom>
            <a:solidFill>
              <a:srgbClr val="999999"/>
            </a:solidFill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</p:grpSp>
    </p:spTree>
    <p:extLst>
      <p:ext uri="{BB962C8B-B14F-4D97-AF65-F5344CB8AC3E}">
        <p14:creationId xmlns:p14="http://schemas.microsoft.com/office/powerpoint/2010/main" val="313726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466A364-D04C-434C-9CDD-93A129E3C673}"/>
              </a:ext>
            </a:extLst>
          </p:cNvPr>
          <p:cNvSpPr txBox="1">
            <a:spLocks/>
          </p:cNvSpPr>
          <p:nvPr/>
        </p:nvSpPr>
        <p:spPr>
          <a:xfrm>
            <a:off x="425802" y="365126"/>
            <a:ext cx="10269206" cy="56826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Data Lakes: </a:t>
            </a:r>
            <a:r>
              <a:rPr lang="en-US" b="1" dirty="0">
                <a:solidFill>
                  <a:srgbClr val="F67132"/>
                </a:solidFill>
              </a:rPr>
              <a:t>Performance Challenges</a:t>
            </a:r>
          </a:p>
        </p:txBody>
      </p:sp>
      <p:sp>
        <p:nvSpPr>
          <p:cNvPr id="25" name="Google Shape;1081;p108">
            <a:extLst>
              <a:ext uri="{FF2B5EF4-FFF2-40B4-BE49-F238E27FC236}">
                <a16:creationId xmlns:a16="http://schemas.microsoft.com/office/drawing/2014/main" id="{04F8A079-A5D4-473A-8AAC-4733AC691308}"/>
              </a:ext>
            </a:extLst>
          </p:cNvPr>
          <p:cNvSpPr txBox="1"/>
          <p:nvPr/>
        </p:nvSpPr>
        <p:spPr>
          <a:xfrm>
            <a:off x="2724732" y="1698333"/>
            <a:ext cx="8576680" cy="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Too many small or very big files</a:t>
            </a:r>
            <a:r>
              <a:rPr lang="en" sz="24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- more time opening &amp; closing files rather than reading contents </a:t>
            </a:r>
            <a:r>
              <a:rPr lang="en" sz="2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(worse with streaming).</a:t>
            </a:r>
            <a:endParaRPr sz="24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" name="Google Shape;1082;p108">
            <a:extLst>
              <a:ext uri="{FF2B5EF4-FFF2-40B4-BE49-F238E27FC236}">
                <a16:creationId xmlns:a16="http://schemas.microsoft.com/office/drawing/2014/main" id="{2F06898B-D53B-4AC8-90BF-13FA7EDC22EC}"/>
              </a:ext>
            </a:extLst>
          </p:cNvPr>
          <p:cNvSpPr txBox="1"/>
          <p:nvPr/>
        </p:nvSpPr>
        <p:spPr>
          <a:xfrm>
            <a:off x="2724732" y="3408900"/>
            <a:ext cx="8576679" cy="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Partitioning aka “poor man’s indexing”- </a:t>
            </a:r>
            <a:r>
              <a:rPr lang="en" sz="24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breaks down if you picked the wrong fields or when data has many dimensions, high cardinality columns.</a:t>
            </a:r>
            <a:endParaRPr sz="24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7" name="Google Shape;1083;p108">
            <a:extLst>
              <a:ext uri="{FF2B5EF4-FFF2-40B4-BE49-F238E27FC236}">
                <a16:creationId xmlns:a16="http://schemas.microsoft.com/office/drawing/2014/main" id="{14B80D71-ED58-41D7-BC05-8DA6E3CEEF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7311" y="1596736"/>
            <a:ext cx="568400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084;p108">
            <a:extLst>
              <a:ext uri="{FF2B5EF4-FFF2-40B4-BE49-F238E27FC236}">
                <a16:creationId xmlns:a16="http://schemas.microsoft.com/office/drawing/2014/main" id="{D356BCB8-C633-4801-8117-8AB64ADFCC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0511" y="1799936"/>
            <a:ext cx="568400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085;p108">
            <a:extLst>
              <a:ext uri="{FF2B5EF4-FFF2-40B4-BE49-F238E27FC236}">
                <a16:creationId xmlns:a16="http://schemas.microsoft.com/office/drawing/2014/main" id="{C62DA353-E574-4C65-AD0D-3981B952F4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8911" y="1637936"/>
            <a:ext cx="568400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086;p108">
            <a:extLst>
              <a:ext uri="{FF2B5EF4-FFF2-40B4-BE49-F238E27FC236}">
                <a16:creationId xmlns:a16="http://schemas.microsoft.com/office/drawing/2014/main" id="{A4842D07-674C-4FB4-8A3A-7B4F9B5ADD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911" y="2206336"/>
            <a:ext cx="568400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087;p108">
            <a:extLst>
              <a:ext uri="{FF2B5EF4-FFF2-40B4-BE49-F238E27FC236}">
                <a16:creationId xmlns:a16="http://schemas.microsoft.com/office/drawing/2014/main" id="{7A047533-335D-41DE-B9B2-02B1DD3988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5311" y="2302936"/>
            <a:ext cx="568400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088;p108">
            <a:extLst>
              <a:ext uri="{FF2B5EF4-FFF2-40B4-BE49-F238E27FC236}">
                <a16:creationId xmlns:a16="http://schemas.microsoft.com/office/drawing/2014/main" id="{54A0FDC3-A7B7-44A8-B4D0-6CF2FB8AE4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0977" y="1878369"/>
            <a:ext cx="568400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089;p108">
            <a:extLst>
              <a:ext uri="{FF2B5EF4-FFF2-40B4-BE49-F238E27FC236}">
                <a16:creationId xmlns:a16="http://schemas.microsoft.com/office/drawing/2014/main" id="{176319D5-856A-4CE5-B6CF-D90926047D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9777" y="2415202"/>
            <a:ext cx="568400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090;p108">
            <a:extLst>
              <a:ext uri="{FF2B5EF4-FFF2-40B4-BE49-F238E27FC236}">
                <a16:creationId xmlns:a16="http://schemas.microsoft.com/office/drawing/2014/main" id="{409DBA82-A3C1-404D-8C4A-1EEF5EC01B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377" y="3333900"/>
            <a:ext cx="1143200" cy="1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091;p108">
            <a:extLst>
              <a:ext uri="{FF2B5EF4-FFF2-40B4-BE49-F238E27FC236}">
                <a16:creationId xmlns:a16="http://schemas.microsoft.com/office/drawing/2014/main" id="{8E6AAE4D-7BCE-4BE6-BEBD-C6031528AB04}"/>
              </a:ext>
            </a:extLst>
          </p:cNvPr>
          <p:cNvSpPr txBox="1"/>
          <p:nvPr/>
        </p:nvSpPr>
        <p:spPr>
          <a:xfrm>
            <a:off x="2724733" y="5049667"/>
            <a:ext cx="8576678" cy="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 caching </a:t>
            </a:r>
            <a:r>
              <a:rPr lang="en" sz="24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- cloud storage throughput is low (cloud object storage is 20-50MB/s/core vs 300MB/s/core for local SSDs).</a:t>
            </a:r>
            <a:endParaRPr sz="24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6" name="Google Shape;1092;p108">
            <a:extLst>
              <a:ext uri="{FF2B5EF4-FFF2-40B4-BE49-F238E27FC236}">
                <a16:creationId xmlns:a16="http://schemas.microsoft.com/office/drawing/2014/main" id="{5AD4413E-7F74-49F0-A5CD-2B3FEF1663D6}"/>
              </a:ext>
            </a:extLst>
          </p:cNvPr>
          <p:cNvGrpSpPr/>
          <p:nvPr/>
        </p:nvGrpSpPr>
        <p:grpSpPr>
          <a:xfrm>
            <a:off x="1332282" y="5257535"/>
            <a:ext cx="694926" cy="751671"/>
            <a:chOff x="1637575" y="4443425"/>
            <a:chExt cx="426300" cy="483950"/>
          </a:xfrm>
        </p:grpSpPr>
        <p:sp>
          <p:nvSpPr>
            <p:cNvPr id="37" name="Google Shape;1093;p108">
              <a:extLst>
                <a:ext uri="{FF2B5EF4-FFF2-40B4-BE49-F238E27FC236}">
                  <a16:creationId xmlns:a16="http://schemas.microsoft.com/office/drawing/2014/main" id="{C42FD923-C540-4507-AB07-FB3F63C7D57D}"/>
                </a:ext>
              </a:extLst>
            </p:cNvPr>
            <p:cNvSpPr/>
            <p:nvPr/>
          </p:nvSpPr>
          <p:spPr>
            <a:xfrm>
              <a:off x="1637575" y="4668050"/>
              <a:ext cx="426300" cy="259325"/>
            </a:xfrm>
            <a:prstGeom prst="flowChartMagneticDisk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  <p:sp>
          <p:nvSpPr>
            <p:cNvPr id="38" name="Google Shape;1094;p108">
              <a:extLst>
                <a:ext uri="{FF2B5EF4-FFF2-40B4-BE49-F238E27FC236}">
                  <a16:creationId xmlns:a16="http://schemas.microsoft.com/office/drawing/2014/main" id="{AC9CE96D-B18A-4B33-86FE-CD109325268E}"/>
                </a:ext>
              </a:extLst>
            </p:cNvPr>
            <p:cNvSpPr/>
            <p:nvPr/>
          </p:nvSpPr>
          <p:spPr>
            <a:xfrm>
              <a:off x="1637575" y="4576775"/>
              <a:ext cx="426300" cy="198200"/>
            </a:xfrm>
            <a:prstGeom prst="flowChartMagneticDisk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  <p:sp>
          <p:nvSpPr>
            <p:cNvPr id="39" name="Google Shape;1095;p108">
              <a:extLst>
                <a:ext uri="{FF2B5EF4-FFF2-40B4-BE49-F238E27FC236}">
                  <a16:creationId xmlns:a16="http://schemas.microsoft.com/office/drawing/2014/main" id="{52A6CB65-C9B8-4401-83FE-2F5507A9F152}"/>
                </a:ext>
              </a:extLst>
            </p:cNvPr>
            <p:cNvSpPr/>
            <p:nvPr/>
          </p:nvSpPr>
          <p:spPr>
            <a:xfrm>
              <a:off x="1637575" y="4443425"/>
              <a:ext cx="426300" cy="198200"/>
            </a:xfrm>
            <a:prstGeom prst="flowChartMagneticDisk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</p:grpSp>
    </p:spTree>
    <p:extLst>
      <p:ext uri="{BB962C8B-B14F-4D97-AF65-F5344CB8AC3E}">
        <p14:creationId xmlns:p14="http://schemas.microsoft.com/office/powerpoint/2010/main" val="120342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3A2F5A-F650-424C-9C3B-2A0E41674C88}"/>
              </a:ext>
            </a:extLst>
          </p:cNvPr>
          <p:cNvSpPr txBox="1">
            <a:spLocks/>
          </p:cNvSpPr>
          <p:nvPr/>
        </p:nvSpPr>
        <p:spPr>
          <a:xfrm>
            <a:off x="425802" y="365126"/>
            <a:ext cx="10269206" cy="56826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Delta Lake: </a:t>
            </a:r>
            <a:r>
              <a:rPr lang="en-US" b="1" dirty="0">
                <a:solidFill>
                  <a:srgbClr val="F67132"/>
                </a:solidFill>
              </a:rPr>
              <a:t>Optimizes Performance</a:t>
            </a:r>
          </a:p>
        </p:txBody>
      </p:sp>
      <p:sp>
        <p:nvSpPr>
          <p:cNvPr id="2" name="Google Shape;1197;p111">
            <a:extLst>
              <a:ext uri="{FF2B5EF4-FFF2-40B4-BE49-F238E27FC236}">
                <a16:creationId xmlns:a16="http://schemas.microsoft.com/office/drawing/2014/main" id="{1E37A2DD-9F3C-4EF5-9139-3B2A8A4689E6}"/>
              </a:ext>
            </a:extLst>
          </p:cNvPr>
          <p:cNvSpPr/>
          <p:nvPr/>
        </p:nvSpPr>
        <p:spPr>
          <a:xfrm>
            <a:off x="0" y="4992924"/>
            <a:ext cx="12192000" cy="1143200"/>
          </a:xfrm>
          <a:prstGeom prst="rect">
            <a:avLst/>
          </a:prstGeom>
          <a:solidFill>
            <a:srgbClr val="F671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6" name="Google Shape;1224;p112">
            <a:extLst>
              <a:ext uri="{FF2B5EF4-FFF2-40B4-BE49-F238E27FC236}">
                <a16:creationId xmlns:a16="http://schemas.microsoft.com/office/drawing/2014/main" id="{AA520374-827F-45A6-AA2A-3A927043C913}"/>
              </a:ext>
            </a:extLst>
          </p:cNvPr>
          <p:cNvSpPr txBox="1"/>
          <p:nvPr/>
        </p:nvSpPr>
        <p:spPr>
          <a:xfrm>
            <a:off x="3797833" y="4705984"/>
            <a:ext cx="4590400" cy="1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sz="2400" b="1" dirty="0">
              <a:latin typeface="Barlow"/>
              <a:ea typeface="Barlow"/>
              <a:cs typeface="Barlow"/>
              <a:sym typeface="Barlow"/>
            </a:endParaRPr>
          </a:p>
          <a:p>
            <a:pPr marL="609598" indent="-457198">
              <a:buSzPts val="1800"/>
              <a:buFont typeface="Barlow"/>
              <a:buChar char="●"/>
            </a:pPr>
            <a:r>
              <a:rPr lang="en" sz="2400" b="1" dirty="0">
                <a:latin typeface="Barlow"/>
                <a:ea typeface="Barlow"/>
                <a:cs typeface="Barlow"/>
                <a:sym typeface="Barlow"/>
              </a:rPr>
              <a:t>Indexing</a:t>
            </a:r>
            <a:endParaRPr sz="2400" b="1" dirty="0">
              <a:latin typeface="Barlow"/>
              <a:ea typeface="Barlow"/>
              <a:cs typeface="Barlow"/>
              <a:sym typeface="Barlow"/>
            </a:endParaRPr>
          </a:p>
          <a:p>
            <a:pPr marL="609598" indent="-457198">
              <a:buSzPts val="1800"/>
              <a:buFont typeface="Barlow"/>
              <a:buChar char="●"/>
            </a:pPr>
            <a:r>
              <a:rPr lang="en" sz="2400" b="1" dirty="0">
                <a:latin typeface="Barlow"/>
                <a:ea typeface="Barlow"/>
                <a:cs typeface="Barlow"/>
                <a:sym typeface="Barlow"/>
              </a:rPr>
              <a:t>Compaction</a:t>
            </a:r>
            <a:endParaRPr sz="2400" b="1" dirty="0">
              <a:latin typeface="Barlow"/>
              <a:ea typeface="Barlow"/>
              <a:cs typeface="Barlow"/>
              <a:sym typeface="Barlow"/>
            </a:endParaRPr>
          </a:p>
          <a:p>
            <a:endParaRPr sz="2400" dirty="0">
              <a:latin typeface="Barlow"/>
              <a:ea typeface="Barlow"/>
              <a:cs typeface="Barlow"/>
              <a:sym typeface="Barlow"/>
            </a:endParaRPr>
          </a:p>
          <a:p>
            <a:endParaRPr sz="32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1225;p112">
            <a:extLst>
              <a:ext uri="{FF2B5EF4-FFF2-40B4-BE49-F238E27FC236}">
                <a16:creationId xmlns:a16="http://schemas.microsoft.com/office/drawing/2014/main" id="{C98BDE77-C1BA-49AE-B53C-99B9E3DD3A25}"/>
              </a:ext>
            </a:extLst>
          </p:cNvPr>
          <p:cNvSpPr txBox="1"/>
          <p:nvPr/>
        </p:nvSpPr>
        <p:spPr>
          <a:xfrm>
            <a:off x="8083233" y="4705984"/>
            <a:ext cx="34188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b="1" dirty="0">
              <a:latin typeface="Barlow"/>
              <a:ea typeface="Barlow"/>
              <a:cs typeface="Barlow"/>
              <a:sym typeface="Barlow"/>
            </a:endParaRPr>
          </a:p>
          <a:p>
            <a:pPr marL="609598" indent="-457198">
              <a:buSzPts val="1800"/>
              <a:buFont typeface="Barlow"/>
              <a:buChar char="●"/>
            </a:pPr>
            <a:r>
              <a:rPr lang="en" sz="2400" b="1" dirty="0">
                <a:latin typeface="Barlow"/>
                <a:ea typeface="Barlow"/>
                <a:cs typeface="Barlow"/>
                <a:sym typeface="Barlow"/>
              </a:rPr>
              <a:t>Data skipping</a:t>
            </a:r>
            <a:endParaRPr sz="2400" b="1" dirty="0">
              <a:latin typeface="Barlow"/>
              <a:ea typeface="Barlow"/>
              <a:cs typeface="Barlow"/>
              <a:sym typeface="Barlow"/>
            </a:endParaRPr>
          </a:p>
          <a:p>
            <a:pPr marL="609598" indent="-457198">
              <a:buSzPts val="1800"/>
              <a:buFont typeface="Barlow"/>
              <a:buChar char="●"/>
            </a:pPr>
            <a:r>
              <a:rPr lang="en" sz="2400" b="1" dirty="0">
                <a:latin typeface="Barlow"/>
                <a:ea typeface="Barlow"/>
                <a:cs typeface="Barlow"/>
                <a:sym typeface="Barlow"/>
              </a:rPr>
              <a:t>Caching</a:t>
            </a:r>
            <a:endParaRPr sz="2400" b="1" dirty="0">
              <a:latin typeface="Barlow"/>
              <a:ea typeface="Barlow"/>
              <a:cs typeface="Barlow"/>
              <a:sym typeface="Barlow"/>
            </a:endParaRPr>
          </a:p>
          <a:p>
            <a:endParaRPr sz="2400" dirty="0">
              <a:latin typeface="Barlow"/>
              <a:ea typeface="Barlow"/>
              <a:cs typeface="Barlow"/>
              <a:sym typeface="Barlow"/>
            </a:endParaRPr>
          </a:p>
          <a:p>
            <a:endParaRPr sz="32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1226;p112">
            <a:extLst>
              <a:ext uri="{FF2B5EF4-FFF2-40B4-BE49-F238E27FC236}">
                <a16:creationId xmlns:a16="http://schemas.microsoft.com/office/drawing/2014/main" id="{4C9D9C83-722E-4CF0-802C-46C26AB50677}"/>
              </a:ext>
            </a:extLst>
          </p:cNvPr>
          <p:cNvSpPr txBox="1"/>
          <p:nvPr/>
        </p:nvSpPr>
        <p:spPr>
          <a:xfrm>
            <a:off x="140233" y="5226617"/>
            <a:ext cx="31092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latin typeface="Barlow"/>
                <a:ea typeface="Barlow"/>
                <a:cs typeface="Barlow"/>
                <a:sym typeface="Barlow"/>
              </a:rPr>
              <a:t>Key Features</a:t>
            </a:r>
            <a:endParaRPr sz="2400" dirty="0">
              <a:latin typeface="Barlow"/>
              <a:ea typeface="Barlow"/>
              <a:cs typeface="Barlow"/>
              <a:sym typeface="Barlow"/>
            </a:endParaRPr>
          </a:p>
          <a:p>
            <a:endParaRPr sz="32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" name="Google Shape;1218;p112">
            <a:extLst>
              <a:ext uri="{FF2B5EF4-FFF2-40B4-BE49-F238E27FC236}">
                <a16:creationId xmlns:a16="http://schemas.microsoft.com/office/drawing/2014/main" id="{F6DE02A7-D11E-492C-B290-ECCC8FCF1793}"/>
              </a:ext>
            </a:extLst>
          </p:cNvPr>
          <p:cNvSpPr/>
          <p:nvPr/>
        </p:nvSpPr>
        <p:spPr>
          <a:xfrm>
            <a:off x="1372800" y="1252157"/>
            <a:ext cx="3913600" cy="897600"/>
          </a:xfrm>
          <a:prstGeom prst="rect">
            <a:avLst/>
          </a:prstGeom>
          <a:noFill/>
          <a:ln w="28575" cap="flat" cmpd="sng">
            <a:solidFill>
              <a:srgbClr val="F671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19195" indent="609598" algn="r"/>
            <a:endParaRPr sz="2249" b="1">
              <a:solidFill>
                <a:schemeClr val="dk1"/>
              </a:solidFill>
            </a:endParaRPr>
          </a:p>
        </p:txBody>
      </p:sp>
      <p:sp>
        <p:nvSpPr>
          <p:cNvPr id="12" name="Google Shape;1219;p112">
            <a:extLst>
              <a:ext uri="{FF2B5EF4-FFF2-40B4-BE49-F238E27FC236}">
                <a16:creationId xmlns:a16="http://schemas.microsoft.com/office/drawing/2014/main" id="{FF591C18-D91F-4083-80DC-0F9B1949D26D}"/>
              </a:ext>
            </a:extLst>
          </p:cNvPr>
          <p:cNvSpPr/>
          <p:nvPr/>
        </p:nvSpPr>
        <p:spPr>
          <a:xfrm>
            <a:off x="1372800" y="2646023"/>
            <a:ext cx="3913600" cy="2031600"/>
          </a:xfrm>
          <a:prstGeom prst="rect">
            <a:avLst/>
          </a:prstGeom>
          <a:noFill/>
          <a:ln w="28575" cap="flat" cmpd="sng">
            <a:solidFill>
              <a:srgbClr val="F671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19195" indent="609598" algn="r"/>
            <a:endParaRPr sz="2249" b="1">
              <a:solidFill>
                <a:schemeClr val="dk1"/>
              </a:solidFill>
            </a:endParaRPr>
          </a:p>
        </p:txBody>
      </p:sp>
      <p:sp>
        <p:nvSpPr>
          <p:cNvPr id="13" name="Google Shape;1222;p112">
            <a:extLst>
              <a:ext uri="{FF2B5EF4-FFF2-40B4-BE49-F238E27FC236}">
                <a16:creationId xmlns:a16="http://schemas.microsoft.com/office/drawing/2014/main" id="{88392849-30F0-49B2-A735-FC24552FD81B}"/>
              </a:ext>
            </a:extLst>
          </p:cNvPr>
          <p:cNvSpPr/>
          <p:nvPr/>
        </p:nvSpPr>
        <p:spPr>
          <a:xfrm>
            <a:off x="6264800" y="2096529"/>
            <a:ext cx="1035200" cy="67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71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 dirty="0"/>
          </a:p>
        </p:txBody>
      </p:sp>
      <p:sp>
        <p:nvSpPr>
          <p:cNvPr id="14" name="Google Shape;1223;p112">
            <a:extLst>
              <a:ext uri="{FF2B5EF4-FFF2-40B4-BE49-F238E27FC236}">
                <a16:creationId xmlns:a16="http://schemas.microsoft.com/office/drawing/2014/main" id="{22C4A666-22F6-4374-BF72-AAE17FDF38E4}"/>
              </a:ext>
            </a:extLst>
          </p:cNvPr>
          <p:cNvSpPr txBox="1"/>
          <p:nvPr/>
        </p:nvSpPr>
        <p:spPr>
          <a:xfrm>
            <a:off x="7852333" y="1757290"/>
            <a:ext cx="38248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67132"/>
                </a:solidFill>
                <a:latin typeface="Barlow"/>
                <a:ea typeface="Barlow"/>
                <a:cs typeface="Barlow"/>
                <a:sym typeface="Barlow"/>
              </a:rPr>
              <a:t>Highly Performant</a:t>
            </a:r>
            <a:endParaRPr sz="2400" b="1" dirty="0">
              <a:solidFill>
                <a:srgbClr val="F6713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/>
            <a:r>
              <a:rPr lang="en" sz="2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queries at scale</a:t>
            </a:r>
            <a:endParaRPr sz="2249" dirty="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" name="Google Shape;1227;p112">
            <a:extLst>
              <a:ext uri="{FF2B5EF4-FFF2-40B4-BE49-F238E27FC236}">
                <a16:creationId xmlns:a16="http://schemas.microsoft.com/office/drawing/2014/main" id="{EF95096D-8088-4043-A095-00A82D6D7F53}"/>
              </a:ext>
            </a:extLst>
          </p:cNvPr>
          <p:cNvGrpSpPr/>
          <p:nvPr/>
        </p:nvGrpSpPr>
        <p:grpSpPr>
          <a:xfrm>
            <a:off x="3842614" y="3626605"/>
            <a:ext cx="357067" cy="309067"/>
            <a:chOff x="1369810" y="3559323"/>
            <a:chExt cx="267800" cy="231800"/>
          </a:xfrm>
        </p:grpSpPr>
        <p:sp>
          <p:nvSpPr>
            <p:cNvPr id="16" name="Google Shape;1228;p112">
              <a:extLst>
                <a:ext uri="{FF2B5EF4-FFF2-40B4-BE49-F238E27FC236}">
                  <a16:creationId xmlns:a16="http://schemas.microsoft.com/office/drawing/2014/main" id="{4F853B32-44CB-4774-933A-D0C072F8EBC7}"/>
                </a:ext>
              </a:extLst>
            </p:cNvPr>
            <p:cNvSpPr/>
            <p:nvPr/>
          </p:nvSpPr>
          <p:spPr>
            <a:xfrm>
              <a:off x="1394310" y="3559323"/>
              <a:ext cx="243300" cy="181500"/>
            </a:xfrm>
            <a:prstGeom prst="flowChartMagneticTape">
              <a:avLst/>
            </a:prstGeom>
            <a:solidFill>
              <a:srgbClr val="999999"/>
            </a:solidFill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  <p:sp>
          <p:nvSpPr>
            <p:cNvPr id="17" name="Google Shape;1229;p112">
              <a:extLst>
                <a:ext uri="{FF2B5EF4-FFF2-40B4-BE49-F238E27FC236}">
                  <a16:creationId xmlns:a16="http://schemas.microsoft.com/office/drawing/2014/main" id="{D2A2EF14-AFD2-4922-ABE6-6F316E9C6B31}"/>
                </a:ext>
              </a:extLst>
            </p:cNvPr>
            <p:cNvSpPr/>
            <p:nvPr/>
          </p:nvSpPr>
          <p:spPr>
            <a:xfrm>
              <a:off x="1369810" y="3609623"/>
              <a:ext cx="243300" cy="181500"/>
            </a:xfrm>
            <a:prstGeom prst="flowChartMagneticTape">
              <a:avLst/>
            </a:prstGeom>
            <a:solidFill>
              <a:srgbClr val="999999"/>
            </a:solidFill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</p:grpSp>
      <p:sp>
        <p:nvSpPr>
          <p:cNvPr id="18" name="Google Shape;1230;p112">
            <a:extLst>
              <a:ext uri="{FF2B5EF4-FFF2-40B4-BE49-F238E27FC236}">
                <a16:creationId xmlns:a16="http://schemas.microsoft.com/office/drawing/2014/main" id="{47E6FC43-DAA3-4809-AEA5-773CA7DDBFCB}"/>
              </a:ext>
            </a:extLst>
          </p:cNvPr>
          <p:cNvSpPr txBox="1"/>
          <p:nvPr/>
        </p:nvSpPr>
        <p:spPr>
          <a:xfrm>
            <a:off x="3505700" y="3928741"/>
            <a:ext cx="15744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Transactional Log</a:t>
            </a:r>
            <a:endParaRPr sz="1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231;p112">
            <a:extLst>
              <a:ext uri="{FF2B5EF4-FFF2-40B4-BE49-F238E27FC236}">
                <a16:creationId xmlns:a16="http://schemas.microsoft.com/office/drawing/2014/main" id="{15CC8C80-F420-4B6C-B8B0-729A9F3322EA}"/>
              </a:ext>
            </a:extLst>
          </p:cNvPr>
          <p:cNvSpPr txBox="1"/>
          <p:nvPr/>
        </p:nvSpPr>
        <p:spPr>
          <a:xfrm>
            <a:off x="3427504" y="3147874"/>
            <a:ext cx="1730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Parquet Files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" name="Google Shape;1232;p112">
            <a:extLst>
              <a:ext uri="{FF2B5EF4-FFF2-40B4-BE49-F238E27FC236}">
                <a16:creationId xmlns:a16="http://schemas.microsoft.com/office/drawing/2014/main" id="{ECE25FE0-DF60-4E8A-9BF2-514BDA91717C}"/>
              </a:ext>
            </a:extLst>
          </p:cNvPr>
          <p:cNvSpPr/>
          <p:nvPr/>
        </p:nvSpPr>
        <p:spPr>
          <a:xfrm>
            <a:off x="3875793" y="2896333"/>
            <a:ext cx="328452" cy="181467"/>
          </a:xfrm>
          <a:prstGeom prst="flowChartPunchedCard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21" name="Google Shape;1233;p112">
            <a:extLst>
              <a:ext uri="{FF2B5EF4-FFF2-40B4-BE49-F238E27FC236}">
                <a16:creationId xmlns:a16="http://schemas.microsoft.com/office/drawing/2014/main" id="{1AB24D83-348B-47E1-AB42-3D7972DFC101}"/>
              </a:ext>
            </a:extLst>
          </p:cNvPr>
          <p:cNvSpPr/>
          <p:nvPr/>
        </p:nvSpPr>
        <p:spPr>
          <a:xfrm>
            <a:off x="4273883" y="2896333"/>
            <a:ext cx="328452" cy="181467"/>
          </a:xfrm>
          <a:prstGeom prst="flowChartPunchedCard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22" name="Google Shape;1234;p112">
            <a:extLst>
              <a:ext uri="{FF2B5EF4-FFF2-40B4-BE49-F238E27FC236}">
                <a16:creationId xmlns:a16="http://schemas.microsoft.com/office/drawing/2014/main" id="{7BC13AF2-989E-4324-BC53-5356D197D4FA}"/>
              </a:ext>
            </a:extLst>
          </p:cNvPr>
          <p:cNvSpPr/>
          <p:nvPr/>
        </p:nvSpPr>
        <p:spPr>
          <a:xfrm>
            <a:off x="3944172" y="2922009"/>
            <a:ext cx="328452" cy="181467"/>
          </a:xfrm>
          <a:prstGeom prst="flowChartPunchedCard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23" name="Google Shape;1235;p112">
            <a:extLst>
              <a:ext uri="{FF2B5EF4-FFF2-40B4-BE49-F238E27FC236}">
                <a16:creationId xmlns:a16="http://schemas.microsoft.com/office/drawing/2014/main" id="{D91FAA65-FB4B-4FB2-B9F8-81594841C9F9}"/>
              </a:ext>
            </a:extLst>
          </p:cNvPr>
          <p:cNvSpPr/>
          <p:nvPr/>
        </p:nvSpPr>
        <p:spPr>
          <a:xfrm>
            <a:off x="4342262" y="2922009"/>
            <a:ext cx="328452" cy="181467"/>
          </a:xfrm>
          <a:prstGeom prst="flowChartPunchedCard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24" name="Google Shape;1236;p112">
            <a:extLst>
              <a:ext uri="{FF2B5EF4-FFF2-40B4-BE49-F238E27FC236}">
                <a16:creationId xmlns:a16="http://schemas.microsoft.com/office/drawing/2014/main" id="{E10C18CE-228A-49D5-AB8D-D52A1508B4C6}"/>
              </a:ext>
            </a:extLst>
          </p:cNvPr>
          <p:cNvSpPr/>
          <p:nvPr/>
        </p:nvSpPr>
        <p:spPr>
          <a:xfrm>
            <a:off x="3905101" y="2949086"/>
            <a:ext cx="328452" cy="181467"/>
          </a:xfrm>
          <a:prstGeom prst="flowChartPunchedCard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sp>
        <p:nvSpPr>
          <p:cNvPr id="25" name="Google Shape;1237;p112">
            <a:extLst>
              <a:ext uri="{FF2B5EF4-FFF2-40B4-BE49-F238E27FC236}">
                <a16:creationId xmlns:a16="http://schemas.microsoft.com/office/drawing/2014/main" id="{EB84D991-F90B-4D7A-B967-E1FF953B816F}"/>
              </a:ext>
            </a:extLst>
          </p:cNvPr>
          <p:cNvSpPr/>
          <p:nvPr/>
        </p:nvSpPr>
        <p:spPr>
          <a:xfrm>
            <a:off x="4303192" y="2949086"/>
            <a:ext cx="328452" cy="181467"/>
          </a:xfrm>
          <a:prstGeom prst="flowChartPunchedCard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pic>
        <p:nvPicPr>
          <p:cNvPr id="26" name="Google Shape;1238;p112">
            <a:extLst>
              <a:ext uri="{FF2B5EF4-FFF2-40B4-BE49-F238E27FC236}">
                <a16:creationId xmlns:a16="http://schemas.microsoft.com/office/drawing/2014/main" id="{10676D33-8521-4ED4-8170-FDC1F89F544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5033" y="3011252"/>
            <a:ext cx="1574400" cy="1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1239;p112">
            <a:extLst>
              <a:ext uri="{FF2B5EF4-FFF2-40B4-BE49-F238E27FC236}">
                <a16:creationId xmlns:a16="http://schemas.microsoft.com/office/drawing/2014/main" id="{A8C4CDE6-83DE-470F-BF07-554BF4E503E3}"/>
              </a:ext>
            </a:extLst>
          </p:cNvPr>
          <p:cNvGrpSpPr/>
          <p:nvPr/>
        </p:nvGrpSpPr>
        <p:grpSpPr>
          <a:xfrm>
            <a:off x="4249014" y="3626605"/>
            <a:ext cx="357067" cy="309067"/>
            <a:chOff x="1369810" y="3559323"/>
            <a:chExt cx="267800" cy="231800"/>
          </a:xfrm>
        </p:grpSpPr>
        <p:sp>
          <p:nvSpPr>
            <p:cNvPr id="28" name="Google Shape;1240;p112">
              <a:extLst>
                <a:ext uri="{FF2B5EF4-FFF2-40B4-BE49-F238E27FC236}">
                  <a16:creationId xmlns:a16="http://schemas.microsoft.com/office/drawing/2014/main" id="{6261419A-56A2-4DFF-8CDE-E947768B78C8}"/>
                </a:ext>
              </a:extLst>
            </p:cNvPr>
            <p:cNvSpPr/>
            <p:nvPr/>
          </p:nvSpPr>
          <p:spPr>
            <a:xfrm>
              <a:off x="1394310" y="3559323"/>
              <a:ext cx="243300" cy="181500"/>
            </a:xfrm>
            <a:prstGeom prst="flowChartMagneticTape">
              <a:avLst/>
            </a:prstGeom>
            <a:solidFill>
              <a:srgbClr val="999999"/>
            </a:solidFill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  <p:sp>
          <p:nvSpPr>
            <p:cNvPr id="29" name="Google Shape;1241;p112">
              <a:extLst>
                <a:ext uri="{FF2B5EF4-FFF2-40B4-BE49-F238E27FC236}">
                  <a16:creationId xmlns:a16="http://schemas.microsoft.com/office/drawing/2014/main" id="{0C2BFE68-F08A-4057-8DB3-648922E1B5F1}"/>
                </a:ext>
              </a:extLst>
            </p:cNvPr>
            <p:cNvSpPr/>
            <p:nvPr/>
          </p:nvSpPr>
          <p:spPr>
            <a:xfrm>
              <a:off x="1369810" y="3609623"/>
              <a:ext cx="243300" cy="181500"/>
            </a:xfrm>
            <a:prstGeom prst="flowChartMagneticTape">
              <a:avLst/>
            </a:prstGeom>
            <a:solidFill>
              <a:srgbClr val="999999"/>
            </a:solidFill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49"/>
            </a:p>
          </p:txBody>
        </p:sp>
      </p:grpSp>
      <p:sp>
        <p:nvSpPr>
          <p:cNvPr id="30" name="Google Shape;1242;p112">
            <a:extLst>
              <a:ext uri="{FF2B5EF4-FFF2-40B4-BE49-F238E27FC236}">
                <a16:creationId xmlns:a16="http://schemas.microsoft.com/office/drawing/2014/main" id="{4721637A-CB77-4964-8A8F-C56E8E81EE8F}"/>
              </a:ext>
            </a:extLst>
          </p:cNvPr>
          <p:cNvSpPr txBox="1"/>
          <p:nvPr/>
        </p:nvSpPr>
        <p:spPr>
          <a:xfrm>
            <a:off x="3249433" y="1372357"/>
            <a:ext cx="2010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Databricks optimized engine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1" name="Google Shape;1243;p112">
            <a:extLst>
              <a:ext uri="{FF2B5EF4-FFF2-40B4-BE49-F238E27FC236}">
                <a16:creationId xmlns:a16="http://schemas.microsoft.com/office/drawing/2014/main" id="{E6A47AD7-6891-4FA6-BBA2-42C2AC1052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301" y="1318723"/>
            <a:ext cx="1271728" cy="67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1244;p112">
            <a:extLst>
              <a:ext uri="{FF2B5EF4-FFF2-40B4-BE49-F238E27FC236}">
                <a16:creationId xmlns:a16="http://schemas.microsoft.com/office/drawing/2014/main" id="{77022674-6C34-4630-9ABE-8052D6D9EE5F}"/>
              </a:ext>
            </a:extLst>
          </p:cNvPr>
          <p:cNvCxnSpPr/>
          <p:nvPr/>
        </p:nvCxnSpPr>
        <p:spPr>
          <a:xfrm>
            <a:off x="3896167" y="2159262"/>
            <a:ext cx="0" cy="43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1245;p112">
            <a:extLst>
              <a:ext uri="{FF2B5EF4-FFF2-40B4-BE49-F238E27FC236}">
                <a16:creationId xmlns:a16="http://schemas.microsoft.com/office/drawing/2014/main" id="{E48546BF-D778-4295-91DB-92B6EECB67A4}"/>
              </a:ext>
            </a:extLst>
          </p:cNvPr>
          <p:cNvCxnSpPr/>
          <p:nvPr/>
        </p:nvCxnSpPr>
        <p:spPr>
          <a:xfrm>
            <a:off x="3489767" y="2159262"/>
            <a:ext cx="0" cy="43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1246;p112">
            <a:extLst>
              <a:ext uri="{FF2B5EF4-FFF2-40B4-BE49-F238E27FC236}">
                <a16:creationId xmlns:a16="http://schemas.microsoft.com/office/drawing/2014/main" id="{0BB761C7-3DDB-4C58-BC8A-0BCBAC271DF9}"/>
              </a:ext>
            </a:extLst>
          </p:cNvPr>
          <p:cNvCxnSpPr/>
          <p:nvPr/>
        </p:nvCxnSpPr>
        <p:spPr>
          <a:xfrm>
            <a:off x="3083367" y="2159262"/>
            <a:ext cx="0" cy="43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1247;p112">
            <a:extLst>
              <a:ext uri="{FF2B5EF4-FFF2-40B4-BE49-F238E27FC236}">
                <a16:creationId xmlns:a16="http://schemas.microsoft.com/office/drawing/2014/main" id="{D25F996A-6295-4F40-9F2D-B2995916937D}"/>
              </a:ext>
            </a:extLst>
          </p:cNvPr>
          <p:cNvCxnSpPr/>
          <p:nvPr/>
        </p:nvCxnSpPr>
        <p:spPr>
          <a:xfrm>
            <a:off x="2676967" y="2159262"/>
            <a:ext cx="0" cy="43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6894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3A2F5A-F650-424C-9C3B-2A0E41674C88}"/>
              </a:ext>
            </a:extLst>
          </p:cNvPr>
          <p:cNvSpPr txBox="1">
            <a:spLocks/>
          </p:cNvSpPr>
          <p:nvPr/>
        </p:nvSpPr>
        <p:spPr>
          <a:xfrm>
            <a:off x="425802" y="365126"/>
            <a:ext cx="10269206" cy="56826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Delta Lakes: </a:t>
            </a:r>
            <a:r>
              <a:rPr lang="en-US" b="1" dirty="0">
                <a:solidFill>
                  <a:srgbClr val="F67132"/>
                </a:solidFill>
              </a:rPr>
              <a:t>Makes Data Ready for Analytics</a:t>
            </a:r>
          </a:p>
        </p:txBody>
      </p:sp>
      <p:pic>
        <p:nvPicPr>
          <p:cNvPr id="4" name="Google Shape;1107;p110">
            <a:extLst>
              <a:ext uri="{FF2B5EF4-FFF2-40B4-BE49-F238E27FC236}">
                <a16:creationId xmlns:a16="http://schemas.microsoft.com/office/drawing/2014/main" id="{EDCD4221-5F01-4745-B424-AD4DF41AE03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7335" y="3967518"/>
            <a:ext cx="2276300" cy="158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08;p110">
            <a:extLst>
              <a:ext uri="{FF2B5EF4-FFF2-40B4-BE49-F238E27FC236}">
                <a16:creationId xmlns:a16="http://schemas.microsoft.com/office/drawing/2014/main" id="{7A456DC7-E108-4393-9A24-93F3DED0A01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668" y="2028334"/>
            <a:ext cx="2023600" cy="15743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9;p110">
            <a:extLst>
              <a:ext uri="{FF2B5EF4-FFF2-40B4-BE49-F238E27FC236}">
                <a16:creationId xmlns:a16="http://schemas.microsoft.com/office/drawing/2014/main" id="{277F4B7A-CE2E-4A5B-8407-0DAF5F4AE75D}"/>
              </a:ext>
            </a:extLst>
          </p:cNvPr>
          <p:cNvSpPr/>
          <p:nvPr/>
        </p:nvSpPr>
        <p:spPr>
          <a:xfrm>
            <a:off x="928033" y="1696233"/>
            <a:ext cx="3158400" cy="4123600"/>
          </a:xfrm>
          <a:prstGeom prst="rect">
            <a:avLst/>
          </a:prstGeom>
          <a:noFill/>
          <a:ln w="76200" cap="flat" cmpd="sng">
            <a:solidFill>
              <a:srgbClr val="F671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249"/>
          </a:p>
        </p:txBody>
      </p:sp>
      <p:cxnSp>
        <p:nvCxnSpPr>
          <p:cNvPr id="7" name="Google Shape;1110;p110">
            <a:extLst>
              <a:ext uri="{FF2B5EF4-FFF2-40B4-BE49-F238E27FC236}">
                <a16:creationId xmlns:a16="http://schemas.microsoft.com/office/drawing/2014/main" id="{5E60BA33-28F9-4EC7-976B-8870A0C11791}"/>
              </a:ext>
            </a:extLst>
          </p:cNvPr>
          <p:cNvCxnSpPr/>
          <p:nvPr/>
        </p:nvCxnSpPr>
        <p:spPr>
          <a:xfrm rot="10800000" flipH="1">
            <a:off x="4935667" y="3752233"/>
            <a:ext cx="2449200" cy="116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" name="Google Shape;1111;p110">
            <a:extLst>
              <a:ext uri="{FF2B5EF4-FFF2-40B4-BE49-F238E27FC236}">
                <a16:creationId xmlns:a16="http://schemas.microsoft.com/office/drawing/2014/main" id="{8433CF69-D231-4A0F-AE0B-F80D6E636FB3}"/>
              </a:ext>
            </a:extLst>
          </p:cNvPr>
          <p:cNvSpPr/>
          <p:nvPr/>
        </p:nvSpPr>
        <p:spPr>
          <a:xfrm>
            <a:off x="7689667" y="1814504"/>
            <a:ext cx="3657600" cy="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20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Data Science &amp;  ML</a:t>
            </a:r>
            <a:endParaRPr sz="32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9" name="Google Shape;1112;p110">
            <a:extLst>
              <a:ext uri="{FF2B5EF4-FFF2-40B4-BE49-F238E27FC236}">
                <a16:creationId xmlns:a16="http://schemas.microsoft.com/office/drawing/2014/main" id="{3678DEF1-9BB6-46C3-8095-EE879807FE5F}"/>
              </a:ext>
            </a:extLst>
          </p:cNvPr>
          <p:cNvGrpSpPr/>
          <p:nvPr/>
        </p:nvGrpSpPr>
        <p:grpSpPr>
          <a:xfrm>
            <a:off x="8365009" y="2709330"/>
            <a:ext cx="2103669" cy="1458707"/>
            <a:chOff x="6605711" y="1604483"/>
            <a:chExt cx="1675608" cy="1158317"/>
          </a:xfrm>
        </p:grpSpPr>
        <p:grpSp>
          <p:nvGrpSpPr>
            <p:cNvPr id="10" name="Google Shape;1113;p110">
              <a:extLst>
                <a:ext uri="{FF2B5EF4-FFF2-40B4-BE49-F238E27FC236}">
                  <a16:creationId xmlns:a16="http://schemas.microsoft.com/office/drawing/2014/main" id="{E9E3344B-8251-4205-8BB3-985B69E30FB6}"/>
                </a:ext>
              </a:extLst>
            </p:cNvPr>
            <p:cNvGrpSpPr/>
            <p:nvPr/>
          </p:nvGrpSpPr>
          <p:grpSpPr>
            <a:xfrm>
              <a:off x="6605711" y="1604483"/>
              <a:ext cx="1675608" cy="1158317"/>
              <a:chOff x="6560934" y="1604483"/>
              <a:chExt cx="1675608" cy="1158317"/>
            </a:xfrm>
          </p:grpSpPr>
          <p:grpSp>
            <p:nvGrpSpPr>
              <p:cNvPr id="15" name="Google Shape;1114;p110">
                <a:extLst>
                  <a:ext uri="{FF2B5EF4-FFF2-40B4-BE49-F238E27FC236}">
                    <a16:creationId xmlns:a16="http://schemas.microsoft.com/office/drawing/2014/main" id="{ACBE76CF-4302-46C8-9D41-03429A5A149D}"/>
                  </a:ext>
                </a:extLst>
              </p:cNvPr>
              <p:cNvGrpSpPr/>
              <p:nvPr/>
            </p:nvGrpSpPr>
            <p:grpSpPr>
              <a:xfrm>
                <a:off x="6560934" y="1665045"/>
                <a:ext cx="535536" cy="426400"/>
                <a:chOff x="8012113" y="1747838"/>
                <a:chExt cx="334961" cy="266700"/>
              </a:xfrm>
            </p:grpSpPr>
            <p:sp>
              <p:nvSpPr>
                <p:cNvPr id="71" name="Google Shape;1115;p110">
                  <a:extLst>
                    <a:ext uri="{FF2B5EF4-FFF2-40B4-BE49-F238E27FC236}">
                      <a16:creationId xmlns:a16="http://schemas.microsoft.com/office/drawing/2014/main" id="{CEF6AF69-DA6B-4326-833F-8667179C948E}"/>
                    </a:ext>
                  </a:extLst>
                </p:cNvPr>
                <p:cNvSpPr/>
                <p:nvPr/>
              </p:nvSpPr>
              <p:spPr>
                <a:xfrm>
                  <a:off x="8040688" y="1812925"/>
                  <a:ext cx="141287" cy="2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84" extrusionOk="0">
                      <a:moveTo>
                        <a:pt x="277" y="53"/>
                      </a:moveTo>
                      <a:lnTo>
                        <a:pt x="277" y="53"/>
                      </a:lnTo>
                      <a:lnTo>
                        <a:pt x="187" y="0"/>
                      </a:lnTo>
                      <a:lnTo>
                        <a:pt x="97" y="53"/>
                      </a:lnTo>
                      <a:lnTo>
                        <a:pt x="14" y="4"/>
                      </a:lnTo>
                      <a:lnTo>
                        <a:pt x="0" y="27"/>
                      </a:lnTo>
                      <a:lnTo>
                        <a:pt x="97" y="84"/>
                      </a:lnTo>
                      <a:lnTo>
                        <a:pt x="187" y="31"/>
                      </a:lnTo>
                      <a:lnTo>
                        <a:pt x="277" y="84"/>
                      </a:lnTo>
                      <a:lnTo>
                        <a:pt x="367" y="31"/>
                      </a:lnTo>
                      <a:lnTo>
                        <a:pt x="450" y="80"/>
                      </a:lnTo>
                      <a:lnTo>
                        <a:pt x="463" y="57"/>
                      </a:lnTo>
                      <a:lnTo>
                        <a:pt x="367" y="0"/>
                      </a:lnTo>
                      <a:lnTo>
                        <a:pt x="277" y="53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1116;p110">
                  <a:extLst>
                    <a:ext uri="{FF2B5EF4-FFF2-40B4-BE49-F238E27FC236}">
                      <a16:creationId xmlns:a16="http://schemas.microsoft.com/office/drawing/2014/main" id="{2C5DFEA1-3702-441F-A9EA-6C8710BC8F06}"/>
                    </a:ext>
                  </a:extLst>
                </p:cNvPr>
                <p:cNvSpPr/>
                <p:nvPr/>
              </p:nvSpPr>
              <p:spPr>
                <a:xfrm>
                  <a:off x="8040688" y="1847850"/>
                  <a:ext cx="141287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84" extrusionOk="0">
                      <a:moveTo>
                        <a:pt x="277" y="53"/>
                      </a:moveTo>
                      <a:lnTo>
                        <a:pt x="277" y="53"/>
                      </a:lnTo>
                      <a:lnTo>
                        <a:pt x="187" y="0"/>
                      </a:lnTo>
                      <a:lnTo>
                        <a:pt x="97" y="53"/>
                      </a:lnTo>
                      <a:lnTo>
                        <a:pt x="14" y="4"/>
                      </a:lnTo>
                      <a:lnTo>
                        <a:pt x="0" y="27"/>
                      </a:lnTo>
                      <a:lnTo>
                        <a:pt x="97" y="84"/>
                      </a:lnTo>
                      <a:lnTo>
                        <a:pt x="187" y="31"/>
                      </a:lnTo>
                      <a:lnTo>
                        <a:pt x="277" y="84"/>
                      </a:lnTo>
                      <a:lnTo>
                        <a:pt x="367" y="31"/>
                      </a:lnTo>
                      <a:lnTo>
                        <a:pt x="450" y="80"/>
                      </a:lnTo>
                      <a:lnTo>
                        <a:pt x="463" y="57"/>
                      </a:lnTo>
                      <a:lnTo>
                        <a:pt x="367" y="0"/>
                      </a:lnTo>
                      <a:lnTo>
                        <a:pt x="277" y="53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1117;p110">
                  <a:extLst>
                    <a:ext uri="{FF2B5EF4-FFF2-40B4-BE49-F238E27FC236}">
                      <a16:creationId xmlns:a16="http://schemas.microsoft.com/office/drawing/2014/main" id="{C5A0DEEF-2F1F-434E-854C-DA859845860E}"/>
                    </a:ext>
                  </a:extLst>
                </p:cNvPr>
                <p:cNvSpPr/>
                <p:nvPr/>
              </p:nvSpPr>
              <p:spPr>
                <a:xfrm>
                  <a:off x="8012113" y="1747838"/>
                  <a:ext cx="334961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866" extrusionOk="0">
                      <a:moveTo>
                        <a:pt x="619" y="641"/>
                      </a:moveTo>
                      <a:lnTo>
                        <a:pt x="619" y="641"/>
                      </a:lnTo>
                      <a:cubicBezTo>
                        <a:pt x="593" y="601"/>
                        <a:pt x="548" y="575"/>
                        <a:pt x="496" y="576"/>
                      </a:cubicBezTo>
                      <a:cubicBezTo>
                        <a:pt x="435" y="578"/>
                        <a:pt x="384" y="617"/>
                        <a:pt x="364" y="671"/>
                      </a:cubicBezTo>
                      <a:lnTo>
                        <a:pt x="27" y="671"/>
                      </a:lnTo>
                      <a:lnTo>
                        <a:pt x="27" y="81"/>
                      </a:lnTo>
                      <a:lnTo>
                        <a:pt x="473" y="81"/>
                      </a:lnTo>
                      <a:lnTo>
                        <a:pt x="473" y="99"/>
                      </a:lnTo>
                      <a:cubicBezTo>
                        <a:pt x="461" y="104"/>
                        <a:pt x="452" y="116"/>
                        <a:pt x="452" y="131"/>
                      </a:cubicBezTo>
                      <a:cubicBezTo>
                        <a:pt x="452" y="150"/>
                        <a:pt x="467" y="165"/>
                        <a:pt x="487" y="165"/>
                      </a:cubicBezTo>
                      <a:cubicBezTo>
                        <a:pt x="506" y="165"/>
                        <a:pt x="521" y="150"/>
                        <a:pt x="521" y="131"/>
                      </a:cubicBezTo>
                      <a:cubicBezTo>
                        <a:pt x="521" y="116"/>
                        <a:pt x="512" y="104"/>
                        <a:pt x="500" y="99"/>
                      </a:cubicBezTo>
                      <a:lnTo>
                        <a:pt x="500" y="81"/>
                      </a:lnTo>
                      <a:lnTo>
                        <a:pt x="947" y="81"/>
                      </a:lnTo>
                      <a:lnTo>
                        <a:pt x="947" y="259"/>
                      </a:lnTo>
                      <a:cubicBezTo>
                        <a:pt x="913" y="222"/>
                        <a:pt x="864" y="199"/>
                        <a:pt x="810" y="199"/>
                      </a:cubicBezTo>
                      <a:cubicBezTo>
                        <a:pt x="708" y="199"/>
                        <a:pt x="624" y="283"/>
                        <a:pt x="624" y="385"/>
                      </a:cubicBezTo>
                      <a:cubicBezTo>
                        <a:pt x="624" y="474"/>
                        <a:pt x="686" y="548"/>
                        <a:pt x="769" y="567"/>
                      </a:cubicBezTo>
                      <a:cubicBezTo>
                        <a:pt x="711" y="575"/>
                        <a:pt x="659" y="602"/>
                        <a:pt x="619" y="641"/>
                      </a:cubicBezTo>
                      <a:close/>
                      <a:moveTo>
                        <a:pt x="501" y="762"/>
                      </a:moveTo>
                      <a:lnTo>
                        <a:pt x="501" y="762"/>
                      </a:lnTo>
                      <a:cubicBezTo>
                        <a:pt x="499" y="762"/>
                        <a:pt x="498" y="762"/>
                        <a:pt x="496" y="762"/>
                      </a:cubicBezTo>
                      <a:lnTo>
                        <a:pt x="456" y="783"/>
                      </a:lnTo>
                      <a:cubicBezTo>
                        <a:pt x="454" y="784"/>
                        <a:pt x="451" y="783"/>
                        <a:pt x="450" y="781"/>
                      </a:cubicBezTo>
                      <a:cubicBezTo>
                        <a:pt x="449" y="780"/>
                        <a:pt x="449" y="779"/>
                        <a:pt x="449" y="778"/>
                      </a:cubicBezTo>
                      <a:lnTo>
                        <a:pt x="458" y="733"/>
                      </a:lnTo>
                      <a:cubicBezTo>
                        <a:pt x="458" y="732"/>
                        <a:pt x="457" y="730"/>
                        <a:pt x="456" y="729"/>
                      </a:cubicBezTo>
                      <a:lnTo>
                        <a:pt x="424" y="697"/>
                      </a:lnTo>
                      <a:cubicBezTo>
                        <a:pt x="422" y="695"/>
                        <a:pt x="422" y="692"/>
                        <a:pt x="424" y="690"/>
                      </a:cubicBezTo>
                      <a:cubicBezTo>
                        <a:pt x="425" y="690"/>
                        <a:pt x="426" y="689"/>
                        <a:pt x="427" y="689"/>
                      </a:cubicBezTo>
                      <a:lnTo>
                        <a:pt x="472" y="683"/>
                      </a:lnTo>
                      <a:cubicBezTo>
                        <a:pt x="473" y="683"/>
                        <a:pt x="475" y="682"/>
                        <a:pt x="475" y="680"/>
                      </a:cubicBezTo>
                      <a:lnTo>
                        <a:pt x="496" y="640"/>
                      </a:lnTo>
                      <a:cubicBezTo>
                        <a:pt x="497" y="638"/>
                        <a:pt x="500" y="637"/>
                        <a:pt x="502" y="638"/>
                      </a:cubicBezTo>
                      <a:cubicBezTo>
                        <a:pt x="503" y="639"/>
                        <a:pt x="504" y="639"/>
                        <a:pt x="505" y="640"/>
                      </a:cubicBezTo>
                      <a:lnTo>
                        <a:pt x="524" y="681"/>
                      </a:lnTo>
                      <a:cubicBezTo>
                        <a:pt x="525" y="683"/>
                        <a:pt x="526" y="684"/>
                        <a:pt x="528" y="684"/>
                      </a:cubicBezTo>
                      <a:lnTo>
                        <a:pt x="572" y="691"/>
                      </a:lnTo>
                      <a:cubicBezTo>
                        <a:pt x="575" y="691"/>
                        <a:pt x="576" y="693"/>
                        <a:pt x="576" y="695"/>
                      </a:cubicBezTo>
                      <a:cubicBezTo>
                        <a:pt x="575" y="697"/>
                        <a:pt x="574" y="699"/>
                        <a:pt x="572" y="702"/>
                      </a:cubicBezTo>
                      <a:lnTo>
                        <a:pt x="542" y="730"/>
                      </a:lnTo>
                      <a:cubicBezTo>
                        <a:pt x="541" y="731"/>
                        <a:pt x="540" y="733"/>
                        <a:pt x="541" y="734"/>
                      </a:cubicBezTo>
                      <a:lnTo>
                        <a:pt x="546" y="766"/>
                      </a:lnTo>
                      <a:cubicBezTo>
                        <a:pt x="544" y="772"/>
                        <a:pt x="542" y="778"/>
                        <a:pt x="541" y="784"/>
                      </a:cubicBezTo>
                      <a:cubicBezTo>
                        <a:pt x="541" y="784"/>
                        <a:pt x="541" y="784"/>
                        <a:pt x="541" y="784"/>
                      </a:cubicBezTo>
                      <a:lnTo>
                        <a:pt x="501" y="762"/>
                      </a:lnTo>
                      <a:close/>
                      <a:moveTo>
                        <a:pt x="27" y="725"/>
                      </a:moveTo>
                      <a:lnTo>
                        <a:pt x="27" y="725"/>
                      </a:lnTo>
                      <a:lnTo>
                        <a:pt x="27" y="697"/>
                      </a:lnTo>
                      <a:lnTo>
                        <a:pt x="357" y="697"/>
                      </a:lnTo>
                      <a:cubicBezTo>
                        <a:pt x="356" y="706"/>
                        <a:pt x="355" y="714"/>
                        <a:pt x="355" y="723"/>
                      </a:cubicBezTo>
                      <a:cubicBezTo>
                        <a:pt x="355" y="724"/>
                        <a:pt x="355" y="725"/>
                        <a:pt x="355" y="725"/>
                      </a:cubicBezTo>
                      <a:lnTo>
                        <a:pt x="27" y="725"/>
                      </a:lnTo>
                      <a:close/>
                      <a:moveTo>
                        <a:pt x="27" y="28"/>
                      </a:moveTo>
                      <a:lnTo>
                        <a:pt x="27" y="28"/>
                      </a:lnTo>
                      <a:lnTo>
                        <a:pt x="947" y="28"/>
                      </a:lnTo>
                      <a:lnTo>
                        <a:pt x="947" y="54"/>
                      </a:lnTo>
                      <a:lnTo>
                        <a:pt x="27" y="54"/>
                      </a:lnTo>
                      <a:lnTo>
                        <a:pt x="27" y="28"/>
                      </a:lnTo>
                      <a:close/>
                      <a:moveTo>
                        <a:pt x="495" y="131"/>
                      </a:moveTo>
                      <a:lnTo>
                        <a:pt x="495" y="131"/>
                      </a:lnTo>
                      <a:cubicBezTo>
                        <a:pt x="495" y="135"/>
                        <a:pt x="491" y="139"/>
                        <a:pt x="487" y="139"/>
                      </a:cubicBezTo>
                      <a:cubicBezTo>
                        <a:pt x="482" y="139"/>
                        <a:pt x="479" y="135"/>
                        <a:pt x="479" y="131"/>
                      </a:cubicBezTo>
                      <a:cubicBezTo>
                        <a:pt x="479" y="126"/>
                        <a:pt x="482" y="123"/>
                        <a:pt x="487" y="123"/>
                      </a:cubicBezTo>
                      <a:cubicBezTo>
                        <a:pt x="491" y="123"/>
                        <a:pt x="495" y="126"/>
                        <a:pt x="495" y="131"/>
                      </a:cubicBezTo>
                      <a:close/>
                      <a:moveTo>
                        <a:pt x="970" y="385"/>
                      </a:moveTo>
                      <a:lnTo>
                        <a:pt x="970" y="385"/>
                      </a:lnTo>
                      <a:cubicBezTo>
                        <a:pt x="970" y="473"/>
                        <a:pt x="898" y="545"/>
                        <a:pt x="810" y="545"/>
                      </a:cubicBezTo>
                      <a:cubicBezTo>
                        <a:pt x="722" y="545"/>
                        <a:pt x="651" y="473"/>
                        <a:pt x="651" y="385"/>
                      </a:cubicBezTo>
                      <a:cubicBezTo>
                        <a:pt x="651" y="297"/>
                        <a:pt x="722" y="226"/>
                        <a:pt x="810" y="226"/>
                      </a:cubicBezTo>
                      <a:cubicBezTo>
                        <a:pt x="898" y="226"/>
                        <a:pt x="970" y="297"/>
                        <a:pt x="970" y="385"/>
                      </a:cubicBezTo>
                      <a:close/>
                      <a:moveTo>
                        <a:pt x="947" y="600"/>
                      </a:moveTo>
                      <a:lnTo>
                        <a:pt x="947" y="600"/>
                      </a:lnTo>
                      <a:cubicBezTo>
                        <a:pt x="918" y="583"/>
                        <a:pt x="886" y="572"/>
                        <a:pt x="852" y="567"/>
                      </a:cubicBezTo>
                      <a:cubicBezTo>
                        <a:pt x="889" y="558"/>
                        <a:pt x="922" y="539"/>
                        <a:pt x="947" y="512"/>
                      </a:cubicBezTo>
                      <a:lnTo>
                        <a:pt x="947" y="600"/>
                      </a:lnTo>
                      <a:close/>
                      <a:moveTo>
                        <a:pt x="973" y="617"/>
                      </a:moveTo>
                      <a:lnTo>
                        <a:pt x="973" y="617"/>
                      </a:lnTo>
                      <a:lnTo>
                        <a:pt x="973" y="478"/>
                      </a:lnTo>
                      <a:lnTo>
                        <a:pt x="972" y="478"/>
                      </a:lnTo>
                      <a:cubicBezTo>
                        <a:pt x="987" y="450"/>
                        <a:pt x="997" y="419"/>
                        <a:pt x="997" y="385"/>
                      </a:cubicBezTo>
                      <a:cubicBezTo>
                        <a:pt x="997" y="353"/>
                        <a:pt x="988" y="322"/>
                        <a:pt x="973" y="295"/>
                      </a:cubicBezTo>
                      <a:lnTo>
                        <a:pt x="973" y="81"/>
                      </a:lnTo>
                      <a:lnTo>
                        <a:pt x="973" y="1"/>
                      </a:lnTo>
                      <a:lnTo>
                        <a:pt x="973" y="0"/>
                      </a:lnTo>
                      <a:lnTo>
                        <a:pt x="0" y="0"/>
                      </a:lnTo>
                      <a:lnTo>
                        <a:pt x="0" y="81"/>
                      </a:lnTo>
                      <a:lnTo>
                        <a:pt x="0" y="81"/>
                      </a:lnTo>
                      <a:lnTo>
                        <a:pt x="0" y="671"/>
                      </a:lnTo>
                      <a:lnTo>
                        <a:pt x="0" y="671"/>
                      </a:lnTo>
                      <a:lnTo>
                        <a:pt x="0" y="738"/>
                      </a:lnTo>
                      <a:lnTo>
                        <a:pt x="0" y="738"/>
                      </a:lnTo>
                      <a:lnTo>
                        <a:pt x="0" y="752"/>
                      </a:lnTo>
                      <a:lnTo>
                        <a:pt x="358" y="752"/>
                      </a:lnTo>
                      <a:cubicBezTo>
                        <a:pt x="373" y="817"/>
                        <a:pt x="432" y="866"/>
                        <a:pt x="502" y="864"/>
                      </a:cubicBezTo>
                      <a:cubicBezTo>
                        <a:pt x="581" y="863"/>
                        <a:pt x="644" y="797"/>
                        <a:pt x="643" y="718"/>
                      </a:cubicBezTo>
                      <a:cubicBezTo>
                        <a:pt x="643" y="718"/>
                        <a:pt x="643" y="718"/>
                        <a:pt x="643" y="718"/>
                      </a:cubicBezTo>
                      <a:cubicBezTo>
                        <a:pt x="643" y="699"/>
                        <a:pt x="639" y="682"/>
                        <a:pt x="632" y="666"/>
                      </a:cubicBezTo>
                      <a:cubicBezTo>
                        <a:pt x="677" y="619"/>
                        <a:pt x="741" y="590"/>
                        <a:pt x="811" y="590"/>
                      </a:cubicBezTo>
                      <a:cubicBezTo>
                        <a:pt x="947" y="590"/>
                        <a:pt x="1059" y="701"/>
                        <a:pt x="1059" y="838"/>
                      </a:cubicBezTo>
                      <a:lnTo>
                        <a:pt x="1085" y="838"/>
                      </a:lnTo>
                      <a:cubicBezTo>
                        <a:pt x="1085" y="747"/>
                        <a:pt x="1041" y="667"/>
                        <a:pt x="973" y="617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1118;p110">
                <a:extLst>
                  <a:ext uri="{FF2B5EF4-FFF2-40B4-BE49-F238E27FC236}">
                    <a16:creationId xmlns:a16="http://schemas.microsoft.com/office/drawing/2014/main" id="{0F6D9411-80C1-4230-99B9-B14CBD721EB8}"/>
                  </a:ext>
                </a:extLst>
              </p:cNvPr>
              <p:cNvGrpSpPr/>
              <p:nvPr/>
            </p:nvGrpSpPr>
            <p:grpSpPr>
              <a:xfrm>
                <a:off x="7724242" y="2250503"/>
                <a:ext cx="512299" cy="512297"/>
                <a:chOff x="4173538" y="1703388"/>
                <a:chExt cx="336552" cy="336550"/>
              </a:xfrm>
            </p:grpSpPr>
            <p:sp>
              <p:nvSpPr>
                <p:cNvPr id="26" name="Google Shape;1119;p110">
                  <a:extLst>
                    <a:ext uri="{FF2B5EF4-FFF2-40B4-BE49-F238E27FC236}">
                      <a16:creationId xmlns:a16="http://schemas.microsoft.com/office/drawing/2014/main" id="{7A0BB563-878E-43AE-B209-FF05E4C5C65E}"/>
                    </a:ext>
                  </a:extLst>
                </p:cNvPr>
                <p:cNvSpPr/>
                <p:nvPr/>
              </p:nvSpPr>
              <p:spPr>
                <a:xfrm>
                  <a:off x="4352926" y="1703388"/>
                  <a:ext cx="157164" cy="15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506" extrusionOk="0">
                      <a:moveTo>
                        <a:pt x="480" y="480"/>
                      </a:moveTo>
                      <a:lnTo>
                        <a:pt x="480" y="480"/>
                      </a:lnTo>
                      <a:lnTo>
                        <a:pt x="26" y="480"/>
                      </a:lnTo>
                      <a:lnTo>
                        <a:pt x="26" y="26"/>
                      </a:lnTo>
                      <a:lnTo>
                        <a:pt x="480" y="26"/>
                      </a:lnTo>
                      <a:lnTo>
                        <a:pt x="480" y="480"/>
                      </a:lnTo>
                      <a:close/>
                      <a:moveTo>
                        <a:pt x="506" y="0"/>
                      </a:moveTo>
                      <a:lnTo>
                        <a:pt x="506" y="0"/>
                      </a:lnTo>
                      <a:lnTo>
                        <a:pt x="0" y="0"/>
                      </a:lnTo>
                      <a:lnTo>
                        <a:pt x="0" y="506"/>
                      </a:lnTo>
                      <a:lnTo>
                        <a:pt x="506" y="506"/>
                      </a:lnTo>
                      <a:lnTo>
                        <a:pt x="506" y="0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1120;p110">
                  <a:extLst>
                    <a:ext uri="{FF2B5EF4-FFF2-40B4-BE49-F238E27FC236}">
                      <a16:creationId xmlns:a16="http://schemas.microsoft.com/office/drawing/2014/main" id="{D0738FD1-45E7-453B-B1BB-D36F4E4CAAFE}"/>
                    </a:ext>
                  </a:extLst>
                </p:cNvPr>
                <p:cNvSpPr/>
                <p:nvPr/>
              </p:nvSpPr>
              <p:spPr>
                <a:xfrm>
                  <a:off x="4173538" y="1884363"/>
                  <a:ext cx="157164" cy="15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506" extrusionOk="0">
                      <a:moveTo>
                        <a:pt x="26" y="26"/>
                      </a:moveTo>
                      <a:lnTo>
                        <a:pt x="26" y="26"/>
                      </a:lnTo>
                      <a:lnTo>
                        <a:pt x="480" y="26"/>
                      </a:lnTo>
                      <a:lnTo>
                        <a:pt x="480" y="480"/>
                      </a:lnTo>
                      <a:lnTo>
                        <a:pt x="26" y="480"/>
                      </a:lnTo>
                      <a:lnTo>
                        <a:pt x="26" y="26"/>
                      </a:lnTo>
                      <a:close/>
                      <a:moveTo>
                        <a:pt x="0" y="506"/>
                      </a:moveTo>
                      <a:lnTo>
                        <a:pt x="0" y="506"/>
                      </a:lnTo>
                      <a:lnTo>
                        <a:pt x="506" y="506"/>
                      </a:lnTo>
                      <a:lnTo>
                        <a:pt x="506" y="0"/>
                      </a:lnTo>
                      <a:lnTo>
                        <a:pt x="0" y="0"/>
                      </a:lnTo>
                      <a:lnTo>
                        <a:pt x="0" y="506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1121;p110">
                  <a:extLst>
                    <a:ext uri="{FF2B5EF4-FFF2-40B4-BE49-F238E27FC236}">
                      <a16:creationId xmlns:a16="http://schemas.microsoft.com/office/drawing/2014/main" id="{87BF14A5-F115-4C06-B927-ED00E9411A88}"/>
                    </a:ext>
                  </a:extLst>
                </p:cNvPr>
                <p:cNvSpPr/>
                <p:nvPr/>
              </p:nvSpPr>
              <p:spPr>
                <a:xfrm>
                  <a:off x="4352926" y="1884363"/>
                  <a:ext cx="157164" cy="15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507" extrusionOk="0">
                      <a:moveTo>
                        <a:pt x="480" y="480"/>
                      </a:moveTo>
                      <a:lnTo>
                        <a:pt x="480" y="480"/>
                      </a:lnTo>
                      <a:lnTo>
                        <a:pt x="26" y="480"/>
                      </a:lnTo>
                      <a:lnTo>
                        <a:pt x="26" y="27"/>
                      </a:lnTo>
                      <a:lnTo>
                        <a:pt x="480" y="27"/>
                      </a:lnTo>
                      <a:lnTo>
                        <a:pt x="480" y="480"/>
                      </a:ln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07"/>
                      </a:lnTo>
                      <a:lnTo>
                        <a:pt x="506" y="507"/>
                      </a:lnTo>
                      <a:lnTo>
                        <a:pt x="5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1122;p110">
                  <a:extLst>
                    <a:ext uri="{FF2B5EF4-FFF2-40B4-BE49-F238E27FC236}">
                      <a16:creationId xmlns:a16="http://schemas.microsoft.com/office/drawing/2014/main" id="{76A63970-9F18-4913-8DA1-563627A32AE6}"/>
                    </a:ext>
                  </a:extLst>
                </p:cNvPr>
                <p:cNvSpPr/>
                <p:nvPr/>
              </p:nvSpPr>
              <p:spPr>
                <a:xfrm>
                  <a:off x="4195763" y="1984375"/>
                  <a:ext cx="31750" cy="3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7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01" y="0"/>
                      </a:lnTo>
                      <a:lnTo>
                        <a:pt x="101" y="107"/>
                      </a:lnTo>
                      <a:lnTo>
                        <a:pt x="0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1123;p110">
                  <a:extLst>
                    <a:ext uri="{FF2B5EF4-FFF2-40B4-BE49-F238E27FC236}">
                      <a16:creationId xmlns:a16="http://schemas.microsoft.com/office/drawing/2014/main" id="{6DE641E4-BEE8-484C-94C0-6D24BBF6AC7D}"/>
                    </a:ext>
                  </a:extLst>
                </p:cNvPr>
                <p:cNvSpPr/>
                <p:nvPr/>
              </p:nvSpPr>
              <p:spPr>
                <a:xfrm>
                  <a:off x="4235451" y="1949450"/>
                  <a:ext cx="31750" cy="68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22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00" y="0"/>
                      </a:lnTo>
                      <a:lnTo>
                        <a:pt x="100" y="221"/>
                      </a:lnTo>
                      <a:lnTo>
                        <a:pt x="0" y="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1124;p110">
                  <a:extLst>
                    <a:ext uri="{FF2B5EF4-FFF2-40B4-BE49-F238E27FC236}">
                      <a16:creationId xmlns:a16="http://schemas.microsoft.com/office/drawing/2014/main" id="{C30F25AD-9382-4ED3-A80E-7F3EE20018D8}"/>
                    </a:ext>
                  </a:extLst>
                </p:cNvPr>
                <p:cNvSpPr/>
                <p:nvPr/>
              </p:nvSpPr>
              <p:spPr>
                <a:xfrm>
                  <a:off x="4276726" y="1917700"/>
                  <a:ext cx="30163" cy="100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324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01" y="0"/>
                      </a:lnTo>
                      <a:lnTo>
                        <a:pt x="101" y="324"/>
                      </a:lnTo>
                      <a:lnTo>
                        <a:pt x="0" y="3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25;p110">
                  <a:extLst>
                    <a:ext uri="{FF2B5EF4-FFF2-40B4-BE49-F238E27FC236}">
                      <a16:creationId xmlns:a16="http://schemas.microsoft.com/office/drawing/2014/main" id="{9C69F99D-078B-4F74-B3A2-6EA4B6944C7A}"/>
                    </a:ext>
                  </a:extLst>
                </p:cNvPr>
                <p:cNvSpPr/>
                <p:nvPr/>
              </p:nvSpPr>
              <p:spPr>
                <a:xfrm>
                  <a:off x="4389438" y="1919288"/>
                  <a:ext cx="85725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277" extrusionOk="0">
                      <a:moveTo>
                        <a:pt x="138" y="277"/>
                      </a:moveTo>
                      <a:lnTo>
                        <a:pt x="138" y="277"/>
                      </a:lnTo>
                      <a:cubicBezTo>
                        <a:pt x="208" y="277"/>
                        <a:pt x="266" y="226"/>
                        <a:pt x="276" y="157"/>
                      </a:cubicBezTo>
                      <a:lnTo>
                        <a:pt x="278" y="142"/>
                      </a:lnTo>
                      <a:lnTo>
                        <a:pt x="172" y="142"/>
                      </a:lnTo>
                      <a:lnTo>
                        <a:pt x="169" y="151"/>
                      </a:lnTo>
                      <a:cubicBezTo>
                        <a:pt x="162" y="168"/>
                        <a:pt x="143" y="176"/>
                        <a:pt x="126" y="169"/>
                      </a:cubicBezTo>
                      <a:cubicBezTo>
                        <a:pt x="109" y="162"/>
                        <a:pt x="100" y="143"/>
                        <a:pt x="107" y="126"/>
                      </a:cubicBezTo>
                      <a:cubicBezTo>
                        <a:pt x="112" y="113"/>
                        <a:pt x="124" y="105"/>
                        <a:pt x="137" y="105"/>
                      </a:cubicBezTo>
                      <a:lnTo>
                        <a:pt x="152" y="105"/>
                      </a:lnTo>
                      <a:lnTo>
                        <a:pt x="152" y="0"/>
                      </a:lnTo>
                      <a:lnTo>
                        <a:pt x="138" y="0"/>
                      </a:lnTo>
                      <a:cubicBezTo>
                        <a:pt x="62" y="0"/>
                        <a:pt x="0" y="62"/>
                        <a:pt x="0" y="139"/>
                      </a:cubicBezTo>
                      <a:cubicBezTo>
                        <a:pt x="0" y="215"/>
                        <a:pt x="62" y="277"/>
                        <a:pt x="138" y="277"/>
                      </a:cubicBezTo>
                      <a:lnTo>
                        <a:pt x="138" y="277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1126;p110">
                  <a:extLst>
                    <a:ext uri="{FF2B5EF4-FFF2-40B4-BE49-F238E27FC236}">
                      <a16:creationId xmlns:a16="http://schemas.microsoft.com/office/drawing/2014/main" id="{57325532-0BD5-49D3-B54A-0B99631389DD}"/>
                    </a:ext>
                  </a:extLst>
                </p:cNvPr>
                <p:cNvSpPr/>
                <p:nvPr/>
              </p:nvSpPr>
              <p:spPr>
                <a:xfrm>
                  <a:off x="4173538" y="1703388"/>
                  <a:ext cx="157162" cy="15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506" extrusionOk="0">
                      <a:moveTo>
                        <a:pt x="480" y="480"/>
                      </a:moveTo>
                      <a:lnTo>
                        <a:pt x="480" y="480"/>
                      </a:lnTo>
                      <a:lnTo>
                        <a:pt x="27" y="480"/>
                      </a:lnTo>
                      <a:lnTo>
                        <a:pt x="27" y="26"/>
                      </a:lnTo>
                      <a:lnTo>
                        <a:pt x="480" y="26"/>
                      </a:lnTo>
                      <a:lnTo>
                        <a:pt x="480" y="480"/>
                      </a:lnTo>
                      <a:close/>
                      <a:moveTo>
                        <a:pt x="507" y="0"/>
                      </a:moveTo>
                      <a:lnTo>
                        <a:pt x="507" y="0"/>
                      </a:lnTo>
                      <a:lnTo>
                        <a:pt x="0" y="0"/>
                      </a:lnTo>
                      <a:lnTo>
                        <a:pt x="0" y="506"/>
                      </a:lnTo>
                      <a:lnTo>
                        <a:pt x="507" y="506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127;p110">
                  <a:extLst>
                    <a:ext uri="{FF2B5EF4-FFF2-40B4-BE49-F238E27FC236}">
                      <a16:creationId xmlns:a16="http://schemas.microsoft.com/office/drawing/2014/main" id="{29BD503A-C2C3-4BCF-924F-BECECC852E34}"/>
                    </a:ext>
                  </a:extLst>
                </p:cNvPr>
                <p:cNvSpPr/>
                <p:nvPr/>
              </p:nvSpPr>
              <p:spPr>
                <a:xfrm>
                  <a:off x="4195763" y="1746250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2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7"/>
                        <a:pt x="33" y="16"/>
                      </a:cubicBezTo>
                      <a:cubicBezTo>
                        <a:pt x="33" y="25"/>
                        <a:pt x="26" y="32"/>
                        <a:pt x="17" y="32"/>
                      </a:cubicBezTo>
                      <a:cubicBezTo>
                        <a:pt x="8" y="32"/>
                        <a:pt x="0" y="25"/>
                        <a:pt x="0" y="16"/>
                      </a:cubicBezTo>
                      <a:cubicBezTo>
                        <a:pt x="0" y="7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1128;p110">
                  <a:extLst>
                    <a:ext uri="{FF2B5EF4-FFF2-40B4-BE49-F238E27FC236}">
                      <a16:creationId xmlns:a16="http://schemas.microsoft.com/office/drawing/2014/main" id="{3AC51169-3FF6-4FA7-9452-1CCF2079E60F}"/>
                    </a:ext>
                  </a:extLst>
                </p:cNvPr>
                <p:cNvSpPr/>
                <p:nvPr/>
              </p:nvSpPr>
              <p:spPr>
                <a:xfrm>
                  <a:off x="4216401" y="1746250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2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2" y="7"/>
                        <a:pt x="32" y="16"/>
                      </a:cubicBezTo>
                      <a:cubicBezTo>
                        <a:pt x="32" y="25"/>
                        <a:pt x="25" y="32"/>
                        <a:pt x="16" y="32"/>
                      </a:cubicBezTo>
                      <a:cubicBezTo>
                        <a:pt x="7" y="32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1129;p110">
                  <a:extLst>
                    <a:ext uri="{FF2B5EF4-FFF2-40B4-BE49-F238E27FC236}">
                      <a16:creationId xmlns:a16="http://schemas.microsoft.com/office/drawing/2014/main" id="{2507FF31-87CE-40B9-9009-7F7EA49267D4}"/>
                    </a:ext>
                  </a:extLst>
                </p:cNvPr>
                <p:cNvSpPr/>
                <p:nvPr/>
              </p:nvSpPr>
              <p:spPr>
                <a:xfrm>
                  <a:off x="4237038" y="1746250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2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7"/>
                        <a:pt x="33" y="16"/>
                      </a:cubicBezTo>
                      <a:cubicBezTo>
                        <a:pt x="33" y="25"/>
                        <a:pt x="25" y="32"/>
                        <a:pt x="16" y="32"/>
                      </a:cubicBezTo>
                      <a:cubicBezTo>
                        <a:pt x="7" y="32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1130;p110">
                  <a:extLst>
                    <a:ext uri="{FF2B5EF4-FFF2-40B4-BE49-F238E27FC236}">
                      <a16:creationId xmlns:a16="http://schemas.microsoft.com/office/drawing/2014/main" id="{E2308ABF-8377-494C-9B3A-E4F385FE9699}"/>
                    </a:ext>
                  </a:extLst>
                </p:cNvPr>
                <p:cNvSpPr/>
                <p:nvPr/>
              </p:nvSpPr>
              <p:spPr>
                <a:xfrm>
                  <a:off x="4256088" y="1746250"/>
                  <a:ext cx="1111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2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7"/>
                        <a:pt x="33" y="16"/>
                      </a:cubicBezTo>
                      <a:cubicBezTo>
                        <a:pt x="33" y="25"/>
                        <a:pt x="26" y="32"/>
                        <a:pt x="17" y="32"/>
                      </a:cubicBezTo>
                      <a:cubicBezTo>
                        <a:pt x="8" y="32"/>
                        <a:pt x="0" y="25"/>
                        <a:pt x="0" y="16"/>
                      </a:cubicBezTo>
                      <a:cubicBezTo>
                        <a:pt x="0" y="7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1131;p110">
                  <a:extLst>
                    <a:ext uri="{FF2B5EF4-FFF2-40B4-BE49-F238E27FC236}">
                      <a16:creationId xmlns:a16="http://schemas.microsoft.com/office/drawing/2014/main" id="{E98EE361-BBF3-4CE0-8F98-7B917B847446}"/>
                    </a:ext>
                  </a:extLst>
                </p:cNvPr>
                <p:cNvSpPr/>
                <p:nvPr/>
              </p:nvSpPr>
              <p:spPr>
                <a:xfrm>
                  <a:off x="4276726" y="1746250"/>
                  <a:ext cx="1111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2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7"/>
                        <a:pt x="33" y="16"/>
                      </a:cubicBezTo>
                      <a:cubicBezTo>
                        <a:pt x="33" y="25"/>
                        <a:pt x="25" y="32"/>
                        <a:pt x="16" y="32"/>
                      </a:cubicBezTo>
                      <a:cubicBezTo>
                        <a:pt x="7" y="32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1132;p110">
                  <a:extLst>
                    <a:ext uri="{FF2B5EF4-FFF2-40B4-BE49-F238E27FC236}">
                      <a16:creationId xmlns:a16="http://schemas.microsoft.com/office/drawing/2014/main" id="{AE1A9AF8-CA7C-4176-A583-ABCD3F6D77F5}"/>
                    </a:ext>
                  </a:extLst>
                </p:cNvPr>
                <p:cNvSpPr/>
                <p:nvPr/>
              </p:nvSpPr>
              <p:spPr>
                <a:xfrm>
                  <a:off x="4297363" y="1746250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2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7"/>
                        <a:pt x="33" y="16"/>
                      </a:cubicBezTo>
                      <a:cubicBezTo>
                        <a:pt x="33" y="25"/>
                        <a:pt x="26" y="32"/>
                        <a:pt x="17" y="32"/>
                      </a:cubicBezTo>
                      <a:cubicBezTo>
                        <a:pt x="8" y="32"/>
                        <a:pt x="0" y="25"/>
                        <a:pt x="0" y="16"/>
                      </a:cubicBezTo>
                      <a:cubicBezTo>
                        <a:pt x="0" y="7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1133;p110">
                  <a:extLst>
                    <a:ext uri="{FF2B5EF4-FFF2-40B4-BE49-F238E27FC236}">
                      <a16:creationId xmlns:a16="http://schemas.microsoft.com/office/drawing/2014/main" id="{0865B9D5-F320-4837-812E-6D176BC3C6D4}"/>
                    </a:ext>
                  </a:extLst>
                </p:cNvPr>
                <p:cNvSpPr/>
                <p:nvPr/>
              </p:nvSpPr>
              <p:spPr>
                <a:xfrm>
                  <a:off x="4195763" y="176688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7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7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1134;p110">
                  <a:extLst>
                    <a:ext uri="{FF2B5EF4-FFF2-40B4-BE49-F238E27FC236}">
                      <a16:creationId xmlns:a16="http://schemas.microsoft.com/office/drawing/2014/main" id="{CC88928D-DBA1-421E-88A6-9A3021BA5AA0}"/>
                    </a:ext>
                  </a:extLst>
                </p:cNvPr>
                <p:cNvSpPr/>
                <p:nvPr/>
              </p:nvSpPr>
              <p:spPr>
                <a:xfrm>
                  <a:off x="4216401" y="176688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2" y="7"/>
                        <a:pt x="32" y="17"/>
                      </a:cubicBezTo>
                      <a:cubicBezTo>
                        <a:pt x="32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7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1135;p110">
                  <a:extLst>
                    <a:ext uri="{FF2B5EF4-FFF2-40B4-BE49-F238E27FC236}">
                      <a16:creationId xmlns:a16="http://schemas.microsoft.com/office/drawing/2014/main" id="{43D740EA-1FFA-44DD-9D8E-3486ABF04BC1}"/>
                    </a:ext>
                  </a:extLst>
                </p:cNvPr>
                <p:cNvSpPr/>
                <p:nvPr/>
              </p:nvSpPr>
              <p:spPr>
                <a:xfrm>
                  <a:off x="4237038" y="176688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7"/>
                        <a:pt x="33" y="17"/>
                      </a:cubicBezTo>
                      <a:cubicBezTo>
                        <a:pt x="33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7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1136;p110">
                  <a:extLst>
                    <a:ext uri="{FF2B5EF4-FFF2-40B4-BE49-F238E27FC236}">
                      <a16:creationId xmlns:a16="http://schemas.microsoft.com/office/drawing/2014/main" id="{C6EF7BF6-B402-493C-AAC0-C3E2022281C0}"/>
                    </a:ext>
                  </a:extLst>
                </p:cNvPr>
                <p:cNvSpPr/>
                <p:nvPr/>
              </p:nvSpPr>
              <p:spPr>
                <a:xfrm>
                  <a:off x="4256088" y="1766888"/>
                  <a:ext cx="1111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7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7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1137;p110">
                  <a:extLst>
                    <a:ext uri="{FF2B5EF4-FFF2-40B4-BE49-F238E27FC236}">
                      <a16:creationId xmlns:a16="http://schemas.microsoft.com/office/drawing/2014/main" id="{2DDDF5D8-C760-4960-B2E4-121E9AA1552E}"/>
                    </a:ext>
                  </a:extLst>
                </p:cNvPr>
                <p:cNvSpPr/>
                <p:nvPr/>
              </p:nvSpPr>
              <p:spPr>
                <a:xfrm>
                  <a:off x="4276726" y="1766888"/>
                  <a:ext cx="1111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7"/>
                        <a:pt x="33" y="17"/>
                      </a:cubicBezTo>
                      <a:cubicBezTo>
                        <a:pt x="33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7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1138;p110">
                  <a:extLst>
                    <a:ext uri="{FF2B5EF4-FFF2-40B4-BE49-F238E27FC236}">
                      <a16:creationId xmlns:a16="http://schemas.microsoft.com/office/drawing/2014/main" id="{8F7CEB28-6D2E-4FD9-A702-87F9DB97D904}"/>
                    </a:ext>
                  </a:extLst>
                </p:cNvPr>
                <p:cNvSpPr/>
                <p:nvPr/>
              </p:nvSpPr>
              <p:spPr>
                <a:xfrm>
                  <a:off x="4297363" y="176688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7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7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1139;p110">
                  <a:extLst>
                    <a:ext uri="{FF2B5EF4-FFF2-40B4-BE49-F238E27FC236}">
                      <a16:creationId xmlns:a16="http://schemas.microsoft.com/office/drawing/2014/main" id="{BD6D4C82-9152-4E9E-AFB4-D0F4A88B856C}"/>
                    </a:ext>
                  </a:extLst>
                </p:cNvPr>
                <p:cNvSpPr/>
                <p:nvPr/>
              </p:nvSpPr>
              <p:spPr>
                <a:xfrm>
                  <a:off x="4195763" y="1785938"/>
                  <a:ext cx="9525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8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1140;p110">
                  <a:extLst>
                    <a:ext uri="{FF2B5EF4-FFF2-40B4-BE49-F238E27FC236}">
                      <a16:creationId xmlns:a16="http://schemas.microsoft.com/office/drawing/2014/main" id="{FCDCCF0F-B3A7-4281-AD1B-F49D83E11358}"/>
                    </a:ext>
                  </a:extLst>
                </p:cNvPr>
                <p:cNvSpPr/>
                <p:nvPr/>
              </p:nvSpPr>
              <p:spPr>
                <a:xfrm>
                  <a:off x="4216401" y="1785938"/>
                  <a:ext cx="9525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2" y="8"/>
                        <a:pt x="32" y="17"/>
                      </a:cubicBezTo>
                      <a:cubicBezTo>
                        <a:pt x="32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8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1141;p110">
                  <a:extLst>
                    <a:ext uri="{FF2B5EF4-FFF2-40B4-BE49-F238E27FC236}">
                      <a16:creationId xmlns:a16="http://schemas.microsoft.com/office/drawing/2014/main" id="{71DC59F4-96A6-46B9-8E82-C28DBD0B15C1}"/>
                    </a:ext>
                  </a:extLst>
                </p:cNvPr>
                <p:cNvSpPr/>
                <p:nvPr/>
              </p:nvSpPr>
              <p:spPr>
                <a:xfrm>
                  <a:off x="4237038" y="1785938"/>
                  <a:ext cx="9525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8"/>
                        <a:pt x="33" y="17"/>
                      </a:cubicBezTo>
                      <a:cubicBezTo>
                        <a:pt x="33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8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1142;p110">
                  <a:extLst>
                    <a:ext uri="{FF2B5EF4-FFF2-40B4-BE49-F238E27FC236}">
                      <a16:creationId xmlns:a16="http://schemas.microsoft.com/office/drawing/2014/main" id="{62F48403-4516-4207-A017-0C3048E4F6C9}"/>
                    </a:ext>
                  </a:extLst>
                </p:cNvPr>
                <p:cNvSpPr/>
                <p:nvPr/>
              </p:nvSpPr>
              <p:spPr>
                <a:xfrm>
                  <a:off x="4256088" y="1785938"/>
                  <a:ext cx="11113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8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1143;p110">
                  <a:extLst>
                    <a:ext uri="{FF2B5EF4-FFF2-40B4-BE49-F238E27FC236}">
                      <a16:creationId xmlns:a16="http://schemas.microsoft.com/office/drawing/2014/main" id="{86FE223A-78AA-4014-BD6D-B2BD220033F5}"/>
                    </a:ext>
                  </a:extLst>
                </p:cNvPr>
                <p:cNvSpPr/>
                <p:nvPr/>
              </p:nvSpPr>
              <p:spPr>
                <a:xfrm>
                  <a:off x="4276726" y="1785938"/>
                  <a:ext cx="11113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8"/>
                        <a:pt x="33" y="17"/>
                      </a:cubicBezTo>
                      <a:cubicBezTo>
                        <a:pt x="33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8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1144;p110">
                  <a:extLst>
                    <a:ext uri="{FF2B5EF4-FFF2-40B4-BE49-F238E27FC236}">
                      <a16:creationId xmlns:a16="http://schemas.microsoft.com/office/drawing/2014/main" id="{86C8CCE8-8EEB-4E54-A006-D0D1C00B446A}"/>
                    </a:ext>
                  </a:extLst>
                </p:cNvPr>
                <p:cNvSpPr/>
                <p:nvPr/>
              </p:nvSpPr>
              <p:spPr>
                <a:xfrm>
                  <a:off x="4297363" y="1785938"/>
                  <a:ext cx="9525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8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1145;p110">
                  <a:extLst>
                    <a:ext uri="{FF2B5EF4-FFF2-40B4-BE49-F238E27FC236}">
                      <a16:creationId xmlns:a16="http://schemas.microsoft.com/office/drawing/2014/main" id="{4AB09AA0-B58A-4C2C-897E-D5DB2C8E2BB5}"/>
                    </a:ext>
                  </a:extLst>
                </p:cNvPr>
                <p:cNvSpPr/>
                <p:nvPr/>
              </p:nvSpPr>
              <p:spPr>
                <a:xfrm>
                  <a:off x="4195763" y="1806575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7"/>
                        <a:pt x="33" y="16"/>
                      </a:cubicBezTo>
                      <a:cubicBezTo>
                        <a:pt x="33" y="25"/>
                        <a:pt x="26" y="33"/>
                        <a:pt x="17" y="33"/>
                      </a:cubicBezTo>
                      <a:cubicBezTo>
                        <a:pt x="8" y="33"/>
                        <a:pt x="0" y="25"/>
                        <a:pt x="0" y="16"/>
                      </a:cubicBezTo>
                      <a:cubicBezTo>
                        <a:pt x="0" y="7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1146;p110">
                  <a:extLst>
                    <a:ext uri="{FF2B5EF4-FFF2-40B4-BE49-F238E27FC236}">
                      <a16:creationId xmlns:a16="http://schemas.microsoft.com/office/drawing/2014/main" id="{71C3FA70-3CE1-498D-8265-DA30098C3307}"/>
                    </a:ext>
                  </a:extLst>
                </p:cNvPr>
                <p:cNvSpPr/>
                <p:nvPr/>
              </p:nvSpPr>
              <p:spPr>
                <a:xfrm>
                  <a:off x="4216401" y="1806575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2" y="7"/>
                        <a:pt x="32" y="16"/>
                      </a:cubicBezTo>
                      <a:cubicBezTo>
                        <a:pt x="32" y="25"/>
                        <a:pt x="25" y="33"/>
                        <a:pt x="16" y="33"/>
                      </a:cubicBezTo>
                      <a:cubicBezTo>
                        <a:pt x="7" y="33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1147;p110">
                  <a:extLst>
                    <a:ext uri="{FF2B5EF4-FFF2-40B4-BE49-F238E27FC236}">
                      <a16:creationId xmlns:a16="http://schemas.microsoft.com/office/drawing/2014/main" id="{7B449A75-8668-4BCF-A577-BB9FEF9AFEB9}"/>
                    </a:ext>
                  </a:extLst>
                </p:cNvPr>
                <p:cNvSpPr/>
                <p:nvPr/>
              </p:nvSpPr>
              <p:spPr>
                <a:xfrm>
                  <a:off x="4237038" y="1806575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7"/>
                        <a:pt x="33" y="16"/>
                      </a:cubicBezTo>
                      <a:cubicBezTo>
                        <a:pt x="33" y="25"/>
                        <a:pt x="25" y="33"/>
                        <a:pt x="16" y="33"/>
                      </a:cubicBezTo>
                      <a:cubicBezTo>
                        <a:pt x="7" y="33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1148;p110">
                  <a:extLst>
                    <a:ext uri="{FF2B5EF4-FFF2-40B4-BE49-F238E27FC236}">
                      <a16:creationId xmlns:a16="http://schemas.microsoft.com/office/drawing/2014/main" id="{46D5F184-B201-48EA-ACB7-4D388C1C5646}"/>
                    </a:ext>
                  </a:extLst>
                </p:cNvPr>
                <p:cNvSpPr/>
                <p:nvPr/>
              </p:nvSpPr>
              <p:spPr>
                <a:xfrm>
                  <a:off x="4256088" y="1806575"/>
                  <a:ext cx="1111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7"/>
                        <a:pt x="33" y="16"/>
                      </a:cubicBezTo>
                      <a:cubicBezTo>
                        <a:pt x="33" y="25"/>
                        <a:pt x="26" y="33"/>
                        <a:pt x="17" y="33"/>
                      </a:cubicBezTo>
                      <a:cubicBezTo>
                        <a:pt x="8" y="33"/>
                        <a:pt x="0" y="25"/>
                        <a:pt x="0" y="16"/>
                      </a:cubicBezTo>
                      <a:cubicBezTo>
                        <a:pt x="0" y="7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149;p110">
                  <a:extLst>
                    <a:ext uri="{FF2B5EF4-FFF2-40B4-BE49-F238E27FC236}">
                      <a16:creationId xmlns:a16="http://schemas.microsoft.com/office/drawing/2014/main" id="{C1645E00-2B91-4E61-A84A-96B02E5E8C63}"/>
                    </a:ext>
                  </a:extLst>
                </p:cNvPr>
                <p:cNvSpPr/>
                <p:nvPr/>
              </p:nvSpPr>
              <p:spPr>
                <a:xfrm>
                  <a:off x="4276726" y="1806575"/>
                  <a:ext cx="1111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7"/>
                        <a:pt x="33" y="16"/>
                      </a:cubicBezTo>
                      <a:cubicBezTo>
                        <a:pt x="33" y="25"/>
                        <a:pt x="25" y="33"/>
                        <a:pt x="16" y="33"/>
                      </a:cubicBezTo>
                      <a:cubicBezTo>
                        <a:pt x="7" y="33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1150;p110">
                  <a:extLst>
                    <a:ext uri="{FF2B5EF4-FFF2-40B4-BE49-F238E27FC236}">
                      <a16:creationId xmlns:a16="http://schemas.microsoft.com/office/drawing/2014/main" id="{09A2FB79-E48F-41BE-83BA-A807ED4CECBD}"/>
                    </a:ext>
                  </a:extLst>
                </p:cNvPr>
                <p:cNvSpPr/>
                <p:nvPr/>
              </p:nvSpPr>
              <p:spPr>
                <a:xfrm>
                  <a:off x="4297363" y="1806575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7"/>
                        <a:pt x="33" y="16"/>
                      </a:cubicBezTo>
                      <a:cubicBezTo>
                        <a:pt x="33" y="25"/>
                        <a:pt x="26" y="33"/>
                        <a:pt x="17" y="33"/>
                      </a:cubicBezTo>
                      <a:cubicBezTo>
                        <a:pt x="8" y="33"/>
                        <a:pt x="0" y="25"/>
                        <a:pt x="0" y="16"/>
                      </a:cubicBezTo>
                      <a:cubicBezTo>
                        <a:pt x="0" y="7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1151;p110">
                  <a:extLst>
                    <a:ext uri="{FF2B5EF4-FFF2-40B4-BE49-F238E27FC236}">
                      <a16:creationId xmlns:a16="http://schemas.microsoft.com/office/drawing/2014/main" id="{350BBDAC-A879-427B-B55C-70D3428DE1D2}"/>
                    </a:ext>
                  </a:extLst>
                </p:cNvPr>
                <p:cNvSpPr/>
                <p:nvPr/>
              </p:nvSpPr>
              <p:spPr>
                <a:xfrm>
                  <a:off x="4195763" y="182721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8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1152;p110">
                  <a:extLst>
                    <a:ext uri="{FF2B5EF4-FFF2-40B4-BE49-F238E27FC236}">
                      <a16:creationId xmlns:a16="http://schemas.microsoft.com/office/drawing/2014/main" id="{D8FE6D1B-DB2F-48A6-88F6-F89559EBA532}"/>
                    </a:ext>
                  </a:extLst>
                </p:cNvPr>
                <p:cNvSpPr/>
                <p:nvPr/>
              </p:nvSpPr>
              <p:spPr>
                <a:xfrm>
                  <a:off x="4216401" y="182721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2" y="8"/>
                        <a:pt x="32" y="17"/>
                      </a:cubicBezTo>
                      <a:cubicBezTo>
                        <a:pt x="32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8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1153;p110">
                  <a:extLst>
                    <a:ext uri="{FF2B5EF4-FFF2-40B4-BE49-F238E27FC236}">
                      <a16:creationId xmlns:a16="http://schemas.microsoft.com/office/drawing/2014/main" id="{BAF2AABE-F3D3-4073-81E4-6FFAC05DCD2D}"/>
                    </a:ext>
                  </a:extLst>
                </p:cNvPr>
                <p:cNvSpPr/>
                <p:nvPr/>
              </p:nvSpPr>
              <p:spPr>
                <a:xfrm>
                  <a:off x="4237038" y="182721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8"/>
                        <a:pt x="33" y="17"/>
                      </a:cubicBezTo>
                      <a:cubicBezTo>
                        <a:pt x="33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8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1154;p110">
                  <a:extLst>
                    <a:ext uri="{FF2B5EF4-FFF2-40B4-BE49-F238E27FC236}">
                      <a16:creationId xmlns:a16="http://schemas.microsoft.com/office/drawing/2014/main" id="{0AEC5CDD-F85F-45D4-B563-9FFFDACBAE71}"/>
                    </a:ext>
                  </a:extLst>
                </p:cNvPr>
                <p:cNvSpPr/>
                <p:nvPr/>
              </p:nvSpPr>
              <p:spPr>
                <a:xfrm>
                  <a:off x="4256088" y="1827213"/>
                  <a:ext cx="1111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8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1155;p110">
                  <a:extLst>
                    <a:ext uri="{FF2B5EF4-FFF2-40B4-BE49-F238E27FC236}">
                      <a16:creationId xmlns:a16="http://schemas.microsoft.com/office/drawing/2014/main" id="{AA8D8D54-A523-40A2-95AE-24584CBFFCBE}"/>
                    </a:ext>
                  </a:extLst>
                </p:cNvPr>
                <p:cNvSpPr/>
                <p:nvPr/>
              </p:nvSpPr>
              <p:spPr>
                <a:xfrm>
                  <a:off x="4276726" y="1827213"/>
                  <a:ext cx="1111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8"/>
                        <a:pt x="33" y="17"/>
                      </a:cubicBezTo>
                      <a:cubicBezTo>
                        <a:pt x="33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8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156;p110">
                  <a:extLst>
                    <a:ext uri="{FF2B5EF4-FFF2-40B4-BE49-F238E27FC236}">
                      <a16:creationId xmlns:a16="http://schemas.microsoft.com/office/drawing/2014/main" id="{28CB6451-2071-4EF8-940E-90C384CAA323}"/>
                    </a:ext>
                  </a:extLst>
                </p:cNvPr>
                <p:cNvSpPr/>
                <p:nvPr/>
              </p:nvSpPr>
              <p:spPr>
                <a:xfrm>
                  <a:off x="4297363" y="182721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8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1157;p110">
                  <a:extLst>
                    <a:ext uri="{FF2B5EF4-FFF2-40B4-BE49-F238E27FC236}">
                      <a16:creationId xmlns:a16="http://schemas.microsoft.com/office/drawing/2014/main" id="{F2F7358D-B2BE-4BF8-A44A-0EB537EAD192}"/>
                    </a:ext>
                  </a:extLst>
                </p:cNvPr>
                <p:cNvSpPr/>
                <p:nvPr/>
              </p:nvSpPr>
              <p:spPr>
                <a:xfrm>
                  <a:off x="4195763" y="1725613"/>
                  <a:ext cx="9525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8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1158;p110">
                  <a:extLst>
                    <a:ext uri="{FF2B5EF4-FFF2-40B4-BE49-F238E27FC236}">
                      <a16:creationId xmlns:a16="http://schemas.microsoft.com/office/drawing/2014/main" id="{FB52F46C-24E5-45C8-9FAF-C209E917957B}"/>
                    </a:ext>
                  </a:extLst>
                </p:cNvPr>
                <p:cNvSpPr/>
                <p:nvPr/>
              </p:nvSpPr>
              <p:spPr>
                <a:xfrm>
                  <a:off x="4216401" y="1725613"/>
                  <a:ext cx="9525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2" y="8"/>
                        <a:pt x="32" y="17"/>
                      </a:cubicBezTo>
                      <a:cubicBezTo>
                        <a:pt x="32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8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1159;p110">
                  <a:extLst>
                    <a:ext uri="{FF2B5EF4-FFF2-40B4-BE49-F238E27FC236}">
                      <a16:creationId xmlns:a16="http://schemas.microsoft.com/office/drawing/2014/main" id="{41E26BF8-4592-44C0-B245-5CDFE7450E62}"/>
                    </a:ext>
                  </a:extLst>
                </p:cNvPr>
                <p:cNvSpPr/>
                <p:nvPr/>
              </p:nvSpPr>
              <p:spPr>
                <a:xfrm>
                  <a:off x="4237038" y="1725613"/>
                  <a:ext cx="9525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8"/>
                        <a:pt x="33" y="17"/>
                      </a:cubicBezTo>
                      <a:cubicBezTo>
                        <a:pt x="33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8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1160;p110">
                  <a:extLst>
                    <a:ext uri="{FF2B5EF4-FFF2-40B4-BE49-F238E27FC236}">
                      <a16:creationId xmlns:a16="http://schemas.microsoft.com/office/drawing/2014/main" id="{82B7DC8C-85DF-4F0D-AF8F-78936CC1D5D1}"/>
                    </a:ext>
                  </a:extLst>
                </p:cNvPr>
                <p:cNvSpPr/>
                <p:nvPr/>
              </p:nvSpPr>
              <p:spPr>
                <a:xfrm>
                  <a:off x="4256088" y="1725613"/>
                  <a:ext cx="11113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8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1161;p110">
                  <a:extLst>
                    <a:ext uri="{FF2B5EF4-FFF2-40B4-BE49-F238E27FC236}">
                      <a16:creationId xmlns:a16="http://schemas.microsoft.com/office/drawing/2014/main" id="{83DEA1A0-37E0-4D00-B52B-C6CD8717E7B2}"/>
                    </a:ext>
                  </a:extLst>
                </p:cNvPr>
                <p:cNvSpPr/>
                <p:nvPr/>
              </p:nvSpPr>
              <p:spPr>
                <a:xfrm>
                  <a:off x="4276726" y="1725613"/>
                  <a:ext cx="11113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25" y="0"/>
                        <a:pt x="33" y="8"/>
                        <a:pt x="33" y="17"/>
                      </a:cubicBezTo>
                      <a:cubicBezTo>
                        <a:pt x="33" y="26"/>
                        <a:pt x="25" y="33"/>
                        <a:pt x="16" y="33"/>
                      </a:cubicBezTo>
                      <a:cubicBezTo>
                        <a:pt x="7" y="33"/>
                        <a:pt x="0" y="26"/>
                        <a:pt x="0" y="17"/>
                      </a:cubicBezTo>
                      <a:cubicBezTo>
                        <a:pt x="0" y="8"/>
                        <a:pt x="7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1162;p110">
                  <a:extLst>
                    <a:ext uri="{FF2B5EF4-FFF2-40B4-BE49-F238E27FC236}">
                      <a16:creationId xmlns:a16="http://schemas.microsoft.com/office/drawing/2014/main" id="{3C427E8F-4A8D-4B7B-A782-FDE0A4130900}"/>
                    </a:ext>
                  </a:extLst>
                </p:cNvPr>
                <p:cNvSpPr/>
                <p:nvPr/>
              </p:nvSpPr>
              <p:spPr>
                <a:xfrm>
                  <a:off x="4297363" y="1725613"/>
                  <a:ext cx="9525" cy="1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26" y="0"/>
                        <a:pt x="33" y="8"/>
                        <a:pt x="33" y="17"/>
                      </a:cubicBezTo>
                      <a:cubicBezTo>
                        <a:pt x="33" y="26"/>
                        <a:pt x="26" y="33"/>
                        <a:pt x="17" y="33"/>
                      </a:cubicBezTo>
                      <a:cubicBezTo>
                        <a:pt x="8" y="33"/>
                        <a:pt x="0" y="26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1163;p110">
                  <a:extLst>
                    <a:ext uri="{FF2B5EF4-FFF2-40B4-BE49-F238E27FC236}">
                      <a16:creationId xmlns:a16="http://schemas.microsoft.com/office/drawing/2014/main" id="{362A35AC-D6F4-43B9-BB09-EB6454146099}"/>
                    </a:ext>
                  </a:extLst>
                </p:cNvPr>
                <p:cNvSpPr/>
                <p:nvPr/>
              </p:nvSpPr>
              <p:spPr>
                <a:xfrm>
                  <a:off x="4375151" y="1763713"/>
                  <a:ext cx="114300" cy="61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199" extrusionOk="0">
                      <a:moveTo>
                        <a:pt x="110" y="108"/>
                      </a:moveTo>
                      <a:lnTo>
                        <a:pt x="110" y="108"/>
                      </a:lnTo>
                      <a:lnTo>
                        <a:pt x="239" y="174"/>
                      </a:lnTo>
                      <a:lnTo>
                        <a:pt x="370" y="17"/>
                      </a:lnTo>
                      <a:lnTo>
                        <a:pt x="350" y="0"/>
                      </a:lnTo>
                      <a:lnTo>
                        <a:pt x="232" y="141"/>
                      </a:lnTo>
                      <a:lnTo>
                        <a:pt x="104" y="76"/>
                      </a:lnTo>
                      <a:lnTo>
                        <a:pt x="0" y="180"/>
                      </a:lnTo>
                      <a:lnTo>
                        <a:pt x="18" y="199"/>
                      </a:lnTo>
                      <a:lnTo>
                        <a:pt x="110" y="108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" name="Google Shape;1164;p110">
                <a:extLst>
                  <a:ext uri="{FF2B5EF4-FFF2-40B4-BE49-F238E27FC236}">
                    <a16:creationId xmlns:a16="http://schemas.microsoft.com/office/drawing/2014/main" id="{54D3731F-F49C-4AEA-845C-28EF55ED1784}"/>
                  </a:ext>
                </a:extLst>
              </p:cNvPr>
              <p:cNvGrpSpPr/>
              <p:nvPr/>
            </p:nvGrpSpPr>
            <p:grpSpPr>
              <a:xfrm>
                <a:off x="6574299" y="2274639"/>
                <a:ext cx="508585" cy="471929"/>
                <a:chOff x="4165600" y="2647951"/>
                <a:chExt cx="352425" cy="327024"/>
              </a:xfrm>
            </p:grpSpPr>
            <p:sp>
              <p:nvSpPr>
                <p:cNvPr id="22" name="Google Shape;1165;p110">
                  <a:extLst>
                    <a:ext uri="{FF2B5EF4-FFF2-40B4-BE49-F238E27FC236}">
                      <a16:creationId xmlns:a16="http://schemas.microsoft.com/office/drawing/2014/main" id="{7F2A8DB5-FD25-4229-8912-954471F2FACA}"/>
                    </a:ext>
                  </a:extLst>
                </p:cNvPr>
                <p:cNvSpPr/>
                <p:nvPr/>
              </p:nvSpPr>
              <p:spPr>
                <a:xfrm>
                  <a:off x="4460875" y="2938463"/>
                  <a:ext cx="17463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6" extrusionOk="0">
                      <a:moveTo>
                        <a:pt x="0" y="22"/>
                      </a:moveTo>
                      <a:lnTo>
                        <a:pt x="0" y="22"/>
                      </a:ln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7" y="10"/>
                        <a:pt x="47" y="23"/>
                      </a:cubicBezTo>
                      <a:cubicBezTo>
                        <a:pt x="47" y="36"/>
                        <a:pt x="36" y="46"/>
                        <a:pt x="23" y="46"/>
                      </a:cubicBezTo>
                      <a:cubicBezTo>
                        <a:pt x="10" y="46"/>
                        <a:pt x="0" y="35"/>
                        <a:pt x="0" y="22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1166;p110">
                  <a:extLst>
                    <a:ext uri="{FF2B5EF4-FFF2-40B4-BE49-F238E27FC236}">
                      <a16:creationId xmlns:a16="http://schemas.microsoft.com/office/drawing/2014/main" id="{9B6AF084-E455-4A24-88BF-F838D2D29B51}"/>
                    </a:ext>
                  </a:extLst>
                </p:cNvPr>
                <p:cNvSpPr/>
                <p:nvPr/>
              </p:nvSpPr>
              <p:spPr>
                <a:xfrm>
                  <a:off x="4165600" y="2647951"/>
                  <a:ext cx="352425" cy="32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" h="922" extrusionOk="0">
                      <a:moveTo>
                        <a:pt x="907" y="767"/>
                      </a:moveTo>
                      <a:lnTo>
                        <a:pt x="907" y="767"/>
                      </a:lnTo>
                      <a:lnTo>
                        <a:pt x="559" y="767"/>
                      </a:lnTo>
                      <a:lnTo>
                        <a:pt x="559" y="673"/>
                      </a:lnTo>
                      <a:lnTo>
                        <a:pt x="907" y="673"/>
                      </a:lnTo>
                      <a:cubicBezTo>
                        <a:pt x="933" y="673"/>
                        <a:pt x="954" y="694"/>
                        <a:pt x="954" y="720"/>
                      </a:cubicBezTo>
                      <a:cubicBezTo>
                        <a:pt x="954" y="746"/>
                        <a:pt x="933" y="767"/>
                        <a:pt x="907" y="767"/>
                      </a:cubicBezTo>
                      <a:close/>
                      <a:moveTo>
                        <a:pt x="954" y="840"/>
                      </a:moveTo>
                      <a:lnTo>
                        <a:pt x="954" y="840"/>
                      </a:lnTo>
                      <a:cubicBezTo>
                        <a:pt x="954" y="866"/>
                        <a:pt x="933" y="886"/>
                        <a:pt x="907" y="886"/>
                      </a:cubicBezTo>
                      <a:lnTo>
                        <a:pt x="559" y="886"/>
                      </a:lnTo>
                      <a:lnTo>
                        <a:pt x="559" y="793"/>
                      </a:lnTo>
                      <a:lnTo>
                        <a:pt x="907" y="793"/>
                      </a:lnTo>
                      <a:cubicBezTo>
                        <a:pt x="933" y="793"/>
                        <a:pt x="954" y="813"/>
                        <a:pt x="955" y="839"/>
                      </a:cubicBezTo>
                      <a:cubicBezTo>
                        <a:pt x="955" y="839"/>
                        <a:pt x="955" y="840"/>
                        <a:pt x="955" y="840"/>
                      </a:cubicBezTo>
                      <a:lnTo>
                        <a:pt x="954" y="840"/>
                      </a:lnTo>
                      <a:close/>
                      <a:moveTo>
                        <a:pt x="401" y="707"/>
                      </a:moveTo>
                      <a:lnTo>
                        <a:pt x="401" y="707"/>
                      </a:lnTo>
                      <a:cubicBezTo>
                        <a:pt x="394" y="611"/>
                        <a:pt x="321" y="534"/>
                        <a:pt x="226" y="522"/>
                      </a:cubicBezTo>
                      <a:lnTo>
                        <a:pt x="226" y="406"/>
                      </a:lnTo>
                      <a:cubicBezTo>
                        <a:pt x="326" y="400"/>
                        <a:pt x="406" y="320"/>
                        <a:pt x="413" y="220"/>
                      </a:cubicBezTo>
                      <a:lnTo>
                        <a:pt x="538" y="220"/>
                      </a:lnTo>
                      <a:cubicBezTo>
                        <a:pt x="545" y="320"/>
                        <a:pt x="624" y="399"/>
                        <a:pt x="723" y="406"/>
                      </a:cubicBezTo>
                      <a:lnTo>
                        <a:pt x="723" y="527"/>
                      </a:lnTo>
                      <a:lnTo>
                        <a:pt x="532" y="527"/>
                      </a:lnTo>
                      <a:lnTo>
                        <a:pt x="532" y="707"/>
                      </a:lnTo>
                      <a:lnTo>
                        <a:pt x="401" y="707"/>
                      </a:lnTo>
                      <a:close/>
                      <a:moveTo>
                        <a:pt x="314" y="853"/>
                      </a:moveTo>
                      <a:lnTo>
                        <a:pt x="314" y="853"/>
                      </a:lnTo>
                      <a:cubicBezTo>
                        <a:pt x="306" y="815"/>
                        <a:pt x="280" y="784"/>
                        <a:pt x="244" y="771"/>
                      </a:cubicBezTo>
                      <a:cubicBezTo>
                        <a:pt x="282" y="748"/>
                        <a:pt x="294" y="698"/>
                        <a:pt x="271" y="661"/>
                      </a:cubicBezTo>
                      <a:cubicBezTo>
                        <a:pt x="248" y="623"/>
                        <a:pt x="199" y="611"/>
                        <a:pt x="161" y="634"/>
                      </a:cubicBezTo>
                      <a:cubicBezTo>
                        <a:pt x="123" y="657"/>
                        <a:pt x="111" y="706"/>
                        <a:pt x="134" y="744"/>
                      </a:cubicBezTo>
                      <a:cubicBezTo>
                        <a:pt x="141" y="755"/>
                        <a:pt x="150" y="764"/>
                        <a:pt x="161" y="771"/>
                      </a:cubicBezTo>
                      <a:cubicBezTo>
                        <a:pt x="125" y="784"/>
                        <a:pt x="99" y="815"/>
                        <a:pt x="91" y="852"/>
                      </a:cubicBezTo>
                      <a:cubicBezTo>
                        <a:pt x="17" y="791"/>
                        <a:pt x="8" y="681"/>
                        <a:pt x="69" y="608"/>
                      </a:cubicBezTo>
                      <a:cubicBezTo>
                        <a:pt x="131" y="534"/>
                        <a:pt x="240" y="525"/>
                        <a:pt x="313" y="586"/>
                      </a:cubicBezTo>
                      <a:cubicBezTo>
                        <a:pt x="387" y="648"/>
                        <a:pt x="396" y="757"/>
                        <a:pt x="335" y="830"/>
                      </a:cubicBezTo>
                      <a:cubicBezTo>
                        <a:pt x="328" y="838"/>
                        <a:pt x="321" y="845"/>
                        <a:pt x="313" y="852"/>
                      </a:cubicBezTo>
                      <a:lnTo>
                        <a:pt x="314" y="853"/>
                      </a:lnTo>
                      <a:close/>
                      <a:moveTo>
                        <a:pt x="203" y="756"/>
                      </a:moveTo>
                      <a:lnTo>
                        <a:pt x="203" y="756"/>
                      </a:lnTo>
                      <a:cubicBezTo>
                        <a:pt x="173" y="756"/>
                        <a:pt x="149" y="732"/>
                        <a:pt x="149" y="703"/>
                      </a:cubicBezTo>
                      <a:cubicBezTo>
                        <a:pt x="149" y="674"/>
                        <a:pt x="173" y="650"/>
                        <a:pt x="203" y="650"/>
                      </a:cubicBezTo>
                      <a:cubicBezTo>
                        <a:pt x="232" y="650"/>
                        <a:pt x="256" y="674"/>
                        <a:pt x="256" y="703"/>
                      </a:cubicBezTo>
                      <a:cubicBezTo>
                        <a:pt x="256" y="732"/>
                        <a:pt x="232" y="756"/>
                        <a:pt x="202" y="756"/>
                      </a:cubicBezTo>
                      <a:lnTo>
                        <a:pt x="202" y="756"/>
                      </a:lnTo>
                      <a:lnTo>
                        <a:pt x="203" y="756"/>
                      </a:lnTo>
                      <a:close/>
                      <a:moveTo>
                        <a:pt x="116" y="870"/>
                      </a:moveTo>
                      <a:lnTo>
                        <a:pt x="116" y="870"/>
                      </a:lnTo>
                      <a:cubicBezTo>
                        <a:pt x="122" y="822"/>
                        <a:pt x="165" y="788"/>
                        <a:pt x="213" y="794"/>
                      </a:cubicBezTo>
                      <a:cubicBezTo>
                        <a:pt x="253" y="799"/>
                        <a:pt x="284" y="830"/>
                        <a:pt x="289" y="870"/>
                      </a:cubicBezTo>
                      <a:cubicBezTo>
                        <a:pt x="236" y="901"/>
                        <a:pt x="169" y="901"/>
                        <a:pt x="116" y="870"/>
                      </a:cubicBezTo>
                      <a:close/>
                      <a:moveTo>
                        <a:pt x="214" y="243"/>
                      </a:moveTo>
                      <a:lnTo>
                        <a:pt x="214" y="243"/>
                      </a:lnTo>
                      <a:cubicBezTo>
                        <a:pt x="185" y="243"/>
                        <a:pt x="161" y="219"/>
                        <a:pt x="161" y="190"/>
                      </a:cubicBezTo>
                      <a:cubicBezTo>
                        <a:pt x="161" y="160"/>
                        <a:pt x="185" y="137"/>
                        <a:pt x="214" y="137"/>
                      </a:cubicBezTo>
                      <a:cubicBezTo>
                        <a:pt x="244" y="137"/>
                        <a:pt x="267" y="160"/>
                        <a:pt x="267" y="190"/>
                      </a:cubicBezTo>
                      <a:cubicBezTo>
                        <a:pt x="267" y="219"/>
                        <a:pt x="243" y="243"/>
                        <a:pt x="214" y="243"/>
                      </a:cubicBezTo>
                      <a:lnTo>
                        <a:pt x="214" y="243"/>
                      </a:lnTo>
                      <a:close/>
                      <a:moveTo>
                        <a:pt x="214" y="380"/>
                      </a:moveTo>
                      <a:lnTo>
                        <a:pt x="214" y="380"/>
                      </a:lnTo>
                      <a:lnTo>
                        <a:pt x="214" y="380"/>
                      </a:lnTo>
                      <a:cubicBezTo>
                        <a:pt x="184" y="380"/>
                        <a:pt x="154" y="372"/>
                        <a:pt x="127" y="357"/>
                      </a:cubicBezTo>
                      <a:cubicBezTo>
                        <a:pt x="133" y="309"/>
                        <a:pt x="177" y="275"/>
                        <a:pt x="225" y="281"/>
                      </a:cubicBezTo>
                      <a:cubicBezTo>
                        <a:pt x="264" y="286"/>
                        <a:pt x="296" y="317"/>
                        <a:pt x="301" y="357"/>
                      </a:cubicBezTo>
                      <a:cubicBezTo>
                        <a:pt x="274" y="372"/>
                        <a:pt x="245" y="380"/>
                        <a:pt x="214" y="380"/>
                      </a:cubicBezTo>
                      <a:lnTo>
                        <a:pt x="214" y="380"/>
                      </a:lnTo>
                      <a:close/>
                      <a:moveTo>
                        <a:pt x="41" y="207"/>
                      </a:moveTo>
                      <a:lnTo>
                        <a:pt x="41" y="207"/>
                      </a:lnTo>
                      <a:cubicBezTo>
                        <a:pt x="40" y="111"/>
                        <a:pt x="117" y="33"/>
                        <a:pt x="213" y="33"/>
                      </a:cubicBezTo>
                      <a:cubicBezTo>
                        <a:pt x="309" y="32"/>
                        <a:pt x="387" y="109"/>
                        <a:pt x="387" y="205"/>
                      </a:cubicBezTo>
                      <a:cubicBezTo>
                        <a:pt x="388" y="257"/>
                        <a:pt x="365" y="306"/>
                        <a:pt x="325" y="339"/>
                      </a:cubicBezTo>
                      <a:cubicBezTo>
                        <a:pt x="316" y="302"/>
                        <a:pt x="290" y="272"/>
                        <a:pt x="255" y="258"/>
                      </a:cubicBezTo>
                      <a:cubicBezTo>
                        <a:pt x="293" y="235"/>
                        <a:pt x="305" y="186"/>
                        <a:pt x="282" y="148"/>
                      </a:cubicBezTo>
                      <a:cubicBezTo>
                        <a:pt x="259" y="110"/>
                        <a:pt x="210" y="98"/>
                        <a:pt x="172" y="121"/>
                      </a:cubicBezTo>
                      <a:cubicBezTo>
                        <a:pt x="134" y="144"/>
                        <a:pt x="122" y="193"/>
                        <a:pt x="145" y="231"/>
                      </a:cubicBezTo>
                      <a:cubicBezTo>
                        <a:pt x="152" y="242"/>
                        <a:pt x="161" y="251"/>
                        <a:pt x="172" y="258"/>
                      </a:cubicBezTo>
                      <a:cubicBezTo>
                        <a:pt x="137" y="272"/>
                        <a:pt x="110" y="302"/>
                        <a:pt x="102" y="339"/>
                      </a:cubicBezTo>
                      <a:cubicBezTo>
                        <a:pt x="63" y="306"/>
                        <a:pt x="41" y="258"/>
                        <a:pt x="41" y="207"/>
                      </a:cubicBezTo>
                      <a:close/>
                      <a:moveTo>
                        <a:pt x="736" y="34"/>
                      </a:moveTo>
                      <a:lnTo>
                        <a:pt x="736" y="34"/>
                      </a:lnTo>
                      <a:cubicBezTo>
                        <a:pt x="832" y="35"/>
                        <a:pt x="909" y="113"/>
                        <a:pt x="909" y="209"/>
                      </a:cubicBezTo>
                      <a:cubicBezTo>
                        <a:pt x="908" y="259"/>
                        <a:pt x="886" y="307"/>
                        <a:pt x="848" y="339"/>
                      </a:cubicBezTo>
                      <a:cubicBezTo>
                        <a:pt x="839" y="302"/>
                        <a:pt x="813" y="272"/>
                        <a:pt x="778" y="258"/>
                      </a:cubicBezTo>
                      <a:cubicBezTo>
                        <a:pt x="815" y="235"/>
                        <a:pt x="828" y="186"/>
                        <a:pt x="805" y="148"/>
                      </a:cubicBezTo>
                      <a:cubicBezTo>
                        <a:pt x="782" y="110"/>
                        <a:pt x="733" y="98"/>
                        <a:pt x="695" y="121"/>
                      </a:cubicBezTo>
                      <a:cubicBezTo>
                        <a:pt x="657" y="144"/>
                        <a:pt x="645" y="193"/>
                        <a:pt x="668" y="231"/>
                      </a:cubicBezTo>
                      <a:cubicBezTo>
                        <a:pt x="675" y="242"/>
                        <a:pt x="684" y="251"/>
                        <a:pt x="695" y="258"/>
                      </a:cubicBezTo>
                      <a:cubicBezTo>
                        <a:pt x="660" y="272"/>
                        <a:pt x="633" y="302"/>
                        <a:pt x="625" y="339"/>
                      </a:cubicBezTo>
                      <a:cubicBezTo>
                        <a:pt x="552" y="277"/>
                        <a:pt x="543" y="168"/>
                        <a:pt x="606" y="95"/>
                      </a:cubicBezTo>
                      <a:cubicBezTo>
                        <a:pt x="638" y="57"/>
                        <a:pt x="686" y="35"/>
                        <a:pt x="736" y="34"/>
                      </a:cubicBezTo>
                      <a:lnTo>
                        <a:pt x="736" y="34"/>
                      </a:lnTo>
                      <a:close/>
                      <a:moveTo>
                        <a:pt x="823" y="356"/>
                      </a:moveTo>
                      <a:lnTo>
                        <a:pt x="823" y="356"/>
                      </a:lnTo>
                      <a:cubicBezTo>
                        <a:pt x="770" y="388"/>
                        <a:pt x="704" y="388"/>
                        <a:pt x="650" y="356"/>
                      </a:cubicBezTo>
                      <a:cubicBezTo>
                        <a:pt x="656" y="309"/>
                        <a:pt x="700" y="275"/>
                        <a:pt x="747" y="280"/>
                      </a:cubicBezTo>
                      <a:cubicBezTo>
                        <a:pt x="787" y="285"/>
                        <a:pt x="818" y="317"/>
                        <a:pt x="823" y="356"/>
                      </a:cubicBezTo>
                      <a:close/>
                      <a:moveTo>
                        <a:pt x="736" y="243"/>
                      </a:moveTo>
                      <a:lnTo>
                        <a:pt x="736" y="243"/>
                      </a:lnTo>
                      <a:cubicBezTo>
                        <a:pt x="707" y="243"/>
                        <a:pt x="683" y="219"/>
                        <a:pt x="683" y="189"/>
                      </a:cubicBezTo>
                      <a:cubicBezTo>
                        <a:pt x="683" y="160"/>
                        <a:pt x="707" y="136"/>
                        <a:pt x="736" y="136"/>
                      </a:cubicBezTo>
                      <a:cubicBezTo>
                        <a:pt x="766" y="136"/>
                        <a:pt x="790" y="160"/>
                        <a:pt x="790" y="189"/>
                      </a:cubicBezTo>
                      <a:cubicBezTo>
                        <a:pt x="790" y="219"/>
                        <a:pt x="766" y="243"/>
                        <a:pt x="736" y="243"/>
                      </a:cubicBezTo>
                      <a:close/>
                      <a:moveTo>
                        <a:pt x="955" y="600"/>
                      </a:moveTo>
                      <a:lnTo>
                        <a:pt x="955" y="600"/>
                      </a:lnTo>
                      <a:cubicBezTo>
                        <a:pt x="955" y="626"/>
                        <a:pt x="934" y="647"/>
                        <a:pt x="908" y="647"/>
                      </a:cubicBezTo>
                      <a:cubicBezTo>
                        <a:pt x="908" y="647"/>
                        <a:pt x="908" y="647"/>
                        <a:pt x="907" y="647"/>
                      </a:cubicBezTo>
                      <a:lnTo>
                        <a:pt x="559" y="647"/>
                      </a:lnTo>
                      <a:lnTo>
                        <a:pt x="559" y="554"/>
                      </a:lnTo>
                      <a:lnTo>
                        <a:pt x="907" y="554"/>
                      </a:lnTo>
                      <a:cubicBezTo>
                        <a:pt x="933" y="553"/>
                        <a:pt x="954" y="574"/>
                        <a:pt x="955" y="600"/>
                      </a:cubicBezTo>
                      <a:cubicBezTo>
                        <a:pt x="955" y="600"/>
                        <a:pt x="955" y="600"/>
                        <a:pt x="955" y="601"/>
                      </a:cubicBezTo>
                      <a:lnTo>
                        <a:pt x="955" y="600"/>
                      </a:lnTo>
                      <a:close/>
                      <a:moveTo>
                        <a:pt x="981" y="720"/>
                      </a:moveTo>
                      <a:lnTo>
                        <a:pt x="981" y="720"/>
                      </a:lnTo>
                      <a:cubicBezTo>
                        <a:pt x="981" y="696"/>
                        <a:pt x="970" y="674"/>
                        <a:pt x="950" y="660"/>
                      </a:cubicBezTo>
                      <a:cubicBezTo>
                        <a:pt x="983" y="638"/>
                        <a:pt x="992" y="592"/>
                        <a:pt x="969" y="559"/>
                      </a:cubicBezTo>
                      <a:cubicBezTo>
                        <a:pt x="955" y="539"/>
                        <a:pt x="932" y="527"/>
                        <a:pt x="908" y="527"/>
                      </a:cubicBezTo>
                      <a:lnTo>
                        <a:pt x="750" y="527"/>
                      </a:lnTo>
                      <a:lnTo>
                        <a:pt x="750" y="406"/>
                      </a:lnTo>
                      <a:cubicBezTo>
                        <a:pt x="860" y="399"/>
                        <a:pt x="944" y="304"/>
                        <a:pt x="937" y="194"/>
                      </a:cubicBezTo>
                      <a:cubicBezTo>
                        <a:pt x="930" y="83"/>
                        <a:pt x="835" y="0"/>
                        <a:pt x="724" y="7"/>
                      </a:cubicBezTo>
                      <a:cubicBezTo>
                        <a:pt x="624" y="13"/>
                        <a:pt x="544" y="93"/>
                        <a:pt x="537" y="194"/>
                      </a:cubicBezTo>
                      <a:lnTo>
                        <a:pt x="413" y="194"/>
                      </a:lnTo>
                      <a:cubicBezTo>
                        <a:pt x="406" y="83"/>
                        <a:pt x="310" y="0"/>
                        <a:pt x="200" y="7"/>
                      </a:cubicBezTo>
                      <a:cubicBezTo>
                        <a:pt x="90" y="14"/>
                        <a:pt x="6" y="109"/>
                        <a:pt x="13" y="219"/>
                      </a:cubicBezTo>
                      <a:cubicBezTo>
                        <a:pt x="20" y="319"/>
                        <a:pt x="99" y="399"/>
                        <a:pt x="199" y="406"/>
                      </a:cubicBezTo>
                      <a:lnTo>
                        <a:pt x="199" y="521"/>
                      </a:lnTo>
                      <a:cubicBezTo>
                        <a:pt x="89" y="522"/>
                        <a:pt x="0" y="612"/>
                        <a:pt x="1" y="723"/>
                      </a:cubicBezTo>
                      <a:cubicBezTo>
                        <a:pt x="2" y="833"/>
                        <a:pt x="93" y="922"/>
                        <a:pt x="203" y="921"/>
                      </a:cubicBezTo>
                      <a:cubicBezTo>
                        <a:pt x="308" y="920"/>
                        <a:pt x="394" y="838"/>
                        <a:pt x="401" y="733"/>
                      </a:cubicBezTo>
                      <a:lnTo>
                        <a:pt x="532" y="733"/>
                      </a:lnTo>
                      <a:lnTo>
                        <a:pt x="532" y="913"/>
                      </a:lnTo>
                      <a:lnTo>
                        <a:pt x="907" y="913"/>
                      </a:lnTo>
                      <a:cubicBezTo>
                        <a:pt x="948" y="913"/>
                        <a:pt x="981" y="881"/>
                        <a:pt x="981" y="841"/>
                      </a:cubicBezTo>
                      <a:cubicBezTo>
                        <a:pt x="981" y="816"/>
                        <a:pt x="970" y="793"/>
                        <a:pt x="949" y="780"/>
                      </a:cubicBezTo>
                      <a:cubicBezTo>
                        <a:pt x="969" y="766"/>
                        <a:pt x="981" y="744"/>
                        <a:pt x="981" y="720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1167;p110">
                  <a:extLst>
                    <a:ext uri="{FF2B5EF4-FFF2-40B4-BE49-F238E27FC236}">
                      <a16:creationId xmlns:a16="http://schemas.microsoft.com/office/drawing/2014/main" id="{C8C55458-9DE2-4A7E-B1BD-FA8FEBB5FA10}"/>
                    </a:ext>
                  </a:extLst>
                </p:cNvPr>
                <p:cNvSpPr/>
                <p:nvPr/>
              </p:nvSpPr>
              <p:spPr>
                <a:xfrm>
                  <a:off x="4460875" y="2895601"/>
                  <a:ext cx="17463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6" extrusionOk="0">
                      <a:moveTo>
                        <a:pt x="0" y="23"/>
                      </a:moveTo>
                      <a:lnTo>
                        <a:pt x="0" y="23"/>
                      </a:lnTo>
                      <a:cubicBezTo>
                        <a:pt x="0" y="10"/>
                        <a:pt x="11" y="0"/>
                        <a:pt x="24" y="0"/>
                      </a:cubicBezTo>
                      <a:cubicBezTo>
                        <a:pt x="37" y="0"/>
                        <a:pt x="47" y="11"/>
                        <a:pt x="47" y="23"/>
                      </a:cubicBezTo>
                      <a:cubicBezTo>
                        <a:pt x="47" y="36"/>
                        <a:pt x="36" y="46"/>
                        <a:pt x="23" y="46"/>
                      </a:cubicBezTo>
                      <a:cubicBezTo>
                        <a:pt x="10" y="46"/>
                        <a:pt x="0" y="36"/>
                        <a:pt x="0" y="23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168;p110">
                  <a:extLst>
                    <a:ext uri="{FF2B5EF4-FFF2-40B4-BE49-F238E27FC236}">
                      <a16:creationId xmlns:a16="http://schemas.microsoft.com/office/drawing/2014/main" id="{B27BCF60-8577-49B6-AEC2-30D90DF38FC3}"/>
                    </a:ext>
                  </a:extLst>
                </p:cNvPr>
                <p:cNvSpPr/>
                <p:nvPr/>
              </p:nvSpPr>
              <p:spPr>
                <a:xfrm>
                  <a:off x="4460875" y="2852738"/>
                  <a:ext cx="17463" cy="1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7" extrusionOk="0">
                      <a:moveTo>
                        <a:pt x="0" y="23"/>
                      </a:moveTo>
                      <a:lnTo>
                        <a:pt x="0" y="23"/>
                      </a:ln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37" y="1"/>
                        <a:pt x="47" y="11"/>
                        <a:pt x="47" y="24"/>
                      </a:cubicBezTo>
                      <a:cubicBezTo>
                        <a:pt x="47" y="36"/>
                        <a:pt x="36" y="47"/>
                        <a:pt x="23" y="47"/>
                      </a:cubicBezTo>
                      <a:cubicBezTo>
                        <a:pt x="10" y="46"/>
                        <a:pt x="0" y="36"/>
                        <a:pt x="0" y="23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" name="Google Shape;1169;p110">
                <a:extLst>
                  <a:ext uri="{FF2B5EF4-FFF2-40B4-BE49-F238E27FC236}">
                    <a16:creationId xmlns:a16="http://schemas.microsoft.com/office/drawing/2014/main" id="{742BFB70-746A-4FC8-94C6-79E7577B8331}"/>
                  </a:ext>
                </a:extLst>
              </p:cNvPr>
              <p:cNvGrpSpPr/>
              <p:nvPr/>
            </p:nvGrpSpPr>
            <p:grpSpPr>
              <a:xfrm>
                <a:off x="7760616" y="1604483"/>
                <a:ext cx="439811" cy="509652"/>
                <a:chOff x="382490" y="4164377"/>
                <a:chExt cx="439811" cy="509652"/>
              </a:xfrm>
            </p:grpSpPr>
            <p:sp>
              <p:nvSpPr>
                <p:cNvPr id="19" name="Google Shape;1170;p110">
                  <a:extLst>
                    <a:ext uri="{FF2B5EF4-FFF2-40B4-BE49-F238E27FC236}">
                      <a16:creationId xmlns:a16="http://schemas.microsoft.com/office/drawing/2014/main" id="{6C6CC508-DD6A-4354-829D-388D1A06C392}"/>
                    </a:ext>
                  </a:extLst>
                </p:cNvPr>
                <p:cNvSpPr/>
                <p:nvPr/>
              </p:nvSpPr>
              <p:spPr>
                <a:xfrm>
                  <a:off x="382490" y="4164377"/>
                  <a:ext cx="439811" cy="50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056" extrusionOk="0">
                      <a:moveTo>
                        <a:pt x="740" y="730"/>
                      </a:moveTo>
                      <a:lnTo>
                        <a:pt x="740" y="730"/>
                      </a:lnTo>
                      <a:cubicBezTo>
                        <a:pt x="730" y="761"/>
                        <a:pt x="713" y="790"/>
                        <a:pt x="691" y="814"/>
                      </a:cubicBezTo>
                      <a:cubicBezTo>
                        <a:pt x="653" y="856"/>
                        <a:pt x="581" y="911"/>
                        <a:pt x="449" y="938"/>
                      </a:cubicBezTo>
                      <a:cubicBezTo>
                        <a:pt x="207" y="889"/>
                        <a:pt x="161" y="745"/>
                        <a:pt x="157" y="730"/>
                      </a:cubicBezTo>
                      <a:lnTo>
                        <a:pt x="157" y="260"/>
                      </a:lnTo>
                      <a:lnTo>
                        <a:pt x="740" y="260"/>
                      </a:lnTo>
                      <a:lnTo>
                        <a:pt x="740" y="730"/>
                      </a:lnTo>
                      <a:close/>
                      <a:moveTo>
                        <a:pt x="882" y="798"/>
                      </a:moveTo>
                      <a:lnTo>
                        <a:pt x="882" y="798"/>
                      </a:lnTo>
                      <a:lnTo>
                        <a:pt x="882" y="654"/>
                      </a:lnTo>
                      <a:lnTo>
                        <a:pt x="767" y="654"/>
                      </a:lnTo>
                      <a:lnTo>
                        <a:pt x="767" y="597"/>
                      </a:lnTo>
                      <a:lnTo>
                        <a:pt x="883" y="597"/>
                      </a:lnTo>
                      <a:lnTo>
                        <a:pt x="883" y="203"/>
                      </a:lnTo>
                      <a:cubicBezTo>
                        <a:pt x="904" y="195"/>
                        <a:pt x="915" y="172"/>
                        <a:pt x="907" y="152"/>
                      </a:cubicBezTo>
                      <a:cubicBezTo>
                        <a:pt x="900" y="131"/>
                        <a:pt x="877" y="120"/>
                        <a:pt x="856" y="127"/>
                      </a:cubicBezTo>
                      <a:cubicBezTo>
                        <a:pt x="835" y="135"/>
                        <a:pt x="824" y="157"/>
                        <a:pt x="832" y="178"/>
                      </a:cubicBezTo>
                      <a:cubicBezTo>
                        <a:pt x="836" y="190"/>
                        <a:pt x="845" y="199"/>
                        <a:pt x="856" y="203"/>
                      </a:cubicBezTo>
                      <a:lnTo>
                        <a:pt x="856" y="570"/>
                      </a:lnTo>
                      <a:lnTo>
                        <a:pt x="767" y="570"/>
                      </a:lnTo>
                      <a:lnTo>
                        <a:pt x="767" y="528"/>
                      </a:lnTo>
                      <a:lnTo>
                        <a:pt x="822" y="528"/>
                      </a:lnTo>
                      <a:lnTo>
                        <a:pt x="822" y="501"/>
                      </a:lnTo>
                      <a:lnTo>
                        <a:pt x="767" y="501"/>
                      </a:lnTo>
                      <a:lnTo>
                        <a:pt x="767" y="235"/>
                      </a:lnTo>
                      <a:lnTo>
                        <a:pt x="708" y="235"/>
                      </a:lnTo>
                      <a:lnTo>
                        <a:pt x="708" y="133"/>
                      </a:lnTo>
                      <a:lnTo>
                        <a:pt x="681" y="133"/>
                      </a:lnTo>
                      <a:lnTo>
                        <a:pt x="681" y="234"/>
                      </a:lnTo>
                      <a:lnTo>
                        <a:pt x="633" y="234"/>
                      </a:lnTo>
                      <a:lnTo>
                        <a:pt x="633" y="78"/>
                      </a:lnTo>
                      <a:cubicBezTo>
                        <a:pt x="654" y="71"/>
                        <a:pt x="665" y="50"/>
                        <a:pt x="658" y="30"/>
                      </a:cubicBezTo>
                      <a:cubicBezTo>
                        <a:pt x="658" y="27"/>
                        <a:pt x="656" y="24"/>
                        <a:pt x="655" y="21"/>
                      </a:cubicBezTo>
                      <a:cubicBezTo>
                        <a:pt x="641" y="3"/>
                        <a:pt x="616" y="0"/>
                        <a:pt x="599" y="13"/>
                      </a:cubicBezTo>
                      <a:cubicBezTo>
                        <a:pt x="584" y="24"/>
                        <a:pt x="578" y="44"/>
                        <a:pt x="586" y="61"/>
                      </a:cubicBezTo>
                      <a:cubicBezTo>
                        <a:pt x="591" y="69"/>
                        <a:pt x="598" y="75"/>
                        <a:pt x="607" y="78"/>
                      </a:cubicBezTo>
                      <a:lnTo>
                        <a:pt x="607" y="234"/>
                      </a:lnTo>
                      <a:lnTo>
                        <a:pt x="533" y="234"/>
                      </a:lnTo>
                      <a:lnTo>
                        <a:pt x="533" y="142"/>
                      </a:lnTo>
                      <a:lnTo>
                        <a:pt x="196" y="142"/>
                      </a:lnTo>
                      <a:lnTo>
                        <a:pt x="196" y="86"/>
                      </a:lnTo>
                      <a:cubicBezTo>
                        <a:pt x="216" y="78"/>
                        <a:pt x="226" y="55"/>
                        <a:pt x="218" y="35"/>
                      </a:cubicBezTo>
                      <a:cubicBezTo>
                        <a:pt x="210" y="14"/>
                        <a:pt x="187" y="4"/>
                        <a:pt x="167" y="12"/>
                      </a:cubicBezTo>
                      <a:cubicBezTo>
                        <a:pt x="146" y="20"/>
                        <a:pt x="136" y="43"/>
                        <a:pt x="144" y="64"/>
                      </a:cubicBezTo>
                      <a:cubicBezTo>
                        <a:pt x="148" y="75"/>
                        <a:pt x="157" y="83"/>
                        <a:pt x="169" y="87"/>
                      </a:cubicBezTo>
                      <a:lnTo>
                        <a:pt x="169" y="169"/>
                      </a:lnTo>
                      <a:lnTo>
                        <a:pt x="507" y="169"/>
                      </a:lnTo>
                      <a:lnTo>
                        <a:pt x="507" y="234"/>
                      </a:lnTo>
                      <a:lnTo>
                        <a:pt x="130" y="234"/>
                      </a:lnTo>
                      <a:lnTo>
                        <a:pt x="130" y="319"/>
                      </a:lnTo>
                      <a:lnTo>
                        <a:pt x="59" y="319"/>
                      </a:lnTo>
                      <a:lnTo>
                        <a:pt x="59" y="156"/>
                      </a:lnTo>
                      <a:cubicBezTo>
                        <a:pt x="80" y="148"/>
                        <a:pt x="90" y="125"/>
                        <a:pt x="83" y="105"/>
                      </a:cubicBezTo>
                      <a:cubicBezTo>
                        <a:pt x="76" y="84"/>
                        <a:pt x="53" y="73"/>
                        <a:pt x="32" y="80"/>
                      </a:cubicBezTo>
                      <a:cubicBezTo>
                        <a:pt x="11" y="88"/>
                        <a:pt x="0" y="110"/>
                        <a:pt x="8" y="131"/>
                      </a:cubicBezTo>
                      <a:cubicBezTo>
                        <a:pt x="12" y="143"/>
                        <a:pt x="21" y="152"/>
                        <a:pt x="32" y="156"/>
                      </a:cubicBezTo>
                      <a:lnTo>
                        <a:pt x="32" y="346"/>
                      </a:lnTo>
                      <a:lnTo>
                        <a:pt x="130" y="346"/>
                      </a:lnTo>
                      <a:lnTo>
                        <a:pt x="130" y="407"/>
                      </a:lnTo>
                      <a:lnTo>
                        <a:pt x="72" y="407"/>
                      </a:lnTo>
                      <a:lnTo>
                        <a:pt x="72" y="434"/>
                      </a:lnTo>
                      <a:lnTo>
                        <a:pt x="130" y="434"/>
                      </a:lnTo>
                      <a:lnTo>
                        <a:pt x="130" y="511"/>
                      </a:lnTo>
                      <a:lnTo>
                        <a:pt x="40" y="511"/>
                      </a:lnTo>
                      <a:lnTo>
                        <a:pt x="40" y="806"/>
                      </a:lnTo>
                      <a:cubicBezTo>
                        <a:pt x="19" y="813"/>
                        <a:pt x="8" y="836"/>
                        <a:pt x="16" y="857"/>
                      </a:cubicBezTo>
                      <a:cubicBezTo>
                        <a:pt x="23" y="878"/>
                        <a:pt x="46" y="889"/>
                        <a:pt x="67" y="881"/>
                      </a:cubicBezTo>
                      <a:cubicBezTo>
                        <a:pt x="88" y="874"/>
                        <a:pt x="99" y="851"/>
                        <a:pt x="91" y="830"/>
                      </a:cubicBezTo>
                      <a:cubicBezTo>
                        <a:pt x="87" y="819"/>
                        <a:pt x="78" y="810"/>
                        <a:pt x="67" y="806"/>
                      </a:cubicBezTo>
                      <a:lnTo>
                        <a:pt x="67" y="538"/>
                      </a:lnTo>
                      <a:lnTo>
                        <a:pt x="130" y="538"/>
                      </a:lnTo>
                      <a:lnTo>
                        <a:pt x="130" y="732"/>
                      </a:lnTo>
                      <a:lnTo>
                        <a:pt x="130" y="734"/>
                      </a:lnTo>
                      <a:cubicBezTo>
                        <a:pt x="131" y="739"/>
                        <a:pt x="147" y="805"/>
                        <a:pt x="224" y="868"/>
                      </a:cubicBezTo>
                      <a:lnTo>
                        <a:pt x="224" y="1029"/>
                      </a:lnTo>
                      <a:lnTo>
                        <a:pt x="567" y="1029"/>
                      </a:lnTo>
                      <a:cubicBezTo>
                        <a:pt x="572" y="1045"/>
                        <a:pt x="587" y="1055"/>
                        <a:pt x="603" y="1056"/>
                      </a:cubicBezTo>
                      <a:cubicBezTo>
                        <a:pt x="625" y="1053"/>
                        <a:pt x="640" y="1033"/>
                        <a:pt x="637" y="1011"/>
                      </a:cubicBezTo>
                      <a:cubicBezTo>
                        <a:pt x="635" y="993"/>
                        <a:pt x="621" y="979"/>
                        <a:pt x="603" y="977"/>
                      </a:cubicBezTo>
                      <a:cubicBezTo>
                        <a:pt x="593" y="977"/>
                        <a:pt x="583" y="981"/>
                        <a:pt x="575" y="988"/>
                      </a:cubicBezTo>
                      <a:cubicBezTo>
                        <a:pt x="571" y="992"/>
                        <a:pt x="568" y="997"/>
                        <a:pt x="567" y="1003"/>
                      </a:cubicBezTo>
                      <a:lnTo>
                        <a:pt x="251" y="1003"/>
                      </a:lnTo>
                      <a:lnTo>
                        <a:pt x="251" y="888"/>
                      </a:lnTo>
                      <a:cubicBezTo>
                        <a:pt x="310" y="926"/>
                        <a:pt x="376" y="952"/>
                        <a:pt x="446" y="965"/>
                      </a:cubicBezTo>
                      <a:lnTo>
                        <a:pt x="449" y="965"/>
                      </a:lnTo>
                      <a:lnTo>
                        <a:pt x="451" y="965"/>
                      </a:lnTo>
                      <a:cubicBezTo>
                        <a:pt x="625" y="930"/>
                        <a:pt x="705" y="849"/>
                        <a:pt x="740" y="793"/>
                      </a:cubicBezTo>
                      <a:lnTo>
                        <a:pt x="740" y="841"/>
                      </a:lnTo>
                      <a:cubicBezTo>
                        <a:pt x="719" y="849"/>
                        <a:pt x="708" y="872"/>
                        <a:pt x="716" y="892"/>
                      </a:cubicBezTo>
                      <a:cubicBezTo>
                        <a:pt x="723" y="913"/>
                        <a:pt x="746" y="924"/>
                        <a:pt x="767" y="917"/>
                      </a:cubicBezTo>
                      <a:cubicBezTo>
                        <a:pt x="788" y="910"/>
                        <a:pt x="798" y="887"/>
                        <a:pt x="791" y="866"/>
                      </a:cubicBezTo>
                      <a:cubicBezTo>
                        <a:pt x="787" y="854"/>
                        <a:pt x="778" y="845"/>
                        <a:pt x="767" y="841"/>
                      </a:cubicBezTo>
                      <a:lnTo>
                        <a:pt x="767" y="724"/>
                      </a:lnTo>
                      <a:lnTo>
                        <a:pt x="767" y="680"/>
                      </a:lnTo>
                      <a:lnTo>
                        <a:pt x="856" y="680"/>
                      </a:lnTo>
                      <a:lnTo>
                        <a:pt x="856" y="798"/>
                      </a:lnTo>
                      <a:cubicBezTo>
                        <a:pt x="836" y="807"/>
                        <a:pt x="826" y="830"/>
                        <a:pt x="835" y="851"/>
                      </a:cubicBezTo>
                      <a:cubicBezTo>
                        <a:pt x="841" y="864"/>
                        <a:pt x="854" y="873"/>
                        <a:pt x="868" y="875"/>
                      </a:cubicBezTo>
                      <a:cubicBezTo>
                        <a:pt x="890" y="873"/>
                        <a:pt x="907" y="854"/>
                        <a:pt x="905" y="832"/>
                      </a:cubicBezTo>
                      <a:cubicBezTo>
                        <a:pt x="904" y="817"/>
                        <a:pt x="895" y="804"/>
                        <a:pt x="881" y="798"/>
                      </a:cubicBezTo>
                      <a:lnTo>
                        <a:pt x="882" y="798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1171;p110">
                  <a:extLst>
                    <a:ext uri="{FF2B5EF4-FFF2-40B4-BE49-F238E27FC236}">
                      <a16:creationId xmlns:a16="http://schemas.microsoft.com/office/drawing/2014/main" id="{4C7FC4D5-2814-4DC6-A317-A3452AF2F992}"/>
                    </a:ext>
                  </a:extLst>
                </p:cNvPr>
                <p:cNvSpPr/>
                <p:nvPr/>
              </p:nvSpPr>
              <p:spPr>
                <a:xfrm>
                  <a:off x="582575" y="4422978"/>
                  <a:ext cx="35865" cy="7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153" extrusionOk="0">
                      <a:moveTo>
                        <a:pt x="24" y="66"/>
                      </a:moveTo>
                      <a:lnTo>
                        <a:pt x="24" y="66"/>
                      </a:lnTo>
                      <a:lnTo>
                        <a:pt x="24" y="153"/>
                      </a:lnTo>
                      <a:lnTo>
                        <a:pt x="50" y="153"/>
                      </a:lnTo>
                      <a:lnTo>
                        <a:pt x="50" y="66"/>
                      </a:lnTo>
                      <a:cubicBezTo>
                        <a:pt x="67" y="59"/>
                        <a:pt x="74" y="40"/>
                        <a:pt x="67" y="23"/>
                      </a:cubicBezTo>
                      <a:cubicBezTo>
                        <a:pt x="59" y="7"/>
                        <a:pt x="40" y="0"/>
                        <a:pt x="24" y="7"/>
                      </a:cubicBezTo>
                      <a:cubicBezTo>
                        <a:pt x="7" y="15"/>
                        <a:pt x="0" y="34"/>
                        <a:pt x="7" y="50"/>
                      </a:cubicBezTo>
                      <a:cubicBezTo>
                        <a:pt x="11" y="57"/>
                        <a:pt x="17" y="63"/>
                        <a:pt x="24" y="66"/>
                      </a:cubicBez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1172;p110">
                  <a:extLst>
                    <a:ext uri="{FF2B5EF4-FFF2-40B4-BE49-F238E27FC236}">
                      <a16:creationId xmlns:a16="http://schemas.microsoft.com/office/drawing/2014/main" id="{772290F4-9964-4CEA-A5F3-8F3BE947B804}"/>
                    </a:ext>
                  </a:extLst>
                </p:cNvPr>
                <p:cNvSpPr/>
                <p:nvPr/>
              </p:nvSpPr>
              <p:spPr>
                <a:xfrm>
                  <a:off x="522172" y="4321047"/>
                  <a:ext cx="158558" cy="20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434" extrusionOk="0">
                      <a:moveTo>
                        <a:pt x="304" y="408"/>
                      </a:moveTo>
                      <a:lnTo>
                        <a:pt x="304" y="408"/>
                      </a:lnTo>
                      <a:lnTo>
                        <a:pt x="26" y="408"/>
                      </a:lnTo>
                      <a:lnTo>
                        <a:pt x="26" y="170"/>
                      </a:lnTo>
                      <a:lnTo>
                        <a:pt x="304" y="170"/>
                      </a:lnTo>
                      <a:lnTo>
                        <a:pt x="304" y="408"/>
                      </a:lnTo>
                      <a:close/>
                      <a:moveTo>
                        <a:pt x="92" y="112"/>
                      </a:moveTo>
                      <a:lnTo>
                        <a:pt x="92" y="112"/>
                      </a:lnTo>
                      <a:cubicBezTo>
                        <a:pt x="89" y="71"/>
                        <a:pt x="119" y="36"/>
                        <a:pt x="159" y="32"/>
                      </a:cubicBezTo>
                      <a:cubicBezTo>
                        <a:pt x="200" y="29"/>
                        <a:pt x="235" y="59"/>
                        <a:pt x="239" y="99"/>
                      </a:cubicBezTo>
                      <a:cubicBezTo>
                        <a:pt x="239" y="103"/>
                        <a:pt x="239" y="108"/>
                        <a:pt x="239" y="112"/>
                      </a:cubicBezTo>
                      <a:lnTo>
                        <a:pt x="239" y="143"/>
                      </a:lnTo>
                      <a:lnTo>
                        <a:pt x="92" y="143"/>
                      </a:lnTo>
                      <a:lnTo>
                        <a:pt x="92" y="112"/>
                      </a:lnTo>
                      <a:close/>
                      <a:moveTo>
                        <a:pt x="265" y="112"/>
                      </a:moveTo>
                      <a:lnTo>
                        <a:pt x="265" y="112"/>
                      </a:lnTo>
                      <a:cubicBezTo>
                        <a:pt x="269" y="57"/>
                        <a:pt x="228" y="9"/>
                        <a:pt x="173" y="4"/>
                      </a:cubicBezTo>
                      <a:cubicBezTo>
                        <a:pt x="117" y="0"/>
                        <a:pt x="69" y="42"/>
                        <a:pt x="65" y="97"/>
                      </a:cubicBezTo>
                      <a:cubicBezTo>
                        <a:pt x="65" y="102"/>
                        <a:pt x="65" y="107"/>
                        <a:pt x="65" y="112"/>
                      </a:cubicBezTo>
                      <a:lnTo>
                        <a:pt x="65" y="143"/>
                      </a:lnTo>
                      <a:lnTo>
                        <a:pt x="0" y="143"/>
                      </a:lnTo>
                      <a:lnTo>
                        <a:pt x="0" y="434"/>
                      </a:lnTo>
                      <a:lnTo>
                        <a:pt x="330" y="434"/>
                      </a:lnTo>
                      <a:lnTo>
                        <a:pt x="330" y="143"/>
                      </a:lnTo>
                      <a:lnTo>
                        <a:pt x="265" y="143"/>
                      </a:lnTo>
                      <a:lnTo>
                        <a:pt x="265" y="112"/>
                      </a:lnTo>
                      <a:close/>
                    </a:path>
                  </a:pathLst>
                </a:custGeom>
                <a:solidFill>
                  <a:srgbClr val="1EA3B5"/>
                </a:solidFill>
                <a:ln>
                  <a:solidFill>
                    <a:srgbClr val="F67132"/>
                  </a:solidFill>
                </a:ln>
              </p:spPr>
              <p:txBody>
                <a:bodyPr spcFirstLastPara="1" wrap="square" lIns="121900" tIns="60933" rIns="121900" bIns="60933" anchor="t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" name="Google Shape;1173;p110">
              <a:extLst>
                <a:ext uri="{FF2B5EF4-FFF2-40B4-BE49-F238E27FC236}">
                  <a16:creationId xmlns:a16="http://schemas.microsoft.com/office/drawing/2014/main" id="{16B353A1-059E-4DFB-9FB6-4C592D655127}"/>
                </a:ext>
              </a:extLst>
            </p:cNvPr>
            <p:cNvGrpSpPr/>
            <p:nvPr/>
          </p:nvGrpSpPr>
          <p:grpSpPr>
            <a:xfrm>
              <a:off x="7181688" y="1923216"/>
              <a:ext cx="523576" cy="520754"/>
              <a:chOff x="3097213" y="1101725"/>
              <a:chExt cx="2946401" cy="2930526"/>
            </a:xfrm>
          </p:grpSpPr>
          <p:sp>
            <p:nvSpPr>
              <p:cNvPr id="12" name="Google Shape;1174;p110">
                <a:extLst>
                  <a:ext uri="{FF2B5EF4-FFF2-40B4-BE49-F238E27FC236}">
                    <a16:creationId xmlns:a16="http://schemas.microsoft.com/office/drawing/2014/main" id="{843A1A48-36BD-4733-B6CE-987B7323B0C2}"/>
                  </a:ext>
                </a:extLst>
              </p:cNvPr>
              <p:cNvSpPr/>
              <p:nvPr/>
            </p:nvSpPr>
            <p:spPr>
              <a:xfrm>
                <a:off x="3832226" y="1101725"/>
                <a:ext cx="1470025" cy="2930526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97" extrusionOk="0">
                    <a:moveTo>
                      <a:pt x="262" y="306"/>
                    </a:moveTo>
                    <a:cubicBezTo>
                      <a:pt x="263" y="307"/>
                      <a:pt x="265" y="308"/>
                      <a:pt x="266" y="309"/>
                    </a:cubicBezTo>
                    <a:cubicBezTo>
                      <a:pt x="291" y="334"/>
                      <a:pt x="316" y="359"/>
                      <a:pt x="341" y="384"/>
                    </a:cubicBezTo>
                    <a:cubicBezTo>
                      <a:pt x="347" y="389"/>
                      <a:pt x="351" y="396"/>
                      <a:pt x="351" y="404"/>
                    </a:cubicBezTo>
                    <a:cubicBezTo>
                      <a:pt x="351" y="412"/>
                      <a:pt x="348" y="419"/>
                      <a:pt x="341" y="425"/>
                    </a:cubicBezTo>
                    <a:cubicBezTo>
                      <a:pt x="329" y="435"/>
                      <a:pt x="314" y="433"/>
                      <a:pt x="304" y="423"/>
                    </a:cubicBezTo>
                    <a:cubicBezTo>
                      <a:pt x="281" y="399"/>
                      <a:pt x="257" y="376"/>
                      <a:pt x="234" y="353"/>
                    </a:cubicBezTo>
                    <a:cubicBezTo>
                      <a:pt x="222" y="342"/>
                      <a:pt x="211" y="330"/>
                      <a:pt x="200" y="319"/>
                    </a:cubicBezTo>
                    <a:cubicBezTo>
                      <a:pt x="198" y="317"/>
                      <a:pt x="196" y="316"/>
                      <a:pt x="193" y="317"/>
                    </a:cubicBezTo>
                    <a:cubicBezTo>
                      <a:pt x="180" y="323"/>
                      <a:pt x="166" y="328"/>
                      <a:pt x="155" y="337"/>
                    </a:cubicBezTo>
                    <a:cubicBezTo>
                      <a:pt x="154" y="337"/>
                      <a:pt x="153" y="338"/>
                      <a:pt x="153" y="339"/>
                    </a:cubicBezTo>
                    <a:cubicBezTo>
                      <a:pt x="214" y="400"/>
                      <a:pt x="275" y="461"/>
                      <a:pt x="337" y="523"/>
                    </a:cubicBezTo>
                    <a:cubicBezTo>
                      <a:pt x="340" y="520"/>
                      <a:pt x="343" y="516"/>
                      <a:pt x="345" y="512"/>
                    </a:cubicBezTo>
                    <a:cubicBezTo>
                      <a:pt x="354" y="497"/>
                      <a:pt x="362" y="482"/>
                      <a:pt x="365" y="465"/>
                    </a:cubicBezTo>
                    <a:cubicBezTo>
                      <a:pt x="369" y="451"/>
                      <a:pt x="373" y="437"/>
                      <a:pt x="372" y="421"/>
                    </a:cubicBezTo>
                    <a:cubicBezTo>
                      <a:pt x="372" y="411"/>
                      <a:pt x="374" y="400"/>
                      <a:pt x="373" y="389"/>
                    </a:cubicBezTo>
                    <a:cubicBezTo>
                      <a:pt x="372" y="374"/>
                      <a:pt x="369" y="359"/>
                      <a:pt x="366" y="344"/>
                    </a:cubicBezTo>
                    <a:cubicBezTo>
                      <a:pt x="363" y="326"/>
                      <a:pt x="357" y="308"/>
                      <a:pt x="353" y="291"/>
                    </a:cubicBezTo>
                    <a:cubicBezTo>
                      <a:pt x="350" y="277"/>
                      <a:pt x="348" y="263"/>
                      <a:pt x="346" y="249"/>
                    </a:cubicBezTo>
                    <a:cubicBezTo>
                      <a:pt x="343" y="226"/>
                      <a:pt x="340" y="203"/>
                      <a:pt x="341" y="180"/>
                    </a:cubicBezTo>
                    <a:cubicBezTo>
                      <a:pt x="342" y="167"/>
                      <a:pt x="344" y="155"/>
                      <a:pt x="345" y="142"/>
                    </a:cubicBezTo>
                    <a:cubicBezTo>
                      <a:pt x="347" y="122"/>
                      <a:pt x="352" y="104"/>
                      <a:pt x="358" y="86"/>
                    </a:cubicBezTo>
                    <a:cubicBezTo>
                      <a:pt x="364" y="69"/>
                      <a:pt x="371" y="54"/>
                      <a:pt x="382" y="39"/>
                    </a:cubicBezTo>
                    <a:cubicBezTo>
                      <a:pt x="388" y="30"/>
                      <a:pt x="394" y="21"/>
                      <a:pt x="402" y="13"/>
                    </a:cubicBezTo>
                    <a:cubicBezTo>
                      <a:pt x="413" y="1"/>
                      <a:pt x="428" y="0"/>
                      <a:pt x="440" y="11"/>
                    </a:cubicBezTo>
                    <a:cubicBezTo>
                      <a:pt x="447" y="17"/>
                      <a:pt x="450" y="25"/>
                      <a:pt x="449" y="35"/>
                    </a:cubicBezTo>
                    <a:cubicBezTo>
                      <a:pt x="447" y="44"/>
                      <a:pt x="442" y="50"/>
                      <a:pt x="437" y="55"/>
                    </a:cubicBezTo>
                    <a:cubicBezTo>
                      <a:pt x="421" y="74"/>
                      <a:pt x="411" y="96"/>
                      <a:pt x="404" y="120"/>
                    </a:cubicBezTo>
                    <a:cubicBezTo>
                      <a:pt x="400" y="135"/>
                      <a:pt x="397" y="150"/>
                      <a:pt x="397" y="165"/>
                    </a:cubicBezTo>
                    <a:cubicBezTo>
                      <a:pt x="396" y="179"/>
                      <a:pt x="395" y="193"/>
                      <a:pt x="396" y="207"/>
                    </a:cubicBezTo>
                    <a:cubicBezTo>
                      <a:pt x="398" y="229"/>
                      <a:pt x="400" y="252"/>
                      <a:pt x="406" y="274"/>
                    </a:cubicBezTo>
                    <a:cubicBezTo>
                      <a:pt x="410" y="290"/>
                      <a:pt x="414" y="307"/>
                      <a:pt x="418" y="324"/>
                    </a:cubicBezTo>
                    <a:cubicBezTo>
                      <a:pt x="421" y="337"/>
                      <a:pt x="423" y="351"/>
                      <a:pt x="425" y="365"/>
                    </a:cubicBezTo>
                    <a:cubicBezTo>
                      <a:pt x="426" y="375"/>
                      <a:pt x="427" y="386"/>
                      <a:pt x="427" y="397"/>
                    </a:cubicBezTo>
                    <a:cubicBezTo>
                      <a:pt x="427" y="407"/>
                      <a:pt x="428" y="418"/>
                      <a:pt x="427" y="429"/>
                    </a:cubicBezTo>
                    <a:cubicBezTo>
                      <a:pt x="425" y="447"/>
                      <a:pt x="423" y="466"/>
                      <a:pt x="417" y="483"/>
                    </a:cubicBezTo>
                    <a:cubicBezTo>
                      <a:pt x="412" y="497"/>
                      <a:pt x="407" y="511"/>
                      <a:pt x="400" y="524"/>
                    </a:cubicBezTo>
                    <a:cubicBezTo>
                      <a:pt x="393" y="541"/>
                      <a:pt x="382" y="556"/>
                      <a:pt x="369" y="570"/>
                    </a:cubicBezTo>
                    <a:cubicBezTo>
                      <a:pt x="364" y="576"/>
                      <a:pt x="358" y="582"/>
                      <a:pt x="352" y="588"/>
                    </a:cubicBezTo>
                    <a:cubicBezTo>
                      <a:pt x="331" y="608"/>
                      <a:pt x="308" y="623"/>
                      <a:pt x="281" y="633"/>
                    </a:cubicBezTo>
                    <a:cubicBezTo>
                      <a:pt x="267" y="637"/>
                      <a:pt x="253" y="641"/>
                      <a:pt x="239" y="645"/>
                    </a:cubicBezTo>
                    <a:cubicBezTo>
                      <a:pt x="229" y="647"/>
                      <a:pt x="219" y="648"/>
                      <a:pt x="209" y="649"/>
                    </a:cubicBezTo>
                    <a:cubicBezTo>
                      <a:pt x="195" y="650"/>
                      <a:pt x="181" y="651"/>
                      <a:pt x="167" y="651"/>
                    </a:cubicBezTo>
                    <a:cubicBezTo>
                      <a:pt x="153" y="650"/>
                      <a:pt x="139" y="651"/>
                      <a:pt x="125" y="646"/>
                    </a:cubicBezTo>
                    <a:cubicBezTo>
                      <a:pt x="119" y="644"/>
                      <a:pt x="110" y="631"/>
                      <a:pt x="110" y="624"/>
                    </a:cubicBezTo>
                    <a:cubicBezTo>
                      <a:pt x="110" y="615"/>
                      <a:pt x="112" y="607"/>
                      <a:pt x="119" y="601"/>
                    </a:cubicBezTo>
                    <a:cubicBezTo>
                      <a:pt x="122" y="598"/>
                      <a:pt x="128" y="595"/>
                      <a:pt x="133" y="595"/>
                    </a:cubicBezTo>
                    <a:cubicBezTo>
                      <a:pt x="150" y="594"/>
                      <a:pt x="166" y="596"/>
                      <a:pt x="183" y="596"/>
                    </a:cubicBezTo>
                    <a:cubicBezTo>
                      <a:pt x="184" y="596"/>
                      <a:pt x="186" y="596"/>
                      <a:pt x="188" y="596"/>
                    </a:cubicBezTo>
                    <a:cubicBezTo>
                      <a:pt x="186" y="594"/>
                      <a:pt x="185" y="593"/>
                      <a:pt x="184" y="592"/>
                    </a:cubicBezTo>
                    <a:cubicBezTo>
                      <a:pt x="159" y="567"/>
                      <a:pt x="134" y="542"/>
                      <a:pt x="109" y="517"/>
                    </a:cubicBezTo>
                    <a:cubicBezTo>
                      <a:pt x="98" y="506"/>
                      <a:pt x="96" y="491"/>
                      <a:pt x="105" y="479"/>
                    </a:cubicBezTo>
                    <a:cubicBezTo>
                      <a:pt x="113" y="468"/>
                      <a:pt x="126" y="465"/>
                      <a:pt x="138" y="472"/>
                    </a:cubicBezTo>
                    <a:cubicBezTo>
                      <a:pt x="142" y="473"/>
                      <a:pt x="145" y="476"/>
                      <a:pt x="148" y="479"/>
                    </a:cubicBezTo>
                    <a:cubicBezTo>
                      <a:pt x="181" y="512"/>
                      <a:pt x="215" y="546"/>
                      <a:pt x="248" y="579"/>
                    </a:cubicBezTo>
                    <a:cubicBezTo>
                      <a:pt x="252" y="583"/>
                      <a:pt x="254" y="585"/>
                      <a:pt x="260" y="582"/>
                    </a:cubicBezTo>
                    <a:cubicBezTo>
                      <a:pt x="272" y="577"/>
                      <a:pt x="284" y="572"/>
                      <a:pt x="294" y="564"/>
                    </a:cubicBezTo>
                    <a:cubicBezTo>
                      <a:pt x="295" y="564"/>
                      <a:pt x="296" y="563"/>
                      <a:pt x="298" y="562"/>
                    </a:cubicBezTo>
                    <a:cubicBezTo>
                      <a:pt x="236" y="500"/>
                      <a:pt x="175" y="439"/>
                      <a:pt x="112" y="377"/>
                    </a:cubicBezTo>
                    <a:cubicBezTo>
                      <a:pt x="107" y="387"/>
                      <a:pt x="101" y="397"/>
                      <a:pt x="96" y="407"/>
                    </a:cubicBezTo>
                    <a:cubicBezTo>
                      <a:pt x="86" y="425"/>
                      <a:pt x="83" y="445"/>
                      <a:pt x="79" y="465"/>
                    </a:cubicBezTo>
                    <a:cubicBezTo>
                      <a:pt x="78" y="468"/>
                      <a:pt x="79" y="472"/>
                      <a:pt x="78" y="476"/>
                    </a:cubicBezTo>
                    <a:cubicBezTo>
                      <a:pt x="78" y="485"/>
                      <a:pt x="78" y="494"/>
                      <a:pt x="78" y="503"/>
                    </a:cubicBezTo>
                    <a:cubicBezTo>
                      <a:pt x="78" y="504"/>
                      <a:pt x="78" y="505"/>
                      <a:pt x="78" y="507"/>
                    </a:cubicBezTo>
                    <a:cubicBezTo>
                      <a:pt x="78" y="525"/>
                      <a:pt x="81" y="542"/>
                      <a:pt x="85" y="559"/>
                    </a:cubicBezTo>
                    <a:cubicBezTo>
                      <a:pt x="90" y="579"/>
                      <a:pt x="95" y="598"/>
                      <a:pt x="99" y="617"/>
                    </a:cubicBezTo>
                    <a:cubicBezTo>
                      <a:pt x="103" y="633"/>
                      <a:pt x="105" y="648"/>
                      <a:pt x="106" y="664"/>
                    </a:cubicBezTo>
                    <a:cubicBezTo>
                      <a:pt x="108" y="681"/>
                      <a:pt x="110" y="698"/>
                      <a:pt x="110" y="715"/>
                    </a:cubicBezTo>
                    <a:cubicBezTo>
                      <a:pt x="110" y="729"/>
                      <a:pt x="108" y="744"/>
                      <a:pt x="106" y="758"/>
                    </a:cubicBezTo>
                    <a:cubicBezTo>
                      <a:pt x="105" y="779"/>
                      <a:pt x="99" y="799"/>
                      <a:pt x="92" y="818"/>
                    </a:cubicBezTo>
                    <a:cubicBezTo>
                      <a:pt x="87" y="832"/>
                      <a:pt x="79" y="845"/>
                      <a:pt x="71" y="858"/>
                    </a:cubicBezTo>
                    <a:cubicBezTo>
                      <a:pt x="64" y="869"/>
                      <a:pt x="55" y="879"/>
                      <a:pt x="47" y="889"/>
                    </a:cubicBezTo>
                    <a:cubicBezTo>
                      <a:pt x="42" y="894"/>
                      <a:pt x="36" y="897"/>
                      <a:pt x="29" y="897"/>
                    </a:cubicBezTo>
                    <a:cubicBezTo>
                      <a:pt x="22" y="897"/>
                      <a:pt x="15" y="893"/>
                      <a:pt x="10" y="888"/>
                    </a:cubicBezTo>
                    <a:cubicBezTo>
                      <a:pt x="3" y="880"/>
                      <a:pt x="0" y="871"/>
                      <a:pt x="3" y="861"/>
                    </a:cubicBezTo>
                    <a:cubicBezTo>
                      <a:pt x="6" y="855"/>
                      <a:pt x="10" y="849"/>
                      <a:pt x="14" y="844"/>
                    </a:cubicBezTo>
                    <a:cubicBezTo>
                      <a:pt x="25" y="831"/>
                      <a:pt x="34" y="817"/>
                      <a:pt x="40" y="801"/>
                    </a:cubicBezTo>
                    <a:cubicBezTo>
                      <a:pt x="44" y="787"/>
                      <a:pt x="48" y="773"/>
                      <a:pt x="51" y="759"/>
                    </a:cubicBezTo>
                    <a:cubicBezTo>
                      <a:pt x="53" y="754"/>
                      <a:pt x="53" y="748"/>
                      <a:pt x="53" y="742"/>
                    </a:cubicBezTo>
                    <a:cubicBezTo>
                      <a:pt x="54" y="736"/>
                      <a:pt x="55" y="729"/>
                      <a:pt x="55" y="723"/>
                    </a:cubicBezTo>
                    <a:cubicBezTo>
                      <a:pt x="55" y="714"/>
                      <a:pt x="55" y="705"/>
                      <a:pt x="54" y="697"/>
                    </a:cubicBezTo>
                    <a:cubicBezTo>
                      <a:pt x="52" y="679"/>
                      <a:pt x="51" y="660"/>
                      <a:pt x="48" y="642"/>
                    </a:cubicBezTo>
                    <a:cubicBezTo>
                      <a:pt x="44" y="620"/>
                      <a:pt x="37" y="597"/>
                      <a:pt x="32" y="575"/>
                    </a:cubicBezTo>
                    <a:cubicBezTo>
                      <a:pt x="30" y="563"/>
                      <a:pt x="27" y="550"/>
                      <a:pt x="26" y="538"/>
                    </a:cubicBezTo>
                    <a:cubicBezTo>
                      <a:pt x="25" y="522"/>
                      <a:pt x="24" y="506"/>
                      <a:pt x="23" y="490"/>
                    </a:cubicBezTo>
                    <a:cubicBezTo>
                      <a:pt x="23" y="471"/>
                      <a:pt x="26" y="452"/>
                      <a:pt x="30" y="433"/>
                    </a:cubicBezTo>
                    <a:cubicBezTo>
                      <a:pt x="34" y="414"/>
                      <a:pt x="40" y="397"/>
                      <a:pt x="48" y="380"/>
                    </a:cubicBezTo>
                    <a:cubicBezTo>
                      <a:pt x="57" y="362"/>
                      <a:pt x="68" y="345"/>
                      <a:pt x="82" y="329"/>
                    </a:cubicBezTo>
                    <a:cubicBezTo>
                      <a:pt x="93" y="317"/>
                      <a:pt x="105" y="306"/>
                      <a:pt x="118" y="296"/>
                    </a:cubicBezTo>
                    <a:cubicBezTo>
                      <a:pt x="143" y="278"/>
                      <a:pt x="171" y="266"/>
                      <a:pt x="201" y="258"/>
                    </a:cubicBezTo>
                    <a:cubicBezTo>
                      <a:pt x="212" y="255"/>
                      <a:pt x="224" y="253"/>
                      <a:pt x="235" y="252"/>
                    </a:cubicBezTo>
                    <a:cubicBezTo>
                      <a:pt x="245" y="251"/>
                      <a:pt x="255" y="249"/>
                      <a:pt x="264" y="249"/>
                    </a:cubicBezTo>
                    <a:cubicBezTo>
                      <a:pt x="276" y="249"/>
                      <a:pt x="288" y="250"/>
                      <a:pt x="300" y="251"/>
                    </a:cubicBezTo>
                    <a:cubicBezTo>
                      <a:pt x="303" y="251"/>
                      <a:pt x="307" y="252"/>
                      <a:pt x="311" y="252"/>
                    </a:cubicBezTo>
                    <a:cubicBezTo>
                      <a:pt x="320" y="252"/>
                      <a:pt x="328" y="255"/>
                      <a:pt x="334" y="262"/>
                    </a:cubicBezTo>
                    <a:cubicBezTo>
                      <a:pt x="339" y="267"/>
                      <a:pt x="342" y="279"/>
                      <a:pt x="340" y="286"/>
                    </a:cubicBezTo>
                    <a:cubicBezTo>
                      <a:pt x="337" y="295"/>
                      <a:pt x="332" y="302"/>
                      <a:pt x="323" y="304"/>
                    </a:cubicBezTo>
                    <a:cubicBezTo>
                      <a:pt x="317" y="305"/>
                      <a:pt x="310" y="305"/>
                      <a:pt x="304" y="305"/>
                    </a:cubicBezTo>
                    <a:cubicBezTo>
                      <a:pt x="290" y="305"/>
                      <a:pt x="277" y="304"/>
                      <a:pt x="263" y="303"/>
                    </a:cubicBezTo>
                    <a:cubicBezTo>
                      <a:pt x="263" y="304"/>
                      <a:pt x="262" y="305"/>
                      <a:pt x="262" y="306"/>
                    </a:cubicBezTo>
                    <a:close/>
                    <a:moveTo>
                      <a:pt x="177" y="639"/>
                    </a:moveTo>
                    <a:cubicBezTo>
                      <a:pt x="190" y="638"/>
                      <a:pt x="204" y="638"/>
                      <a:pt x="217" y="636"/>
                    </a:cubicBezTo>
                    <a:cubicBezTo>
                      <a:pt x="235" y="634"/>
                      <a:pt x="253" y="630"/>
                      <a:pt x="269" y="624"/>
                    </a:cubicBezTo>
                    <a:cubicBezTo>
                      <a:pt x="283" y="618"/>
                      <a:pt x="296" y="612"/>
                      <a:pt x="309" y="605"/>
                    </a:cubicBezTo>
                    <a:cubicBezTo>
                      <a:pt x="328" y="594"/>
                      <a:pt x="344" y="581"/>
                      <a:pt x="358" y="564"/>
                    </a:cubicBezTo>
                    <a:cubicBezTo>
                      <a:pt x="366" y="554"/>
                      <a:pt x="374" y="544"/>
                      <a:pt x="381" y="533"/>
                    </a:cubicBezTo>
                    <a:cubicBezTo>
                      <a:pt x="391" y="518"/>
                      <a:pt x="398" y="502"/>
                      <a:pt x="403" y="484"/>
                    </a:cubicBezTo>
                    <a:cubicBezTo>
                      <a:pt x="411" y="460"/>
                      <a:pt x="415" y="435"/>
                      <a:pt x="415" y="409"/>
                    </a:cubicBezTo>
                    <a:cubicBezTo>
                      <a:pt x="415" y="398"/>
                      <a:pt x="415" y="388"/>
                      <a:pt x="414" y="378"/>
                    </a:cubicBezTo>
                    <a:cubicBezTo>
                      <a:pt x="413" y="367"/>
                      <a:pt x="412" y="356"/>
                      <a:pt x="410" y="345"/>
                    </a:cubicBezTo>
                    <a:cubicBezTo>
                      <a:pt x="406" y="326"/>
                      <a:pt x="400" y="308"/>
                      <a:pt x="396" y="289"/>
                    </a:cubicBezTo>
                    <a:cubicBezTo>
                      <a:pt x="392" y="271"/>
                      <a:pt x="389" y="253"/>
                      <a:pt x="387" y="235"/>
                    </a:cubicBezTo>
                    <a:cubicBezTo>
                      <a:pt x="385" y="219"/>
                      <a:pt x="384" y="202"/>
                      <a:pt x="383" y="186"/>
                    </a:cubicBezTo>
                    <a:cubicBezTo>
                      <a:pt x="383" y="180"/>
                      <a:pt x="384" y="174"/>
                      <a:pt x="384" y="169"/>
                    </a:cubicBezTo>
                    <a:cubicBezTo>
                      <a:pt x="385" y="161"/>
                      <a:pt x="385" y="153"/>
                      <a:pt x="386" y="145"/>
                    </a:cubicBezTo>
                    <a:cubicBezTo>
                      <a:pt x="389" y="127"/>
                      <a:pt x="393" y="109"/>
                      <a:pt x="401" y="92"/>
                    </a:cubicBezTo>
                    <a:cubicBezTo>
                      <a:pt x="407" y="78"/>
                      <a:pt x="414" y="65"/>
                      <a:pt x="423" y="53"/>
                    </a:cubicBezTo>
                    <a:cubicBezTo>
                      <a:pt x="427" y="48"/>
                      <a:pt x="432" y="43"/>
                      <a:pt x="435" y="38"/>
                    </a:cubicBezTo>
                    <a:cubicBezTo>
                      <a:pt x="439" y="31"/>
                      <a:pt x="437" y="24"/>
                      <a:pt x="431" y="19"/>
                    </a:cubicBezTo>
                    <a:cubicBezTo>
                      <a:pt x="425" y="15"/>
                      <a:pt x="418" y="15"/>
                      <a:pt x="412" y="21"/>
                    </a:cubicBezTo>
                    <a:cubicBezTo>
                      <a:pt x="410" y="22"/>
                      <a:pt x="409" y="25"/>
                      <a:pt x="407" y="26"/>
                    </a:cubicBezTo>
                    <a:cubicBezTo>
                      <a:pt x="397" y="38"/>
                      <a:pt x="388" y="50"/>
                      <a:pt x="381" y="64"/>
                    </a:cubicBezTo>
                    <a:cubicBezTo>
                      <a:pt x="373" y="81"/>
                      <a:pt x="366" y="99"/>
                      <a:pt x="362" y="118"/>
                    </a:cubicBezTo>
                    <a:cubicBezTo>
                      <a:pt x="357" y="138"/>
                      <a:pt x="355" y="158"/>
                      <a:pt x="354" y="178"/>
                    </a:cubicBezTo>
                    <a:cubicBezTo>
                      <a:pt x="353" y="200"/>
                      <a:pt x="354" y="221"/>
                      <a:pt x="358" y="242"/>
                    </a:cubicBezTo>
                    <a:cubicBezTo>
                      <a:pt x="360" y="257"/>
                      <a:pt x="362" y="272"/>
                      <a:pt x="365" y="286"/>
                    </a:cubicBezTo>
                    <a:cubicBezTo>
                      <a:pt x="370" y="312"/>
                      <a:pt x="377" y="337"/>
                      <a:pt x="382" y="362"/>
                    </a:cubicBezTo>
                    <a:cubicBezTo>
                      <a:pt x="385" y="374"/>
                      <a:pt x="385" y="386"/>
                      <a:pt x="386" y="398"/>
                    </a:cubicBezTo>
                    <a:cubicBezTo>
                      <a:pt x="386" y="405"/>
                      <a:pt x="386" y="412"/>
                      <a:pt x="385" y="419"/>
                    </a:cubicBezTo>
                    <a:cubicBezTo>
                      <a:pt x="384" y="431"/>
                      <a:pt x="384" y="443"/>
                      <a:pt x="381" y="455"/>
                    </a:cubicBezTo>
                    <a:cubicBezTo>
                      <a:pt x="375" y="484"/>
                      <a:pt x="363" y="511"/>
                      <a:pt x="345" y="534"/>
                    </a:cubicBezTo>
                    <a:cubicBezTo>
                      <a:pt x="342" y="539"/>
                      <a:pt x="335" y="539"/>
                      <a:pt x="331" y="535"/>
                    </a:cubicBezTo>
                    <a:cubicBezTo>
                      <a:pt x="267" y="472"/>
                      <a:pt x="204" y="408"/>
                      <a:pt x="140" y="344"/>
                    </a:cubicBezTo>
                    <a:cubicBezTo>
                      <a:pt x="137" y="341"/>
                      <a:pt x="138" y="334"/>
                      <a:pt x="141" y="331"/>
                    </a:cubicBezTo>
                    <a:cubicBezTo>
                      <a:pt x="144" y="329"/>
                      <a:pt x="146" y="327"/>
                      <a:pt x="149" y="326"/>
                    </a:cubicBezTo>
                    <a:cubicBezTo>
                      <a:pt x="162" y="315"/>
                      <a:pt x="179" y="310"/>
                      <a:pt x="194" y="304"/>
                    </a:cubicBezTo>
                    <a:cubicBezTo>
                      <a:pt x="197" y="303"/>
                      <a:pt x="202" y="304"/>
                      <a:pt x="204" y="306"/>
                    </a:cubicBezTo>
                    <a:cubicBezTo>
                      <a:pt x="217" y="318"/>
                      <a:pt x="230" y="331"/>
                      <a:pt x="242" y="343"/>
                    </a:cubicBezTo>
                    <a:cubicBezTo>
                      <a:pt x="266" y="367"/>
                      <a:pt x="289" y="390"/>
                      <a:pt x="312" y="413"/>
                    </a:cubicBezTo>
                    <a:cubicBezTo>
                      <a:pt x="321" y="422"/>
                      <a:pt x="331" y="421"/>
                      <a:pt x="337" y="411"/>
                    </a:cubicBezTo>
                    <a:cubicBezTo>
                      <a:pt x="340" y="405"/>
                      <a:pt x="339" y="399"/>
                      <a:pt x="332" y="392"/>
                    </a:cubicBezTo>
                    <a:cubicBezTo>
                      <a:pt x="304" y="364"/>
                      <a:pt x="277" y="337"/>
                      <a:pt x="249" y="309"/>
                    </a:cubicBezTo>
                    <a:cubicBezTo>
                      <a:pt x="243" y="303"/>
                      <a:pt x="243" y="303"/>
                      <a:pt x="246" y="295"/>
                    </a:cubicBezTo>
                    <a:cubicBezTo>
                      <a:pt x="247" y="293"/>
                      <a:pt x="248" y="292"/>
                      <a:pt x="250" y="292"/>
                    </a:cubicBezTo>
                    <a:cubicBezTo>
                      <a:pt x="259" y="292"/>
                      <a:pt x="268" y="291"/>
                      <a:pt x="277" y="291"/>
                    </a:cubicBezTo>
                    <a:cubicBezTo>
                      <a:pt x="290" y="291"/>
                      <a:pt x="302" y="292"/>
                      <a:pt x="314" y="293"/>
                    </a:cubicBezTo>
                    <a:cubicBezTo>
                      <a:pt x="322" y="293"/>
                      <a:pt x="328" y="288"/>
                      <a:pt x="328" y="281"/>
                    </a:cubicBezTo>
                    <a:cubicBezTo>
                      <a:pt x="330" y="272"/>
                      <a:pt x="323" y="266"/>
                      <a:pt x="316" y="265"/>
                    </a:cubicBezTo>
                    <a:cubicBezTo>
                      <a:pt x="307" y="263"/>
                      <a:pt x="297" y="262"/>
                      <a:pt x="288" y="262"/>
                    </a:cubicBezTo>
                    <a:cubicBezTo>
                      <a:pt x="275" y="262"/>
                      <a:pt x="262" y="262"/>
                      <a:pt x="249" y="263"/>
                    </a:cubicBezTo>
                    <a:cubicBezTo>
                      <a:pt x="244" y="263"/>
                      <a:pt x="240" y="263"/>
                      <a:pt x="236" y="264"/>
                    </a:cubicBezTo>
                    <a:cubicBezTo>
                      <a:pt x="218" y="267"/>
                      <a:pt x="198" y="269"/>
                      <a:pt x="181" y="277"/>
                    </a:cubicBezTo>
                    <a:cubicBezTo>
                      <a:pt x="167" y="284"/>
                      <a:pt x="154" y="290"/>
                      <a:pt x="141" y="297"/>
                    </a:cubicBezTo>
                    <a:cubicBezTo>
                      <a:pt x="131" y="302"/>
                      <a:pt x="122" y="309"/>
                      <a:pt x="113" y="316"/>
                    </a:cubicBezTo>
                    <a:cubicBezTo>
                      <a:pt x="102" y="326"/>
                      <a:pt x="92" y="336"/>
                      <a:pt x="83" y="348"/>
                    </a:cubicBezTo>
                    <a:cubicBezTo>
                      <a:pt x="76" y="357"/>
                      <a:pt x="70" y="366"/>
                      <a:pt x="65" y="375"/>
                    </a:cubicBezTo>
                    <a:cubicBezTo>
                      <a:pt x="59" y="387"/>
                      <a:pt x="54" y="400"/>
                      <a:pt x="49" y="413"/>
                    </a:cubicBezTo>
                    <a:cubicBezTo>
                      <a:pt x="43" y="427"/>
                      <a:pt x="40" y="442"/>
                      <a:pt x="39" y="457"/>
                    </a:cubicBezTo>
                    <a:cubicBezTo>
                      <a:pt x="37" y="468"/>
                      <a:pt x="36" y="480"/>
                      <a:pt x="36" y="491"/>
                    </a:cubicBezTo>
                    <a:cubicBezTo>
                      <a:pt x="35" y="501"/>
                      <a:pt x="36" y="511"/>
                      <a:pt x="37" y="520"/>
                    </a:cubicBezTo>
                    <a:cubicBezTo>
                      <a:pt x="39" y="535"/>
                      <a:pt x="40" y="550"/>
                      <a:pt x="43" y="565"/>
                    </a:cubicBezTo>
                    <a:cubicBezTo>
                      <a:pt x="48" y="593"/>
                      <a:pt x="58" y="620"/>
                      <a:pt x="62" y="649"/>
                    </a:cubicBezTo>
                    <a:cubicBezTo>
                      <a:pt x="64" y="664"/>
                      <a:pt x="66" y="680"/>
                      <a:pt x="67" y="696"/>
                    </a:cubicBezTo>
                    <a:cubicBezTo>
                      <a:pt x="68" y="710"/>
                      <a:pt x="67" y="724"/>
                      <a:pt x="66" y="738"/>
                    </a:cubicBezTo>
                    <a:cubicBezTo>
                      <a:pt x="66" y="745"/>
                      <a:pt x="65" y="752"/>
                      <a:pt x="64" y="759"/>
                    </a:cubicBezTo>
                    <a:cubicBezTo>
                      <a:pt x="61" y="776"/>
                      <a:pt x="57" y="792"/>
                      <a:pt x="51" y="807"/>
                    </a:cubicBezTo>
                    <a:cubicBezTo>
                      <a:pt x="45" y="821"/>
                      <a:pt x="38" y="834"/>
                      <a:pt x="29" y="846"/>
                    </a:cubicBezTo>
                    <a:cubicBezTo>
                      <a:pt x="25" y="851"/>
                      <a:pt x="20" y="856"/>
                      <a:pt x="17" y="862"/>
                    </a:cubicBezTo>
                    <a:cubicBezTo>
                      <a:pt x="13" y="868"/>
                      <a:pt x="14" y="874"/>
                      <a:pt x="19" y="879"/>
                    </a:cubicBezTo>
                    <a:cubicBezTo>
                      <a:pt x="24" y="885"/>
                      <a:pt x="30" y="886"/>
                      <a:pt x="36" y="882"/>
                    </a:cubicBezTo>
                    <a:cubicBezTo>
                      <a:pt x="41" y="878"/>
                      <a:pt x="44" y="873"/>
                      <a:pt x="48" y="869"/>
                    </a:cubicBezTo>
                    <a:cubicBezTo>
                      <a:pt x="63" y="852"/>
                      <a:pt x="73" y="832"/>
                      <a:pt x="81" y="812"/>
                    </a:cubicBezTo>
                    <a:cubicBezTo>
                      <a:pt x="87" y="795"/>
                      <a:pt x="92" y="778"/>
                      <a:pt x="94" y="760"/>
                    </a:cubicBezTo>
                    <a:cubicBezTo>
                      <a:pt x="95" y="746"/>
                      <a:pt x="96" y="732"/>
                      <a:pt x="97" y="717"/>
                    </a:cubicBezTo>
                    <a:cubicBezTo>
                      <a:pt x="98" y="698"/>
                      <a:pt x="96" y="680"/>
                      <a:pt x="94" y="661"/>
                    </a:cubicBezTo>
                    <a:cubicBezTo>
                      <a:pt x="92" y="648"/>
                      <a:pt x="90" y="635"/>
                      <a:pt x="87" y="622"/>
                    </a:cubicBezTo>
                    <a:cubicBezTo>
                      <a:pt x="83" y="601"/>
                      <a:pt x="77" y="580"/>
                      <a:pt x="72" y="559"/>
                    </a:cubicBezTo>
                    <a:cubicBezTo>
                      <a:pt x="68" y="542"/>
                      <a:pt x="66" y="524"/>
                      <a:pt x="65" y="506"/>
                    </a:cubicBezTo>
                    <a:cubicBezTo>
                      <a:pt x="65" y="497"/>
                      <a:pt x="66" y="487"/>
                      <a:pt x="66" y="477"/>
                    </a:cubicBezTo>
                    <a:cubicBezTo>
                      <a:pt x="66" y="462"/>
                      <a:pt x="70" y="447"/>
                      <a:pt x="73" y="432"/>
                    </a:cubicBezTo>
                    <a:cubicBezTo>
                      <a:pt x="79" y="408"/>
                      <a:pt x="90" y="387"/>
                      <a:pt x="105" y="367"/>
                    </a:cubicBezTo>
                    <a:cubicBezTo>
                      <a:pt x="108" y="363"/>
                      <a:pt x="115" y="363"/>
                      <a:pt x="119" y="366"/>
                    </a:cubicBezTo>
                    <a:cubicBezTo>
                      <a:pt x="140" y="387"/>
                      <a:pt x="161" y="408"/>
                      <a:pt x="182" y="429"/>
                    </a:cubicBezTo>
                    <a:cubicBezTo>
                      <a:pt x="225" y="471"/>
                      <a:pt x="267" y="513"/>
                      <a:pt x="309" y="556"/>
                    </a:cubicBezTo>
                    <a:cubicBezTo>
                      <a:pt x="314" y="560"/>
                      <a:pt x="313" y="566"/>
                      <a:pt x="308" y="570"/>
                    </a:cubicBezTo>
                    <a:cubicBezTo>
                      <a:pt x="293" y="582"/>
                      <a:pt x="276" y="589"/>
                      <a:pt x="258" y="596"/>
                    </a:cubicBezTo>
                    <a:cubicBezTo>
                      <a:pt x="253" y="598"/>
                      <a:pt x="248" y="597"/>
                      <a:pt x="244" y="593"/>
                    </a:cubicBezTo>
                    <a:cubicBezTo>
                      <a:pt x="210" y="558"/>
                      <a:pt x="175" y="523"/>
                      <a:pt x="140" y="488"/>
                    </a:cubicBezTo>
                    <a:cubicBezTo>
                      <a:pt x="139" y="488"/>
                      <a:pt x="138" y="487"/>
                      <a:pt x="137" y="486"/>
                    </a:cubicBezTo>
                    <a:cubicBezTo>
                      <a:pt x="128" y="477"/>
                      <a:pt x="118" y="480"/>
                      <a:pt x="113" y="489"/>
                    </a:cubicBezTo>
                    <a:cubicBezTo>
                      <a:pt x="110" y="494"/>
                      <a:pt x="111" y="501"/>
                      <a:pt x="117" y="508"/>
                    </a:cubicBezTo>
                    <a:cubicBezTo>
                      <a:pt x="146" y="536"/>
                      <a:pt x="174" y="565"/>
                      <a:pt x="203" y="593"/>
                    </a:cubicBezTo>
                    <a:cubicBezTo>
                      <a:pt x="206" y="597"/>
                      <a:pt x="207" y="600"/>
                      <a:pt x="205" y="604"/>
                    </a:cubicBezTo>
                    <a:cubicBezTo>
                      <a:pt x="203" y="605"/>
                      <a:pt x="202" y="608"/>
                      <a:pt x="201" y="608"/>
                    </a:cubicBezTo>
                    <a:cubicBezTo>
                      <a:pt x="186" y="608"/>
                      <a:pt x="171" y="608"/>
                      <a:pt x="157" y="608"/>
                    </a:cubicBezTo>
                    <a:cubicBezTo>
                      <a:pt x="152" y="608"/>
                      <a:pt x="147" y="607"/>
                      <a:pt x="142" y="606"/>
                    </a:cubicBezTo>
                    <a:cubicBezTo>
                      <a:pt x="133" y="605"/>
                      <a:pt x="127" y="608"/>
                      <a:pt x="124" y="615"/>
                    </a:cubicBezTo>
                    <a:cubicBezTo>
                      <a:pt x="119" y="625"/>
                      <a:pt x="126" y="635"/>
                      <a:pt x="138" y="636"/>
                    </a:cubicBezTo>
                    <a:cubicBezTo>
                      <a:pt x="151" y="637"/>
                      <a:pt x="164" y="638"/>
                      <a:pt x="177" y="639"/>
                    </a:cubicBezTo>
                    <a:close/>
                  </a:path>
                </a:pathLst>
              </a:custGeom>
              <a:solidFill>
                <a:srgbClr val="1EA3B5"/>
              </a:solidFill>
              <a:ln w="9525" cap="flat" cmpd="sng">
                <a:solidFill>
                  <a:srgbClr val="F6713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175;p110">
                <a:extLst>
                  <a:ext uri="{FF2B5EF4-FFF2-40B4-BE49-F238E27FC236}">
                    <a16:creationId xmlns:a16="http://schemas.microsoft.com/office/drawing/2014/main" id="{9907C03C-F14E-4EDB-95B5-A68D2A9F08F1}"/>
                  </a:ext>
                </a:extLst>
              </p:cNvPr>
              <p:cNvSpPr/>
              <p:nvPr/>
            </p:nvSpPr>
            <p:spPr>
              <a:xfrm>
                <a:off x="3097213" y="2944813"/>
                <a:ext cx="842963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93" extrusionOk="0">
                    <a:moveTo>
                      <a:pt x="149" y="58"/>
                    </a:moveTo>
                    <a:cubicBezTo>
                      <a:pt x="157" y="66"/>
                      <a:pt x="164" y="73"/>
                      <a:pt x="172" y="79"/>
                    </a:cubicBezTo>
                    <a:cubicBezTo>
                      <a:pt x="173" y="80"/>
                      <a:pt x="174" y="81"/>
                      <a:pt x="175" y="82"/>
                    </a:cubicBezTo>
                    <a:cubicBezTo>
                      <a:pt x="194" y="101"/>
                      <a:pt x="213" y="120"/>
                      <a:pt x="232" y="139"/>
                    </a:cubicBezTo>
                    <a:cubicBezTo>
                      <a:pt x="238" y="145"/>
                      <a:pt x="242" y="152"/>
                      <a:pt x="242" y="161"/>
                    </a:cubicBezTo>
                    <a:cubicBezTo>
                      <a:pt x="243" y="169"/>
                      <a:pt x="239" y="177"/>
                      <a:pt x="232" y="183"/>
                    </a:cubicBezTo>
                    <a:cubicBezTo>
                      <a:pt x="219" y="193"/>
                      <a:pt x="206" y="191"/>
                      <a:pt x="195" y="180"/>
                    </a:cubicBezTo>
                    <a:cubicBezTo>
                      <a:pt x="171" y="156"/>
                      <a:pt x="147" y="132"/>
                      <a:pt x="123" y="109"/>
                    </a:cubicBezTo>
                    <a:cubicBezTo>
                      <a:pt x="113" y="98"/>
                      <a:pt x="103" y="88"/>
                      <a:pt x="93" y="77"/>
                    </a:cubicBezTo>
                    <a:cubicBezTo>
                      <a:pt x="90" y="74"/>
                      <a:pt x="87" y="75"/>
                      <a:pt x="83" y="77"/>
                    </a:cubicBezTo>
                    <a:cubicBezTo>
                      <a:pt x="70" y="83"/>
                      <a:pt x="59" y="93"/>
                      <a:pt x="47" y="102"/>
                    </a:cubicBezTo>
                    <a:cubicBezTo>
                      <a:pt x="39" y="108"/>
                      <a:pt x="30" y="109"/>
                      <a:pt x="20" y="106"/>
                    </a:cubicBezTo>
                    <a:cubicBezTo>
                      <a:pt x="9" y="102"/>
                      <a:pt x="0" y="89"/>
                      <a:pt x="3" y="76"/>
                    </a:cubicBezTo>
                    <a:cubicBezTo>
                      <a:pt x="5" y="67"/>
                      <a:pt x="10" y="61"/>
                      <a:pt x="17" y="56"/>
                    </a:cubicBezTo>
                    <a:cubicBezTo>
                      <a:pt x="25" y="49"/>
                      <a:pt x="34" y="43"/>
                      <a:pt x="43" y="37"/>
                    </a:cubicBezTo>
                    <a:cubicBezTo>
                      <a:pt x="61" y="26"/>
                      <a:pt x="80" y="18"/>
                      <a:pt x="101" y="12"/>
                    </a:cubicBezTo>
                    <a:cubicBezTo>
                      <a:pt x="117" y="7"/>
                      <a:pt x="134" y="5"/>
                      <a:pt x="151" y="2"/>
                    </a:cubicBezTo>
                    <a:cubicBezTo>
                      <a:pt x="156" y="1"/>
                      <a:pt x="161" y="1"/>
                      <a:pt x="167" y="1"/>
                    </a:cubicBezTo>
                    <a:cubicBezTo>
                      <a:pt x="173" y="1"/>
                      <a:pt x="180" y="0"/>
                      <a:pt x="186" y="0"/>
                    </a:cubicBezTo>
                    <a:cubicBezTo>
                      <a:pt x="200" y="1"/>
                      <a:pt x="214" y="1"/>
                      <a:pt x="228" y="2"/>
                    </a:cubicBezTo>
                    <a:cubicBezTo>
                      <a:pt x="239" y="3"/>
                      <a:pt x="249" y="9"/>
                      <a:pt x="253" y="21"/>
                    </a:cubicBezTo>
                    <a:cubicBezTo>
                      <a:pt x="258" y="36"/>
                      <a:pt x="248" y="55"/>
                      <a:pt x="232" y="56"/>
                    </a:cubicBezTo>
                    <a:cubicBezTo>
                      <a:pt x="223" y="56"/>
                      <a:pt x="214" y="55"/>
                      <a:pt x="205" y="55"/>
                    </a:cubicBezTo>
                    <a:cubicBezTo>
                      <a:pt x="195" y="55"/>
                      <a:pt x="184" y="56"/>
                      <a:pt x="174" y="56"/>
                    </a:cubicBezTo>
                    <a:cubicBezTo>
                      <a:pt x="168" y="56"/>
                      <a:pt x="163" y="56"/>
                      <a:pt x="157" y="57"/>
                    </a:cubicBezTo>
                    <a:cubicBezTo>
                      <a:pt x="155" y="57"/>
                      <a:pt x="153" y="58"/>
                      <a:pt x="149" y="58"/>
                    </a:cubicBezTo>
                    <a:close/>
                    <a:moveTo>
                      <a:pt x="165" y="14"/>
                    </a:moveTo>
                    <a:cubicBezTo>
                      <a:pt x="165" y="14"/>
                      <a:pt x="165" y="14"/>
                      <a:pt x="164" y="13"/>
                    </a:cubicBezTo>
                    <a:cubicBezTo>
                      <a:pt x="156" y="14"/>
                      <a:pt x="148" y="16"/>
                      <a:pt x="140" y="17"/>
                    </a:cubicBezTo>
                    <a:cubicBezTo>
                      <a:pt x="123" y="18"/>
                      <a:pt x="107" y="23"/>
                      <a:pt x="90" y="28"/>
                    </a:cubicBezTo>
                    <a:cubicBezTo>
                      <a:pt x="72" y="34"/>
                      <a:pt x="55" y="42"/>
                      <a:pt x="39" y="54"/>
                    </a:cubicBezTo>
                    <a:cubicBezTo>
                      <a:pt x="33" y="59"/>
                      <a:pt x="26" y="65"/>
                      <a:pt x="20" y="70"/>
                    </a:cubicBezTo>
                    <a:cubicBezTo>
                      <a:pt x="13" y="77"/>
                      <a:pt x="13" y="88"/>
                      <a:pt x="22" y="93"/>
                    </a:cubicBezTo>
                    <a:cubicBezTo>
                      <a:pt x="29" y="97"/>
                      <a:pt x="34" y="96"/>
                      <a:pt x="42" y="90"/>
                    </a:cubicBezTo>
                    <a:cubicBezTo>
                      <a:pt x="55" y="79"/>
                      <a:pt x="68" y="69"/>
                      <a:pt x="84" y="62"/>
                    </a:cubicBezTo>
                    <a:cubicBezTo>
                      <a:pt x="90" y="60"/>
                      <a:pt x="93" y="60"/>
                      <a:pt x="97" y="65"/>
                    </a:cubicBezTo>
                    <a:cubicBezTo>
                      <a:pt x="104" y="71"/>
                      <a:pt x="110" y="77"/>
                      <a:pt x="116" y="83"/>
                    </a:cubicBezTo>
                    <a:cubicBezTo>
                      <a:pt x="132" y="99"/>
                      <a:pt x="149" y="116"/>
                      <a:pt x="165" y="132"/>
                    </a:cubicBezTo>
                    <a:cubicBezTo>
                      <a:pt x="178" y="145"/>
                      <a:pt x="190" y="158"/>
                      <a:pt x="203" y="171"/>
                    </a:cubicBezTo>
                    <a:cubicBezTo>
                      <a:pt x="211" y="179"/>
                      <a:pt x="223" y="178"/>
                      <a:pt x="228" y="169"/>
                    </a:cubicBezTo>
                    <a:cubicBezTo>
                      <a:pt x="232" y="163"/>
                      <a:pt x="230" y="155"/>
                      <a:pt x="224" y="149"/>
                    </a:cubicBezTo>
                    <a:cubicBezTo>
                      <a:pt x="213" y="138"/>
                      <a:pt x="202" y="128"/>
                      <a:pt x="191" y="117"/>
                    </a:cubicBezTo>
                    <a:cubicBezTo>
                      <a:pt x="173" y="99"/>
                      <a:pt x="155" y="81"/>
                      <a:pt x="137" y="63"/>
                    </a:cubicBezTo>
                    <a:cubicBezTo>
                      <a:pt x="131" y="57"/>
                      <a:pt x="131" y="56"/>
                      <a:pt x="134" y="49"/>
                    </a:cubicBezTo>
                    <a:cubicBezTo>
                      <a:pt x="135" y="48"/>
                      <a:pt x="137" y="47"/>
                      <a:pt x="138" y="47"/>
                    </a:cubicBezTo>
                    <a:cubicBezTo>
                      <a:pt x="146" y="46"/>
                      <a:pt x="155" y="45"/>
                      <a:pt x="163" y="44"/>
                    </a:cubicBezTo>
                    <a:cubicBezTo>
                      <a:pt x="172" y="43"/>
                      <a:pt x="182" y="43"/>
                      <a:pt x="191" y="42"/>
                    </a:cubicBezTo>
                    <a:cubicBezTo>
                      <a:pt x="197" y="42"/>
                      <a:pt x="203" y="43"/>
                      <a:pt x="209" y="43"/>
                    </a:cubicBezTo>
                    <a:cubicBezTo>
                      <a:pt x="212" y="43"/>
                      <a:pt x="214" y="44"/>
                      <a:pt x="216" y="44"/>
                    </a:cubicBezTo>
                    <a:cubicBezTo>
                      <a:pt x="222" y="44"/>
                      <a:pt x="227" y="45"/>
                      <a:pt x="232" y="44"/>
                    </a:cubicBezTo>
                    <a:cubicBezTo>
                      <a:pt x="240" y="41"/>
                      <a:pt x="243" y="36"/>
                      <a:pt x="242" y="27"/>
                    </a:cubicBezTo>
                    <a:cubicBezTo>
                      <a:pt x="241" y="21"/>
                      <a:pt x="235" y="15"/>
                      <a:pt x="228" y="15"/>
                    </a:cubicBezTo>
                    <a:cubicBezTo>
                      <a:pt x="212" y="14"/>
                      <a:pt x="196" y="13"/>
                      <a:pt x="180" y="13"/>
                    </a:cubicBezTo>
                    <a:cubicBezTo>
                      <a:pt x="175" y="13"/>
                      <a:pt x="170" y="14"/>
                      <a:pt x="165" y="14"/>
                    </a:cubicBezTo>
                    <a:close/>
                  </a:path>
                </a:pathLst>
              </a:custGeom>
              <a:solidFill>
                <a:srgbClr val="1EA3B5"/>
              </a:solidFill>
              <a:ln w="9525" cap="flat" cmpd="sng">
                <a:solidFill>
                  <a:srgbClr val="F6713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176;p110">
                <a:extLst>
                  <a:ext uri="{FF2B5EF4-FFF2-40B4-BE49-F238E27FC236}">
                    <a16:creationId xmlns:a16="http://schemas.microsoft.com/office/drawing/2014/main" id="{1850FC31-1315-46DC-8E68-AD3F680BDC5D}"/>
                  </a:ext>
                </a:extLst>
              </p:cNvPr>
              <p:cNvSpPr/>
              <p:nvPr/>
            </p:nvSpPr>
            <p:spPr>
              <a:xfrm>
                <a:off x="5187951" y="1587500"/>
                <a:ext cx="855663" cy="611188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87" extrusionOk="0">
                    <a:moveTo>
                      <a:pt x="92" y="131"/>
                    </a:moveTo>
                    <a:cubicBezTo>
                      <a:pt x="91" y="129"/>
                      <a:pt x="90" y="128"/>
                      <a:pt x="89" y="127"/>
                    </a:cubicBezTo>
                    <a:cubicBezTo>
                      <a:pt x="63" y="101"/>
                      <a:pt x="38" y="76"/>
                      <a:pt x="12" y="51"/>
                    </a:cubicBezTo>
                    <a:cubicBezTo>
                      <a:pt x="4" y="42"/>
                      <a:pt x="0" y="33"/>
                      <a:pt x="3" y="21"/>
                    </a:cubicBezTo>
                    <a:cubicBezTo>
                      <a:pt x="4" y="14"/>
                      <a:pt x="14" y="4"/>
                      <a:pt x="22" y="2"/>
                    </a:cubicBezTo>
                    <a:cubicBezTo>
                      <a:pt x="33" y="0"/>
                      <a:pt x="42" y="3"/>
                      <a:pt x="50" y="11"/>
                    </a:cubicBezTo>
                    <a:cubicBezTo>
                      <a:pt x="73" y="34"/>
                      <a:pt x="96" y="56"/>
                      <a:pt x="118" y="79"/>
                    </a:cubicBezTo>
                    <a:cubicBezTo>
                      <a:pt x="131" y="91"/>
                      <a:pt x="143" y="103"/>
                      <a:pt x="155" y="116"/>
                    </a:cubicBezTo>
                    <a:cubicBezTo>
                      <a:pt x="157" y="118"/>
                      <a:pt x="159" y="118"/>
                      <a:pt x="162" y="117"/>
                    </a:cubicBezTo>
                    <a:cubicBezTo>
                      <a:pt x="180" y="111"/>
                      <a:pt x="196" y="101"/>
                      <a:pt x="211" y="88"/>
                    </a:cubicBezTo>
                    <a:cubicBezTo>
                      <a:pt x="224" y="77"/>
                      <a:pt x="239" y="77"/>
                      <a:pt x="251" y="88"/>
                    </a:cubicBezTo>
                    <a:cubicBezTo>
                      <a:pt x="262" y="99"/>
                      <a:pt x="262" y="116"/>
                      <a:pt x="249" y="127"/>
                    </a:cubicBezTo>
                    <a:cubicBezTo>
                      <a:pt x="237" y="139"/>
                      <a:pt x="223" y="149"/>
                      <a:pt x="207" y="157"/>
                    </a:cubicBezTo>
                    <a:cubicBezTo>
                      <a:pt x="189" y="167"/>
                      <a:pt x="169" y="174"/>
                      <a:pt x="148" y="178"/>
                    </a:cubicBezTo>
                    <a:cubicBezTo>
                      <a:pt x="134" y="181"/>
                      <a:pt x="121" y="183"/>
                      <a:pt x="107" y="185"/>
                    </a:cubicBezTo>
                    <a:cubicBezTo>
                      <a:pt x="93" y="186"/>
                      <a:pt x="80" y="187"/>
                      <a:pt x="66" y="187"/>
                    </a:cubicBezTo>
                    <a:cubicBezTo>
                      <a:pt x="54" y="187"/>
                      <a:pt x="40" y="186"/>
                      <a:pt x="28" y="184"/>
                    </a:cubicBezTo>
                    <a:cubicBezTo>
                      <a:pt x="8" y="181"/>
                      <a:pt x="0" y="156"/>
                      <a:pt x="13" y="141"/>
                    </a:cubicBezTo>
                    <a:cubicBezTo>
                      <a:pt x="19" y="132"/>
                      <a:pt x="28" y="131"/>
                      <a:pt x="37" y="131"/>
                    </a:cubicBezTo>
                    <a:cubicBezTo>
                      <a:pt x="53" y="131"/>
                      <a:pt x="68" y="132"/>
                      <a:pt x="83" y="132"/>
                    </a:cubicBezTo>
                    <a:cubicBezTo>
                      <a:pt x="86" y="132"/>
                      <a:pt x="89" y="131"/>
                      <a:pt x="92" y="131"/>
                    </a:cubicBezTo>
                    <a:close/>
                    <a:moveTo>
                      <a:pt x="75" y="173"/>
                    </a:moveTo>
                    <a:cubicBezTo>
                      <a:pt x="94" y="174"/>
                      <a:pt x="112" y="173"/>
                      <a:pt x="130" y="170"/>
                    </a:cubicBezTo>
                    <a:cubicBezTo>
                      <a:pt x="154" y="166"/>
                      <a:pt x="177" y="158"/>
                      <a:pt x="199" y="147"/>
                    </a:cubicBezTo>
                    <a:cubicBezTo>
                      <a:pt x="213" y="140"/>
                      <a:pt x="227" y="130"/>
                      <a:pt x="240" y="120"/>
                    </a:cubicBezTo>
                    <a:cubicBezTo>
                      <a:pt x="245" y="115"/>
                      <a:pt x="248" y="107"/>
                      <a:pt x="246" y="102"/>
                    </a:cubicBezTo>
                    <a:cubicBezTo>
                      <a:pt x="241" y="92"/>
                      <a:pt x="230" y="90"/>
                      <a:pt x="222" y="95"/>
                    </a:cubicBezTo>
                    <a:cubicBezTo>
                      <a:pt x="216" y="99"/>
                      <a:pt x="212" y="104"/>
                      <a:pt x="206" y="108"/>
                    </a:cubicBezTo>
                    <a:cubicBezTo>
                      <a:pt x="192" y="118"/>
                      <a:pt x="177" y="125"/>
                      <a:pt x="161" y="131"/>
                    </a:cubicBezTo>
                    <a:cubicBezTo>
                      <a:pt x="157" y="132"/>
                      <a:pt x="153" y="131"/>
                      <a:pt x="150" y="128"/>
                    </a:cubicBezTo>
                    <a:cubicBezTo>
                      <a:pt x="135" y="113"/>
                      <a:pt x="119" y="98"/>
                      <a:pt x="103" y="82"/>
                    </a:cubicBezTo>
                    <a:cubicBezTo>
                      <a:pt x="82" y="61"/>
                      <a:pt x="61" y="40"/>
                      <a:pt x="40" y="19"/>
                    </a:cubicBezTo>
                    <a:cubicBezTo>
                      <a:pt x="32" y="11"/>
                      <a:pt x="23" y="12"/>
                      <a:pt x="17" y="21"/>
                    </a:cubicBezTo>
                    <a:cubicBezTo>
                      <a:pt x="13" y="27"/>
                      <a:pt x="14" y="35"/>
                      <a:pt x="20" y="41"/>
                    </a:cubicBezTo>
                    <a:cubicBezTo>
                      <a:pt x="49" y="70"/>
                      <a:pt x="78" y="98"/>
                      <a:pt x="106" y="127"/>
                    </a:cubicBezTo>
                    <a:cubicBezTo>
                      <a:pt x="112" y="133"/>
                      <a:pt x="112" y="133"/>
                      <a:pt x="109" y="141"/>
                    </a:cubicBezTo>
                    <a:cubicBezTo>
                      <a:pt x="108" y="142"/>
                      <a:pt x="107" y="143"/>
                      <a:pt x="106" y="143"/>
                    </a:cubicBezTo>
                    <a:cubicBezTo>
                      <a:pt x="92" y="144"/>
                      <a:pt x="79" y="145"/>
                      <a:pt x="66" y="145"/>
                    </a:cubicBezTo>
                    <a:cubicBezTo>
                      <a:pt x="55" y="145"/>
                      <a:pt x="44" y="143"/>
                      <a:pt x="34" y="143"/>
                    </a:cubicBezTo>
                    <a:cubicBezTo>
                      <a:pt x="24" y="143"/>
                      <a:pt x="17" y="152"/>
                      <a:pt x="19" y="161"/>
                    </a:cubicBezTo>
                    <a:cubicBezTo>
                      <a:pt x="22" y="170"/>
                      <a:pt x="27" y="172"/>
                      <a:pt x="36" y="173"/>
                    </a:cubicBezTo>
                    <a:cubicBezTo>
                      <a:pt x="49" y="174"/>
                      <a:pt x="62" y="173"/>
                      <a:pt x="75" y="173"/>
                    </a:cubicBezTo>
                    <a:close/>
                  </a:path>
                </a:pathLst>
              </a:custGeom>
              <a:solidFill>
                <a:srgbClr val="1EA3B5"/>
              </a:solidFill>
              <a:ln w="9525" cap="flat" cmpd="sng">
                <a:solidFill>
                  <a:srgbClr val="F6713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" name="Google Shape;1177;p110">
            <a:extLst>
              <a:ext uri="{FF2B5EF4-FFF2-40B4-BE49-F238E27FC236}">
                <a16:creationId xmlns:a16="http://schemas.microsoft.com/office/drawing/2014/main" id="{17A9D022-5B84-4B32-A218-3214BB1809BA}"/>
              </a:ext>
            </a:extLst>
          </p:cNvPr>
          <p:cNvSpPr/>
          <p:nvPr/>
        </p:nvSpPr>
        <p:spPr>
          <a:xfrm>
            <a:off x="8060833" y="4363733"/>
            <a:ext cx="37276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152399" indent="-186266">
              <a:lnSpc>
                <a:spcPct val="90000"/>
              </a:lnSpc>
              <a:buClr>
                <a:srgbClr val="FFFFFF"/>
              </a:buClr>
              <a:buSzPts val="1200"/>
              <a:buFont typeface="Barlow"/>
              <a:buChar char="•"/>
            </a:pPr>
            <a:r>
              <a:rPr lang="en" sz="1933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Recommendation Engines</a:t>
            </a:r>
            <a:endParaRPr sz="1933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152399" indent="-186266">
              <a:lnSpc>
                <a:spcPct val="90000"/>
              </a:lnSpc>
              <a:spcBef>
                <a:spcPts val="267"/>
              </a:spcBef>
              <a:buClr>
                <a:srgbClr val="FFFFFF"/>
              </a:buClr>
              <a:buSzPts val="1200"/>
              <a:buFont typeface="Barlow"/>
              <a:buChar char="•"/>
            </a:pPr>
            <a:r>
              <a:rPr lang="en" sz="1933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Risk, Fraud Detection</a:t>
            </a:r>
            <a:endParaRPr sz="1933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152399" indent="-186266">
              <a:lnSpc>
                <a:spcPct val="90000"/>
              </a:lnSpc>
              <a:spcBef>
                <a:spcPts val="267"/>
              </a:spcBef>
              <a:buClr>
                <a:srgbClr val="FFFFFF"/>
              </a:buClr>
              <a:buSzPts val="1200"/>
              <a:buFont typeface="Barlow"/>
              <a:buChar char="•"/>
            </a:pPr>
            <a:r>
              <a:rPr lang="en" sz="1933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IoT &amp; Predictive Maintenance</a:t>
            </a:r>
            <a:endParaRPr sz="1933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152399" indent="-186266">
              <a:lnSpc>
                <a:spcPct val="90000"/>
              </a:lnSpc>
              <a:spcBef>
                <a:spcPts val="267"/>
              </a:spcBef>
              <a:buClr>
                <a:srgbClr val="FFFFFF"/>
              </a:buClr>
              <a:buSzPts val="1200"/>
              <a:buFont typeface="Barlow"/>
              <a:buChar char="•"/>
            </a:pPr>
            <a:r>
              <a:rPr lang="en" sz="1933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Genomics &amp; DNA Sequencing</a:t>
            </a:r>
            <a:endParaRPr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1178;p110">
            <a:extLst>
              <a:ext uri="{FF2B5EF4-FFF2-40B4-BE49-F238E27FC236}">
                <a16:creationId xmlns:a16="http://schemas.microsoft.com/office/drawing/2014/main" id="{4F05AD0A-55CA-4BBB-B92E-644D2C1567FD}"/>
              </a:ext>
            </a:extLst>
          </p:cNvPr>
          <p:cNvSpPr txBox="1"/>
          <p:nvPr/>
        </p:nvSpPr>
        <p:spPr>
          <a:xfrm>
            <a:off x="4942831" y="2783367"/>
            <a:ext cx="2415200" cy="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200" b="1" dirty="0">
                <a:solidFill>
                  <a:srgbClr val="F67132"/>
                </a:solidFill>
                <a:latin typeface="Barlow"/>
                <a:ea typeface="Barlow"/>
                <a:cs typeface="Barlow"/>
                <a:sym typeface="Barlow"/>
              </a:rPr>
              <a:t>Reliability</a:t>
            </a:r>
            <a:endParaRPr sz="2249" b="1" dirty="0">
              <a:solidFill>
                <a:srgbClr val="F6713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1179;p110">
            <a:extLst>
              <a:ext uri="{FF2B5EF4-FFF2-40B4-BE49-F238E27FC236}">
                <a16:creationId xmlns:a16="http://schemas.microsoft.com/office/drawing/2014/main" id="{49D60A66-BA52-436A-AE48-6137CA1E3A98}"/>
              </a:ext>
            </a:extLst>
          </p:cNvPr>
          <p:cNvSpPr txBox="1"/>
          <p:nvPr/>
        </p:nvSpPr>
        <p:spPr>
          <a:xfrm>
            <a:off x="4814233" y="3923152"/>
            <a:ext cx="2672400" cy="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200" b="1" dirty="0">
                <a:solidFill>
                  <a:srgbClr val="F67132"/>
                </a:solidFill>
                <a:latin typeface="Barlow"/>
                <a:ea typeface="Barlow"/>
                <a:cs typeface="Barlow"/>
                <a:sym typeface="Barlow"/>
              </a:rPr>
              <a:t>Performance</a:t>
            </a:r>
            <a:endParaRPr sz="2249" b="1" dirty="0">
              <a:solidFill>
                <a:srgbClr val="F6713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92357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23542</TotalTime>
  <Words>1690</Words>
  <Application>Microsoft Office PowerPoint</Application>
  <PresentationFormat>Widescreen</PresentationFormat>
  <Paragraphs>312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-apple-system</vt:lpstr>
      <vt:lpstr>Arial</vt:lpstr>
      <vt:lpstr>Barlow</vt:lpstr>
      <vt:lpstr>Barlow SemiBold</vt:lpstr>
      <vt:lpstr>Calibri</vt:lpstr>
      <vt:lpstr>Calibri Light</vt:lpstr>
      <vt:lpstr>Quattrocento Sans</vt:lpstr>
      <vt:lpstr>Segoe UI</vt:lpstr>
      <vt:lpstr>Source Sans Pro</vt:lpstr>
      <vt:lpstr>Times New Roman</vt:lpstr>
      <vt:lpstr>Wingdings</vt:lpstr>
      <vt:lpstr>Office Theme</vt:lpstr>
      <vt:lpstr>DS-3002: Data Systems</vt:lpstr>
      <vt:lpstr>Modern Data Platform: Solution Scenarios</vt:lpstr>
      <vt:lpstr>Delta Lake: A New Standard for Data Lakes</vt:lpstr>
      <vt:lpstr>Databricks: Data Lakehouse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Databricks: Why Use It?</vt:lpstr>
      <vt:lpstr>Data Integration</vt:lpstr>
      <vt:lpstr>Data Processing: Batch vs. Stream Processing</vt:lpstr>
      <vt:lpstr>Data Processing Paradigms: Latency Requirements</vt:lpstr>
      <vt:lpstr>Data Processing Paradigms: Lambda Architecture</vt:lpstr>
      <vt:lpstr>Data Processing Paradigms: Kappa Architecture</vt:lpstr>
      <vt:lpstr>Databricks: Spark Structured Streaming</vt:lpstr>
      <vt:lpstr>Databricks: Spark Structured Streaming</vt:lpstr>
      <vt:lpstr>Databricks: Spark Structured Streaming </vt:lpstr>
      <vt:lpstr>Modern Data Lakehouse Architecture</vt:lpstr>
      <vt:lpstr>Paradigms: Data Storage and Retrieval</vt:lpstr>
      <vt:lpstr>Modern Data Platform: Data Services Pipeline</vt:lpstr>
      <vt:lpstr>Data Engineering… for Data Science</vt:lpstr>
      <vt:lpstr>Databricks: Delta Lake at Scale</vt:lpstr>
      <vt:lpstr>Design Pattern: Modern Data Warehousing</vt:lpstr>
      <vt:lpstr>Data Lakehouse: Multi-Stage Architecture</vt:lpstr>
      <vt:lpstr>Data Lakehouse: Multi-Stage Architecture</vt:lpstr>
      <vt:lpstr>Data Lakehouse: Multi-Stage Architecture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Jon</cp:lastModifiedBy>
  <cp:revision>397</cp:revision>
  <dcterms:created xsi:type="dcterms:W3CDTF">2022-01-15T18:00:49Z</dcterms:created>
  <dcterms:modified xsi:type="dcterms:W3CDTF">2022-04-05T17:00:56Z</dcterms:modified>
</cp:coreProperties>
</file>