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4af7aec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4af7aec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5fc4fc9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5fc4fc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a4af7aecf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a4af7aec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a5fc4fc9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a5fc4fc9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a5fc4fc99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a5fc4fc99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a5fc4fc99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a5fc4fc99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tandfonline.com/doi/abs/10.1080/09515080701197148#" TargetMode="External"/><Relationship Id="rId4" Type="http://schemas.openxmlformats.org/officeDocument/2006/relationships/hyperlink" Target="https://www.tandfonline.com/doi/abs/10.1080/09515080701197148#" TargetMode="External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oi.org/10.1016/j.concog.2016.02.001" TargetMode="External"/><Relationship Id="rId4" Type="http://schemas.openxmlformats.org/officeDocument/2006/relationships/hyperlink" Target="https://doi.org/10.1016/j.cortex.2013.04.005" TargetMode="External"/><Relationship Id="rId5" Type="http://schemas.openxmlformats.org/officeDocument/2006/relationships/hyperlink" Target="https://doi.org/10.1016/j.tics.2010.12.005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Self-Deception as Protective Emotion Regulation Strategy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Gabby Cordelli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91725" y="2492550"/>
            <a:ext cx="3001200" cy="12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200"/>
              <a:t>Central Study: “Self Deception as Affective Coping”</a:t>
            </a:r>
            <a:br>
              <a:rPr b="1" lang="en" sz="1200"/>
            </a:br>
            <a:r>
              <a:rPr b="1" lang="en" sz="1200"/>
              <a:t>(Meta-Analysis) </a:t>
            </a:r>
            <a:r>
              <a:rPr b="1" lang="en" sz="1000"/>
              <a:t>(Lauria, Preismann, Clément, 2015)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Deception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94700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Self-Deception</a:t>
            </a: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intentionally forming a belief that conflicts with another belief within an individual; denial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Sam and Mary Scenario</a:t>
            </a:r>
            <a:endParaRPr sz="12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Interpersonal Deception: </a:t>
            </a: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intentionally </a:t>
            </a: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inducing</a:t>
            </a: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in others a </a:t>
            </a: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belief</a:t>
            </a:r>
            <a:r>
              <a:rPr lang="en" sz="15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that the deceiver does not hold</a:t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Merriweather"/>
              <a:buChar char="-"/>
            </a:pPr>
            <a:r>
              <a:rPr lang="en" sz="1200">
                <a:solidFill>
                  <a:srgbClr val="FF0000"/>
                </a:solidFill>
                <a:latin typeface="Merriweather"/>
                <a:ea typeface="Merriweather"/>
                <a:cs typeface="Merriweather"/>
                <a:sym typeface="Merriweather"/>
              </a:rPr>
              <a:t>Sam in the Sam and May Scenario</a:t>
            </a:r>
            <a:endParaRPr sz="12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descr="Aggressive Wife Revealed Red Lipstick on Shirt Collar Stock Photo - Image  of cruel, cheat: 78859506"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850" y="3176125"/>
            <a:ext cx="2688750" cy="1967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 txBox="1"/>
          <p:nvPr/>
        </p:nvSpPr>
        <p:spPr>
          <a:xfrm>
            <a:off x="1942350" y="4068125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oping With Pre-Competition Nervousness"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7875" y="3103450"/>
            <a:ext cx="2581275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Self-Deception in Psychology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Little Direct Study…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Studies on </a:t>
            </a:r>
            <a:r>
              <a:rPr lang="en">
                <a:solidFill>
                  <a:srgbClr val="FF0000"/>
                </a:solidFill>
              </a:rPr>
              <a:t>unrealistic optimism </a:t>
            </a:r>
            <a:r>
              <a:rPr lang="en">
                <a:solidFill>
                  <a:srgbClr val="000000"/>
                </a:solidFill>
              </a:rPr>
              <a:t>(Heatherton &amp; Wagner, 2011)</a:t>
            </a:r>
            <a:endParaRPr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Studies on Drug Addiction Relating Dopaminergic Systems and PFC inhibition (Crews &amp; Boettiger, 2009)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descr="Your Optimistic Bias won't Allow Your Estimate to Improve"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675" y="2201000"/>
            <a:ext cx="2829325" cy="23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Self-Deceive?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718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Protection from the negative somatic marker associated with the true belief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71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-"/>
            </a:pPr>
            <a:r>
              <a:rPr b="1" lang="en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Favoring the dopamine producing event</a:t>
            </a:r>
            <a:endParaRPr b="1" sz="12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4667550" y="500925"/>
            <a:ext cx="4166400" cy="4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Somatic Marker Hypothesis, “Gut Feelings” and Dopamine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a) appraisal of the strength of evidence as uncertain, (b) low coping potential and (c) negative anticipation along the lines of Damasio’s somatic marker hypothesis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54,865 Girl Crying In Hands Images, Stock Photos &amp; Vectors | Shutterstock"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820450"/>
            <a:ext cx="212205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r Women – But Not Men – Hugging Romantic Partner Can Prevent the Acute  Stress Response" id="90" name="Google Shape;90;p16"/>
          <p:cNvPicPr preferRelativeResize="0"/>
          <p:nvPr/>
        </p:nvPicPr>
        <p:blipFill rotWithShape="1">
          <a:blip r:embed="rId4">
            <a:alphaModFix/>
          </a:blip>
          <a:srcRect b="0" l="0" r="-15233" t="-15233"/>
          <a:stretch/>
        </p:blipFill>
        <p:spPr>
          <a:xfrm>
            <a:off x="6767775" y="3059425"/>
            <a:ext cx="2445375" cy="163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Article: “Self-Deception Reduces Cognitive Load: The Role of Involuntary Conscious Memory Impairment 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“Self-deception is so undeniable a fact of human life that if anyone tried to deny its existence, the proper response would be to accuse this person of it. (Allen Wood,</a:t>
            </a:r>
            <a:r>
              <a:rPr lang="en" sz="1100">
                <a:solidFill>
                  <a:srgbClr val="FFFFFF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1988</a:t>
            </a:r>
            <a:r>
              <a:rPr lang="en" sz="1100" u="sng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)”</a:t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4653025" y="108447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Low Cognitive Load vs High Cognitive Load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Answers Provided vs Not Provided</a:t>
            </a:r>
            <a:endParaRPr sz="1100"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5">
            <a:alphaModFix/>
          </a:blip>
          <a:srcRect b="14720" l="33141" r="0" t="17473"/>
          <a:stretch/>
        </p:blipFill>
        <p:spPr>
          <a:xfrm>
            <a:off x="4762375" y="881600"/>
            <a:ext cx="4217523" cy="345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of Cognitive Load and Answer Presentation on Score Prediction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 rotWithShape="1">
          <a:blip r:embed="rId3">
            <a:alphaModFix/>
          </a:blip>
          <a:srcRect b="9668" l="34391" r="0" t="11016"/>
          <a:stretch/>
        </p:blipFill>
        <p:spPr>
          <a:xfrm>
            <a:off x="4644675" y="950925"/>
            <a:ext cx="4083876" cy="3085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Citations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Federico Lauria, Delphine Preissmann, Fabrice Clément, Self-deception as affective coping. An empirical perspective on philosophical issues, Consciousness and Cognition, Volume 41, 2016, Pages 119-134, ISSN 1053-8100,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https://doi.org/10.1016/j.concog.2016.02.001</a:t>
            </a:r>
            <a:r>
              <a:rPr lang="en" sz="1100"/>
              <a:t>.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Ryan McKay, Corinne Tamagni, Antonella Palla, Peter Krummenacher, Stefan C.A. Hegemann, Dominik Straumann, Peter Brugger, Vestibular stimulation attenuates unrealistic optimism, Cortex, Volume 49, Issue 8, 2013, Pages 2272-2275, ISSN 0010-9452, </a:t>
            </a:r>
            <a:r>
              <a:rPr lang="en" sz="1100" u="sng">
                <a:solidFill>
                  <a:schemeClr val="hlink"/>
                </a:solidFill>
                <a:hlinkClick r:id="rId4"/>
              </a:rPr>
              <a:t>https://doi.org/10.1016/j.cortex.2013.04.005</a:t>
            </a:r>
            <a:r>
              <a:rPr lang="en" sz="1100"/>
              <a:t>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Todd F. Heatherton, Dylan D. Wagner, Cognitive neuroscience of self-regulation failure, Trends in Cognitive Sciences, Volume 15, Issue 3, 2011, Pages 132-139, ISSN 1364-6613,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https://doi.org/10.1016/j.tics.2010.12.005</a:t>
            </a:r>
            <a:r>
              <a:rPr lang="en" sz="1100"/>
              <a:t>. 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Jian Z, Zhang W, Tian L, Fan W and Zhong Y (2019) Self-Deception Reduces Cognitive Load: The Role of Involuntary Conscious Memory Impairment. Front. Psychol. 10:1718. doi: 10.3389/fpsyg.2019.0171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