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2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045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239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168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213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9899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057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8304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1897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096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5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768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886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781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725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296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936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139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880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394" r:id="rId12"/>
    <p:sldLayoutId id="2147484395" r:id="rId13"/>
    <p:sldLayoutId id="2147484396" r:id="rId14"/>
    <p:sldLayoutId id="2147484397" r:id="rId15"/>
    <p:sldLayoutId id="2147484398" r:id="rId16"/>
    <p:sldLayoutId id="21474843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10CB11-8822-E3BF-7486-6B4267420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85" y="-114300"/>
            <a:ext cx="5296829" cy="16501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846B698-7E74-F6CD-A8F3-65F783111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740684"/>
            <a:ext cx="5886450" cy="111731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133AF12-792F-DF32-24FC-01A822EBCAF0}"/>
              </a:ext>
            </a:extLst>
          </p:cNvPr>
          <p:cNvSpPr txBox="1"/>
          <p:nvPr/>
        </p:nvSpPr>
        <p:spPr>
          <a:xfrm>
            <a:off x="1485899" y="2946051"/>
            <a:ext cx="686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Sistema de envió de Correos Automáticos y Corrección de  Capas </a:t>
            </a:r>
            <a:r>
              <a:rPr lang="es-MX" sz="3200" b="1" dirty="0" err="1"/>
              <a:t>QGis</a:t>
            </a:r>
            <a:r>
              <a:rPr lang="es-MX" sz="3200" b="1" dirty="0"/>
              <a:t> y Google Earth-Pro </a:t>
            </a:r>
            <a:endParaRPr lang="es-AR" sz="3200" b="1" dirty="0"/>
          </a:p>
        </p:txBody>
      </p:sp>
    </p:spTree>
    <p:extLst>
      <p:ext uri="{BB962C8B-B14F-4D97-AF65-F5344CB8AC3E}">
        <p14:creationId xmlns:p14="http://schemas.microsoft.com/office/powerpoint/2010/main" val="49260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49507-BB96-7657-CCDE-EEECB762D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3E5991-7E4E-A9F0-8CB5-1EEC51D79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85" y="-114300"/>
            <a:ext cx="5296829" cy="16501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EE07F9A-15B4-7BCB-3ABE-FD34016CC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740684"/>
            <a:ext cx="5886450" cy="111731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B8F1037-5C3A-5D5F-8617-4C08D0DAB954}"/>
              </a:ext>
            </a:extLst>
          </p:cNvPr>
          <p:cNvSpPr txBox="1"/>
          <p:nvPr/>
        </p:nvSpPr>
        <p:spPr>
          <a:xfrm>
            <a:off x="755870" y="1822099"/>
            <a:ext cx="83881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  <a:p>
            <a:r>
              <a:rPr lang="es-MX" dirty="0"/>
              <a:t>CARRERA: </a:t>
            </a:r>
            <a:r>
              <a:rPr lang="es-MX" b="1" dirty="0"/>
              <a:t>Tecnicatura Universitaria En Programación. </a:t>
            </a:r>
          </a:p>
          <a:p>
            <a:r>
              <a:rPr lang="es-MX" dirty="0"/>
              <a:t>APELLIDO Y NOMBRE: </a:t>
            </a:r>
            <a:r>
              <a:rPr lang="es-MX" b="1" dirty="0"/>
              <a:t>Ferrero, Enzo Genaro</a:t>
            </a:r>
          </a:p>
          <a:p>
            <a:r>
              <a:rPr lang="es-MX" dirty="0"/>
              <a:t>D.N.I.: </a:t>
            </a:r>
            <a:r>
              <a:rPr lang="es-MX" b="1" dirty="0"/>
              <a:t>40.561.976 </a:t>
            </a:r>
          </a:p>
          <a:p>
            <a:r>
              <a:rPr lang="es-MX" dirty="0"/>
              <a:t>LEGAJO: </a:t>
            </a:r>
            <a:r>
              <a:rPr lang="es-MX" b="1" dirty="0"/>
              <a:t>10376</a:t>
            </a:r>
          </a:p>
          <a:p>
            <a:r>
              <a:rPr lang="es-MX" dirty="0"/>
              <a:t>DOMICILIO: </a:t>
            </a:r>
            <a:r>
              <a:rPr lang="es-MX" b="1" dirty="0"/>
              <a:t>Alem N°142 </a:t>
            </a:r>
            <a:r>
              <a:rPr lang="es-MX" dirty="0"/>
              <a:t>– Ciudad de San Rafael </a:t>
            </a:r>
          </a:p>
          <a:p>
            <a:r>
              <a:rPr lang="es-MX" dirty="0"/>
              <a:t>E-MAIL DE CONTACTO: </a:t>
            </a:r>
            <a:r>
              <a:rPr lang="es-MX" b="1" dirty="0"/>
              <a:t>genaroenzo4@gmail.com </a:t>
            </a:r>
          </a:p>
          <a:p>
            <a:r>
              <a:rPr lang="es-MX" dirty="0"/>
              <a:t>TRABAJO: </a:t>
            </a:r>
            <a:r>
              <a:rPr lang="es-MX" b="1" dirty="0"/>
              <a:t>Técnico/Administrativo en la División de Aguas Subterráneas perteneciente</a:t>
            </a:r>
          </a:p>
          <a:p>
            <a:r>
              <a:rPr lang="es-MX" b="1" dirty="0"/>
              <a:t> a Subdelegación Río Diamante (Departamento General de Irrigación).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7955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0E6A8-C3AA-D9C0-ED28-41A0F966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Resumen de las practicas profesionales 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258461-D411-5D0B-DAAD-331F6023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2B9B80-A836-2DE5-2399-D6D50A05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814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racticas Profecionales">
      <a:dk1>
        <a:srgbClr val="035373"/>
      </a:dk1>
      <a:lt1>
        <a:srgbClr val="8C3F3F"/>
      </a:lt1>
      <a:dk2>
        <a:srgbClr val="E9FDFF"/>
      </a:dk2>
      <a:lt2>
        <a:srgbClr val="BF372A"/>
      </a:lt2>
      <a:accent1>
        <a:srgbClr val="8C3F3F"/>
      </a:accent1>
      <a:accent2>
        <a:srgbClr val="035373"/>
      </a:accent2>
      <a:accent3>
        <a:srgbClr val="4EBFD9"/>
      </a:accent3>
      <a:accent4>
        <a:srgbClr val="E9FDFF"/>
      </a:accent4>
      <a:accent5>
        <a:srgbClr val="E9FDFF"/>
      </a:accent5>
      <a:accent6>
        <a:srgbClr val="BF372A"/>
      </a:accent6>
      <a:hlink>
        <a:srgbClr val="BF372A"/>
      </a:hlink>
      <a:folHlink>
        <a:srgbClr val="BF372A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357</TotalTime>
  <Words>87</Words>
  <Application>Microsoft Office PowerPoint</Application>
  <PresentationFormat>Presentación en pantalla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Circuito</vt:lpstr>
      <vt:lpstr>Presentación de PowerPoint</vt:lpstr>
      <vt:lpstr>Presentación de PowerPoint</vt:lpstr>
      <vt:lpstr>Resumen de las practicas profesionales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Usuario</dc:creator>
  <cp:lastModifiedBy>Usuario</cp:lastModifiedBy>
  <cp:revision>2</cp:revision>
  <dcterms:created xsi:type="dcterms:W3CDTF">2025-08-30T15:17:03Z</dcterms:created>
  <dcterms:modified xsi:type="dcterms:W3CDTF">2025-08-30T21:14:38Z</dcterms:modified>
</cp:coreProperties>
</file>