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4131" r:id="rId2"/>
  </p:sldMasterIdLst>
  <p:sldIdLst>
    <p:sldId id="256" r:id="rId3"/>
    <p:sldId id="257" r:id="rId4"/>
    <p:sldId id="273" r:id="rId5"/>
    <p:sldId id="267" r:id="rId6"/>
    <p:sldId id="276" r:id="rId7"/>
    <p:sldId id="275" r:id="rId8"/>
    <p:sldId id="274" r:id="rId9"/>
    <p:sldId id="277" r:id="rId10"/>
    <p:sldId id="284" r:id="rId11"/>
    <p:sldId id="278" r:id="rId12"/>
    <p:sldId id="279" r:id="rId13"/>
    <p:sldId id="280" r:id="rId14"/>
    <p:sldId id="281" r:id="rId15"/>
    <p:sldId id="282" r:id="rId16"/>
    <p:sldId id="27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9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5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2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49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4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41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42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8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64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09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2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706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0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13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31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07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4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  <p:sldLayoutId id="21474841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12919"/>
            <a:ext cx="9144000" cy="1508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91" y="4677295"/>
            <a:ext cx="6743614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 Морозова М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4ПКС-115</a:t>
            </a:r>
          </a:p>
          <a:p>
            <a:pPr algn="r">
              <a:spcAft>
                <a:spcPts val="0"/>
              </a:spcAft>
            </a:pPr>
            <a:r>
              <a:rPr lang="ru-RU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проекта 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Малкеров Г.А.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512381"/>
            <a:ext cx="12192000" cy="1457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информационной системы фирмы по ремонту квартир.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1A2F6-ACDE-4238-B16A-DC0264C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1602" y="15371"/>
            <a:ext cx="923394" cy="142875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395" y="473381"/>
            <a:ext cx="200780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3E256-DAAF-434E-BC74-6F28507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18" y="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Схема базы данных для проекта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DB2A51-4649-4D69-9A59-53BEFF126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0109" y="970450"/>
            <a:ext cx="6431781" cy="5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0AAC9-AB99-4CAB-8A92-259090F4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Структурная схема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5790FA-41CE-4F39-9B85-E5622F107ACC}"/>
              </a:ext>
            </a:extLst>
          </p:cNvPr>
          <p:cNvPicPr/>
          <p:nvPr/>
        </p:nvPicPr>
        <p:blipFill rotWithShape="1">
          <a:blip r:embed="rId2"/>
          <a:srcRect l="255"/>
          <a:stretch/>
        </p:blipFill>
        <p:spPr bwMode="auto">
          <a:xfrm>
            <a:off x="115503" y="1432535"/>
            <a:ext cx="11960994" cy="3992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579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3F5A-741A-4178-A512-C42BC5DA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0713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Функциональная схема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D3C71A-BFE1-4F81-A865-98751BBC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75" y="1312194"/>
            <a:ext cx="10591649" cy="47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C323-83CF-4331-9C04-0BABCDA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5261"/>
            <a:ext cx="10353762" cy="970450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50B836-0AF8-4272-B9DE-92B2AA25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9" y="799750"/>
            <a:ext cx="5024592" cy="26797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1FB31-3E71-4D6B-9477-5319D525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66" y="749217"/>
            <a:ext cx="4067752" cy="26797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2CEFEA-03D7-44D7-9149-1699F68AC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85" y="3479532"/>
            <a:ext cx="6090988" cy="3248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8F96C0-33E8-4850-9080-3DB523D38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t="3570" r="3146" b="4837"/>
          <a:stretch/>
        </p:blipFill>
        <p:spPr>
          <a:xfrm>
            <a:off x="919119" y="3911694"/>
            <a:ext cx="3781223" cy="25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D4D94-8C3F-4062-A918-D84AA22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7" y="234215"/>
            <a:ext cx="10353762" cy="970450"/>
          </a:xfrm>
        </p:spPr>
        <p:txBody>
          <a:bodyPr/>
          <a:lstStyle/>
          <a:p>
            <a:r>
              <a:rPr lang="ru-RU" dirty="0"/>
              <a:t>Пример договора и сметы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016A84-EECE-44D9-AB74-903FA872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8" y="1580050"/>
            <a:ext cx="6836230" cy="48457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C9939-E586-42E4-A2A5-24BD2F43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341" y="1996793"/>
            <a:ext cx="4910851" cy="40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280573-A51C-4C38-9B07-9FDB622D8D0D}"/>
              </a:ext>
            </a:extLst>
          </p:cNvPr>
          <p:cNvSpPr txBox="1">
            <a:spLocks/>
          </p:cNvSpPr>
          <p:nvPr/>
        </p:nvSpPr>
        <p:spPr>
          <a:xfrm>
            <a:off x="461639" y="1343818"/>
            <a:ext cx="11532093" cy="5065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При разработке данного курсового проекта, были достигнуты все поставленные задачи и выполнены все необходимые этапы.</a:t>
            </a:r>
          </a:p>
          <a:p>
            <a:r>
              <a:rPr lang="ru-RU" sz="2400" dirty="0"/>
              <a:t>Достоинствами данного проекта можно считать:</a:t>
            </a:r>
          </a:p>
          <a:p>
            <a:pPr lvl="1"/>
            <a:r>
              <a:rPr lang="ru-RU" sz="2000" dirty="0"/>
              <a:t>Возможность импорта данных из </a:t>
            </a:r>
            <a:r>
              <a:rPr lang="en-US" sz="2000" dirty="0"/>
              <a:t>Excel</a:t>
            </a:r>
            <a:endParaRPr lang="ru-RU" sz="2000" dirty="0"/>
          </a:p>
          <a:p>
            <a:pPr lvl="1"/>
            <a:r>
              <a:rPr lang="ru-RU" sz="2000" dirty="0"/>
              <a:t>Простота и удобство работы с программой</a:t>
            </a:r>
          </a:p>
          <a:p>
            <a:pPr lvl="1"/>
            <a:r>
              <a:rPr lang="ru-RU" sz="2200" dirty="0"/>
              <a:t>Простота дальнейшего расширения данной программы</a:t>
            </a:r>
          </a:p>
          <a:p>
            <a:r>
              <a:rPr lang="ru-RU" sz="2400" dirty="0"/>
              <a:t>Созданная программа отвечает всем требованиям, предъявляемым</a:t>
            </a:r>
            <a:r>
              <a:rPr lang="en-US" sz="2400" dirty="0"/>
              <a:t> </a:t>
            </a:r>
            <a:r>
              <a:rPr lang="ru-RU" sz="2400" dirty="0"/>
              <a:t>организациями, занимающимися данной деятельностью, что позволяет использовать ее в реальной работе.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2872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56" y="747220"/>
            <a:ext cx="10515600" cy="585161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Цель курсового проекта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Задачи курсового проекта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Диаграмма вариантов использования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Контекстная диаграмма потоков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Детализированная схема потоков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hlinkClick r:id="rId7" action="ppaction://hlinksldjump"/>
              </a:rPr>
              <a:t>Краткая функциональная диаграмма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6" action="ppaction://hlinksldjump"/>
              </a:rPr>
              <a:t>Детализированная функциональная диаграмма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8" action="ppaction://hlinksldjump"/>
              </a:rPr>
              <a:t>Схема базы данных для проекта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9" action="ppaction://hlinksldjump"/>
              </a:rPr>
              <a:t>Структурная схема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10" action="ppaction://hlinksldjump"/>
              </a:rPr>
              <a:t>Функциональная схема</a:t>
            </a:r>
            <a:endParaRPr lang="ru-RU" dirty="0">
              <a:effectLst/>
            </a:endParaRPr>
          </a:p>
          <a:p>
            <a:r>
              <a:rPr lang="ru-RU" dirty="0">
                <a:hlinkClick r:id="rId11" action="ppaction://hlinksldjump"/>
              </a:rPr>
              <a:t>Интерфейс программы</a:t>
            </a:r>
            <a:endParaRPr lang="ru-RU" dirty="0"/>
          </a:p>
          <a:p>
            <a:r>
              <a:rPr lang="ru-RU" dirty="0">
                <a:hlinkClick r:id="rId12" action="ppaction://hlinksldjump"/>
              </a:rPr>
              <a:t>Пример договора и сметы</a:t>
            </a:r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Заключение</a:t>
            </a:r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271B2-C635-4B06-8158-CF547903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A7B730-C058-4EE0-AEC3-A6F944CBBA8E}"/>
              </a:ext>
            </a:extLst>
          </p:cNvPr>
          <p:cNvSpPr/>
          <p:nvPr/>
        </p:nvSpPr>
        <p:spPr>
          <a:xfrm>
            <a:off x="637310" y="2007839"/>
            <a:ext cx="10568246" cy="2583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целью  данного курсового проекта является создание автоматизированной информационной системы «Ремонт квартир».</a:t>
            </a:r>
          </a:p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данной информационной базы сотрудникам будет проще работать с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некоторыми хозяйственными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операциями происходящими в реальной организации занимающейся ремонтом квартир.</a:t>
            </a:r>
          </a:p>
        </p:txBody>
      </p:sp>
    </p:spTree>
    <p:extLst>
      <p:ext uri="{BB962C8B-B14F-4D97-AF65-F5344CB8AC3E}">
        <p14:creationId xmlns:p14="http://schemas.microsoft.com/office/powerpoint/2010/main" val="5440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E0F80B-8A1C-42FE-93C6-EA5ED5DE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59348"/>
            <a:ext cx="10353762" cy="2939304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Создание механизма заполнение информации о заявках пользователей на ремонт</a:t>
            </a:r>
          </a:p>
          <a:p>
            <a:r>
              <a:rPr lang="ru-RU" sz="2400" dirty="0"/>
              <a:t>Создать возможность импортировать данные об услугах и материалах из файла программы</a:t>
            </a:r>
            <a:r>
              <a:rPr lang="en-US" sz="2400" dirty="0"/>
              <a:t> Excel</a:t>
            </a:r>
          </a:p>
          <a:p>
            <a:r>
              <a:rPr lang="ru-RU" sz="2400" dirty="0"/>
              <a:t>Создание возможности вывода в </a:t>
            </a:r>
            <a:r>
              <a:rPr lang="en-US" sz="2400" dirty="0"/>
              <a:t>Word </a:t>
            </a:r>
            <a:r>
              <a:rPr lang="ru-RU" sz="2400" dirty="0"/>
              <a:t>договора и сметы к каждому заказу</a:t>
            </a:r>
          </a:p>
          <a:p>
            <a:r>
              <a:rPr lang="ru-RU" sz="2400" dirty="0"/>
              <a:t>Реализовать систему отчетности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3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1DB0C-B13A-4FF3-8720-092C9C82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44" y="56961"/>
            <a:ext cx="8338270" cy="595746"/>
          </a:xfrm>
        </p:spPr>
        <p:txBody>
          <a:bodyPr anchor="b">
            <a:normAutofit/>
          </a:bodyPr>
          <a:lstStyle/>
          <a:p>
            <a:r>
              <a:rPr lang="ru-RU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Диаграмма вариантов использования</a:t>
            </a:r>
          </a:p>
        </p:txBody>
      </p:sp>
      <p:pic>
        <p:nvPicPr>
          <p:cNvPr id="16" name="Объект 3">
            <a:extLst>
              <a:ext uri="{FF2B5EF4-FFF2-40B4-BE49-F238E27FC236}">
                <a16:creationId xmlns:a16="http://schemas.microsoft.com/office/drawing/2014/main" id="{FFD0C577-AF14-4ADC-96AC-25656015FA9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95" y="709668"/>
            <a:ext cx="5416410" cy="59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1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DAB9C-AD20-45D0-AB19-D6CE4714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Контекстная диаграмма потоков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E7F231-68D9-44AF-BBE4-76E792DDDD78}"/>
              </a:ext>
            </a:extLst>
          </p:cNvPr>
          <p:cNvPicPr/>
          <p:nvPr/>
        </p:nvPicPr>
        <p:blipFill rotWithShape="1">
          <a:blip r:embed="rId2"/>
          <a:srcRect t="8635" r="2035" b="4575"/>
          <a:stretch/>
        </p:blipFill>
        <p:spPr bwMode="auto">
          <a:xfrm>
            <a:off x="1795052" y="1512672"/>
            <a:ext cx="8601896" cy="4939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34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816BA-B2B6-4915-95A9-9573866D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Детализированная схема потоков данных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F393B4-1226-4252-900F-C575E21D29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772" y="1580050"/>
            <a:ext cx="1177980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93D88-C0C9-4697-933C-CDC16C96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Краткая функциональная диаграмма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74D9BA-DEEE-4401-B08F-6883A728D4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026" y="2190399"/>
            <a:ext cx="11163947" cy="34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D8B91-FD1C-4639-B168-787CF4E4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Детализированная функциональная диаграмма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C157E3-9FA5-44AF-9C98-B68490F56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3901" y="2361870"/>
            <a:ext cx="10953550" cy="31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13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255</Words>
  <Application>Microsoft Office PowerPoint</Application>
  <PresentationFormat>Широкоэкранный</PresentationFormat>
  <Paragraphs>46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Helvetica</vt:lpstr>
      <vt:lpstr>Times New Roman</vt:lpstr>
      <vt:lpstr>Wingdings 2</vt:lpstr>
      <vt:lpstr>Wingdings 3</vt:lpstr>
      <vt:lpstr>HDOfficeLightV0</vt:lpstr>
      <vt:lpstr>Ион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Содержание</vt:lpstr>
      <vt:lpstr>Цели курсового проекта</vt:lpstr>
      <vt:lpstr>Задачи курсового проекта</vt:lpstr>
      <vt:lpstr>Диаграмма вариантов использования</vt:lpstr>
      <vt:lpstr>Контекстная диаграмма потоков данных</vt:lpstr>
      <vt:lpstr>Детализированная схема потоков данных </vt:lpstr>
      <vt:lpstr>Краткая функциональная диаграмма</vt:lpstr>
      <vt:lpstr>Детализированная функциональная диаграмма</vt:lpstr>
      <vt:lpstr>Схема базы данных для проекта</vt:lpstr>
      <vt:lpstr>Структурная схема</vt:lpstr>
      <vt:lpstr>Функциональная схема</vt:lpstr>
      <vt:lpstr>Интерфейс программы</vt:lpstr>
      <vt:lpstr>Пример договора и сметы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dc:title>
  <dc:creator>Малкеров Геннадий Александрович</dc:creator>
  <cp:lastModifiedBy>Малкеров Геннадий Александрович</cp:lastModifiedBy>
  <cp:revision>11</cp:revision>
  <dcterms:created xsi:type="dcterms:W3CDTF">2018-12-09T19:31:25Z</dcterms:created>
  <dcterms:modified xsi:type="dcterms:W3CDTF">2019-06-06T06:32:59Z</dcterms:modified>
</cp:coreProperties>
</file>