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4131" r:id="rId2"/>
  </p:sldMasterIdLst>
  <p:sldIdLst>
    <p:sldId id="256" r:id="rId3"/>
    <p:sldId id="273" r:id="rId4"/>
    <p:sldId id="267" r:id="rId5"/>
    <p:sldId id="285" r:id="rId6"/>
    <p:sldId id="276" r:id="rId7"/>
    <p:sldId id="275" r:id="rId8"/>
    <p:sldId id="274" r:id="rId9"/>
    <p:sldId id="277" r:id="rId10"/>
    <p:sldId id="284" r:id="rId11"/>
    <p:sldId id="278" r:id="rId12"/>
    <p:sldId id="286" r:id="rId13"/>
    <p:sldId id="281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5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2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49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4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41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42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8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64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9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2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06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0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13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31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07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  <p:sldLayoutId id="21474841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12919"/>
            <a:ext cx="9144000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91" y="4677295"/>
            <a:ext cx="6743614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Морозова М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проекта Малкеров Г.А.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512381"/>
            <a:ext cx="12192000" cy="145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информационной системы фирмы по ремонту квартир.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1A2F6-ACDE-4238-B16A-DC0264C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1602" y="15371"/>
            <a:ext cx="923394" cy="142875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95" y="473381"/>
            <a:ext cx="200780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3E256-DAAF-434E-BC74-6F28507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18" y="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Схема базы локальной базы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43F7B-0FD1-4118-883C-11A88671D4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841" y="795819"/>
            <a:ext cx="5837398" cy="52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3E375-ADF8-4FB5-850C-C8EBF111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872836"/>
          </a:xfrm>
        </p:spPr>
        <p:txBody>
          <a:bodyPr/>
          <a:lstStyle/>
          <a:p>
            <a:r>
              <a:rPr lang="ru-RU" dirty="0"/>
              <a:t>Схема основной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A2BE3-24BE-400D-B2B5-3CC1C20B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FDB82D-D434-4EE5-A6AC-7C3A4F904938}"/>
              </a:ext>
            </a:extLst>
          </p:cNvPr>
          <p:cNvPicPr/>
          <p:nvPr/>
        </p:nvPicPr>
        <p:blipFill rotWithShape="1">
          <a:blip r:embed="rId2"/>
          <a:srcRect l="2191" r="1053"/>
          <a:stretch/>
        </p:blipFill>
        <p:spPr bwMode="auto">
          <a:xfrm>
            <a:off x="425014" y="804563"/>
            <a:ext cx="11345807" cy="59080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731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C323-83CF-4331-9C04-0BABCDA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5261"/>
            <a:ext cx="10353762" cy="970450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8C8F3D-A143-4666-8FC1-F6EBD8BD2B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148" y="711810"/>
            <a:ext cx="3879591" cy="33872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24BD2A-08D3-4475-85FC-5BC94BACBF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24248" y="3307032"/>
            <a:ext cx="4067752" cy="35509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0A355B-AC89-4848-B366-3F260F1CD5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6009" y="749217"/>
            <a:ext cx="3312969" cy="33129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34CC4A-23F9-4100-9955-C18AB178CE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20092" y="84801"/>
            <a:ext cx="3130550" cy="3130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91F6F7-E746-4578-8891-5C81366282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77249" y="4148900"/>
            <a:ext cx="5115127" cy="27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280573-A51C-4C38-9B07-9FDB622D8D0D}"/>
              </a:ext>
            </a:extLst>
          </p:cNvPr>
          <p:cNvSpPr txBox="1">
            <a:spLocks/>
          </p:cNvSpPr>
          <p:nvPr/>
        </p:nvSpPr>
        <p:spPr>
          <a:xfrm>
            <a:off x="461639" y="1343818"/>
            <a:ext cx="11532093" cy="5065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При разработке данного курсового проекта, были достигнуты все поставленные задачи и выполнены все необходимые этапы.</a:t>
            </a:r>
          </a:p>
          <a:p>
            <a:r>
              <a:rPr lang="ru-RU" sz="2400" dirty="0"/>
              <a:t>Достоинствами данного проекта можно считать:</a:t>
            </a:r>
          </a:p>
          <a:p>
            <a:pPr lvl="1"/>
            <a:r>
              <a:rPr lang="ru-RU" sz="2000" dirty="0"/>
              <a:t>Возможность импорта данных из </a:t>
            </a:r>
            <a:r>
              <a:rPr lang="en-US" sz="2000" dirty="0"/>
              <a:t>Excel</a:t>
            </a:r>
            <a:endParaRPr lang="ru-RU" sz="2000" dirty="0"/>
          </a:p>
          <a:p>
            <a:pPr lvl="1"/>
            <a:r>
              <a:rPr lang="ru-RU" sz="2000" dirty="0"/>
              <a:t>Простота и удобство работы с программой</a:t>
            </a:r>
          </a:p>
          <a:p>
            <a:pPr lvl="1"/>
            <a:r>
              <a:rPr lang="ru-RU" sz="2200" dirty="0"/>
              <a:t>Простота дальнейшего расширения данной программы</a:t>
            </a:r>
          </a:p>
          <a:p>
            <a:r>
              <a:rPr lang="ru-RU" sz="2400" dirty="0"/>
              <a:t>Созданная программа отвечает всем требованиям, предъявляемым</a:t>
            </a:r>
            <a:r>
              <a:rPr lang="en-US" sz="2400" dirty="0"/>
              <a:t> </a:t>
            </a:r>
            <a:r>
              <a:rPr lang="ru-RU" sz="2400" dirty="0"/>
              <a:t>организациями, занимающимися данной деятельностью, что позволяет использовать ее в реальной работе.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271B2-C635-4B06-8158-CF54790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22" y="236587"/>
            <a:ext cx="11053156" cy="1400530"/>
          </a:xfrm>
        </p:spPr>
        <p:txBody>
          <a:bodyPr/>
          <a:lstStyle/>
          <a:p>
            <a:r>
              <a:rPr lang="ru-RU" dirty="0"/>
              <a:t>Цели выпускной квалификационной работы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7B730-C058-4EE0-AEC3-A6F944CBBA8E}"/>
              </a:ext>
            </a:extLst>
          </p:cNvPr>
          <p:cNvSpPr/>
          <p:nvPr/>
        </p:nvSpPr>
        <p:spPr>
          <a:xfrm>
            <a:off x="569422" y="2099279"/>
            <a:ext cx="11407832" cy="311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 данного курсового проекта является создание клиент серверного приложения автоматизированной информационной системы фирмы по ремонту квартир.</a:t>
            </a:r>
          </a:p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данной информационной базы сотрудникам будет проще работать с некоторыми хозяйственными операциями происходящими в реальной организации занимающейся ремонтом квартир.</a:t>
            </a:r>
          </a:p>
        </p:txBody>
      </p:sp>
    </p:spTree>
    <p:extLst>
      <p:ext uri="{BB962C8B-B14F-4D97-AF65-F5344CB8AC3E}">
        <p14:creationId xmlns:p14="http://schemas.microsoft.com/office/powerpoint/2010/main" val="5440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дипломного проекта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E0F80B-8A1C-42FE-93C6-EA5ED5D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9348"/>
            <a:ext cx="10353762" cy="2939304"/>
          </a:xfrm>
        </p:spPr>
        <p:txBody>
          <a:bodyPr>
            <a:normAutofit/>
          </a:bodyPr>
          <a:lstStyle/>
          <a:p>
            <a:r>
              <a:rPr lang="ru-RU" sz="2400" dirty="0"/>
              <a:t>Проектирование базы данных для работы продукта</a:t>
            </a:r>
          </a:p>
          <a:p>
            <a:r>
              <a:rPr lang="ru-RU" sz="2400" dirty="0"/>
              <a:t>Проектирование и реализация серной части продукта</a:t>
            </a:r>
            <a:endParaRPr lang="en-US" sz="2400" dirty="0"/>
          </a:p>
          <a:p>
            <a:r>
              <a:rPr lang="ru-RU" sz="2400" dirty="0"/>
              <a:t>Реализация приемлемого интерфейса для удобства работы</a:t>
            </a:r>
          </a:p>
          <a:p>
            <a:r>
              <a:rPr lang="ru-RU" sz="2400" dirty="0"/>
              <a:t>Совмещение серверной и клиентской части продукта</a:t>
            </a:r>
          </a:p>
          <a:p>
            <a:r>
              <a:rPr lang="ru-RU" sz="2400" dirty="0"/>
              <a:t>Создание возможности вывода данных в </a:t>
            </a:r>
            <a:r>
              <a:rPr lang="en-US" sz="2400" dirty="0"/>
              <a:t>Word</a:t>
            </a:r>
          </a:p>
          <a:p>
            <a:r>
              <a:rPr lang="ru-RU" sz="2400" dirty="0"/>
              <a:t>Считывание справочных данных из </a:t>
            </a:r>
            <a:r>
              <a:rPr lang="en-US" sz="2400" dirty="0"/>
              <a:t>Excel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A3365-6EE8-41E7-A019-97597564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26" y="78645"/>
            <a:ext cx="9404723" cy="1400530"/>
          </a:xfrm>
        </p:spPr>
        <p:txBody>
          <a:bodyPr/>
          <a:lstStyle/>
          <a:p>
            <a:r>
              <a:rPr lang="ru-RU" dirty="0"/>
              <a:t>Схема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A899CF-F974-43E7-967A-DF3A3C8D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48" y="1003233"/>
            <a:ext cx="7734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1DB0C-B13A-4FF3-8720-092C9C82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44" y="56961"/>
            <a:ext cx="8338270" cy="595746"/>
          </a:xfrm>
        </p:spPr>
        <p:txBody>
          <a:bodyPr anchor="b">
            <a:normAutofit/>
          </a:bodyPr>
          <a:lstStyle/>
          <a:p>
            <a:r>
              <a:rPr lang="ru-R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736262-0891-4D34-9474-8274D1D68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1533" y="810073"/>
            <a:ext cx="5848934" cy="59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1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DAB9C-AD20-45D0-AB19-D6CE4714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Контекстная диаграмма потоков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DAC5B-1E8C-4EDF-989F-6D5B68158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3205" y="1853248"/>
            <a:ext cx="8745590" cy="45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816BA-B2B6-4915-95A9-9573866D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Детализированная схема потоков данных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B1CC4-1EA0-41FD-9B44-B0E48712D356}"/>
              </a:ext>
            </a:extLst>
          </p:cNvPr>
          <p:cNvPicPr/>
          <p:nvPr/>
        </p:nvPicPr>
        <p:blipFill rotWithShape="1">
          <a:blip r:embed="rId2"/>
          <a:srcRect l="1924"/>
          <a:stretch/>
        </p:blipFill>
        <p:spPr bwMode="auto">
          <a:xfrm>
            <a:off x="1086463" y="1766622"/>
            <a:ext cx="10019074" cy="4335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172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93D88-C0C9-4697-933C-CDC16C96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Краткая функциональная диаграмма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574BF-0963-4966-9FF2-E52D0C9BA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8881" y="2170230"/>
            <a:ext cx="9434237" cy="37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D8B91-FD1C-4639-B168-787CF4E4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Детализированная функциональная диаграмма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8EEEF-8B77-43F4-ACA6-FF10438AD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2795203"/>
            <a:ext cx="10399696" cy="29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13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219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</vt:lpstr>
      <vt:lpstr>Times New Roman</vt:lpstr>
      <vt:lpstr>Wingdings 2</vt:lpstr>
      <vt:lpstr>Wingdings 3</vt:lpstr>
      <vt:lpstr>HDOfficeLightV0</vt:lpstr>
      <vt:lpstr>Ион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Цели выпускной квалификационной работы</vt:lpstr>
      <vt:lpstr>Задачи дипломного проекта</vt:lpstr>
      <vt:lpstr>Схема работы программы</vt:lpstr>
      <vt:lpstr>Диаграмма вариантов использования</vt:lpstr>
      <vt:lpstr>Контекстная диаграмма потоков данных</vt:lpstr>
      <vt:lpstr>Детализированная схема потоков данных </vt:lpstr>
      <vt:lpstr>Краткая функциональная диаграмма</vt:lpstr>
      <vt:lpstr>Детализированная функциональная диаграмма</vt:lpstr>
      <vt:lpstr>Схема базы локальной базы данных</vt:lpstr>
      <vt:lpstr>Схема основной базы данных</vt:lpstr>
      <vt:lpstr>Интерфейс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dc:title>
  <dc:creator>Малкеров Геннадий Александрович</dc:creator>
  <cp:lastModifiedBy>Малкеров Геннадий Александрович</cp:lastModifiedBy>
  <cp:revision>15</cp:revision>
  <dcterms:created xsi:type="dcterms:W3CDTF">2018-12-09T19:31:25Z</dcterms:created>
  <dcterms:modified xsi:type="dcterms:W3CDTF">2019-06-10T20:02:50Z</dcterms:modified>
</cp:coreProperties>
</file>