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Lato" panose="020B0604020202020204" charset="0"/>
      <p:regular r:id="rId4"/>
      <p:bold r:id="rId5"/>
      <p:italic r:id="rId6"/>
      <p:boldItalic r:id="rId7"/>
    </p:embeddedFont>
    <p:embeddedFont>
      <p:font typeface="Raleway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8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201F29-456E-4B10-9F3F-FA61EF5FE2F8}">
  <a:tblStyle styleId="{9F201F29-456E-4B10-9F3F-FA61EF5FE2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1148825" y="1369124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sz="3200" dirty="0"/>
              <a:t>Презентация на тему: </a:t>
            </a:r>
            <a:r>
              <a:rPr lang="ru-RU" dirty="0"/>
              <a:t>Национальная платежная система РФ</a:t>
            </a:r>
            <a:endParaRPr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3C26F61-6474-4BB2-A142-05C535D99C9D}"/>
              </a:ext>
            </a:extLst>
          </p:cNvPr>
          <p:cNvSpPr/>
          <p:nvPr/>
        </p:nvSpPr>
        <p:spPr>
          <a:xfrm>
            <a:off x="4293890" y="3867163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r" defTabSz="914400"/>
            <a:r>
              <a:rPr lang="ru-RU" dirty="0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Выполнил: Малкеров Г.А.</a:t>
            </a:r>
          </a:p>
          <a:p>
            <a:pPr lvl="0" algn="r" defTabSz="914400"/>
            <a:r>
              <a:rPr lang="ru-RU" dirty="0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Студент группы ЗБ-ПИ19-2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BB8CF4-A3FF-410A-9462-7753A26B0535}"/>
              </a:ext>
            </a:extLst>
          </p:cNvPr>
          <p:cNvSpPr txBox="1"/>
          <p:nvPr/>
        </p:nvSpPr>
        <p:spPr>
          <a:xfrm>
            <a:off x="1783016" y="0"/>
            <a:ext cx="55779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2185C5"/>
                </a:solidFill>
              </a:rPr>
              <a:t>Федеральное государственное образовательное бюджетное учреждение высшего образования </a:t>
            </a:r>
            <a:endParaRPr lang="en-US" dirty="0">
              <a:solidFill>
                <a:srgbClr val="2185C5"/>
              </a:solidFill>
            </a:endParaRPr>
          </a:p>
          <a:p>
            <a:pPr algn="ctr"/>
            <a:r>
              <a:rPr lang="ru-RU" dirty="0">
                <a:solidFill>
                  <a:srgbClr val="2185C5"/>
                </a:solidFill>
              </a:rPr>
              <a:t>«ФИНАНСОВЫЙ УНИВЕРСИТЕТ ПРИ ПРАВИТЕЛЬСТВЕ РОССИЙСКОЙ ФЕДЕРАЦИИ» (ФИНАНСОВЫЙ УНИВЕРСИТЕТ)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86C07C-1A75-472F-BC9B-187E3876D1E5}"/>
              </a:ext>
            </a:extLst>
          </p:cNvPr>
          <p:cNvSpPr txBox="1"/>
          <p:nvPr/>
        </p:nvSpPr>
        <p:spPr>
          <a:xfrm>
            <a:off x="2286000" y="110077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0" i="0" u="none" strike="noStrike" dirty="0">
                <a:solidFill>
                  <a:srgbClr val="2185C5"/>
                </a:solidFill>
                <a:effectLst/>
                <a:latin typeface="Times New Roman" panose="02020603050405020304" pitchFamily="18" charset="0"/>
              </a:rPr>
              <a:t>Департамент банковского дела и финансовых рынков</a:t>
            </a:r>
            <a:endParaRPr lang="en-US" dirty="0">
              <a:solidFill>
                <a:srgbClr val="2185C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</TotalTime>
  <Words>43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Raleway</vt:lpstr>
      <vt:lpstr>Arial</vt:lpstr>
      <vt:lpstr>Times New Roman</vt:lpstr>
      <vt:lpstr>Lato</vt:lpstr>
      <vt:lpstr>Antonio template</vt:lpstr>
      <vt:lpstr>Презентация на тему: Национальная платежная система РФ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Национальная платежная система РФ</dc:title>
  <cp:lastModifiedBy>Геннадий Малкеров</cp:lastModifiedBy>
  <cp:revision>11</cp:revision>
  <dcterms:modified xsi:type="dcterms:W3CDTF">2020-12-02T09:02:19Z</dcterms:modified>
</cp:coreProperties>
</file>