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1" r:id="rId5"/>
    <p:sldId id="261" r:id="rId6"/>
    <p:sldId id="264" r:id="rId7"/>
    <p:sldId id="266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6FB3A-8FC8-4FB3-A651-85D8C72FD2FB}">
          <p14:sldIdLst>
            <p14:sldId id="256"/>
            <p14:sldId id="257"/>
            <p14:sldId id="260"/>
            <p14:sldId id="271"/>
            <p14:sldId id="261"/>
            <p14:sldId id="264"/>
            <p14:sldId id="266"/>
            <p14:sldId id="272"/>
          </p14:sldIdLst>
        </p14:section>
        <p14:section name="Untitled Section" id="{28471409-8DF1-429C-A025-D50771FD8B9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61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0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19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30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23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090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62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9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9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9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7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0ED36C-8AB8-B441-9D52-7BD5F370648A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529F-87E4-6948-9DB5-B06E1EDFF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07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E45D6-1DEB-E04F-80E0-B8BE41AF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социальной философии</a:t>
            </a:r>
            <a:r>
              <a:rPr lang="ru-R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E678C-779F-4E04-B57E-EAB2BD75D8DB}"/>
              </a:ext>
            </a:extLst>
          </p:cNvPr>
          <p:cNvSpPr txBox="1"/>
          <p:nvPr/>
        </p:nvSpPr>
        <p:spPr>
          <a:xfrm>
            <a:off x="1683171" y="115917"/>
            <a:ext cx="8825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Федеральное государственное образовательное бюджетное учреждение высшего образования </a:t>
            </a:r>
            <a:endParaRPr lang="en-US" dirty="0"/>
          </a:p>
          <a:p>
            <a:pPr algn="ctr"/>
            <a:r>
              <a:rPr lang="ru-RU" dirty="0"/>
              <a:t>«ФИНАНСОВЫЙ УНИВЕРСИТЕТ ПРИ ПРАВИТЕЛЬСТВЕ РОССИЙСКОЙ ФЕДЕРАЦИИ» (ФИНАНСОВЫЙ УНИВЕРСИТЕТ)</a:t>
            </a:r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79170877-26F9-41AC-BC02-09D3887A98E1}"/>
              </a:ext>
            </a:extLst>
          </p:cNvPr>
          <p:cNvSpPr/>
          <p:nvPr/>
        </p:nvSpPr>
        <p:spPr>
          <a:xfrm>
            <a:off x="5567784" y="45857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defTabSz="914400"/>
            <a:r>
              <a:rPr lang="ru-RU" dirty="0">
                <a:cs typeface="Aharoni" panose="02010803020104030203" pitchFamily="2" charset="-79"/>
              </a:rPr>
              <a:t>Выполнил: Малкеров Г.А.</a:t>
            </a:r>
          </a:p>
          <a:p>
            <a:pPr lvl="0" algn="r" defTabSz="914400"/>
            <a:r>
              <a:rPr lang="ru-RU" dirty="0">
                <a:cs typeface="Aharoni" panose="02010803020104030203" pitchFamily="2" charset="-79"/>
              </a:rPr>
              <a:t>Студент группы ЗБ-ПИ19-2</a:t>
            </a:r>
          </a:p>
        </p:txBody>
      </p:sp>
    </p:spTree>
    <p:extLst>
      <p:ext uri="{BB962C8B-B14F-4D97-AF65-F5344CB8AC3E}">
        <p14:creationId xmlns:p14="http://schemas.microsoft.com/office/powerpoint/2010/main" val="147619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05984-057B-8D48-B456-E1DB4ACE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06" y="506895"/>
            <a:ext cx="3932237" cy="1464365"/>
          </a:xfrm>
        </p:spPr>
        <p:txBody>
          <a:bodyPr/>
          <a:lstStyle/>
          <a:p>
            <a:r>
              <a:rPr lang="ru-RU">
                <a:latin typeface="Times New Roman" panose="02020603050405020304" pitchFamily="18" charset="0"/>
                <a:ea typeface="Algerian" panose="02000000000000000000" pitchFamily="2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A34F5F-5047-6B44-BC78-490A6E86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006" y="2488095"/>
            <a:ext cx="6147627" cy="4137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отцов-основателей социальной философии Карл Маркс утверждал, что задачей философии должно стать изменение мира. 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7A04983-1000-1D4D-91E0-B799E659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45" y="150741"/>
            <a:ext cx="4326628" cy="63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2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6DF1-C574-4A46-B450-B444A2DE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22243" y="0"/>
            <a:ext cx="9084365" cy="1209261"/>
          </a:xfrm>
        </p:spPr>
        <p:txBody>
          <a:bodyPr>
            <a:normAutofit fontScale="90000"/>
          </a:bodyPr>
          <a:lstStyle/>
          <a:p>
            <a:r>
              <a:rPr 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философия как учебная дисциплина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D05E5-65B0-B848-B6C6-C6CEBFCB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2" y="2545553"/>
            <a:ext cx="5009321" cy="23605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В 1984 г. в США было основано Североамериканское общество по социальной философии.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8160EB5-A8AF-4146-B5B6-E71DB0A07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13" y="1821113"/>
            <a:ext cx="5737087" cy="3809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8B0BE-61C7-6649-A494-856455C2D0A1}"/>
              </a:ext>
            </a:extLst>
          </p:cNvPr>
          <p:cNvSpPr txBox="1"/>
          <p:nvPr/>
        </p:nvSpPr>
        <p:spPr>
          <a:xfrm>
            <a:off x="6454912" y="6057724"/>
            <a:ext cx="5604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 Североамериканского общества по социальной философии </a:t>
            </a:r>
          </a:p>
        </p:txBody>
      </p:sp>
    </p:spTree>
    <p:extLst>
      <p:ext uri="{BB962C8B-B14F-4D97-AF65-F5344CB8AC3E}">
        <p14:creationId xmlns:p14="http://schemas.microsoft.com/office/powerpoint/2010/main" val="24788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2E0E60-1047-C642-9C10-9FECC668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" y="268493"/>
            <a:ext cx="11337236" cy="49495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«Если бы бога не существовало, его следовало бы выдумать» (Вольтер)</a:t>
            </a: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A495A5AA-8849-D34E-B354-906863E16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1" y="1170841"/>
            <a:ext cx="3453790" cy="4328750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41BED09-7F55-C748-BE61-65AC40298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87" y="1158691"/>
            <a:ext cx="3318014" cy="4334825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B6CE5C1-347C-B746-87DB-7E3C36D95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87" y="1170841"/>
            <a:ext cx="3275686" cy="433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033219-A609-944E-9EB4-75D4F6B05C56}"/>
              </a:ext>
            </a:extLst>
          </p:cNvPr>
          <p:cNvSpPr txBox="1"/>
          <p:nvPr/>
        </p:nvSpPr>
        <p:spPr>
          <a:xfrm>
            <a:off x="1540565" y="5872644"/>
            <a:ext cx="329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Вольтер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278A-1DF2-A841-B435-86E632D54B25}"/>
              </a:ext>
            </a:extLst>
          </p:cNvPr>
          <p:cNvSpPr txBox="1"/>
          <p:nvPr/>
        </p:nvSpPr>
        <p:spPr>
          <a:xfrm>
            <a:off x="5329031" y="5846630"/>
            <a:ext cx="331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И. Кант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FA86-39C1-5342-97DA-125E5FA84947}"/>
              </a:ext>
            </a:extLst>
          </p:cNvPr>
          <p:cNvSpPr txBox="1"/>
          <p:nvPr/>
        </p:nvSpPr>
        <p:spPr>
          <a:xfrm>
            <a:off x="8822635" y="567510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37761-96FD-6D49-A75B-4666591CCC43}"/>
              </a:ext>
            </a:extLst>
          </p:cNvPr>
          <p:cNvSpPr txBox="1"/>
          <p:nvPr/>
        </p:nvSpPr>
        <p:spPr>
          <a:xfrm rot="10800000" flipV="1">
            <a:off x="9139031" y="5846630"/>
            <a:ext cx="400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Ж. Ж. Руссо</a:t>
            </a:r>
          </a:p>
        </p:txBody>
      </p:sp>
    </p:spTree>
    <p:extLst>
      <p:ext uri="{BB962C8B-B14F-4D97-AF65-F5344CB8AC3E}">
        <p14:creationId xmlns:p14="http://schemas.microsoft.com/office/powerpoint/2010/main" val="83614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35C0F-F684-314B-83E0-E500B7D7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30694" y="1"/>
            <a:ext cx="11963099" cy="1189684"/>
          </a:xfrm>
        </p:spPr>
        <p:txBody>
          <a:bodyPr>
            <a:noAutofit/>
          </a:bodyPr>
          <a:lstStyle/>
          <a:p>
            <a:r>
              <a:rPr lang="ru-RU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философия: между метафизикой и социологией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A01DB-1231-3849-BEDF-EEB16CEB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" y="1409907"/>
            <a:ext cx="5201479" cy="54480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Зиммелю, система социального знания включала в себя две дисциплины: общую социологическую теорию познания, и социальную «метафизику».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D94E003-1F10-BE42-863A-B12AAE76F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0496"/>
            <a:ext cx="547292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6AC9C23-22D3-4546-A124-0DAFF497CA23}"/>
              </a:ext>
            </a:extLst>
          </p:cNvPr>
          <p:cNvSpPr/>
          <p:nvPr/>
        </p:nvSpPr>
        <p:spPr>
          <a:xfrm>
            <a:off x="3736810" y="4589769"/>
            <a:ext cx="3504598" cy="2085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7A772-FFCD-2F4E-8BD6-F00E50C19273}"/>
              </a:ext>
            </a:extLst>
          </p:cNvPr>
          <p:cNvSpPr txBox="1"/>
          <p:nvPr/>
        </p:nvSpPr>
        <p:spPr>
          <a:xfrm rot="10800000" flipV="1">
            <a:off x="4602848" y="5412502"/>
            <a:ext cx="316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СОЦИАЛЬНАЯ ФИЛОСОФИЯ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A51636F-EEBB-3E4B-9CB1-80F29D4B36B0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1578268" y="4108806"/>
            <a:ext cx="2158542" cy="15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57BCBFC-AC9C-3842-867F-92A7B790E05A}"/>
              </a:ext>
            </a:extLst>
          </p:cNvPr>
          <p:cNvCxnSpPr>
            <a:cxnSpLocks/>
          </p:cNvCxnSpPr>
          <p:nvPr/>
        </p:nvCxnSpPr>
        <p:spPr>
          <a:xfrm flipH="1" flipV="1">
            <a:off x="3386988" y="2193694"/>
            <a:ext cx="1287559" cy="242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985CDD9-679A-FF4A-9868-D261C61593C1}"/>
              </a:ext>
            </a:extLst>
          </p:cNvPr>
          <p:cNvCxnSpPr>
            <a:cxnSpLocks/>
          </p:cNvCxnSpPr>
          <p:nvPr/>
        </p:nvCxnSpPr>
        <p:spPr>
          <a:xfrm flipV="1">
            <a:off x="7196983" y="3969955"/>
            <a:ext cx="1994950" cy="133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63A5A5C-9003-F940-B5E3-3DDE1D44FF2E}"/>
              </a:ext>
            </a:extLst>
          </p:cNvPr>
          <p:cNvCxnSpPr>
            <a:cxnSpLocks/>
          </p:cNvCxnSpPr>
          <p:nvPr/>
        </p:nvCxnSpPr>
        <p:spPr>
          <a:xfrm flipV="1">
            <a:off x="6625072" y="2438372"/>
            <a:ext cx="1830120" cy="22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3D32FA0-B41E-E442-8884-7F6F7D0668B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489109" y="1686793"/>
            <a:ext cx="606891" cy="290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054A1C-B6AF-6E4B-93D3-A03F1E4C31BF}"/>
              </a:ext>
            </a:extLst>
          </p:cNvPr>
          <p:cNvSpPr txBox="1"/>
          <p:nvPr/>
        </p:nvSpPr>
        <p:spPr>
          <a:xfrm rot="19525834">
            <a:off x="-53398" y="3467309"/>
            <a:ext cx="270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права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864E0-19D8-1A43-BF52-B2DCCF3C9FCF}"/>
              </a:ext>
            </a:extLst>
          </p:cNvPr>
          <p:cNvSpPr txBox="1"/>
          <p:nvPr/>
        </p:nvSpPr>
        <p:spPr>
          <a:xfrm rot="20285743">
            <a:off x="1975782" y="1540276"/>
            <a:ext cx="352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религии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6328E2-B292-C948-98EF-07805F17F7AE}"/>
              </a:ext>
            </a:extLst>
          </p:cNvPr>
          <p:cNvSpPr txBox="1"/>
          <p:nvPr/>
        </p:nvSpPr>
        <p:spPr>
          <a:xfrm rot="11263090" flipV="1">
            <a:off x="4615645" y="882293"/>
            <a:ext cx="40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искусства</a:t>
            </a:r>
            <a:r>
              <a:rPr lang="ru-RU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ED127-58B8-E343-986D-BE811237F92C}"/>
              </a:ext>
            </a:extLst>
          </p:cNvPr>
          <p:cNvSpPr txBox="1"/>
          <p:nvPr/>
        </p:nvSpPr>
        <p:spPr>
          <a:xfrm rot="2260009">
            <a:off x="8009081" y="2139186"/>
            <a:ext cx="272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Социальая этика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4A6D9-61DB-A54C-A523-25CA76CE07AD}"/>
              </a:ext>
            </a:extLst>
          </p:cNvPr>
          <p:cNvSpPr txBox="1"/>
          <p:nvPr/>
        </p:nvSpPr>
        <p:spPr>
          <a:xfrm rot="13311858" flipV="1">
            <a:off x="8152455" y="3874962"/>
            <a:ext cx="319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экология </a:t>
            </a:r>
          </a:p>
        </p:txBody>
      </p:sp>
    </p:spTree>
    <p:extLst>
      <p:ext uri="{BB962C8B-B14F-4D97-AF65-F5344CB8AC3E}">
        <p14:creationId xmlns:p14="http://schemas.microsoft.com/office/powerpoint/2010/main" val="16999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768892-E005-F24E-BF04-722FBF0C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86" y="987061"/>
            <a:ext cx="10740887" cy="65101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Искусство, мифология или религия должны исследоваться с той позиции, что они выступают творцами новой социальной реальности не меньше, чем наука.</a:t>
            </a: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5CD41555-F889-4D47-9FD8-583B39AE9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2212"/>
            <a:ext cx="12192000" cy="50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C8429A7-5223-2D4A-915D-AB996D3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813" y="2834154"/>
            <a:ext cx="8946541" cy="13760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latin typeface="Times New Roman" panose="02020603050405020304" pitchFamily="18" charset="0"/>
                <a:ea typeface="Amasis MT Pro Black" panose="02000000000000000000" pitchFamily="2" charset="0"/>
                <a:cs typeface="Times New Roman" panose="02020603050405020304" pitchFamily="18" charset="0"/>
              </a:rPr>
              <a:t>Спасибо за внимание !!</a:t>
            </a:r>
            <a:endParaRPr lang="ru-RU" sz="3200" dirty="0">
              <a:latin typeface="Times New Roman" panose="02020603050405020304" pitchFamily="18" charset="0"/>
              <a:ea typeface="Amasis MT Pro Black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15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170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Перспективы развития социальной философии </vt:lpstr>
      <vt:lpstr>Введение</vt:lpstr>
      <vt:lpstr>Социальная философия как учебная дисциплина</vt:lpstr>
      <vt:lpstr>PowerPoint Presentation</vt:lpstr>
      <vt:lpstr>Социальная философия: между метафизикой и социологией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Перспективы развития социальной философии</dc:title>
  <dc:creator>da.murashkina.ol@gmail.com</dc:creator>
  <cp:lastModifiedBy>Genna .</cp:lastModifiedBy>
  <cp:revision>7</cp:revision>
  <dcterms:created xsi:type="dcterms:W3CDTF">2021-05-17T16:59:07Z</dcterms:created>
  <dcterms:modified xsi:type="dcterms:W3CDTF">2021-05-18T07:18:15Z</dcterms:modified>
</cp:coreProperties>
</file>