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4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358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3044400" y="326950"/>
            <a:ext cx="5667899" cy="37190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12775" y="1916800"/>
            <a:ext cx="1209600" cy="5394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host3</a:t>
            </a:r>
            <a:endParaRPr lang="en" dirty="0"/>
          </a:p>
        </p:txBody>
      </p:sp>
      <p:sp>
        <p:nvSpPr>
          <p:cNvPr id="25" name="Shape 25"/>
          <p:cNvSpPr/>
          <p:nvPr/>
        </p:nvSpPr>
        <p:spPr>
          <a:xfrm>
            <a:off x="3929500" y="1916800"/>
            <a:ext cx="1209600" cy="5394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NAT (</a:t>
            </a:r>
            <a:r>
              <a:rPr lang="en-US" dirty="0" err="1" smtClean="0"/>
              <a:t>ovs</a:t>
            </a:r>
            <a:r>
              <a:rPr lang="en-US" dirty="0" smtClean="0"/>
              <a:t>)</a:t>
            </a:r>
            <a:endParaRPr lang="en" dirty="0"/>
          </a:p>
        </p:txBody>
      </p:sp>
      <p:sp>
        <p:nvSpPr>
          <p:cNvPr id="26" name="Shape 26"/>
          <p:cNvSpPr/>
          <p:nvPr/>
        </p:nvSpPr>
        <p:spPr>
          <a:xfrm>
            <a:off x="7293050" y="3159300"/>
            <a:ext cx="1209600" cy="5394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host2</a:t>
            </a:r>
            <a:endParaRPr lang="en" dirty="0"/>
          </a:p>
        </p:txBody>
      </p:sp>
      <p:sp>
        <p:nvSpPr>
          <p:cNvPr id="27" name="Shape 27"/>
          <p:cNvSpPr/>
          <p:nvPr/>
        </p:nvSpPr>
        <p:spPr>
          <a:xfrm>
            <a:off x="7293050" y="653900"/>
            <a:ext cx="1209600" cy="5394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rm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host1</a:t>
            </a:r>
            <a:endParaRPr lang="en" dirty="0"/>
          </a:p>
        </p:txBody>
      </p:sp>
      <p:cxnSp>
        <p:nvCxnSpPr>
          <p:cNvPr id="28" name="Shape 28"/>
          <p:cNvCxnSpPr>
            <a:stCxn id="24" idx="3"/>
            <a:endCxn id="25" idx="1"/>
          </p:cNvCxnSpPr>
          <p:nvPr/>
        </p:nvCxnSpPr>
        <p:spPr>
          <a:xfrm>
            <a:off x="1822375" y="2186500"/>
            <a:ext cx="2107124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29"/>
          <p:cNvCxnSpPr>
            <a:endCxn id="27" idx="2"/>
          </p:cNvCxnSpPr>
          <p:nvPr/>
        </p:nvCxnSpPr>
        <p:spPr>
          <a:xfrm rot="10800000" flipH="1">
            <a:off x="7152349" y="1193300"/>
            <a:ext cx="745500" cy="1005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30"/>
          <p:cNvCxnSpPr>
            <a:endCxn id="26" idx="0"/>
          </p:cNvCxnSpPr>
          <p:nvPr/>
        </p:nvCxnSpPr>
        <p:spPr>
          <a:xfrm>
            <a:off x="7152049" y="2198999"/>
            <a:ext cx="745800" cy="960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 txBox="1"/>
          <p:nvPr/>
        </p:nvSpPr>
        <p:spPr>
          <a:xfrm>
            <a:off x="5120124" y="2197600"/>
            <a:ext cx="971391" cy="16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900" dirty="0" smtClean="0"/>
              <a:t>1</a:t>
            </a:r>
            <a:r>
              <a:rPr lang="en-US" sz="900" dirty="0" smtClean="0"/>
              <a:t>0.10.1.100/24</a:t>
            </a:r>
            <a:endParaRPr lang="en" sz="900" dirty="0"/>
          </a:p>
        </p:txBody>
      </p:sp>
      <p:sp>
        <p:nvSpPr>
          <p:cNvPr id="34" name="Shape 34"/>
          <p:cNvSpPr txBox="1"/>
          <p:nvPr/>
        </p:nvSpPr>
        <p:spPr>
          <a:xfrm>
            <a:off x="6988249" y="2860500"/>
            <a:ext cx="909599" cy="16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00" dirty="0" smtClean="0"/>
              <a:t>10.10.1.2/24</a:t>
            </a:r>
            <a:endParaRPr lang="en" sz="900" dirty="0"/>
          </a:p>
        </p:txBody>
      </p:sp>
      <p:sp>
        <p:nvSpPr>
          <p:cNvPr id="35" name="Shape 35"/>
          <p:cNvSpPr txBox="1"/>
          <p:nvPr/>
        </p:nvSpPr>
        <p:spPr>
          <a:xfrm>
            <a:off x="6988250" y="1195175"/>
            <a:ext cx="909598" cy="16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900" dirty="0" smtClean="0"/>
              <a:t>1</a:t>
            </a:r>
            <a:r>
              <a:rPr lang="en-US" sz="900" dirty="0" smtClean="0"/>
              <a:t>0.10.1.1/24</a:t>
            </a:r>
            <a:endParaRPr lang="en" sz="900" dirty="0"/>
          </a:p>
        </p:txBody>
      </p:sp>
      <p:sp>
        <p:nvSpPr>
          <p:cNvPr id="36" name="Shape 36"/>
          <p:cNvSpPr txBox="1"/>
          <p:nvPr/>
        </p:nvSpPr>
        <p:spPr>
          <a:xfrm>
            <a:off x="3113300" y="1392600"/>
            <a:ext cx="25788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/>
              <a:t>External IP that is shown to the ourside: </a:t>
            </a:r>
            <a:r>
              <a:rPr lang="en" sz="1000" dirty="0" smtClean="0"/>
              <a:t>128.128.12</a:t>
            </a:r>
            <a:r>
              <a:rPr lang="en-US" sz="1000" dirty="0" smtClean="0"/>
              <a:t>8</a:t>
            </a:r>
            <a:r>
              <a:rPr lang="en" sz="1000" dirty="0" smtClean="0"/>
              <a:t>.1</a:t>
            </a:r>
            <a:r>
              <a:rPr lang="en-US" sz="1000" dirty="0" smtClean="0"/>
              <a:t>00</a:t>
            </a:r>
            <a:endParaRPr lang="en" sz="1000" dirty="0"/>
          </a:p>
        </p:txBody>
      </p:sp>
      <p:cxnSp>
        <p:nvCxnSpPr>
          <p:cNvPr id="37" name="Shape 37"/>
          <p:cNvCxnSpPr>
            <a:stCxn id="25" idx="3"/>
          </p:cNvCxnSpPr>
          <p:nvPr/>
        </p:nvCxnSpPr>
        <p:spPr>
          <a:xfrm>
            <a:off x="5139100" y="2186500"/>
            <a:ext cx="2010299" cy="24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33"/>
          <p:cNvSpPr txBox="1"/>
          <p:nvPr/>
        </p:nvSpPr>
        <p:spPr>
          <a:xfrm>
            <a:off x="3012114" y="2380859"/>
            <a:ext cx="1368049" cy="176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00" dirty="0" smtClean="0"/>
              <a:t>128.128.128.100/24</a:t>
            </a:r>
            <a:endParaRPr lang="en" sz="900" dirty="0"/>
          </a:p>
        </p:txBody>
      </p:sp>
      <p:sp>
        <p:nvSpPr>
          <p:cNvPr id="18" name="Shape 33"/>
          <p:cNvSpPr txBox="1"/>
          <p:nvPr/>
        </p:nvSpPr>
        <p:spPr>
          <a:xfrm>
            <a:off x="1388718" y="2509497"/>
            <a:ext cx="1368049" cy="176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900" dirty="0" smtClean="0"/>
              <a:t>128.128.128.128/24</a:t>
            </a:r>
            <a:endParaRPr lang="en" sz="9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Niky Riga</cp:lastModifiedBy>
  <cp:revision>1</cp:revision>
  <dcterms:modified xsi:type="dcterms:W3CDTF">2015-11-20T17:07:07Z</dcterms:modified>
</cp:coreProperties>
</file>