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4"/>
  </p:notesMasterIdLst>
  <p:handoutMasterIdLst>
    <p:handoutMasterId r:id="rId15"/>
  </p:handoutMasterIdLst>
  <p:sldIdLst>
    <p:sldId id="628" r:id="rId10"/>
    <p:sldId id="627" r:id="rId11"/>
    <p:sldId id="629" r:id="rId12"/>
    <p:sldId id="630" r:id="rId13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4F81BD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0" autoAdjust="0"/>
    <p:restoredTop sz="48105" autoAdjust="0"/>
  </p:normalViewPr>
  <p:slideViewPr>
    <p:cSldViewPr snapToGrid="0">
      <p:cViewPr varScale="1">
        <p:scale>
          <a:sx n="235" d="100"/>
          <a:sy n="235" d="100"/>
        </p:scale>
        <p:origin x="-72" y="-138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55F52A-4D2E-40B1-A643-08495881EBD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9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55F52A-4D2E-40B1-A643-08495881EBD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9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55F52A-4D2E-40B1-A643-08495881EBD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9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1130198" y="133350"/>
            <a:ext cx="7258050" cy="48291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482736" y="1479447"/>
            <a:ext cx="1584076" cy="594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SW Loading Manager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44848" y="716731"/>
            <a:ext cx="0" cy="76271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6" idx="2"/>
            <a:endCxn id="107" idx="0"/>
          </p:cNvCxnSpPr>
          <p:nvPr/>
        </p:nvCxnSpPr>
        <p:spPr>
          <a:xfrm flipH="1">
            <a:off x="2092873" y="3419715"/>
            <a:ext cx="3005" cy="21883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464892" y="419371"/>
            <a:ext cx="925695" cy="594719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HMI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918083" y="281686"/>
            <a:ext cx="1263801" cy="583723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Node State Manager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653295" y="940696"/>
            <a:ext cx="1037107" cy="2973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systemd</a:t>
            </a:r>
            <a:endParaRPr lang="en-US" sz="1400" dirty="0" smtClean="0">
              <a:solidFill>
                <a:srgbClr val="008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24010" y="2468599"/>
            <a:ext cx="1076808" cy="594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Package Manager</a:t>
            </a:r>
          </a:p>
        </p:txBody>
      </p:sp>
      <p:cxnSp>
        <p:nvCxnSpPr>
          <p:cNvPr id="68" name="Straight Connector 67"/>
          <p:cNvCxnSpPr>
            <a:endCxn id="56" idx="1"/>
          </p:cNvCxnSpPr>
          <p:nvPr/>
        </p:nvCxnSpPr>
        <p:spPr>
          <a:xfrm>
            <a:off x="3041536" y="1776807"/>
            <a:ext cx="441200" cy="0"/>
          </a:xfrm>
          <a:prstGeom prst="line">
            <a:avLst/>
          </a:prstGeom>
          <a:ln w="190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537526" y="449097"/>
            <a:ext cx="1474744" cy="5352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&lt;- Update notification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-&gt; Confirm update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Update report</a:t>
            </a:r>
          </a:p>
        </p:txBody>
      </p:sp>
      <p:cxnSp>
        <p:nvCxnSpPr>
          <p:cNvPr id="70" name="Straight Arrow Connector 69"/>
          <p:cNvCxnSpPr>
            <a:stCxn id="69" idx="1"/>
            <a:endCxn id="59" idx="3"/>
          </p:cNvCxnSpPr>
          <p:nvPr/>
        </p:nvCxnSpPr>
        <p:spPr>
          <a:xfrm flipH="1">
            <a:off x="2390587" y="716731"/>
            <a:ext cx="14693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788043" y="1292055"/>
            <a:ext cx="0" cy="1880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4" idx="3"/>
            <a:endCxn id="64" idx="1"/>
          </p:cNvCxnSpPr>
          <p:nvPr/>
        </p:nvCxnSpPr>
        <p:spPr>
          <a:xfrm>
            <a:off x="5415136" y="1089375"/>
            <a:ext cx="238159" cy="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17955" y="2663483"/>
            <a:ext cx="1543830" cy="3673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Get Installed Packages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Installed Packages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317955" y="1982394"/>
            <a:ext cx="1543831" cy="6810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Update notification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&lt;- Initiate download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-&gt; Download complete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Update report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317955" y="3030880"/>
            <a:ext cx="1555845" cy="38883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&lt;- Local update report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-&gt; Report result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5066813" y="1886871"/>
            <a:ext cx="25214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67" idx="1"/>
          </p:cNvCxnSpPr>
          <p:nvPr/>
        </p:nvCxnSpPr>
        <p:spPr>
          <a:xfrm>
            <a:off x="5318023" y="2765959"/>
            <a:ext cx="17059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448301" y="2269109"/>
            <a:ext cx="1312397" cy="3327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Get packages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Installed packages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5448301" y="2598299"/>
            <a:ext cx="1312397" cy="31676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Get </a:t>
            </a:r>
            <a:r>
              <a:rPr lang="en-US" sz="1000" dirty="0">
                <a:solidFill>
                  <a:schemeClr val="tx1"/>
                </a:solidFill>
              </a:rPr>
              <a:t>d</a:t>
            </a:r>
            <a:r>
              <a:rPr lang="en-US" sz="1000" dirty="0" smtClean="0">
                <a:solidFill>
                  <a:schemeClr val="tx1"/>
                </a:solidFill>
              </a:rPr>
              <a:t>ependencies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Dependencies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448301" y="2910174"/>
            <a:ext cx="1312397" cy="3252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Manage packages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Result</a:t>
            </a:r>
          </a:p>
        </p:txBody>
      </p:sp>
      <p:cxnSp>
        <p:nvCxnSpPr>
          <p:cNvPr id="86" name="Straight Arrow Connector 85"/>
          <p:cNvCxnSpPr>
            <a:endCxn id="100" idx="1"/>
          </p:cNvCxnSpPr>
          <p:nvPr/>
        </p:nvCxnSpPr>
        <p:spPr>
          <a:xfrm>
            <a:off x="5066813" y="1690979"/>
            <a:ext cx="1957196" cy="6416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454555" y="1364624"/>
            <a:ext cx="1312398" cy="3327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2713" algn="l"/>
              </a:tabLst>
            </a:pPr>
            <a:r>
              <a:rPr lang="en-US" sz="1000" dirty="0" smtClean="0">
                <a:solidFill>
                  <a:schemeClr val="tx1"/>
                </a:solidFill>
              </a:rPr>
              <a:t>-&gt; Update image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Update result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454555" y="1698415"/>
            <a:ext cx="1312398" cy="3327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Get image version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Image version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283557" y="3638548"/>
            <a:ext cx="1129394" cy="590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Partition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Manager</a:t>
            </a:r>
          </a:p>
        </p:txBody>
      </p:sp>
      <p:cxnSp>
        <p:nvCxnSpPr>
          <p:cNvPr id="90" name="Straight Arrow Connector 89"/>
          <p:cNvCxnSpPr>
            <a:endCxn id="89" idx="0"/>
          </p:cNvCxnSpPr>
          <p:nvPr/>
        </p:nvCxnSpPr>
        <p:spPr>
          <a:xfrm>
            <a:off x="3848254" y="2084432"/>
            <a:ext cx="0" cy="1554116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3165349" y="2381010"/>
            <a:ext cx="1371486" cy="3252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Repartition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Result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3165349" y="2706267"/>
            <a:ext cx="1371486" cy="3252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Write partition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Result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165349" y="3030916"/>
            <a:ext cx="1371486" cy="3252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Diff update partition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&lt;- Result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121552" y="1518147"/>
            <a:ext cx="1076808" cy="594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074003" y="1458749"/>
            <a:ext cx="1076808" cy="594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024009" y="1400035"/>
            <a:ext cx="1076808" cy="594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Module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Loader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5318957" y="1897814"/>
            <a:ext cx="0" cy="868144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4507471" y="896080"/>
            <a:ext cx="907665" cy="3865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</a:t>
            </a:r>
            <a:r>
              <a:rPr lang="en-US" sz="1000" dirty="0" smtClean="0">
                <a:solidFill>
                  <a:schemeClr val="tx1"/>
                </a:solidFill>
              </a:rPr>
              <a:t>Start Unit</a:t>
            </a: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-&gt; </a:t>
            </a:r>
            <a:r>
              <a:rPr lang="en-US" sz="1000" dirty="0" smtClean="0">
                <a:solidFill>
                  <a:schemeClr val="tx1"/>
                </a:solidFill>
              </a:rPr>
              <a:t>Stop Unit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320958" y="3638548"/>
            <a:ext cx="1543830" cy="32355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SOTA Client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317955" y="1246315"/>
            <a:ext cx="1543830" cy="51855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Diagnostic Tool Manager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3041536" y="1776806"/>
            <a:ext cx="0" cy="658689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2861787" y="2435495"/>
            <a:ext cx="17974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5" idx="0"/>
            <a:endCxn id="108" idx="2"/>
          </p:cNvCxnSpPr>
          <p:nvPr/>
        </p:nvCxnSpPr>
        <p:spPr>
          <a:xfrm flipH="1" flipV="1">
            <a:off x="2089870" y="1764867"/>
            <a:ext cx="1" cy="217527"/>
          </a:xfrm>
          <a:prstGeom prst="line">
            <a:avLst/>
          </a:prstGeom>
          <a:ln w="190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7024010" y="3419715"/>
            <a:ext cx="1076808" cy="590247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Local Media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4788043" y="2084432"/>
            <a:ext cx="0" cy="163040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5" idx="1"/>
          </p:cNvCxnSpPr>
          <p:nvPr/>
        </p:nvCxnSpPr>
        <p:spPr>
          <a:xfrm>
            <a:off x="4788043" y="3714839"/>
            <a:ext cx="223596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48300" y="3552211"/>
            <a:ext cx="1312397" cy="162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&lt;- Media Attached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448300" y="3711805"/>
            <a:ext cx="1312397" cy="162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&lt;- Media Detached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5653295" y="4500562"/>
            <a:ext cx="1129394" cy="29512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SWM Component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6936407" y="4500562"/>
            <a:ext cx="1227155" cy="295124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External component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5462056" y="4228793"/>
            <a:ext cx="2853452" cy="6670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Legend</a:t>
            </a:r>
          </a:p>
        </p:txBody>
      </p:sp>
      <p:cxnSp>
        <p:nvCxnSpPr>
          <p:cNvPr id="60" name="Straight Arrow Connector 59"/>
          <p:cNvCxnSpPr>
            <a:endCxn id="62" idx="1"/>
          </p:cNvCxnSpPr>
          <p:nvPr/>
        </p:nvCxnSpPr>
        <p:spPr>
          <a:xfrm>
            <a:off x="4274774" y="573548"/>
            <a:ext cx="264330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4774" y="573548"/>
            <a:ext cx="0" cy="90835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848380" y="380253"/>
            <a:ext cx="1197032" cy="3865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-&gt; </a:t>
            </a:r>
            <a:r>
              <a:rPr lang="en-US" sz="1000" dirty="0" smtClean="0">
                <a:solidFill>
                  <a:schemeClr val="tx1"/>
                </a:solidFill>
              </a:rPr>
              <a:t>Reboot system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43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3088" y="235509"/>
            <a:ext cx="7324724" cy="45823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04366" y="1526458"/>
            <a:ext cx="6388947" cy="2000429"/>
          </a:xfrm>
          <a:prstGeom prst="roundRect">
            <a:avLst>
              <a:gd name="adj" fmla="val 115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51105" y="2981349"/>
            <a:ext cx="1442803" cy="291241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RVI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819510" y="1757431"/>
            <a:ext cx="1584076" cy="7009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SW Loading Manager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848476" y="2695825"/>
            <a:ext cx="1442803" cy="291241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SOTA Protocol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848478" y="2404584"/>
            <a:ext cx="1442803" cy="29124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SOTA Client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2395246" y="588473"/>
            <a:ext cx="925695" cy="594719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HMI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387067" y="609744"/>
            <a:ext cx="1207629" cy="571043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Node State Manager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3413639" y="746585"/>
            <a:ext cx="849355" cy="2973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systemd</a:t>
            </a:r>
            <a:endParaRPr lang="en-US" sz="1400" dirty="0" smtClean="0">
              <a:solidFill>
                <a:srgbClr val="008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464694" y="2544086"/>
            <a:ext cx="1076808" cy="594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Package Manager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4403587" y="2281529"/>
            <a:ext cx="37784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06" idx="1"/>
          </p:cNvCxnSpPr>
          <p:nvPr/>
        </p:nvCxnSpPr>
        <p:spPr>
          <a:xfrm>
            <a:off x="4781427" y="2839065"/>
            <a:ext cx="683267" cy="238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05" idx="1"/>
          </p:cNvCxnSpPr>
          <p:nvPr/>
        </p:nvCxnSpPr>
        <p:spPr>
          <a:xfrm>
            <a:off x="4403586" y="2042883"/>
            <a:ext cx="9635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2654570" y="3776906"/>
            <a:ext cx="1502340" cy="519984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Local Media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137" name="Straight Arrow Connector 136"/>
          <p:cNvCxnSpPr>
            <a:endCxn id="134" idx="3"/>
          </p:cNvCxnSpPr>
          <p:nvPr/>
        </p:nvCxnSpPr>
        <p:spPr>
          <a:xfrm flipH="1">
            <a:off x="4156910" y="4036898"/>
            <a:ext cx="21216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369078" y="3525960"/>
            <a:ext cx="0" cy="51093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4656066" y="3188333"/>
            <a:ext cx="224933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Software Management</a:t>
            </a:r>
            <a:endParaRPr lang="en-US" sz="1600" dirty="0"/>
          </a:p>
        </p:txBody>
      </p:sp>
      <p:sp>
        <p:nvSpPr>
          <p:cNvPr id="63" name="Rounded Rectangle 62"/>
          <p:cNvSpPr/>
          <p:nvPr/>
        </p:nvSpPr>
        <p:spPr>
          <a:xfrm>
            <a:off x="2685233" y="2967613"/>
            <a:ext cx="1853293" cy="32355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Partition Manager</a:t>
            </a:r>
          </a:p>
        </p:txBody>
      </p:sp>
      <p:cxnSp>
        <p:nvCxnSpPr>
          <p:cNvPr id="80" name="Straight Arrow Connector 79"/>
          <p:cNvCxnSpPr>
            <a:stCxn id="93" idx="2"/>
            <a:endCxn id="63" idx="0"/>
          </p:cNvCxnSpPr>
          <p:nvPr/>
        </p:nvCxnSpPr>
        <p:spPr>
          <a:xfrm>
            <a:off x="3611548" y="2458354"/>
            <a:ext cx="332" cy="509259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464694" y="1863635"/>
            <a:ext cx="1076808" cy="594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417145" y="1804237"/>
            <a:ext cx="1076808" cy="594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367151" y="1745523"/>
            <a:ext cx="1076808" cy="5947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Module</a:t>
            </a:r>
            <a:b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Loader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5851722" y="625162"/>
            <a:ext cx="1053024" cy="594719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789810" y="570186"/>
            <a:ext cx="1053024" cy="5947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718821" y="510932"/>
            <a:ext cx="1053024" cy="5947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Module</a:t>
            </a:r>
          </a:p>
        </p:txBody>
      </p:sp>
      <p:cxnSp>
        <p:nvCxnSpPr>
          <p:cNvPr id="111" name="Straight Connector 110"/>
          <p:cNvCxnSpPr>
            <a:endCxn id="107" idx="2"/>
          </p:cNvCxnSpPr>
          <p:nvPr/>
        </p:nvCxnSpPr>
        <p:spPr>
          <a:xfrm flipV="1">
            <a:off x="6244558" y="1105651"/>
            <a:ext cx="775" cy="639872"/>
          </a:xfrm>
          <a:prstGeom prst="line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81427" y="2280183"/>
            <a:ext cx="0" cy="55888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03" idx="2"/>
          </p:cNvCxnSpPr>
          <p:nvPr/>
        </p:nvCxnSpPr>
        <p:spPr>
          <a:xfrm>
            <a:off x="3838317" y="1043944"/>
            <a:ext cx="0" cy="713487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052748" y="1174868"/>
            <a:ext cx="0" cy="598911"/>
          </a:xfrm>
          <a:prstGeom prst="line">
            <a:avLst/>
          </a:prstGeom>
          <a:ln w="19050" cap="rnd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48349" y="1693823"/>
            <a:ext cx="1445559" cy="56169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Diagnostic Tool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Manager</a:t>
            </a:r>
          </a:p>
        </p:txBody>
      </p:sp>
      <p:cxnSp>
        <p:nvCxnSpPr>
          <p:cNvPr id="45" name="Straight Arrow Connector 44"/>
          <p:cNvCxnSpPr>
            <a:endCxn id="43" idx="3"/>
          </p:cNvCxnSpPr>
          <p:nvPr/>
        </p:nvCxnSpPr>
        <p:spPr>
          <a:xfrm flipH="1">
            <a:off x="2293908" y="1974668"/>
            <a:ext cx="525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32856" y="2242246"/>
            <a:ext cx="284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98" idx="3"/>
          </p:cNvCxnSpPr>
          <p:nvPr/>
        </p:nvCxnSpPr>
        <p:spPr>
          <a:xfrm flipH="1">
            <a:off x="2291281" y="2550205"/>
            <a:ext cx="24157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32856" y="2242246"/>
            <a:ext cx="0" cy="30184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845720" y="3776906"/>
            <a:ext cx="1445559" cy="519984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SOTA Server</a:t>
            </a:r>
          </a:p>
        </p:txBody>
      </p:sp>
      <p:cxnSp>
        <p:nvCxnSpPr>
          <p:cNvPr id="75" name="Straight Arrow Connector 74"/>
          <p:cNvCxnSpPr>
            <a:stCxn id="90" idx="2"/>
            <a:endCxn id="73" idx="0"/>
          </p:cNvCxnSpPr>
          <p:nvPr/>
        </p:nvCxnSpPr>
        <p:spPr>
          <a:xfrm flipH="1">
            <a:off x="1568500" y="3272590"/>
            <a:ext cx="4007" cy="504316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008893" y="580149"/>
            <a:ext cx="1119211" cy="594719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Diagnostic Tool</a:t>
            </a:r>
          </a:p>
        </p:txBody>
      </p:sp>
      <p:cxnSp>
        <p:nvCxnSpPr>
          <p:cNvPr id="81" name="Straight Arrow Connector 80"/>
          <p:cNvCxnSpPr>
            <a:stCxn id="79" idx="2"/>
            <a:endCxn id="43" idx="0"/>
          </p:cNvCxnSpPr>
          <p:nvPr/>
        </p:nvCxnSpPr>
        <p:spPr>
          <a:xfrm>
            <a:off x="1568499" y="1174868"/>
            <a:ext cx="2630" cy="51895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990882" y="4308667"/>
            <a:ext cx="1129394" cy="29512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SWM Component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73994" y="4308667"/>
            <a:ext cx="1227155" cy="295124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External component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799643" y="4036898"/>
            <a:ext cx="2853452" cy="6670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Legend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156911" y="1337187"/>
            <a:ext cx="0" cy="40833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156911" y="1337187"/>
            <a:ext cx="83397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01" idx="2"/>
          </p:cNvCxnSpPr>
          <p:nvPr/>
        </p:nvCxnSpPr>
        <p:spPr>
          <a:xfrm flipV="1">
            <a:off x="4990882" y="1180787"/>
            <a:ext cx="0" cy="15640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09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52688" y="213912"/>
            <a:ext cx="6193432" cy="4415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678982" y="1748098"/>
            <a:ext cx="1391368" cy="1550680"/>
          </a:xfrm>
          <a:prstGeom prst="round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photos.zip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update1.upd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pdate1.sig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update2.upd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pdate2.sig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Songs/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song1.mp3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7574" y="1478968"/>
            <a:ext cx="99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USB Stick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6046980" y="551873"/>
            <a:ext cx="2363746" cy="1071554"/>
          </a:xfrm>
          <a:prstGeom prst="roundRect">
            <a:avLst>
              <a:gd name="adj" fmla="val 115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update_manifest.json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blacklist.json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images/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player.deb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codec.img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94518" y="275846"/>
            <a:ext cx="146867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Squashfs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6046981" y="1962860"/>
            <a:ext cx="2363746" cy="335149"/>
          </a:xfrm>
          <a:prstGeom prst="roundRect">
            <a:avLst>
              <a:gd name="adj" fmla="val 115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CUXxBhoffic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UaKYQ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33073" y="1687658"/>
            <a:ext cx="791562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Text file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6046980" y="3109983"/>
            <a:ext cx="2363746" cy="686377"/>
          </a:xfrm>
          <a:prstGeom prst="roundRect">
            <a:avLst>
              <a:gd name="adj" fmla="val 115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update_manifest.json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root_partition.img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94518" y="2833956"/>
            <a:ext cx="146867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Squashfs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6046981" y="4116293"/>
            <a:ext cx="2363746" cy="335149"/>
          </a:xfrm>
          <a:prstGeom prst="roundRect">
            <a:avLst>
              <a:gd name="adj" fmla="val 1155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kg4JKGv...f8809gX==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833073" y="3841091"/>
            <a:ext cx="791562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Text file</a:t>
            </a:r>
            <a:endParaRPr lang="en-US" sz="1400" dirty="0"/>
          </a:p>
        </p:txBody>
      </p:sp>
      <p:cxnSp>
        <p:nvCxnSpPr>
          <p:cNvPr id="10" name="Elbow Connector 9"/>
          <p:cNvCxnSpPr>
            <a:endCxn id="56" idx="1"/>
          </p:cNvCxnSpPr>
          <p:nvPr/>
        </p:nvCxnSpPr>
        <p:spPr>
          <a:xfrm flipV="1">
            <a:off x="3920535" y="1087650"/>
            <a:ext cx="2126445" cy="104278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58" idx="1"/>
          </p:cNvCxnSpPr>
          <p:nvPr/>
        </p:nvCxnSpPr>
        <p:spPr>
          <a:xfrm flipV="1">
            <a:off x="3920535" y="2130435"/>
            <a:ext cx="2126446" cy="196046"/>
          </a:xfrm>
          <a:prstGeom prst="bentConnector3">
            <a:avLst>
              <a:gd name="adj1" fmla="val 749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62" idx="1"/>
          </p:cNvCxnSpPr>
          <p:nvPr/>
        </p:nvCxnSpPr>
        <p:spPr>
          <a:xfrm>
            <a:off x="3920535" y="2505075"/>
            <a:ext cx="2126445" cy="948097"/>
          </a:xfrm>
          <a:prstGeom prst="bentConnector3">
            <a:avLst>
              <a:gd name="adj1" fmla="val 7519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65" idx="1"/>
          </p:cNvCxnSpPr>
          <p:nvPr/>
        </p:nvCxnSpPr>
        <p:spPr>
          <a:xfrm>
            <a:off x="3920535" y="2679703"/>
            <a:ext cx="2126446" cy="16041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18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3988"/>
            <a:ext cx="7267575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003478"/>
      </p:ext>
    </p:extLst>
  </p:cSld>
  <p:clrMapOvr>
    <a:masterClrMapping/>
  </p:clrMapOvr>
</p:sld>
</file>

<file path=ppt/theme/theme1.xml><?xml version="1.0" encoding="utf-8"?>
<a:theme xmlns:a="http://schemas.openxmlformats.org/drawingml/2006/main" name="Page Number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11911</TotalTime>
  <Words>182</Words>
  <Application>Microsoft Office PowerPoint</Application>
  <PresentationFormat>On-screen Show (16:9)</PresentationFormat>
  <Paragraphs>90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Page Number Only</vt:lpstr>
      <vt:lpstr>Logo Only</vt:lpstr>
      <vt:lpstr>Logo Removed</vt:lpstr>
      <vt:lpstr>Logo &amp; Page Number Removed</vt:lpstr>
      <vt:lpstr>Use With Video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supervisor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Software Supervisor</dc:creator>
  <cp:lastModifiedBy>Magnus Feuer</cp:lastModifiedBy>
  <cp:revision>700</cp:revision>
  <cp:lastPrinted>2012-07-03T14:13:11Z</cp:lastPrinted>
  <dcterms:created xsi:type="dcterms:W3CDTF">2012-06-14T10:02:22Z</dcterms:created>
  <dcterms:modified xsi:type="dcterms:W3CDTF">2016-01-16T19:20:10Z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