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حرر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حرر أنماط نص الشكل الرئيسي</a:t>
            </a:r>
          </a:p>
        </p:txBody>
      </p:sp>
      <p:sp>
        <p:nvSpPr>
          <p:cNvPr id="5" name="Date Placeholder 4"/>
          <p:cNvSpPr>
            <a:spLocks noGrp="1"/>
          </p:cNvSpPr>
          <p:nvPr>
            <p:ph type="dt" sz="half" idx="10"/>
          </p:nvPr>
        </p:nvSpPr>
        <p:spPr/>
        <p:txBody>
          <a:bodyPr/>
          <a:lstStyle/>
          <a:p>
            <a:fld id="{42A54C80-263E-416B-A8E0-580EDEADCBD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حرر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0BF9EE-C2C7-4104-9BF3-836E57491266}"/>
              </a:ext>
            </a:extLst>
          </p:cNvPr>
          <p:cNvSpPr>
            <a:spLocks noGrp="1"/>
          </p:cNvSpPr>
          <p:nvPr>
            <p:ph type="ctrTitle"/>
          </p:nvPr>
        </p:nvSpPr>
        <p:spPr/>
        <p:txBody>
          <a:bodyPr/>
          <a:lstStyle/>
          <a:p>
            <a:r>
              <a:rPr lang="en-US" dirty="0"/>
              <a:t>GENERAL DIRECTOR IN ENCFCW</a:t>
            </a:r>
            <a:endParaRPr lang="ar-LY" dirty="0"/>
          </a:p>
        </p:txBody>
      </p:sp>
      <p:sp>
        <p:nvSpPr>
          <p:cNvPr id="3" name="عنوان فرعي 2">
            <a:extLst>
              <a:ext uri="{FF2B5EF4-FFF2-40B4-BE49-F238E27FC236}">
                <a16:creationId xmlns:a16="http://schemas.microsoft.com/office/drawing/2014/main" id="{6D411101-7513-4532-B365-4E6E8361FC78}"/>
              </a:ext>
            </a:extLst>
          </p:cNvPr>
          <p:cNvSpPr>
            <a:spLocks noGrp="1"/>
          </p:cNvSpPr>
          <p:nvPr>
            <p:ph type="subTitle" idx="1"/>
          </p:nvPr>
        </p:nvSpPr>
        <p:spPr/>
        <p:txBody>
          <a:bodyPr/>
          <a:lstStyle/>
          <a:p>
            <a:r>
              <a:rPr lang="en-US" dirty="0"/>
              <a:t>ALNAIR MHMOOD</a:t>
            </a:r>
          </a:p>
          <a:p>
            <a:r>
              <a:rPr lang="en-US" dirty="0"/>
              <a:t>GLOBAL RESTRUCTURING</a:t>
            </a:r>
            <a:endParaRPr lang="ar-LY" dirty="0"/>
          </a:p>
        </p:txBody>
      </p:sp>
      <p:sp>
        <p:nvSpPr>
          <p:cNvPr id="4" name="مستطيل 3">
            <a:extLst>
              <a:ext uri="{FF2B5EF4-FFF2-40B4-BE49-F238E27FC236}">
                <a16:creationId xmlns:a16="http://schemas.microsoft.com/office/drawing/2014/main" id="{B77ED5E8-955B-4A3B-A2EA-1597471CE741}"/>
              </a:ext>
            </a:extLst>
          </p:cNvPr>
          <p:cNvSpPr/>
          <p:nvPr/>
        </p:nvSpPr>
        <p:spPr>
          <a:xfrm>
            <a:off x="5314122" y="0"/>
            <a:ext cx="1683026" cy="1285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CWG</a:t>
            </a:r>
          </a:p>
          <a:p>
            <a:pPr algn="ctr"/>
            <a:r>
              <a:rPr lang="en-US" dirty="0"/>
              <a:t>2012-2360</a:t>
            </a:r>
            <a:endParaRPr lang="ar-LY" dirty="0"/>
          </a:p>
        </p:txBody>
      </p:sp>
      <p:sp>
        <p:nvSpPr>
          <p:cNvPr id="5" name="مستطيل: زوايا مستديرة 4">
            <a:extLst>
              <a:ext uri="{FF2B5EF4-FFF2-40B4-BE49-F238E27FC236}">
                <a16:creationId xmlns:a16="http://schemas.microsoft.com/office/drawing/2014/main" id="{88EE1948-12FC-4732-A2BF-44F9DF0548FC}"/>
              </a:ext>
            </a:extLst>
          </p:cNvPr>
          <p:cNvSpPr/>
          <p:nvPr/>
        </p:nvSpPr>
        <p:spPr>
          <a:xfrm>
            <a:off x="0" y="4511065"/>
            <a:ext cx="6612835" cy="2372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The structure of the work and production of a monetary system with developed and financial derivatives can be the basis for creating and developing the economic value of activities according to the procedures of stocking values and opening new paths for human activities</a:t>
            </a:r>
            <a:endParaRPr lang="ar-LY" dirty="0"/>
          </a:p>
        </p:txBody>
      </p:sp>
    </p:spTree>
    <p:extLst>
      <p:ext uri="{BB962C8B-B14F-4D97-AF65-F5344CB8AC3E}">
        <p14:creationId xmlns:p14="http://schemas.microsoft.com/office/powerpoint/2010/main" val="249776781"/>
      </p:ext>
    </p:extLst>
  </p:cSld>
  <p:clrMapOvr>
    <a:masterClrMapping/>
  </p:clrMapOvr>
</p:sld>
</file>

<file path=ppt/theme/theme1.xml><?xml version="1.0" encoding="utf-8"?>
<a:theme xmlns:a="http://schemas.openxmlformats.org/drawingml/2006/main" name="واجهة">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صفحة Wiki" ma:contentTypeID="0x01010800EF9CD56E8E724446ACD98BC7264E2C92" ma:contentTypeVersion="2" ma:contentTypeDescription="إنشاء صفحة Wiki جديدة." ma:contentTypeScope="" ma:versionID="668975036a0b30977224626e4da376b7">
  <xsd:schema xmlns:xsd="http://www.w3.org/2001/XMLSchema" xmlns:xs="http://www.w3.org/2001/XMLSchema" xmlns:p="http://schemas.microsoft.com/office/2006/metadata/properties" xmlns:ns1="http://schemas.microsoft.com/sharepoint/v3" xmlns:ns2="d7b60447-d658-45f9-bb16-08b7dcfe958c" targetNamespace="http://schemas.microsoft.com/office/2006/metadata/properties" ma:root="true" ma:fieldsID="3a48af53ef917b6821b178a8b374e086" ns1:_="" ns2:_="">
    <xsd:import namespace="http://schemas.microsoft.com/sharepoint/v3"/>
    <xsd:import namespace="d7b60447-d658-45f9-bb16-08b7dcfe958c"/>
    <xsd:element name="properties">
      <xsd:complexType>
        <xsd:sequence>
          <xsd:element name="documentManagement">
            <xsd:complexType>
              <xsd:all>
                <xsd:element ref="ns1:WikiFiel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WikiField" ma:index="7" nillable="true" ma:displayName="محتوى Wiki" ma:internalName="WikiField">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b60447-d658-45f9-bb16-08b7dcfe95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WikiEditForm</Display>
  <Edit>WikiEditForm</Edit>
  <New>WikiEditForm</New>
</FormTemplates>
</file>

<file path=customXml/item3.xml><?xml version="1.0" encoding="utf-8"?>
<p:properties xmlns:p="http://schemas.microsoft.com/office/2006/metadata/properties" xmlns:xsi="http://www.w3.org/2001/XMLSchema-instance" xmlns:pc="http://schemas.microsoft.com/office/infopath/2007/PartnerControls">
  <documentManagement>
    <WikiField xmlns="http://schemas.microsoft.com/sharepoint/v3" xsi:nil="true"/>
  </documentManagement>
</p:properties>
</file>

<file path=customXml/itemProps1.xml><?xml version="1.0" encoding="utf-8"?>
<ds:datastoreItem xmlns:ds="http://schemas.openxmlformats.org/officeDocument/2006/customXml" ds:itemID="{B2D1BCB4-C7DE-46EA-96F3-61082D1E1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7b60447-d658-45f9-bb16-08b7dcfe95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1ABBC9-6C6A-49A8-BF1F-83BEEB77167A}">
  <ds:schemaRefs>
    <ds:schemaRef ds:uri="http://schemas.microsoft.com/sharepoint/v3/contenttype/forms"/>
  </ds:schemaRefs>
</ds:datastoreItem>
</file>

<file path=customXml/itemProps3.xml><?xml version="1.0" encoding="utf-8"?>
<ds:datastoreItem xmlns:ds="http://schemas.openxmlformats.org/officeDocument/2006/customXml" ds:itemID="{8FBF949C-22A4-48BF-A7FC-7C1D0BFEA3E8}">
  <ds:schemaRefs>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d7b60447-d658-45f9-bb16-08b7dcfe958c"/>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Facet</Template>
  <TotalTime>35</TotalTime>
  <Words>53</Words>
  <Application>Microsoft Office PowerPoint</Application>
  <PresentationFormat>شاشة عريضة</PresentationFormat>
  <Paragraphs>6</Paragraphs>
  <Slides>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vt:i4>
      </vt:variant>
    </vt:vector>
  </HeadingPairs>
  <TitlesOfParts>
    <vt:vector size="6" baseType="lpstr">
      <vt:lpstr>Arial</vt:lpstr>
      <vt:lpstr>Tahoma</vt:lpstr>
      <vt:lpstr>Trebuchet MS</vt:lpstr>
      <vt:lpstr>Wingdings 3</vt:lpstr>
      <vt:lpstr>واجهة</vt:lpstr>
      <vt:lpstr>GENERAL DIRECTOR IN ENCFCW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DIRECTOR IN ENCFCW</dc:title>
  <dc:creator>abdo mhmood</dc:creator>
  <cp:lastModifiedBy>abdo mhmood</cp:lastModifiedBy>
  <cp:revision>4</cp:revision>
  <dcterms:created xsi:type="dcterms:W3CDTF">2018-03-02T01:27:16Z</dcterms:created>
  <dcterms:modified xsi:type="dcterms:W3CDTF">2018-03-02T02:02:39Z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0x01010800EF9CD56E8E724446ACD98BC7264E2C92</vt:lpwstr>
  </property>
</Properties>
</file>