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953E-272E-4DE3-9FA8-0F680E20385C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0399-2689-451F-9FEA-E43C687152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2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953E-272E-4DE3-9FA8-0F680E20385C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0399-2689-451F-9FEA-E43C6871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88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953E-272E-4DE3-9FA8-0F680E20385C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0399-2689-451F-9FEA-E43C6871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9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953E-272E-4DE3-9FA8-0F680E20385C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0399-2689-451F-9FEA-E43C6871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7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953E-272E-4DE3-9FA8-0F680E20385C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0399-2689-451F-9FEA-E43C687152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37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953E-272E-4DE3-9FA8-0F680E20385C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0399-2689-451F-9FEA-E43C6871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80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953E-272E-4DE3-9FA8-0F680E20385C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0399-2689-451F-9FEA-E43C6871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0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953E-272E-4DE3-9FA8-0F680E20385C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0399-2689-451F-9FEA-E43C6871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76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953E-272E-4DE3-9FA8-0F680E20385C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0399-2689-451F-9FEA-E43C6871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0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F0953E-272E-4DE3-9FA8-0F680E20385C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1B0399-2689-451F-9FEA-E43C6871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86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953E-272E-4DE3-9FA8-0F680E20385C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0399-2689-451F-9FEA-E43C6871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71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F0953E-272E-4DE3-9FA8-0F680E20385C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1B0399-2689-451F-9FEA-E43C687152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86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6600" dirty="0" smtClean="0"/>
              <a:t>T-test</a:t>
            </a:r>
            <a:r>
              <a:rPr lang="ko-KR" altLang="en-US" sz="6600" dirty="0" smtClean="0"/>
              <a:t>의 개념에 대한 조사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ko-KR" dirty="0" smtClean="0"/>
              <a:t>211230</a:t>
            </a:r>
            <a:r>
              <a:rPr lang="ko-KR" altLang="en-US" dirty="0" smtClean="0"/>
              <a:t>박 현호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91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용어정리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t-test</a:t>
            </a:r>
            <a:r>
              <a:rPr lang="ko-KR" altLang="en-US" dirty="0" smtClean="0"/>
              <a:t>활용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24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</a:t>
            </a:r>
            <a:r>
              <a:rPr lang="ko-KR" altLang="en-US" dirty="0" err="1" smtClean="0"/>
              <a:t>귀무가설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대립가설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귀무가설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검증하고자하는 가설의 반대되는 가설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ko-KR" altLang="en-US" b="1" dirty="0" err="1"/>
              <a:t>대립가설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검증하여 증명하고자 하는 가설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en-US" altLang="ko-KR" dirty="0"/>
              <a:t>ex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지구가 둥글다 증명 </a:t>
            </a:r>
            <a:r>
              <a:rPr lang="en-US" altLang="ko-KR" dirty="0"/>
              <a:t>&gt;</a:t>
            </a:r>
            <a:r>
              <a:rPr lang="ko-KR" altLang="en-US" b="1" dirty="0" err="1"/>
              <a:t>귀무가설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지구는 둥글지 않다</a:t>
            </a:r>
            <a:r>
              <a:rPr lang="en-US" altLang="ko-KR" dirty="0"/>
              <a:t>. </a:t>
            </a:r>
            <a:r>
              <a:rPr lang="ko-KR" altLang="en-US" b="1" dirty="0" err="1"/>
              <a:t>대립가설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지구는 둥글다</a:t>
            </a:r>
          </a:p>
          <a:p>
            <a:r>
              <a:rPr lang="ko-KR" altLang="en-US" dirty="0"/>
              <a:t>초콜릿은 </a:t>
            </a:r>
            <a:r>
              <a:rPr lang="ko-KR" altLang="en-US" dirty="0" smtClean="0"/>
              <a:t>맛있다 증명 </a:t>
            </a:r>
            <a:r>
              <a:rPr lang="en-US" altLang="ko-KR" dirty="0"/>
              <a:t>&gt;</a:t>
            </a:r>
            <a:r>
              <a:rPr lang="ko-KR" altLang="en-US" b="1" dirty="0" err="1"/>
              <a:t>귀무가설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초콜릿은 맛이 없다</a:t>
            </a:r>
            <a:r>
              <a:rPr lang="en-US" altLang="ko-KR" dirty="0"/>
              <a:t>. </a:t>
            </a:r>
            <a:r>
              <a:rPr lang="ko-KR" altLang="en-US" b="1" dirty="0" err="1"/>
              <a:t>대립가설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초콜릿은 맛있다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08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1-2.t-test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T-test :</a:t>
            </a:r>
            <a:r>
              <a:rPr lang="ko-KR" altLang="en-US" b="1" dirty="0" smtClean="0"/>
              <a:t> </a:t>
            </a:r>
            <a:r>
              <a:rPr lang="ko-KR" altLang="en-US" b="1" dirty="0"/>
              <a:t>두 집단 간의 </a:t>
            </a:r>
            <a:r>
              <a:rPr lang="ko-KR" altLang="en-US" b="1" dirty="0" smtClean="0"/>
              <a:t>평균 차이를 검증하기 위한 분석 방법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dirty="0" smtClean="0"/>
              <a:t>표준화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변수의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그 변수의 평균을 빼고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표준 편차로 나누어 주는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&gt;</a:t>
            </a:r>
            <a:r>
              <a:rPr lang="ko-KR" altLang="en-US" dirty="0"/>
              <a:t>표본에서 구한 분산</a:t>
            </a:r>
            <a:r>
              <a:rPr lang="en-US" altLang="ko-KR" dirty="0"/>
              <a:t>/</a:t>
            </a:r>
            <a:r>
              <a:rPr lang="ko-KR" altLang="en-US" dirty="0"/>
              <a:t>표준편차로 어떤 변수를 표준화를 하면 </a:t>
            </a:r>
            <a:r>
              <a:rPr lang="en-US" altLang="ko-KR" dirty="0"/>
              <a:t>z</a:t>
            </a:r>
            <a:r>
              <a:rPr lang="ko-KR" altLang="en-US" dirty="0"/>
              <a:t>값이 아닌 </a:t>
            </a:r>
            <a:r>
              <a:rPr lang="en-US" altLang="ko-KR" dirty="0"/>
              <a:t>t</a:t>
            </a:r>
            <a:r>
              <a:rPr lang="ko-KR" altLang="en-US" dirty="0"/>
              <a:t>값이 되고</a:t>
            </a:r>
            <a:r>
              <a:rPr lang="en-US" altLang="ko-KR" dirty="0"/>
              <a:t>, </a:t>
            </a:r>
            <a:r>
              <a:rPr lang="ko-KR" altLang="en-US" dirty="0"/>
              <a:t>이를 이용하여 검증하기 때문에 </a:t>
            </a:r>
            <a:r>
              <a:rPr lang="en-US" altLang="ko-KR" b="1" dirty="0"/>
              <a:t>t-test</a:t>
            </a:r>
            <a:r>
              <a:rPr lang="ko-KR" altLang="en-US" dirty="0"/>
              <a:t> 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ko-KR" altLang="en-US" dirty="0"/>
              <a:t>모집단 </a:t>
            </a:r>
            <a:r>
              <a:rPr lang="en-US" altLang="ko-KR" dirty="0"/>
              <a:t>: </a:t>
            </a:r>
            <a:r>
              <a:rPr lang="ko-KR" altLang="en-US" dirty="0"/>
              <a:t>정보를 얻고자 하는 대상이 되는 집단 전체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851" y="2538433"/>
            <a:ext cx="1315658" cy="7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6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200417"/>
            <a:ext cx="10058400" cy="5668678"/>
          </a:xfrm>
        </p:spPr>
        <p:txBody>
          <a:bodyPr/>
          <a:lstStyle/>
          <a:p>
            <a:r>
              <a:rPr lang="en-US" altLang="ko-KR" b="1" dirty="0"/>
              <a:t>Table1. Independent t test : </a:t>
            </a:r>
            <a:r>
              <a:rPr lang="ko-KR" altLang="en-US" b="1" dirty="0"/>
              <a:t>비교하는 두 군이 서로 독립인 경우</a:t>
            </a:r>
            <a:r>
              <a:rPr lang="en-US" altLang="ko-KR" b="1" dirty="0"/>
              <a:t>.(</a:t>
            </a:r>
            <a:r>
              <a:rPr lang="ko-KR" altLang="en-US" b="1" dirty="0" err="1"/>
              <a:t>독립표본</a:t>
            </a:r>
            <a:r>
              <a:rPr lang="en-US" altLang="ko-KR" b="1" dirty="0"/>
              <a:t>)</a:t>
            </a:r>
            <a:endParaRPr lang="ko-KR" altLang="en-US" dirty="0"/>
          </a:p>
          <a:p>
            <a:pPr lvl="1"/>
            <a:r>
              <a:rPr lang="en-US" altLang="ko-KR" dirty="0"/>
              <a:t>Treatment A</a:t>
            </a:r>
            <a:r>
              <a:rPr lang="ko-KR" altLang="en-US" dirty="0"/>
              <a:t>와 </a:t>
            </a:r>
            <a:r>
              <a:rPr lang="en-US" altLang="ko-KR" dirty="0"/>
              <a:t>Treatment B</a:t>
            </a:r>
            <a:r>
              <a:rPr lang="ko-KR" altLang="en-US" dirty="0"/>
              <a:t>는 서로 독립적이므로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ko-KR" altLang="en-US" dirty="0" err="1"/>
              <a:t>변화량</a:t>
            </a:r>
            <a:r>
              <a:rPr lang="ko-KR" altLang="en-US" dirty="0"/>
              <a:t> 비교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Table2. Paired t test : </a:t>
            </a:r>
            <a:r>
              <a:rPr lang="ko-KR" altLang="en-US" b="1" dirty="0"/>
              <a:t>서로 짝을 이뤄 비교하는 경우</a:t>
            </a:r>
            <a:r>
              <a:rPr lang="en-US" altLang="ko-KR" b="1" dirty="0"/>
              <a:t>.(</a:t>
            </a:r>
            <a:r>
              <a:rPr lang="ko-KR" altLang="en-US" b="1" dirty="0" err="1"/>
              <a:t>대응표본</a:t>
            </a:r>
            <a:r>
              <a:rPr lang="en-US" altLang="ko-KR" b="1" dirty="0"/>
              <a:t>)</a:t>
            </a:r>
            <a:endParaRPr lang="ko-KR" altLang="en-US" dirty="0"/>
          </a:p>
          <a:p>
            <a:pPr lvl="1"/>
            <a:r>
              <a:rPr lang="en-US" altLang="ko-KR" dirty="0"/>
              <a:t>ID</a:t>
            </a:r>
            <a:r>
              <a:rPr lang="ko-KR" altLang="en-US" dirty="0"/>
              <a:t>값을 기준으로 </a:t>
            </a:r>
            <a:r>
              <a:rPr lang="en-US" altLang="ko-KR" dirty="0"/>
              <a:t>Treatment A</a:t>
            </a:r>
            <a:r>
              <a:rPr lang="ko-KR" altLang="en-US" dirty="0"/>
              <a:t>와 </a:t>
            </a:r>
            <a:r>
              <a:rPr lang="en-US" altLang="ko-KR" dirty="0"/>
              <a:t>Treatment B</a:t>
            </a:r>
            <a:r>
              <a:rPr lang="ko-KR" altLang="en-US" dirty="0"/>
              <a:t>의 </a:t>
            </a:r>
            <a:r>
              <a:rPr lang="ko-KR" altLang="en-US" dirty="0" err="1"/>
              <a:t>변화량을</a:t>
            </a:r>
            <a:r>
              <a:rPr lang="ko-KR" altLang="en-US" dirty="0"/>
              <a:t> 짝지어 비교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35129"/>
            <a:ext cx="8875111" cy="357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8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1-3.</a:t>
            </a:r>
            <a:r>
              <a:rPr lang="ko-KR" altLang="en-US" dirty="0" smtClean="0"/>
              <a:t>유의성 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</a:t>
            </a:r>
            <a:r>
              <a:rPr lang="ko-KR" altLang="en-US" dirty="0"/>
              <a:t>의</a:t>
            </a:r>
            <a:r>
              <a:rPr lang="ko-KR" altLang="en-US" dirty="0" smtClean="0"/>
              <a:t> 확률</a:t>
            </a:r>
            <a:r>
              <a:rPr lang="en-US" altLang="ko-KR" dirty="0" smtClean="0"/>
              <a:t>(p-value)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유의성 검정 </a:t>
            </a:r>
            <a:r>
              <a:rPr lang="en-US" altLang="ko-KR" b="1" dirty="0"/>
              <a:t>:</a:t>
            </a:r>
            <a:r>
              <a:rPr lang="ko-KR" altLang="en-US" dirty="0"/>
              <a:t> 구성한 두개의 가설</a:t>
            </a:r>
            <a:r>
              <a:rPr lang="en-US" altLang="ko-KR" dirty="0"/>
              <a:t>(</a:t>
            </a:r>
            <a:r>
              <a:rPr lang="ko-KR" altLang="en-US" dirty="0" err="1"/>
              <a:t>귀무가설</a:t>
            </a:r>
            <a:r>
              <a:rPr lang="en-US" altLang="ko-KR" dirty="0"/>
              <a:t>, </a:t>
            </a:r>
            <a:r>
              <a:rPr lang="ko-KR" altLang="en-US" dirty="0" err="1"/>
              <a:t>대립가설</a:t>
            </a:r>
            <a:r>
              <a:rPr lang="en-US" altLang="ko-KR" dirty="0"/>
              <a:t>) </a:t>
            </a:r>
            <a:r>
              <a:rPr lang="ko-KR" altLang="en-US" dirty="0"/>
              <a:t>중 어느 쪽이 참인지를 판단하기 위해 진행하는 검증 과정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유의 확률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귀무가설이</a:t>
            </a:r>
            <a:r>
              <a:rPr lang="ko-KR" altLang="en-US" dirty="0"/>
              <a:t> </a:t>
            </a:r>
            <a:r>
              <a:rPr lang="ko-KR" altLang="en-US" dirty="0" err="1"/>
              <a:t>맞다고</a:t>
            </a:r>
            <a:r>
              <a:rPr lang="ko-KR" altLang="en-US" dirty="0"/>
              <a:t> 가정했을 때 표본에서 실제 </a:t>
            </a:r>
            <a:r>
              <a:rPr lang="ko-KR" altLang="en-US" dirty="0" err="1"/>
              <a:t>통계치와</a:t>
            </a:r>
            <a:r>
              <a:rPr lang="ko-KR" altLang="en-US" dirty="0"/>
              <a:t> 같거나 더 극단적인 통계치가 나올 확률이다</a:t>
            </a:r>
            <a:r>
              <a:rPr lang="en-US" altLang="ko-KR" dirty="0"/>
              <a:t>.(</a:t>
            </a:r>
            <a:r>
              <a:rPr lang="ko-KR" altLang="en-US" dirty="0" err="1"/>
              <a:t>귀무가설을</a:t>
            </a:r>
            <a:r>
              <a:rPr lang="ko-KR" altLang="en-US" dirty="0"/>
              <a:t> 참으로 볼 수 있는 확률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p-value : </a:t>
            </a:r>
            <a:r>
              <a:rPr lang="ko-KR" altLang="en-US" dirty="0" err="1"/>
              <a:t>유의확률의</a:t>
            </a:r>
            <a:r>
              <a:rPr lang="ko-KR" altLang="en-US" dirty="0"/>
              <a:t> 표현이며</a:t>
            </a:r>
            <a:r>
              <a:rPr lang="en-US" altLang="ko-KR" dirty="0"/>
              <a:t>, </a:t>
            </a:r>
            <a:r>
              <a:rPr lang="ko-KR" altLang="en-US" dirty="0"/>
              <a:t>많은 연구에서 </a:t>
            </a:r>
            <a:r>
              <a:rPr lang="en-US" altLang="ko-KR" dirty="0"/>
              <a:t>p-value</a:t>
            </a:r>
            <a:r>
              <a:rPr lang="ko-KR" altLang="en-US" dirty="0"/>
              <a:t>가 </a:t>
            </a:r>
            <a:r>
              <a:rPr lang="en-US" altLang="ko-KR" dirty="0"/>
              <a:t>0.05</a:t>
            </a:r>
            <a:r>
              <a:rPr lang="ko-KR" altLang="en-US" dirty="0"/>
              <a:t>이하이면 이 </a:t>
            </a:r>
            <a:r>
              <a:rPr lang="ko-KR" altLang="en-US" dirty="0" err="1"/>
              <a:t>귀무가설을</a:t>
            </a:r>
            <a:r>
              <a:rPr lang="ko-KR" altLang="en-US" dirty="0"/>
              <a:t> 옳지 않은 것으로 본다</a:t>
            </a:r>
            <a:r>
              <a:rPr lang="en-US" altLang="ko-KR" dirty="0"/>
              <a:t>.(‘</a:t>
            </a:r>
            <a:r>
              <a:rPr lang="ko-KR" altLang="en-US" dirty="0" err="1"/>
              <a:t>귀무가설을</a:t>
            </a:r>
            <a:r>
              <a:rPr lang="ko-KR" altLang="en-US" dirty="0"/>
              <a:t> </a:t>
            </a:r>
            <a:r>
              <a:rPr lang="ko-KR" altLang="en-US" dirty="0" err="1"/>
              <a:t>기각’한다고</a:t>
            </a:r>
            <a:r>
              <a:rPr lang="ko-KR" altLang="en-US" dirty="0"/>
              <a:t> 표현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p-value</a:t>
            </a:r>
            <a:r>
              <a:rPr lang="ko-KR" altLang="en-US" dirty="0"/>
              <a:t>가 </a:t>
            </a:r>
            <a:r>
              <a:rPr lang="en-US" altLang="ko-KR" dirty="0"/>
              <a:t>0.05 </a:t>
            </a:r>
            <a:r>
              <a:rPr lang="ko-KR" altLang="en-US" dirty="0"/>
              <a:t>미만이라면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ko-KR" altLang="en-US" dirty="0" err="1"/>
              <a:t>통계치에서</a:t>
            </a:r>
            <a:r>
              <a:rPr lang="ko-KR" altLang="en-US" dirty="0"/>
              <a:t> </a:t>
            </a:r>
            <a:r>
              <a:rPr lang="ko-KR" altLang="en-US" dirty="0" err="1"/>
              <a:t>귀무가설을</a:t>
            </a:r>
            <a:r>
              <a:rPr lang="ko-KR" altLang="en-US" dirty="0"/>
              <a:t> 참으로 봤을 때 표본에서 실제로 해당되는 통계치가 나올 가능성은 </a:t>
            </a:r>
            <a:r>
              <a:rPr lang="en-US" altLang="ko-KR" dirty="0"/>
              <a:t>5% </a:t>
            </a:r>
            <a:r>
              <a:rPr lang="ko-KR" altLang="en-US" dirty="0"/>
              <a:t>미만이라는 의미가 된다</a:t>
            </a:r>
            <a:r>
              <a:rPr lang="en-US" altLang="ko-KR" dirty="0"/>
              <a:t>. </a:t>
            </a:r>
            <a:r>
              <a:rPr lang="ko-KR" altLang="en-US" dirty="0"/>
              <a:t>즉 해당 통계치는 </a:t>
            </a:r>
            <a:r>
              <a:rPr lang="en-US" altLang="ko-KR" dirty="0"/>
              <a:t>95%</a:t>
            </a:r>
            <a:r>
              <a:rPr lang="ko-KR" altLang="en-US" dirty="0"/>
              <a:t>의 확률로 </a:t>
            </a:r>
            <a:r>
              <a:rPr lang="ko-KR" altLang="en-US" dirty="0" err="1"/>
              <a:t>대립가설이</a:t>
            </a:r>
            <a:r>
              <a:rPr lang="ko-KR" altLang="en-US" dirty="0"/>
              <a:t> 참이 될 가능성이 훨씬 더 높은 것이라고 할 수 있다</a:t>
            </a:r>
            <a:r>
              <a:rPr lang="en-US" altLang="ko-KR" dirty="0" smtClean="0"/>
              <a:t>.</a:t>
            </a:r>
          </a:p>
          <a:p>
            <a:pPr marL="201168" lvl="1" indent="0">
              <a:buNone/>
            </a:pPr>
            <a:r>
              <a:rPr lang="ko-KR" altLang="en-US" b="1" dirty="0" smtClean="0"/>
              <a:t>유의 수준 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p</a:t>
            </a:r>
            <a:r>
              <a:rPr lang="ko-KR" altLang="en-US" dirty="0" smtClean="0"/>
              <a:t>값의 기준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.( </a:t>
            </a:r>
            <a:r>
              <a:rPr lang="ko-KR" altLang="en-US" dirty="0" smtClean="0"/>
              <a:t>숫자가 작을수록 엄격</a:t>
            </a:r>
            <a:r>
              <a:rPr lang="en-US" altLang="ko-KR" dirty="0" smtClean="0"/>
              <a:t>)</a:t>
            </a:r>
          </a:p>
          <a:p>
            <a:pPr marL="201168" lvl="1" indent="0">
              <a:buNone/>
            </a:pPr>
            <a:r>
              <a:rPr lang="en-US" altLang="ko-KR" b="1" dirty="0" smtClean="0"/>
              <a:t>	“p&lt;0.05”, “p&lt;0.01”, “p&lt;0.001”</a:t>
            </a:r>
          </a:p>
          <a:p>
            <a:pPr marL="201168" lvl="1" indent="0">
              <a:buNone/>
            </a:pPr>
            <a:r>
              <a:rPr lang="ko-KR" altLang="en-US" b="1" dirty="0" smtClean="0"/>
              <a:t>유의 확률이 유의 수준보다 크면 </a:t>
            </a:r>
            <a:r>
              <a:rPr lang="ko-KR" altLang="en-US" b="1" dirty="0" err="1" smtClean="0"/>
              <a:t>비유의적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귀무가설</a:t>
            </a:r>
            <a:r>
              <a:rPr lang="ko-KR" altLang="en-US" b="1" dirty="0" smtClean="0"/>
              <a:t> 채택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작으면 유의적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대립가설</a:t>
            </a:r>
            <a:r>
              <a:rPr lang="ko-KR" altLang="en-US" b="1" dirty="0" smtClean="0"/>
              <a:t> 채택</a:t>
            </a:r>
            <a:r>
              <a:rPr lang="en-US" altLang="ko-K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711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499" y="955373"/>
            <a:ext cx="587774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3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2-1.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t-test</a:t>
            </a:r>
            <a:r>
              <a:rPr lang="ko-KR" altLang="en-US" dirty="0" smtClean="0"/>
              <a:t>활용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넘파이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행렬</a:t>
            </a:r>
            <a:r>
              <a:rPr lang="en-US" altLang="ko-KR" dirty="0"/>
              <a:t>(matrix)</a:t>
            </a:r>
            <a:r>
              <a:rPr lang="ko-KR" altLang="en-US" dirty="0"/>
              <a:t>이나 다차원 배열</a:t>
            </a:r>
            <a:r>
              <a:rPr lang="en-US" altLang="ko-KR" dirty="0"/>
              <a:t>(</a:t>
            </a:r>
            <a:r>
              <a:rPr lang="en-US" altLang="ko-KR" dirty="0" err="1"/>
              <a:t>ndarray</a:t>
            </a:r>
            <a:r>
              <a:rPr lang="en-US" altLang="ko-KR" dirty="0"/>
              <a:t>)</a:t>
            </a:r>
            <a:r>
              <a:rPr lang="ko-KR" altLang="en-US" dirty="0"/>
              <a:t>을 쉽게 처리할 수 있도록 지원하는 기본 </a:t>
            </a:r>
            <a:r>
              <a:rPr lang="ko-KR" altLang="en-US" dirty="0" smtClean="0"/>
              <a:t>패키지</a:t>
            </a:r>
            <a:endParaRPr lang="en-US" altLang="ko-KR" dirty="0"/>
          </a:p>
          <a:p>
            <a:r>
              <a:rPr lang="ko-KR" altLang="en-US" dirty="0" err="1" smtClean="0"/>
              <a:t>사이파이</a:t>
            </a:r>
            <a:r>
              <a:rPr lang="en-US" altLang="ko-KR" dirty="0"/>
              <a:t>(</a:t>
            </a:r>
            <a:r>
              <a:rPr lang="en-US" altLang="ko-KR" dirty="0" err="1"/>
              <a:t>SciPy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수학</a:t>
            </a:r>
            <a:r>
              <a:rPr lang="en-US" altLang="ko-KR" dirty="0"/>
              <a:t>, </a:t>
            </a:r>
            <a:r>
              <a:rPr lang="ko-KR" altLang="en-US" dirty="0"/>
              <a:t>과학</a:t>
            </a:r>
            <a:r>
              <a:rPr lang="en-US" altLang="ko-KR" dirty="0"/>
              <a:t>, </a:t>
            </a:r>
            <a:r>
              <a:rPr lang="ko-KR" altLang="en-US" dirty="0"/>
              <a:t>및 공학을 위한 오픈소스 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스탯스</a:t>
            </a:r>
            <a:r>
              <a:rPr lang="en-US" altLang="ko-KR" dirty="0"/>
              <a:t>(Stats) </a:t>
            </a:r>
            <a:r>
              <a:rPr lang="ko-KR" altLang="en-US" dirty="0"/>
              <a:t>모듈은 </a:t>
            </a:r>
            <a:r>
              <a:rPr lang="ko-KR" altLang="en-US" dirty="0" smtClean="0"/>
              <a:t>통계 함수들</a:t>
            </a:r>
            <a:r>
              <a:rPr lang="en-US" altLang="ko-KR" dirty="0"/>
              <a:t>(statistical functions)</a:t>
            </a:r>
            <a:r>
              <a:rPr lang="ko-KR" altLang="en-US" dirty="0" smtClean="0"/>
              <a:t>을 제공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Scipy.stats.ttest_ind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두개의 독립적인 표본을 지정해주면 해당 함수를 통해 </a:t>
            </a:r>
            <a:r>
              <a:rPr lang="en-US" altLang="ko-KR" dirty="0" smtClean="0"/>
              <a:t>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</a:t>
            </a:r>
            <a:r>
              <a:rPr lang="ko-KR" altLang="en-US" dirty="0" smtClean="0"/>
              <a:t>의 값이 자동으로 계산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66473"/>
            <a:ext cx="2476846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595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360</Words>
  <Application>Microsoft Office PowerPoint</Application>
  <PresentationFormat>와이드스크린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추억</vt:lpstr>
      <vt:lpstr>T-test의 개념에 대한 조사</vt:lpstr>
      <vt:lpstr>목차</vt:lpstr>
      <vt:lpstr>1-1.귀무가설, 대립가설</vt:lpstr>
      <vt:lpstr>1-2.t-test</vt:lpstr>
      <vt:lpstr>PowerPoint 프레젠테이션</vt:lpstr>
      <vt:lpstr>1-3.유의성 검정, 유의 확률(p-value)</vt:lpstr>
      <vt:lpstr>PowerPoint 프레젠테이션</vt:lpstr>
      <vt:lpstr>2-1.파이썬에서 t-test활용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T-test의 개념에 대한 조사</dc:title>
  <dc:creator>YJ</dc:creator>
  <cp:lastModifiedBy>YJ</cp:lastModifiedBy>
  <cp:revision>14</cp:revision>
  <dcterms:created xsi:type="dcterms:W3CDTF">2021-12-30T02:32:52Z</dcterms:created>
  <dcterms:modified xsi:type="dcterms:W3CDTF">2021-12-30T02:52:56Z</dcterms:modified>
</cp:coreProperties>
</file>