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빅데이터 함수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박현호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9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718457"/>
            <a:ext cx="10353762" cy="507274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에서 열을 선택하고 조작하기</a:t>
            </a:r>
            <a:endParaRPr lang="en-US" altLang="ko-KR" dirty="0" smtClean="0"/>
          </a:p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  <a:p>
            <a:r>
              <a:rPr lang="en-US" altLang="ko-KR" dirty="0" smtClean="0"/>
              <a:t>Columns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634" y="182880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1.Pandas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17" y="1268370"/>
            <a:ext cx="2559389" cy="18797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624" y="1268370"/>
            <a:ext cx="2559389" cy="18797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416" y="3529785"/>
            <a:ext cx="2559389" cy="18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718457"/>
            <a:ext cx="10353762" cy="507274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특정 열</a:t>
            </a:r>
            <a:r>
              <a:rPr lang="en-US" altLang="ko-KR" dirty="0" smtClean="0"/>
              <a:t>(Columns)</a:t>
            </a:r>
            <a:r>
              <a:rPr lang="ko-KR" altLang="en-US" dirty="0" smtClean="0"/>
              <a:t>에 대해 선택하고 원하는 값 대입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각 자리에도 대입 가능</a:t>
            </a:r>
            <a:endParaRPr lang="en-US" altLang="ko-KR" dirty="0" smtClean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634" y="182880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1.Pandas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337" y="718456"/>
            <a:ext cx="3079446" cy="23905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3614623"/>
            <a:ext cx="6671807" cy="16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718457"/>
            <a:ext cx="10353762" cy="50727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를 추가 할 수도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행을 추가 할 수도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의 크기에 맞게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정의해 주어야한다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634" y="182880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1.Pandas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62" y="718456"/>
            <a:ext cx="5812971" cy="25080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62" y="3891202"/>
            <a:ext cx="5812971" cy="262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Pandas</a:t>
            </a:r>
          </a:p>
          <a:p>
            <a:r>
              <a:rPr lang="en-US" altLang="ko-KR" dirty="0" smtClean="0"/>
              <a:t>2.Numpy</a:t>
            </a:r>
          </a:p>
          <a:p>
            <a:r>
              <a:rPr lang="en-US" altLang="ko-KR" dirty="0" smtClean="0"/>
              <a:t>3.Matplotlib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4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Seires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복수의 행으로 이루어진 하나의 열 구조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Series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Series</a:t>
            </a:r>
            <a:r>
              <a:rPr lang="ko-KR" altLang="en-US" dirty="0" smtClean="0"/>
              <a:t>의 값만 확인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634" y="182880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1.Pandas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402" y="2207870"/>
            <a:ext cx="3174274" cy="1867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1304" y="2875282"/>
            <a:ext cx="342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열의 시리즈 생성</a:t>
            </a:r>
            <a:endParaRPr lang="en-US" altLang="ko-KR" dirty="0" smtClean="0"/>
          </a:p>
          <a:p>
            <a:r>
              <a:rPr lang="ko-KR" altLang="en-US" dirty="0" smtClean="0"/>
              <a:t>가장 앞줄은 각 행의 </a:t>
            </a:r>
            <a:r>
              <a:rPr lang="en-US" altLang="ko-KR" dirty="0" smtClean="0"/>
              <a:t>Index</a:t>
            </a:r>
          </a:p>
          <a:p>
            <a:r>
              <a:rPr lang="en-US" altLang="ko-KR" dirty="0" smtClean="0"/>
              <a:t>Index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차례로 시작</a:t>
            </a:r>
            <a:endParaRPr lang="en-US" altLang="ko-KR" dirty="0" smtClean="0"/>
          </a:p>
          <a:p>
            <a:r>
              <a:rPr lang="en-US" altLang="ko-KR" dirty="0" smtClean="0"/>
              <a:t>4,7,-5,3</a:t>
            </a:r>
            <a:r>
              <a:rPr lang="ko-KR" altLang="en-US" dirty="0" smtClean="0"/>
              <a:t>이 각 행에 들어감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992" y="4444588"/>
            <a:ext cx="3607613" cy="97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718457"/>
            <a:ext cx="10353762" cy="5072744"/>
          </a:xfrm>
        </p:spPr>
        <p:txBody>
          <a:bodyPr/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Series</a:t>
            </a:r>
            <a:r>
              <a:rPr lang="ko-KR" altLang="en-US" dirty="0" smtClean="0"/>
              <a:t>의 자료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는 변경이 가능함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634" y="182880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1.Pandas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35" y="757646"/>
            <a:ext cx="3508724" cy="9669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06" y="2092047"/>
            <a:ext cx="2468234" cy="9692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06" y="3428679"/>
            <a:ext cx="4022777" cy="20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2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718457"/>
            <a:ext cx="10353762" cy="5072744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형을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바꿀수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Series</a:t>
            </a:r>
            <a:r>
              <a:rPr lang="ko-KR" altLang="en-US" dirty="0" smtClean="0"/>
              <a:t>자료와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열의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설정 가능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634" y="182880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1.Pandas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391" y="1145388"/>
            <a:ext cx="4878569" cy="13888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57" y="2328545"/>
            <a:ext cx="1787725" cy="14753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3490343"/>
            <a:ext cx="2639642" cy="2163417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5969726" y="1839790"/>
            <a:ext cx="1058091" cy="48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557554" y="1839790"/>
            <a:ext cx="1489166" cy="48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1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718457"/>
            <a:ext cx="10353762" cy="5072744"/>
          </a:xfrm>
        </p:spPr>
        <p:txBody>
          <a:bodyPr/>
          <a:lstStyle/>
          <a:p>
            <a:r>
              <a:rPr lang="en-US" altLang="ko-KR" dirty="0" smtClean="0"/>
              <a:t>2.DateFrame : Series</a:t>
            </a:r>
            <a:r>
              <a:rPr lang="ko-KR" altLang="en-US" dirty="0" smtClean="0"/>
              <a:t>들을 하나의 열로 취급한 집합</a:t>
            </a:r>
            <a:r>
              <a:rPr lang="en-US" altLang="ko-KR" dirty="0" smtClean="0"/>
              <a:t>.  </a:t>
            </a:r>
          </a:p>
          <a:p>
            <a:pPr marL="3690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다양한 데이터 타입을 이용하여 생성 가능</a:t>
            </a: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(list, dictionary, series,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등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pPr marL="3690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기본구조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634" y="182880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1.Pandas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245" t="4784" r="10807" b="11286"/>
          <a:stretch/>
        </p:blipFill>
        <p:spPr>
          <a:xfrm>
            <a:off x="1463040" y="2967447"/>
            <a:ext cx="5133152" cy="261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0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718457"/>
            <a:ext cx="10353762" cy="5072744"/>
          </a:xfrm>
        </p:spPr>
        <p:txBody>
          <a:bodyPr/>
          <a:lstStyle/>
          <a:p>
            <a:r>
              <a:rPr lang="en-US" altLang="ko-KR" dirty="0" smtClean="0"/>
              <a:t>2.DateFrame </a:t>
            </a:r>
            <a:r>
              <a:rPr lang="ko-KR" altLang="en-US" dirty="0" smtClean="0"/>
              <a:t>정의하기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에 들어갈 데이터를 우선 정의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634" y="182880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1.Pandas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318"/>
          <a:stretch/>
        </p:blipFill>
        <p:spPr>
          <a:xfrm>
            <a:off x="1319349" y="1197429"/>
            <a:ext cx="4759177" cy="27344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285" y="2133769"/>
            <a:ext cx="4502803" cy="19643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349" y="4239734"/>
            <a:ext cx="4362700" cy="2030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82049" y="5621943"/>
            <a:ext cx="304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행 별로 하나의 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가 생성됨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39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718457"/>
            <a:ext cx="10353762" cy="5072744"/>
          </a:xfrm>
        </p:spPr>
        <p:txBody>
          <a:bodyPr/>
          <a:lstStyle/>
          <a:p>
            <a:r>
              <a:rPr lang="ko-KR" altLang="en-US" dirty="0" smtClean="0"/>
              <a:t>각 인덱스에 대한 이름 설정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3690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생성 시 </a:t>
            </a:r>
            <a:r>
              <a:rPr lang="en-US" altLang="ko-KR" dirty="0" smtClean="0"/>
              <a:t>columns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.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634" y="182880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1.Pandas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578" y="718458"/>
            <a:ext cx="2359553" cy="22206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3355453"/>
            <a:ext cx="5371485" cy="26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2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718457"/>
            <a:ext cx="10353762" cy="507274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discribe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의 계산 가능한 값들에 대한 다양한 값을 보여줌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Indexing : </a:t>
            </a:r>
            <a:r>
              <a:rPr lang="ko-KR" altLang="en-US" dirty="0" smtClean="0"/>
              <a:t>값이 </a:t>
            </a:r>
            <a:r>
              <a:rPr lang="ko-KR" altLang="en-US" dirty="0" err="1" smtClean="0"/>
              <a:t>없을경우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NaN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endParaRPr lang="en-US" altLang="ko-KR" dirty="0"/>
          </a:p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634" y="182880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1.Pandas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82" y="1180259"/>
            <a:ext cx="2964663" cy="30980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2556337"/>
            <a:ext cx="5603966" cy="323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77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67</TotalTime>
  <Words>214</Words>
  <Application>Microsoft Office PowerPoint</Application>
  <PresentationFormat>와이드스크린</PresentationFormat>
  <Paragraphs>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돋움</vt:lpstr>
      <vt:lpstr>Calisto MT</vt:lpstr>
      <vt:lpstr>Trebuchet MS</vt:lpstr>
      <vt:lpstr>Wingdings 2</vt:lpstr>
      <vt:lpstr>슬레이트</vt:lpstr>
      <vt:lpstr>빅데이터 함수</vt:lpstr>
      <vt:lpstr>목차</vt:lpstr>
      <vt:lpstr>Pandas 함수.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함수</dc:title>
  <dc:creator>YJ</dc:creator>
  <cp:lastModifiedBy>YJ</cp:lastModifiedBy>
  <cp:revision>14</cp:revision>
  <dcterms:created xsi:type="dcterms:W3CDTF">2021-12-17T00:27:54Z</dcterms:created>
  <dcterms:modified xsi:type="dcterms:W3CDTF">2021-12-17T01:35:44Z</dcterms:modified>
</cp:coreProperties>
</file>