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크롤링</a:t>
            </a:r>
            <a:r>
              <a:rPr lang="ko-KR" altLang="en-US" dirty="0" smtClean="0"/>
              <a:t> </a:t>
            </a:r>
            <a:r>
              <a:rPr lang="en-US" altLang="ko-KR" dirty="0" smtClean="0"/>
              <a:t>CRAWLING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20220107-</a:t>
            </a:r>
            <a:r>
              <a:rPr lang="ko-KR" altLang="en-US" dirty="0" smtClean="0"/>
              <a:t>박 현호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7368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 </a:t>
            </a:r>
            <a:r>
              <a:rPr lang="ko-KR" altLang="en-US" dirty="0" err="1" smtClean="0"/>
              <a:t>크롤링</a:t>
            </a:r>
            <a:endParaRPr lang="en-US" altLang="ko-KR" dirty="0" smtClean="0"/>
          </a:p>
          <a:p>
            <a:r>
              <a:rPr lang="en-US" altLang="ko-KR" dirty="0" smtClean="0"/>
              <a:t>2 </a:t>
            </a:r>
            <a:r>
              <a:rPr lang="ko-KR" altLang="en-US" dirty="0" err="1" smtClean="0"/>
              <a:t>정형데이터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vs </a:t>
            </a:r>
            <a:r>
              <a:rPr lang="ko-KR" altLang="en-US" dirty="0" smtClean="0"/>
              <a:t>비정형 </a:t>
            </a:r>
            <a:r>
              <a:rPr lang="ko-KR" altLang="en-US" dirty="0" smtClean="0"/>
              <a:t>데이터</a:t>
            </a:r>
            <a:endParaRPr lang="en-US" altLang="ko-KR" dirty="0" smtClean="0"/>
          </a:p>
          <a:p>
            <a:r>
              <a:rPr lang="en-US" altLang="ko-KR" dirty="0"/>
              <a:t>3 Crawling with python</a:t>
            </a:r>
          </a:p>
          <a:p>
            <a:pPr lvl="1"/>
            <a:r>
              <a:rPr lang="en-US" altLang="ko-KR" dirty="0"/>
              <a:t>Requests</a:t>
            </a:r>
          </a:p>
          <a:p>
            <a:pPr lvl="1"/>
            <a:r>
              <a:rPr lang="en-US" altLang="ko-KR" dirty="0" err="1" smtClean="0"/>
              <a:t>BeautifulSoup</a:t>
            </a:r>
            <a:endParaRPr lang="en-US" altLang="ko-KR" dirty="0" smtClean="0"/>
          </a:p>
          <a:p>
            <a:r>
              <a:rPr lang="en-US" altLang="ko-KR" dirty="0" smtClean="0"/>
              <a:t>4 CSS </a:t>
            </a:r>
            <a:r>
              <a:rPr lang="ko-KR" altLang="en-US" dirty="0" err="1" smtClean="0"/>
              <a:t>선택자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1018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크롤링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 smtClean="0"/>
              <a:t>마이닝</a:t>
            </a:r>
            <a:r>
              <a:rPr lang="en-US" altLang="ko-KR" dirty="0" smtClean="0"/>
              <a:t>(mining)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ko-KR" sz="2000" dirty="0" smtClean="0"/>
              <a:t>	</a:t>
            </a:r>
            <a:r>
              <a:rPr lang="ko-KR" altLang="en-US" sz="2000" dirty="0" smtClean="0"/>
              <a:t>데이터로부터 </a:t>
            </a:r>
            <a:r>
              <a:rPr lang="ko-KR" altLang="en-US" sz="2000" dirty="0"/>
              <a:t>의미가 있는 개념이나 특성을 추출하고 이것들 간의 패턴이나 추세 등 </a:t>
            </a:r>
            <a:r>
              <a:rPr lang="en-US" altLang="ko-KR" sz="2000" dirty="0" smtClean="0"/>
              <a:t>	</a:t>
            </a:r>
            <a:r>
              <a:rPr lang="ko-KR" altLang="en-US" sz="2000" dirty="0" smtClean="0"/>
              <a:t>고품질 </a:t>
            </a:r>
            <a:r>
              <a:rPr lang="ko-KR" altLang="en-US" sz="2000" dirty="0"/>
              <a:t>정보를 끌어내는 </a:t>
            </a:r>
            <a:r>
              <a:rPr lang="ko-KR" altLang="en-US" sz="2000" dirty="0" smtClean="0"/>
              <a:t>과정</a:t>
            </a:r>
            <a:endParaRPr lang="en-US" altLang="ko-KR" sz="2000" dirty="0" smtClean="0"/>
          </a:p>
          <a:p>
            <a:pPr marL="0" lvl="1" indent="0">
              <a:spcBef>
                <a:spcPts val="1000"/>
              </a:spcBef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dirty="0"/>
              <a:t>텍스트 </a:t>
            </a:r>
            <a:r>
              <a:rPr lang="ko-KR" altLang="en-US" dirty="0" err="1"/>
              <a:t>마이닝</a:t>
            </a:r>
            <a:r>
              <a:rPr lang="en-US" altLang="ko-KR" dirty="0"/>
              <a:t>(text </a:t>
            </a:r>
            <a:r>
              <a:rPr lang="en-US" altLang="ko-KR" dirty="0" smtClean="0"/>
              <a:t>mining)</a:t>
            </a:r>
          </a:p>
          <a:p>
            <a:pPr marL="0" indent="0">
              <a:buNone/>
            </a:pPr>
            <a:r>
              <a:rPr lang="en-US" altLang="ko-KR" sz="2000" dirty="0" smtClean="0"/>
              <a:t>	</a:t>
            </a:r>
            <a:r>
              <a:rPr lang="ko-KR" altLang="en-US" sz="2000" dirty="0" smtClean="0"/>
              <a:t>비정형 데이터인 텍스트 데이터로부터 유의미한 정보를 추출하는 데이터 분석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	Ex)SNS</a:t>
            </a:r>
            <a:r>
              <a:rPr lang="ko-KR" altLang="en-US" sz="2000" dirty="0" smtClean="0"/>
              <a:t>데이터에 기반한 </a:t>
            </a:r>
            <a:r>
              <a:rPr lang="ko-KR" altLang="en-US" sz="2000" dirty="0" err="1" smtClean="0"/>
              <a:t>트럽프</a:t>
            </a:r>
            <a:r>
              <a:rPr lang="ko-KR" altLang="en-US" sz="2000" dirty="0" smtClean="0"/>
              <a:t> 당선 </a:t>
            </a:r>
            <a:r>
              <a:rPr lang="ko-KR" altLang="en-US" sz="2000" dirty="0" err="1" smtClean="0"/>
              <a:t>예측사례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dirty="0" smtClean="0"/>
              <a:t>데이터 </a:t>
            </a:r>
            <a:r>
              <a:rPr lang="ko-KR" altLang="en-US" dirty="0" err="1" smtClean="0"/>
              <a:t>마이닝</a:t>
            </a:r>
            <a:r>
              <a:rPr lang="en-US" altLang="ko-KR" dirty="0" smtClean="0"/>
              <a:t>(data mining)</a:t>
            </a:r>
          </a:p>
          <a:p>
            <a:pPr marL="0" indent="0">
              <a:buNone/>
            </a:pPr>
            <a:r>
              <a:rPr lang="en-US" altLang="ko-KR" sz="2400" dirty="0" smtClean="0"/>
              <a:t>	</a:t>
            </a:r>
            <a:r>
              <a:rPr lang="ko-KR" altLang="en-US" sz="2000" dirty="0" smtClean="0"/>
              <a:t>정형 데이터를 이용한 </a:t>
            </a:r>
            <a:r>
              <a:rPr lang="ko-KR" altLang="en-US" sz="2000" dirty="0" err="1" smtClean="0"/>
              <a:t>마이닝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234060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정형데이터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vs </a:t>
            </a:r>
            <a:r>
              <a:rPr lang="ko-KR" altLang="en-US" dirty="0" smtClean="0"/>
              <a:t>비정형 데이터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7594" y="1690688"/>
            <a:ext cx="7896812" cy="455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447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Crawling with python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Requests : http </a:t>
            </a:r>
            <a:r>
              <a:rPr lang="ko-KR" altLang="en-US" dirty="0" smtClean="0"/>
              <a:t>요청을 쉽게 도와주는 라이브러리</a:t>
            </a:r>
            <a:endParaRPr lang="en-US" altLang="ko-KR" dirty="0" smtClean="0"/>
          </a:p>
          <a:p>
            <a:r>
              <a:rPr lang="en-US" altLang="ko-KR" dirty="0" err="1" smtClean="0"/>
              <a:t>BeautifulSoup</a:t>
            </a:r>
            <a:r>
              <a:rPr lang="en-US" altLang="ko-KR" dirty="0" smtClean="0"/>
              <a:t> : html</a:t>
            </a:r>
            <a:r>
              <a:rPr lang="ko-KR" altLang="en-US" dirty="0" smtClean="0"/>
              <a:t>문서를 분석할 수 있는 라이브러리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1061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Requests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r</a:t>
            </a:r>
            <a:r>
              <a:rPr lang="en-US" altLang="ko-KR" dirty="0" err="1" smtClean="0"/>
              <a:t>equsets.get</a:t>
            </a:r>
            <a:r>
              <a:rPr lang="en-US" altLang="ko-KR" dirty="0" smtClean="0"/>
              <a:t>(“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”) : </a:t>
            </a:r>
            <a:r>
              <a:rPr lang="ko-KR" altLang="en-US" dirty="0" smtClean="0"/>
              <a:t>해당 주소로 부터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요청을 보냄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/>
              <a:t>s</a:t>
            </a:r>
            <a:r>
              <a:rPr lang="en-US" altLang="ko-KR" dirty="0" err="1" smtClean="0"/>
              <a:t>tatus_code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응답 상태 확인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h</a:t>
            </a:r>
            <a:r>
              <a:rPr lang="en-US" altLang="ko-KR" dirty="0" smtClean="0"/>
              <a:t>eaders : </a:t>
            </a:r>
            <a:r>
              <a:rPr lang="en-US" altLang="ko-KR" dirty="0" err="1" smtClean="0"/>
              <a:t>heders</a:t>
            </a:r>
            <a:r>
              <a:rPr lang="ko-KR" altLang="en-US" dirty="0" smtClean="0"/>
              <a:t>정보 확인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c</a:t>
            </a:r>
            <a:r>
              <a:rPr lang="en-US" altLang="ko-KR" dirty="0" smtClean="0"/>
              <a:t>ookies : cookies </a:t>
            </a:r>
            <a:r>
              <a:rPr lang="ko-KR" altLang="en-US" dirty="0" smtClean="0"/>
              <a:t>정보 확인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e</a:t>
            </a:r>
            <a:r>
              <a:rPr lang="en-US" altLang="ko-KR" dirty="0" smtClean="0"/>
              <a:t>ncoding : </a:t>
            </a:r>
            <a:r>
              <a:rPr lang="ko-KR" altLang="en-US" dirty="0" smtClean="0"/>
              <a:t>데이터 </a:t>
            </a:r>
            <a:r>
              <a:rPr lang="ko-KR" altLang="en-US" dirty="0" err="1" smtClean="0"/>
              <a:t>인코딩</a:t>
            </a:r>
            <a:r>
              <a:rPr lang="ko-KR" altLang="en-US" dirty="0" smtClean="0"/>
              <a:t> 확인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t</a:t>
            </a:r>
            <a:r>
              <a:rPr lang="en-US" altLang="ko-KR" dirty="0" smtClean="0"/>
              <a:t>ext : ‘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’</a:t>
            </a:r>
            <a:r>
              <a:rPr lang="ko-KR" altLang="en-US" dirty="0" smtClean="0"/>
              <a:t>타입의 데이터 확인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c</a:t>
            </a:r>
            <a:r>
              <a:rPr lang="en-US" altLang="ko-KR" dirty="0" smtClean="0"/>
              <a:t>ontent : bytes</a:t>
            </a:r>
            <a:r>
              <a:rPr lang="ko-KR" altLang="en-US" dirty="0" smtClean="0"/>
              <a:t>타입의 데이터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.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() : </a:t>
            </a:r>
            <a:r>
              <a:rPr lang="en-US" altLang="ko-KR" dirty="0" err="1" smtClean="0"/>
              <a:t>dict</a:t>
            </a:r>
            <a:r>
              <a:rPr lang="ko-KR" altLang="en-US" dirty="0" smtClean="0"/>
              <a:t>타입의 데이터일 경우 사용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88240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BeautifulSoup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7061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 smtClean="0"/>
              <a:t>BeautifulSoup</a:t>
            </a:r>
            <a:r>
              <a:rPr lang="en-US" altLang="ko-KR" dirty="0" smtClean="0"/>
              <a:t>(html,’</a:t>
            </a:r>
            <a:r>
              <a:rPr lang="en-US" altLang="ko-KR" dirty="0" err="1" smtClean="0"/>
              <a:t>html.parser</a:t>
            </a:r>
            <a:r>
              <a:rPr lang="en-US" altLang="ko-KR" dirty="0" smtClean="0"/>
              <a:t>’) : </a:t>
            </a:r>
            <a:r>
              <a:rPr lang="ko-KR" altLang="en-US" dirty="0" smtClean="0"/>
              <a:t>불러온 데이터를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형식으로 정리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/>
              <a:t>f</a:t>
            </a:r>
            <a:r>
              <a:rPr lang="en-US" altLang="ko-KR" dirty="0" err="1" smtClean="0"/>
              <a:t>ind,find_all</a:t>
            </a:r>
            <a:r>
              <a:rPr lang="en-US" altLang="ko-KR" dirty="0" smtClean="0"/>
              <a:t>() : </a:t>
            </a:r>
            <a:r>
              <a:rPr lang="ko-KR" altLang="en-US" dirty="0" err="1" smtClean="0"/>
              <a:t>해당조건에</a:t>
            </a:r>
            <a:r>
              <a:rPr lang="ko-KR" altLang="en-US" dirty="0" smtClean="0"/>
              <a:t> 맞는 </a:t>
            </a:r>
            <a:r>
              <a:rPr lang="ko-KR" altLang="en-US" dirty="0" err="1" smtClean="0"/>
              <a:t>모든태그</a:t>
            </a:r>
            <a:r>
              <a:rPr lang="ko-KR" altLang="en-US" dirty="0" smtClean="0"/>
              <a:t> 가져옴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Select</a:t>
            </a:r>
            <a:r>
              <a:rPr lang="en-US" altLang="ko-KR" dirty="0" smtClean="0"/>
              <a:t>(),</a:t>
            </a:r>
            <a:r>
              <a:rPr lang="en-US" altLang="ko-KR" dirty="0" err="1" smtClean="0"/>
              <a:t>select_one</a:t>
            </a:r>
            <a:r>
              <a:rPr lang="en-US" altLang="ko-KR" dirty="0" smtClean="0"/>
              <a:t>() : html </a:t>
            </a:r>
            <a:r>
              <a:rPr lang="ko-KR" altLang="en-US" dirty="0" smtClean="0"/>
              <a:t>속성으로 요소 검색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47485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1.</a:t>
            </a:r>
            <a:r>
              <a:rPr lang="ko-KR" altLang="en-US" sz="2400" dirty="0" err="1" smtClean="0"/>
              <a:t>태그이름</a:t>
            </a:r>
            <a:r>
              <a:rPr lang="ko-KR" altLang="en-US" sz="2400" dirty="0" smtClean="0"/>
              <a:t> </a:t>
            </a:r>
            <a:r>
              <a:rPr lang="en-US" altLang="ko-KR" sz="2400" dirty="0"/>
              <a:t>: </a:t>
            </a:r>
            <a:r>
              <a:rPr lang="ko-KR" altLang="en-US" sz="2400" dirty="0"/>
              <a:t>태그이름으로 찾음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2. .</a:t>
            </a:r>
            <a:r>
              <a:rPr lang="ko-KR" altLang="en-US" sz="2400" dirty="0" err="1"/>
              <a:t>클래스이름</a:t>
            </a:r>
            <a:r>
              <a:rPr lang="ko-KR" altLang="en-US" sz="2400" dirty="0"/>
              <a:t> </a:t>
            </a:r>
            <a:r>
              <a:rPr lang="en-US" altLang="ko-KR" sz="2400" dirty="0"/>
              <a:t>: </a:t>
            </a:r>
            <a:r>
              <a:rPr lang="ko-KR" altLang="en-US" sz="2400" dirty="0"/>
              <a:t>클래스 이름으로 찾음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3. #</a:t>
            </a:r>
            <a:r>
              <a:rPr lang="ko-KR" altLang="en-US" sz="2400" dirty="0"/>
              <a:t>아이디 이름 </a:t>
            </a:r>
            <a:r>
              <a:rPr lang="en-US" altLang="ko-KR" sz="2400" dirty="0"/>
              <a:t>: </a:t>
            </a:r>
            <a:r>
              <a:rPr lang="ko-KR" altLang="en-US" sz="2400" dirty="0"/>
              <a:t>아이디 이름으로 </a:t>
            </a:r>
            <a:r>
              <a:rPr lang="ko-KR" altLang="en-US" sz="2400" dirty="0" smtClean="0"/>
              <a:t>찾음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4. </a:t>
            </a:r>
            <a:r>
              <a:rPr lang="ko-KR" altLang="en-US" sz="2400" dirty="0" err="1" smtClean="0"/>
              <a:t>상위태그</a:t>
            </a:r>
            <a:r>
              <a:rPr lang="en-US" altLang="ko-KR" sz="2400" dirty="0"/>
              <a:t>&gt;</a:t>
            </a:r>
            <a:r>
              <a:rPr lang="ko-KR" altLang="en-US" sz="2400" dirty="0" err="1"/>
              <a:t>자식태그</a:t>
            </a:r>
            <a:r>
              <a:rPr lang="en-US" altLang="ko-KR" sz="2400" dirty="0"/>
              <a:t>&gt;</a:t>
            </a:r>
            <a:r>
              <a:rPr lang="ko-KR" altLang="en-US" sz="2400" dirty="0" err="1"/>
              <a:t>자식태그</a:t>
            </a:r>
            <a:r>
              <a:rPr lang="ko-KR" altLang="en-US" sz="2400" dirty="0"/>
              <a:t> </a:t>
            </a:r>
            <a:r>
              <a:rPr lang="en-US" altLang="ko-KR" sz="2400" dirty="0"/>
              <a:t>: </a:t>
            </a:r>
            <a:r>
              <a:rPr lang="ko-KR" altLang="en-US" sz="2400" dirty="0"/>
              <a:t>부모자식간의 조회 </a:t>
            </a:r>
            <a:r>
              <a:rPr lang="en-US" altLang="ko-KR" sz="2400" dirty="0"/>
              <a:t>‘&gt;’</a:t>
            </a:r>
            <a:r>
              <a:rPr lang="ko-KR" altLang="en-US" sz="2400" dirty="0"/>
              <a:t>로 구분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5. </a:t>
            </a:r>
            <a:r>
              <a:rPr lang="ko-KR" altLang="en-US" sz="2400" dirty="0" err="1" smtClean="0"/>
              <a:t>상위태그</a:t>
            </a:r>
            <a:r>
              <a:rPr lang="ko-KR" altLang="en-US" sz="2400" dirty="0" smtClean="0"/>
              <a:t> </a:t>
            </a:r>
            <a:r>
              <a:rPr lang="ko-KR" altLang="en-US" sz="2400" dirty="0" err="1"/>
              <a:t>후손태그</a:t>
            </a:r>
            <a:r>
              <a:rPr lang="ko-KR" altLang="en-US" sz="2400" dirty="0"/>
              <a:t> </a:t>
            </a:r>
            <a:r>
              <a:rPr lang="en-US" altLang="ko-KR" sz="2400" dirty="0"/>
              <a:t>: </a:t>
            </a:r>
            <a:r>
              <a:rPr lang="ko-KR" altLang="en-US" sz="2400" dirty="0"/>
              <a:t>부모 </a:t>
            </a:r>
            <a:r>
              <a:rPr lang="ko-KR" altLang="en-US" sz="2400" dirty="0" err="1"/>
              <a:t>후손간의</a:t>
            </a:r>
            <a:r>
              <a:rPr lang="ko-KR" altLang="en-US" sz="2400" dirty="0"/>
              <a:t> 태그 조회 </a:t>
            </a:r>
            <a:r>
              <a:rPr lang="en-US" altLang="ko-KR" sz="2400" dirty="0"/>
              <a:t>‘ (</a:t>
            </a:r>
            <a:r>
              <a:rPr lang="ko-KR" altLang="en-US" sz="2400" dirty="0"/>
              <a:t>공백</a:t>
            </a:r>
            <a:r>
              <a:rPr lang="en-US" altLang="ko-KR" sz="2400" dirty="0"/>
              <a:t>)’</a:t>
            </a:r>
            <a:r>
              <a:rPr lang="ko-KR" altLang="en-US" sz="2400" dirty="0"/>
              <a:t>으로 구분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6. </a:t>
            </a:r>
            <a:r>
              <a:rPr lang="en-US" altLang="ko-KR" sz="2400" dirty="0" err="1" smtClean="0"/>
              <a:t>attrs</a:t>
            </a:r>
            <a:r>
              <a:rPr lang="en-US" altLang="ko-KR" sz="2400" dirty="0"/>
              <a:t>[</a:t>
            </a:r>
            <a:r>
              <a:rPr lang="ko-KR" altLang="en-US" sz="2400" dirty="0"/>
              <a:t>속성</a:t>
            </a:r>
            <a:r>
              <a:rPr lang="en-US" altLang="ko-KR" sz="2400" dirty="0"/>
              <a:t>] </a:t>
            </a:r>
            <a:r>
              <a:rPr lang="ko-KR" altLang="en-US" sz="2400" dirty="0" err="1"/>
              <a:t>태그안에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속성을찾음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7. </a:t>
            </a:r>
            <a:r>
              <a:rPr lang="ko-KR" altLang="en-US" sz="2400" dirty="0" err="1" smtClean="0"/>
              <a:t>태그이름</a:t>
            </a:r>
            <a:r>
              <a:rPr lang="en-US" altLang="ko-KR" sz="2400" dirty="0"/>
              <a:t>.</a:t>
            </a:r>
            <a:r>
              <a:rPr lang="ko-KR" altLang="en-US" sz="2400" dirty="0" err="1"/>
              <a:t>클래스이름</a:t>
            </a:r>
            <a:r>
              <a:rPr lang="ko-KR" altLang="en-US" sz="2400" dirty="0"/>
              <a:t>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해당태그의</a:t>
            </a:r>
            <a:r>
              <a:rPr lang="ko-KR" altLang="en-US" sz="2400" dirty="0"/>
              <a:t> 클래스 이름을 찾음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8. #</a:t>
            </a:r>
            <a:r>
              <a:rPr lang="ko-KR" altLang="en-US" sz="2400" dirty="0"/>
              <a:t>아이디 </a:t>
            </a:r>
            <a:r>
              <a:rPr lang="en-US" altLang="ko-KR" sz="2400" dirty="0"/>
              <a:t>&gt; </a:t>
            </a:r>
            <a:r>
              <a:rPr lang="ko-KR" altLang="en-US" sz="2400" dirty="0"/>
              <a:t>태그</a:t>
            </a:r>
            <a:r>
              <a:rPr lang="en-US" altLang="ko-KR" sz="2400" dirty="0"/>
              <a:t>.</a:t>
            </a:r>
            <a:r>
              <a:rPr lang="ko-KR" altLang="en-US" sz="2400" dirty="0"/>
              <a:t>클래스 이름 </a:t>
            </a:r>
            <a:r>
              <a:rPr lang="en-US" altLang="ko-KR" sz="2400" dirty="0"/>
              <a:t>: </a:t>
            </a:r>
            <a:r>
              <a:rPr lang="ko-KR" altLang="en-US" sz="2400" dirty="0"/>
              <a:t>아이디로 우선 </a:t>
            </a:r>
            <a:r>
              <a:rPr lang="ko-KR" altLang="en-US" sz="2400" dirty="0" err="1"/>
              <a:t>검색후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자식태그와</a:t>
            </a:r>
            <a:r>
              <a:rPr lang="ko-KR" altLang="en-US" sz="2400" dirty="0"/>
              <a:t> 클래스 이름으로 찾음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057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</TotalTime>
  <Words>218</Words>
  <Application>Microsoft Office PowerPoint</Application>
  <PresentationFormat>와이드스크린</PresentationFormat>
  <Paragraphs>45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Office 테마</vt:lpstr>
      <vt:lpstr>크롤링 CRAWLING</vt:lpstr>
      <vt:lpstr>목차</vt:lpstr>
      <vt:lpstr>크롤링</vt:lpstr>
      <vt:lpstr>정형데이터 vs 비정형 데이터</vt:lpstr>
      <vt:lpstr>Crawling with python</vt:lpstr>
      <vt:lpstr>Requests</vt:lpstr>
      <vt:lpstr>BeautifulSoup</vt:lpstr>
      <vt:lpstr>CSS 선택자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크롤링 CRAWLING</dc:title>
  <dc:creator>YJ</dc:creator>
  <cp:lastModifiedBy>YJ</cp:lastModifiedBy>
  <cp:revision>8</cp:revision>
  <dcterms:created xsi:type="dcterms:W3CDTF">2022-01-07T02:43:36Z</dcterms:created>
  <dcterms:modified xsi:type="dcterms:W3CDTF">2022-01-07T07:30:16Z</dcterms:modified>
</cp:coreProperties>
</file>