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7" r:id="rId3"/>
    <p:sldId id="261" r:id="rId4"/>
    <p:sldId id="270" r:id="rId5"/>
    <p:sldId id="271" r:id="rId6"/>
    <p:sldId id="26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FA4"/>
    <a:srgbClr val="B8E4E6"/>
    <a:srgbClr val="49B8BF"/>
    <a:srgbClr val="2E7E82"/>
    <a:srgbClr val="3BA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1FC7E1-5786-4A75-8BA4-146277FB7F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8EA8F-65F4-41FC-92EC-F83DF98932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5361F-7A3F-4850-A522-A177FFB009A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1F6FC6-E92D-4644-942C-3A7B52473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752B5A-2DF2-4077-ADC8-076642B915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1B2AB-B439-4382-8454-17C22F9D8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28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1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3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3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6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8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2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4FF3-1EA3-42EE-A0D1-A9FFE75E9EE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DB49-2F28-4241-80EA-E9FE981D2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37D5A3-B9F6-4B64-8E3F-841DA33C78EC}"/>
              </a:ext>
            </a:extLst>
          </p:cNvPr>
          <p:cNvCxnSpPr/>
          <p:nvPr/>
        </p:nvCxnSpPr>
        <p:spPr>
          <a:xfrm flipV="1">
            <a:off x="-65713" y="3934436"/>
            <a:ext cx="3758268" cy="27851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4509A2F-D0D1-4B29-9897-ED98F713AF71}"/>
              </a:ext>
            </a:extLst>
          </p:cNvPr>
          <p:cNvCxnSpPr/>
          <p:nvPr/>
        </p:nvCxnSpPr>
        <p:spPr>
          <a:xfrm flipV="1">
            <a:off x="0" y="2541864"/>
            <a:ext cx="3758268" cy="27851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3B7192-02BD-467F-A637-6D6BE6F64FC3}"/>
              </a:ext>
            </a:extLst>
          </p:cNvPr>
          <p:cNvSpPr txBox="1"/>
          <p:nvPr/>
        </p:nvSpPr>
        <p:spPr>
          <a:xfrm>
            <a:off x="1585735" y="1710106"/>
            <a:ext cx="6734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감상문 및 샌드위치 코딩</a:t>
            </a:r>
            <a:endParaRPr lang="ko-KR" altLang="en-US" sz="54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31D637-44D6-4D3D-B696-32A3BDD692E8}"/>
              </a:ext>
            </a:extLst>
          </p:cNvPr>
          <p:cNvCxnSpPr/>
          <p:nvPr/>
        </p:nvCxnSpPr>
        <p:spPr>
          <a:xfrm>
            <a:off x="2419524" y="5797013"/>
            <a:ext cx="5066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3B7192-02BD-467F-A637-6D6BE6F64FC3}"/>
              </a:ext>
            </a:extLst>
          </p:cNvPr>
          <p:cNvSpPr txBox="1"/>
          <p:nvPr/>
        </p:nvSpPr>
        <p:spPr>
          <a:xfrm>
            <a:off x="2408873" y="4638681"/>
            <a:ext cx="5088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err="1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박현호</a:t>
            </a:r>
            <a:r>
              <a:rPr lang="en-US" altLang="ko-KR" sz="5400" b="1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_21.10.05</a:t>
            </a:r>
            <a:endParaRPr lang="ko-KR" altLang="en-US" sz="54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36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26D8B8-95F6-4618-8976-F060432C56E6}"/>
              </a:ext>
            </a:extLst>
          </p:cNvPr>
          <p:cNvSpPr/>
          <p:nvPr/>
        </p:nvSpPr>
        <p:spPr>
          <a:xfrm rot="8221202">
            <a:off x="-909531" y="647701"/>
            <a:ext cx="3952660" cy="711200"/>
          </a:xfrm>
          <a:prstGeom prst="rect">
            <a:avLst/>
          </a:prstGeom>
          <a:solidFill>
            <a:srgbClr val="49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9FF73-AE3A-457A-8E8D-E39C89F48DC0}"/>
              </a:ext>
            </a:extLst>
          </p:cNvPr>
          <p:cNvSpPr txBox="1"/>
          <p:nvPr/>
        </p:nvSpPr>
        <p:spPr>
          <a:xfrm>
            <a:off x="772139" y="587871"/>
            <a:ext cx="179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목차</a:t>
            </a:r>
            <a:endParaRPr lang="ko-KR" altLang="en-US" sz="7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62A369-91B1-4ADA-9D2D-E1FA5A3744C9}"/>
              </a:ext>
            </a:extLst>
          </p:cNvPr>
          <p:cNvSpPr/>
          <p:nvPr/>
        </p:nvSpPr>
        <p:spPr>
          <a:xfrm>
            <a:off x="1239058" y="2512011"/>
            <a:ext cx="558800" cy="711200"/>
          </a:xfrm>
          <a:prstGeom prst="rect">
            <a:avLst/>
          </a:prstGeom>
          <a:solidFill>
            <a:srgbClr val="49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48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647F3-CCB0-4BC8-80E6-836C0DF2CA4C}"/>
              </a:ext>
            </a:extLst>
          </p:cNvPr>
          <p:cNvSpPr txBox="1"/>
          <p:nvPr/>
        </p:nvSpPr>
        <p:spPr>
          <a:xfrm>
            <a:off x="1949475" y="2576880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내 아이가 살아갈 로봇 세상 다큐 감상문</a:t>
            </a:r>
            <a:endParaRPr lang="ko-KR" altLang="en-US" sz="36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076BD0-A817-407C-B005-AAC5BBDCE1A1}"/>
              </a:ext>
            </a:extLst>
          </p:cNvPr>
          <p:cNvSpPr/>
          <p:nvPr/>
        </p:nvSpPr>
        <p:spPr>
          <a:xfrm>
            <a:off x="1239058" y="3414842"/>
            <a:ext cx="558800" cy="711200"/>
          </a:xfrm>
          <a:prstGeom prst="rect">
            <a:avLst/>
          </a:prstGeom>
          <a:solidFill>
            <a:srgbClr val="49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48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A8FF4-FA37-4F26-996D-4BB7F0B88EDF}"/>
              </a:ext>
            </a:extLst>
          </p:cNvPr>
          <p:cNvSpPr txBox="1"/>
          <p:nvPr/>
        </p:nvSpPr>
        <p:spPr>
          <a:xfrm>
            <a:off x="1949475" y="3479711"/>
            <a:ext cx="666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샌드위치 만드는 방법 알고리즘 작성</a:t>
            </a:r>
            <a:endParaRPr lang="ko-KR" altLang="en-US" sz="36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30A910-6943-44A1-93C0-FC5F97AE0976}"/>
              </a:ext>
            </a:extLst>
          </p:cNvPr>
          <p:cNvSpPr/>
          <p:nvPr/>
        </p:nvSpPr>
        <p:spPr>
          <a:xfrm>
            <a:off x="1239058" y="4317673"/>
            <a:ext cx="558800" cy="711200"/>
          </a:xfrm>
          <a:prstGeom prst="rect">
            <a:avLst/>
          </a:prstGeom>
          <a:solidFill>
            <a:srgbClr val="49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48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F60CC-66E9-4EC0-B834-E5DCA74D01BB}"/>
              </a:ext>
            </a:extLst>
          </p:cNvPr>
          <p:cNvSpPr txBox="1"/>
          <p:nvPr/>
        </p:nvSpPr>
        <p:spPr>
          <a:xfrm>
            <a:off x="1949475" y="4382542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라면 끓이는 방법 알고리즘 작성</a:t>
            </a:r>
            <a:endParaRPr lang="ko-KR" altLang="en-US" sz="36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61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6354DA-B5E6-4A44-B23A-1B7426817E58}"/>
              </a:ext>
            </a:extLst>
          </p:cNvPr>
          <p:cNvSpPr/>
          <p:nvPr/>
        </p:nvSpPr>
        <p:spPr>
          <a:xfrm>
            <a:off x="248529" y="403175"/>
            <a:ext cx="8754155" cy="711200"/>
          </a:xfrm>
          <a:prstGeom prst="rect">
            <a:avLst/>
          </a:prstGeom>
          <a:solidFill>
            <a:srgbClr val="49B8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0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내 </a:t>
            </a:r>
            <a:r>
              <a:rPr lang="ko-KR" altLang="en-US" sz="4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아이가 살아갈 로봇 세상 다큐 감상문</a:t>
            </a:r>
            <a:endParaRPr lang="ko-KR" altLang="en-US" sz="4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49D5D2-D567-41F8-AD8D-D9852EDC0B30}"/>
              </a:ext>
            </a:extLst>
          </p:cNvPr>
          <p:cNvSpPr/>
          <p:nvPr/>
        </p:nvSpPr>
        <p:spPr>
          <a:xfrm>
            <a:off x="779318" y="1763724"/>
            <a:ext cx="2678256" cy="2191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7C78AF-A88E-402E-989E-A83DA4BB0BDC}"/>
              </a:ext>
            </a:extLst>
          </p:cNvPr>
          <p:cNvSpPr txBox="1"/>
          <p:nvPr/>
        </p:nvSpPr>
        <p:spPr>
          <a:xfrm>
            <a:off x="779318" y="1436634"/>
            <a:ext cx="806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사라질 직업과 생겨날 직업 그리고 창의적인 생각</a:t>
            </a:r>
            <a:r>
              <a:rPr lang="en-US" altLang="ko-KR" sz="32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6A10D6-43EB-48F3-9619-BD5E4338CB74}"/>
              </a:ext>
            </a:extLst>
          </p:cNvPr>
          <p:cNvSpPr txBox="1"/>
          <p:nvPr/>
        </p:nvSpPr>
        <p:spPr>
          <a:xfrm>
            <a:off x="929824" y="2021409"/>
            <a:ext cx="8347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세상엔 여전히 많은 직업이 존재하고 많은 직업이 사라졌지만 그럼에도 또 생겨날 직업 그리고 사라질 직업들에 대해 전혀 생각해보지 않았는데 다큐를 보면서 이발사 라는 직업이 어디 있었느냐는 말에 적지않은 충격을 받았다</a:t>
            </a:r>
            <a:r>
              <a:rPr lang="en-US" altLang="ko-KR" sz="16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sz="16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나는 앞으로 무엇을 하게 될 것이고 무엇이 하고싶은 것인지 이번 교육을 통해 생각 해보고 고민해보는 시간을 조금 가져야 할 것 같다</a:t>
            </a:r>
            <a:r>
              <a:rPr lang="en-US" altLang="ko-KR" sz="16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또 다큐를 보기 전까지 코딩을 생각보다는 단순한 작업이라고 생각 하고 있었는데 다큐 내용중 샌드위치 코딩에 대한 내용을 보면서 생각이 바뀌었다</a:t>
            </a:r>
            <a:r>
              <a:rPr lang="en-US" altLang="ko-KR" sz="16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sz="16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사람 이기에 당연하다고 생각하는 내용들 식빵에 잼을 바를 때 한쪽 면에 발라야한다는 당연한 생각을 인공지능은 하지 못한다는 것 버터 나이프를 이용해 잼을 찍어 바른다는 것 이러한 사소한 것들 까지도 생각하여 설계를 해야 한다는 것이  지금 내가 가려 하는 길이 생각보다는 쉽지 않겠다는 경각심을 조금 심어주었다</a:t>
            </a:r>
            <a:r>
              <a:rPr lang="en-US" altLang="ko-KR" sz="16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2BF62-E8B8-46C2-AE0B-B5202596495E}"/>
              </a:ext>
            </a:extLst>
          </p:cNvPr>
          <p:cNvSpPr/>
          <p:nvPr/>
        </p:nvSpPr>
        <p:spPr>
          <a:xfrm>
            <a:off x="0" y="6610350"/>
            <a:ext cx="7734294" cy="2476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77AD1B-3092-418E-8E2A-474BA2628F32}"/>
              </a:ext>
            </a:extLst>
          </p:cNvPr>
          <p:cNvSpPr/>
          <p:nvPr/>
        </p:nvSpPr>
        <p:spPr>
          <a:xfrm>
            <a:off x="7734294" y="6610350"/>
            <a:ext cx="2171706" cy="247649"/>
          </a:xfrm>
          <a:prstGeom prst="rect">
            <a:avLst/>
          </a:prstGeom>
          <a:solidFill>
            <a:srgbClr val="49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0F66193F-CFFE-4CF4-B14B-1E63CAA351F8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69E46F0-F742-4E56-B958-8C436C9706CF}"/>
                </a:ext>
              </a:extLst>
            </p:cNvPr>
            <p:cNvCxnSpPr/>
            <p:nvPr/>
          </p:nvCxnSpPr>
          <p:spPr>
            <a:xfrm>
              <a:off x="0" y="317500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27602CA-8252-4C66-98B6-7071B8A7062E}"/>
                </a:ext>
              </a:extLst>
            </p:cNvPr>
            <p:cNvCxnSpPr/>
            <p:nvPr/>
          </p:nvCxnSpPr>
          <p:spPr>
            <a:xfrm>
              <a:off x="0" y="705644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E973F5C-F437-4E5D-876D-0820349E478D}"/>
                </a:ext>
              </a:extLst>
            </p:cNvPr>
            <p:cNvCxnSpPr/>
            <p:nvPr/>
          </p:nvCxnSpPr>
          <p:spPr>
            <a:xfrm>
              <a:off x="0" y="6527800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A7635A4-AB7B-4E31-B56D-F031D7B201CF}"/>
                </a:ext>
              </a:extLst>
            </p:cNvPr>
            <p:cNvCxnSpPr/>
            <p:nvPr/>
          </p:nvCxnSpPr>
          <p:spPr>
            <a:xfrm>
              <a:off x="0" y="1093788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C1FF511-7BD7-4FF4-8648-6E0E84286F82}"/>
                </a:ext>
              </a:extLst>
            </p:cNvPr>
            <p:cNvCxnSpPr/>
            <p:nvPr/>
          </p:nvCxnSpPr>
          <p:spPr>
            <a:xfrm>
              <a:off x="0" y="1481932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5F1C04-A3BF-4864-B9A9-0D6961F0123C}"/>
                </a:ext>
              </a:extLst>
            </p:cNvPr>
            <p:cNvCxnSpPr/>
            <p:nvPr/>
          </p:nvCxnSpPr>
          <p:spPr>
            <a:xfrm>
              <a:off x="0" y="1870076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9983485-A5E0-4261-A12D-DFAFDB3F7B56}"/>
                </a:ext>
              </a:extLst>
            </p:cNvPr>
            <p:cNvCxnSpPr/>
            <p:nvPr/>
          </p:nvCxnSpPr>
          <p:spPr>
            <a:xfrm>
              <a:off x="0" y="2258220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C753A14-4ADC-435B-BD33-D97F4394AE3D}"/>
                </a:ext>
              </a:extLst>
            </p:cNvPr>
            <p:cNvCxnSpPr/>
            <p:nvPr/>
          </p:nvCxnSpPr>
          <p:spPr>
            <a:xfrm>
              <a:off x="0" y="2646364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E3ABA12-DB25-4828-A220-51BFFB54548F}"/>
                </a:ext>
              </a:extLst>
            </p:cNvPr>
            <p:cNvCxnSpPr/>
            <p:nvPr/>
          </p:nvCxnSpPr>
          <p:spPr>
            <a:xfrm>
              <a:off x="0" y="3034508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649982E-AE65-4DD4-8A8A-0332F624037C}"/>
                </a:ext>
              </a:extLst>
            </p:cNvPr>
            <p:cNvCxnSpPr/>
            <p:nvPr/>
          </p:nvCxnSpPr>
          <p:spPr>
            <a:xfrm>
              <a:off x="0" y="3422652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774E27-658C-4EFB-9C20-B6E7CC80E755}"/>
                </a:ext>
              </a:extLst>
            </p:cNvPr>
            <p:cNvCxnSpPr/>
            <p:nvPr/>
          </p:nvCxnSpPr>
          <p:spPr>
            <a:xfrm>
              <a:off x="0" y="3810796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CCFA540-0646-42D7-B018-F455BB865610}"/>
                </a:ext>
              </a:extLst>
            </p:cNvPr>
            <p:cNvCxnSpPr/>
            <p:nvPr/>
          </p:nvCxnSpPr>
          <p:spPr>
            <a:xfrm>
              <a:off x="0" y="4198940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CF01BD6-0255-4F8D-AE41-CF0E85CECB8D}"/>
                </a:ext>
              </a:extLst>
            </p:cNvPr>
            <p:cNvCxnSpPr/>
            <p:nvPr/>
          </p:nvCxnSpPr>
          <p:spPr>
            <a:xfrm>
              <a:off x="0" y="4587084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D7008BB-A42C-4715-B6F1-E88A6DDD7358}"/>
                </a:ext>
              </a:extLst>
            </p:cNvPr>
            <p:cNvCxnSpPr/>
            <p:nvPr/>
          </p:nvCxnSpPr>
          <p:spPr>
            <a:xfrm>
              <a:off x="0" y="4975228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C3D67E-4B9E-48E6-9FE4-8058B5608093}"/>
                </a:ext>
              </a:extLst>
            </p:cNvPr>
            <p:cNvCxnSpPr/>
            <p:nvPr/>
          </p:nvCxnSpPr>
          <p:spPr>
            <a:xfrm>
              <a:off x="0" y="5363372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01F73E-5884-4826-8744-E9A15AD849EB}"/>
                </a:ext>
              </a:extLst>
            </p:cNvPr>
            <p:cNvCxnSpPr/>
            <p:nvPr/>
          </p:nvCxnSpPr>
          <p:spPr>
            <a:xfrm>
              <a:off x="0" y="5751516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3113041-5CB8-49E9-BC9E-C8FD4F87DAD9}"/>
                </a:ext>
              </a:extLst>
            </p:cNvPr>
            <p:cNvCxnSpPr/>
            <p:nvPr/>
          </p:nvCxnSpPr>
          <p:spPr>
            <a:xfrm>
              <a:off x="0" y="6139660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A02D998-3571-42B0-A52C-A88D34C7BD3A}"/>
                </a:ext>
              </a:extLst>
            </p:cNvPr>
            <p:cNvCxnSpPr/>
            <p:nvPr/>
          </p:nvCxnSpPr>
          <p:spPr>
            <a:xfrm>
              <a:off x="36195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C1298EB-7BCB-4F87-98FD-5441B8542837}"/>
                </a:ext>
              </a:extLst>
            </p:cNvPr>
            <p:cNvCxnSpPr/>
            <p:nvPr/>
          </p:nvCxnSpPr>
          <p:spPr>
            <a:xfrm>
              <a:off x="77931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A0782F2-AFB8-4345-9253-2D31EF6BC8D1}"/>
                </a:ext>
              </a:extLst>
            </p:cNvPr>
            <p:cNvCxnSpPr/>
            <p:nvPr/>
          </p:nvCxnSpPr>
          <p:spPr>
            <a:xfrm>
              <a:off x="119668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24EDC2-9638-4705-95BD-0EF10DC06001}"/>
                </a:ext>
              </a:extLst>
            </p:cNvPr>
            <p:cNvCxnSpPr/>
            <p:nvPr/>
          </p:nvCxnSpPr>
          <p:spPr>
            <a:xfrm>
              <a:off x="161405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4994DAE-2710-4FB7-B32A-83D8571D5BE6}"/>
                </a:ext>
              </a:extLst>
            </p:cNvPr>
            <p:cNvCxnSpPr/>
            <p:nvPr/>
          </p:nvCxnSpPr>
          <p:spPr>
            <a:xfrm>
              <a:off x="203142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F769AE-E58B-4B9C-9119-0C6C095359D8}"/>
                </a:ext>
              </a:extLst>
            </p:cNvPr>
            <p:cNvCxnSpPr/>
            <p:nvPr/>
          </p:nvCxnSpPr>
          <p:spPr>
            <a:xfrm>
              <a:off x="244879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3E2923A-63BA-4563-A45E-300D6834D5F8}"/>
                </a:ext>
              </a:extLst>
            </p:cNvPr>
            <p:cNvCxnSpPr/>
            <p:nvPr/>
          </p:nvCxnSpPr>
          <p:spPr>
            <a:xfrm>
              <a:off x="286615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81A2E7F-CF74-4F4D-9347-C6B5AA891BBB}"/>
                </a:ext>
              </a:extLst>
            </p:cNvPr>
            <p:cNvCxnSpPr/>
            <p:nvPr/>
          </p:nvCxnSpPr>
          <p:spPr>
            <a:xfrm>
              <a:off x="328352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0ED0E39-0C45-473A-B1FF-0BAF092DAE2F}"/>
                </a:ext>
              </a:extLst>
            </p:cNvPr>
            <p:cNvCxnSpPr/>
            <p:nvPr/>
          </p:nvCxnSpPr>
          <p:spPr>
            <a:xfrm>
              <a:off x="370089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2A96CB3-66EB-4B75-A8F1-DDAAB90EB7EE}"/>
                </a:ext>
              </a:extLst>
            </p:cNvPr>
            <p:cNvCxnSpPr/>
            <p:nvPr/>
          </p:nvCxnSpPr>
          <p:spPr>
            <a:xfrm>
              <a:off x="411826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A8FA0DA-7ABD-4A9B-827A-AD0730006A7C}"/>
                </a:ext>
              </a:extLst>
            </p:cNvPr>
            <p:cNvCxnSpPr/>
            <p:nvPr/>
          </p:nvCxnSpPr>
          <p:spPr>
            <a:xfrm>
              <a:off x="453563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99421F9-9CD8-44FE-85A4-18CDC15D8695}"/>
                </a:ext>
              </a:extLst>
            </p:cNvPr>
            <p:cNvCxnSpPr/>
            <p:nvPr/>
          </p:nvCxnSpPr>
          <p:spPr>
            <a:xfrm>
              <a:off x="495299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7C80332-3E6F-4915-AAE4-CC15D93E363A}"/>
                </a:ext>
              </a:extLst>
            </p:cNvPr>
            <p:cNvCxnSpPr/>
            <p:nvPr/>
          </p:nvCxnSpPr>
          <p:spPr>
            <a:xfrm>
              <a:off x="954405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283F74E-FD2D-429A-9850-C836C5A991E3}"/>
                </a:ext>
              </a:extLst>
            </p:cNvPr>
            <p:cNvCxnSpPr/>
            <p:nvPr/>
          </p:nvCxnSpPr>
          <p:spPr>
            <a:xfrm>
              <a:off x="912667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1E5C711-6610-4045-9C99-3B97A909FF40}"/>
                </a:ext>
              </a:extLst>
            </p:cNvPr>
            <p:cNvCxnSpPr/>
            <p:nvPr/>
          </p:nvCxnSpPr>
          <p:spPr>
            <a:xfrm>
              <a:off x="870931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81D818B-BF1C-49BB-9EA6-E423562BE261}"/>
                </a:ext>
              </a:extLst>
            </p:cNvPr>
            <p:cNvCxnSpPr/>
            <p:nvPr/>
          </p:nvCxnSpPr>
          <p:spPr>
            <a:xfrm>
              <a:off x="829194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7B276A4-F2FE-47EF-8E63-03FFD243A60C}"/>
                </a:ext>
              </a:extLst>
            </p:cNvPr>
            <p:cNvCxnSpPr/>
            <p:nvPr/>
          </p:nvCxnSpPr>
          <p:spPr>
            <a:xfrm>
              <a:off x="787457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F29C2DC-7D86-48FC-8B48-F3B3869DB626}"/>
                </a:ext>
              </a:extLst>
            </p:cNvPr>
            <p:cNvCxnSpPr/>
            <p:nvPr/>
          </p:nvCxnSpPr>
          <p:spPr>
            <a:xfrm>
              <a:off x="745720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3E8859C-09EE-450A-A763-B73815E9C8AE}"/>
                </a:ext>
              </a:extLst>
            </p:cNvPr>
            <p:cNvCxnSpPr/>
            <p:nvPr/>
          </p:nvCxnSpPr>
          <p:spPr>
            <a:xfrm>
              <a:off x="703983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E8D3B83-1DE7-4A6F-BDFD-062139F1E8D1}"/>
                </a:ext>
              </a:extLst>
            </p:cNvPr>
            <p:cNvCxnSpPr/>
            <p:nvPr/>
          </p:nvCxnSpPr>
          <p:spPr>
            <a:xfrm>
              <a:off x="662247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019B3F8-1B6F-4D22-9EAC-0EC0EA6E58AE}"/>
                </a:ext>
              </a:extLst>
            </p:cNvPr>
            <p:cNvCxnSpPr/>
            <p:nvPr/>
          </p:nvCxnSpPr>
          <p:spPr>
            <a:xfrm>
              <a:off x="620510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14506DF-E9BE-4DCD-95B3-0F30931280F1}"/>
                </a:ext>
              </a:extLst>
            </p:cNvPr>
            <p:cNvCxnSpPr/>
            <p:nvPr/>
          </p:nvCxnSpPr>
          <p:spPr>
            <a:xfrm>
              <a:off x="578773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EFA05A1-C01A-4567-9E30-7E7440617F25}"/>
                </a:ext>
              </a:extLst>
            </p:cNvPr>
            <p:cNvCxnSpPr/>
            <p:nvPr/>
          </p:nvCxnSpPr>
          <p:spPr>
            <a:xfrm>
              <a:off x="537036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6354DA-B5E6-4A44-B23A-1B7426817E58}"/>
              </a:ext>
            </a:extLst>
          </p:cNvPr>
          <p:cNvSpPr/>
          <p:nvPr/>
        </p:nvSpPr>
        <p:spPr>
          <a:xfrm>
            <a:off x="248529" y="403175"/>
            <a:ext cx="8188889" cy="711200"/>
          </a:xfrm>
          <a:prstGeom prst="rect">
            <a:avLst/>
          </a:prstGeom>
          <a:solidFill>
            <a:srgbClr val="49B8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샌드위치 만드는 방법 알고리즘 작성</a:t>
            </a:r>
            <a:endParaRPr lang="ko-KR" altLang="en-US" sz="4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6A10D6-43EB-48F3-9619-BD5E4338CB74}"/>
              </a:ext>
            </a:extLst>
          </p:cNvPr>
          <p:cNvSpPr txBox="1"/>
          <p:nvPr/>
        </p:nvSpPr>
        <p:spPr>
          <a:xfrm>
            <a:off x="472796" y="1069511"/>
            <a:ext cx="83473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슬라이스 된 식빵 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조각을 준비한다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딸기잼을 준비한다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땅콩버터를 준비한다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숟가락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개를 준비한다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접시를 준비한다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딸기잼 뚜껑을 연다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땅콩버터 뚜껑을 연다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준비한 식빵 중 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조각을 준비한 접시 위에 올려둔다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준비한 숟가락을 들어 뚜껑이 열린 딸기잼에 넣었다 뺀다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딸기잼에 넣었다 뺀 숟가락을 접시 위에 올려둔 식빵 위에 문지른다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11.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사용하지 않은 숟가락을 들어 뚜껑이 열린 땅콩 버터에 넣었다 뺀다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땅콩 버터에 넣었다 뺀 숟가락을 접시 위에 올려둔 식빵 위에 문지른다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13.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숟가락을 놓고 준비된 다른 식빵 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조각을 접시 위에 올려둔 식빵 위에 덮는다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14. </a:t>
            </a:r>
            <a:r>
              <a:rPr lang="ko-KR" altLang="en-US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완성</a:t>
            </a:r>
            <a:r>
              <a:rPr lang="en-US" altLang="ko-KR" sz="13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en-US" altLang="ko-KR" sz="13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2BF62-E8B8-46C2-AE0B-B5202596495E}"/>
              </a:ext>
            </a:extLst>
          </p:cNvPr>
          <p:cNvSpPr/>
          <p:nvPr/>
        </p:nvSpPr>
        <p:spPr>
          <a:xfrm>
            <a:off x="0" y="6610350"/>
            <a:ext cx="7734294" cy="2476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77AD1B-3092-418E-8E2A-474BA2628F32}"/>
              </a:ext>
            </a:extLst>
          </p:cNvPr>
          <p:cNvSpPr/>
          <p:nvPr/>
        </p:nvSpPr>
        <p:spPr>
          <a:xfrm>
            <a:off x="7734294" y="6610350"/>
            <a:ext cx="2171706" cy="247649"/>
          </a:xfrm>
          <a:prstGeom prst="rect">
            <a:avLst/>
          </a:prstGeom>
          <a:solidFill>
            <a:srgbClr val="49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7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0F66193F-CFFE-4CF4-B14B-1E63CAA351F8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69E46F0-F742-4E56-B958-8C436C9706CF}"/>
                </a:ext>
              </a:extLst>
            </p:cNvPr>
            <p:cNvCxnSpPr/>
            <p:nvPr/>
          </p:nvCxnSpPr>
          <p:spPr>
            <a:xfrm>
              <a:off x="0" y="317500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27602CA-8252-4C66-98B6-7071B8A7062E}"/>
                </a:ext>
              </a:extLst>
            </p:cNvPr>
            <p:cNvCxnSpPr/>
            <p:nvPr/>
          </p:nvCxnSpPr>
          <p:spPr>
            <a:xfrm>
              <a:off x="0" y="705644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E973F5C-F437-4E5D-876D-0820349E478D}"/>
                </a:ext>
              </a:extLst>
            </p:cNvPr>
            <p:cNvCxnSpPr/>
            <p:nvPr/>
          </p:nvCxnSpPr>
          <p:spPr>
            <a:xfrm>
              <a:off x="0" y="6527800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A7635A4-AB7B-4E31-B56D-F031D7B201CF}"/>
                </a:ext>
              </a:extLst>
            </p:cNvPr>
            <p:cNvCxnSpPr/>
            <p:nvPr/>
          </p:nvCxnSpPr>
          <p:spPr>
            <a:xfrm>
              <a:off x="0" y="1093788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C1FF511-7BD7-4FF4-8648-6E0E84286F82}"/>
                </a:ext>
              </a:extLst>
            </p:cNvPr>
            <p:cNvCxnSpPr/>
            <p:nvPr/>
          </p:nvCxnSpPr>
          <p:spPr>
            <a:xfrm>
              <a:off x="0" y="1481932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5F1C04-A3BF-4864-B9A9-0D6961F0123C}"/>
                </a:ext>
              </a:extLst>
            </p:cNvPr>
            <p:cNvCxnSpPr/>
            <p:nvPr/>
          </p:nvCxnSpPr>
          <p:spPr>
            <a:xfrm>
              <a:off x="0" y="1870076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9983485-A5E0-4261-A12D-DFAFDB3F7B56}"/>
                </a:ext>
              </a:extLst>
            </p:cNvPr>
            <p:cNvCxnSpPr/>
            <p:nvPr/>
          </p:nvCxnSpPr>
          <p:spPr>
            <a:xfrm>
              <a:off x="0" y="2258220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C753A14-4ADC-435B-BD33-D97F4394AE3D}"/>
                </a:ext>
              </a:extLst>
            </p:cNvPr>
            <p:cNvCxnSpPr/>
            <p:nvPr/>
          </p:nvCxnSpPr>
          <p:spPr>
            <a:xfrm>
              <a:off x="0" y="2646364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E3ABA12-DB25-4828-A220-51BFFB54548F}"/>
                </a:ext>
              </a:extLst>
            </p:cNvPr>
            <p:cNvCxnSpPr/>
            <p:nvPr/>
          </p:nvCxnSpPr>
          <p:spPr>
            <a:xfrm>
              <a:off x="0" y="3034508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649982E-AE65-4DD4-8A8A-0332F624037C}"/>
                </a:ext>
              </a:extLst>
            </p:cNvPr>
            <p:cNvCxnSpPr/>
            <p:nvPr/>
          </p:nvCxnSpPr>
          <p:spPr>
            <a:xfrm>
              <a:off x="0" y="3422652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774E27-658C-4EFB-9C20-B6E7CC80E755}"/>
                </a:ext>
              </a:extLst>
            </p:cNvPr>
            <p:cNvCxnSpPr/>
            <p:nvPr/>
          </p:nvCxnSpPr>
          <p:spPr>
            <a:xfrm>
              <a:off x="0" y="3810796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CCFA540-0646-42D7-B018-F455BB865610}"/>
                </a:ext>
              </a:extLst>
            </p:cNvPr>
            <p:cNvCxnSpPr/>
            <p:nvPr/>
          </p:nvCxnSpPr>
          <p:spPr>
            <a:xfrm>
              <a:off x="0" y="4198940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CF01BD6-0255-4F8D-AE41-CF0E85CECB8D}"/>
                </a:ext>
              </a:extLst>
            </p:cNvPr>
            <p:cNvCxnSpPr/>
            <p:nvPr/>
          </p:nvCxnSpPr>
          <p:spPr>
            <a:xfrm>
              <a:off x="0" y="4587084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D7008BB-A42C-4715-B6F1-E88A6DDD7358}"/>
                </a:ext>
              </a:extLst>
            </p:cNvPr>
            <p:cNvCxnSpPr/>
            <p:nvPr/>
          </p:nvCxnSpPr>
          <p:spPr>
            <a:xfrm>
              <a:off x="0" y="4975228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C3D67E-4B9E-48E6-9FE4-8058B5608093}"/>
                </a:ext>
              </a:extLst>
            </p:cNvPr>
            <p:cNvCxnSpPr/>
            <p:nvPr/>
          </p:nvCxnSpPr>
          <p:spPr>
            <a:xfrm>
              <a:off x="0" y="5363372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01F73E-5884-4826-8744-E9A15AD849EB}"/>
                </a:ext>
              </a:extLst>
            </p:cNvPr>
            <p:cNvCxnSpPr/>
            <p:nvPr/>
          </p:nvCxnSpPr>
          <p:spPr>
            <a:xfrm>
              <a:off x="0" y="5751516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3113041-5CB8-49E9-BC9E-C8FD4F87DAD9}"/>
                </a:ext>
              </a:extLst>
            </p:cNvPr>
            <p:cNvCxnSpPr/>
            <p:nvPr/>
          </p:nvCxnSpPr>
          <p:spPr>
            <a:xfrm>
              <a:off x="0" y="6139660"/>
              <a:ext cx="9906000" cy="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A02D998-3571-42B0-A52C-A88D34C7BD3A}"/>
                </a:ext>
              </a:extLst>
            </p:cNvPr>
            <p:cNvCxnSpPr/>
            <p:nvPr/>
          </p:nvCxnSpPr>
          <p:spPr>
            <a:xfrm>
              <a:off x="36195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C1298EB-7BCB-4F87-98FD-5441B8542837}"/>
                </a:ext>
              </a:extLst>
            </p:cNvPr>
            <p:cNvCxnSpPr/>
            <p:nvPr/>
          </p:nvCxnSpPr>
          <p:spPr>
            <a:xfrm>
              <a:off x="77931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A0782F2-AFB8-4345-9253-2D31EF6BC8D1}"/>
                </a:ext>
              </a:extLst>
            </p:cNvPr>
            <p:cNvCxnSpPr/>
            <p:nvPr/>
          </p:nvCxnSpPr>
          <p:spPr>
            <a:xfrm>
              <a:off x="119668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24EDC2-9638-4705-95BD-0EF10DC06001}"/>
                </a:ext>
              </a:extLst>
            </p:cNvPr>
            <p:cNvCxnSpPr/>
            <p:nvPr/>
          </p:nvCxnSpPr>
          <p:spPr>
            <a:xfrm>
              <a:off x="161405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4994DAE-2710-4FB7-B32A-83D8571D5BE6}"/>
                </a:ext>
              </a:extLst>
            </p:cNvPr>
            <p:cNvCxnSpPr/>
            <p:nvPr/>
          </p:nvCxnSpPr>
          <p:spPr>
            <a:xfrm>
              <a:off x="203142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F769AE-E58B-4B9C-9119-0C6C095359D8}"/>
                </a:ext>
              </a:extLst>
            </p:cNvPr>
            <p:cNvCxnSpPr/>
            <p:nvPr/>
          </p:nvCxnSpPr>
          <p:spPr>
            <a:xfrm>
              <a:off x="244879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3E2923A-63BA-4563-A45E-300D6834D5F8}"/>
                </a:ext>
              </a:extLst>
            </p:cNvPr>
            <p:cNvCxnSpPr/>
            <p:nvPr/>
          </p:nvCxnSpPr>
          <p:spPr>
            <a:xfrm>
              <a:off x="286615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81A2E7F-CF74-4F4D-9347-C6B5AA891BBB}"/>
                </a:ext>
              </a:extLst>
            </p:cNvPr>
            <p:cNvCxnSpPr/>
            <p:nvPr/>
          </p:nvCxnSpPr>
          <p:spPr>
            <a:xfrm>
              <a:off x="328352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0ED0E39-0C45-473A-B1FF-0BAF092DAE2F}"/>
                </a:ext>
              </a:extLst>
            </p:cNvPr>
            <p:cNvCxnSpPr/>
            <p:nvPr/>
          </p:nvCxnSpPr>
          <p:spPr>
            <a:xfrm>
              <a:off x="370089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2A96CB3-66EB-4B75-A8F1-DDAAB90EB7EE}"/>
                </a:ext>
              </a:extLst>
            </p:cNvPr>
            <p:cNvCxnSpPr/>
            <p:nvPr/>
          </p:nvCxnSpPr>
          <p:spPr>
            <a:xfrm>
              <a:off x="411826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A8FA0DA-7ABD-4A9B-827A-AD0730006A7C}"/>
                </a:ext>
              </a:extLst>
            </p:cNvPr>
            <p:cNvCxnSpPr/>
            <p:nvPr/>
          </p:nvCxnSpPr>
          <p:spPr>
            <a:xfrm>
              <a:off x="453563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99421F9-9CD8-44FE-85A4-18CDC15D8695}"/>
                </a:ext>
              </a:extLst>
            </p:cNvPr>
            <p:cNvCxnSpPr/>
            <p:nvPr/>
          </p:nvCxnSpPr>
          <p:spPr>
            <a:xfrm>
              <a:off x="495299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7C80332-3E6F-4915-AAE4-CC15D93E363A}"/>
                </a:ext>
              </a:extLst>
            </p:cNvPr>
            <p:cNvCxnSpPr/>
            <p:nvPr/>
          </p:nvCxnSpPr>
          <p:spPr>
            <a:xfrm>
              <a:off x="954405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283F74E-FD2D-429A-9850-C836C5A991E3}"/>
                </a:ext>
              </a:extLst>
            </p:cNvPr>
            <p:cNvCxnSpPr/>
            <p:nvPr/>
          </p:nvCxnSpPr>
          <p:spPr>
            <a:xfrm>
              <a:off x="912667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1E5C711-6610-4045-9C99-3B97A909FF40}"/>
                </a:ext>
              </a:extLst>
            </p:cNvPr>
            <p:cNvCxnSpPr/>
            <p:nvPr/>
          </p:nvCxnSpPr>
          <p:spPr>
            <a:xfrm>
              <a:off x="870931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81D818B-BF1C-49BB-9EA6-E423562BE261}"/>
                </a:ext>
              </a:extLst>
            </p:cNvPr>
            <p:cNvCxnSpPr/>
            <p:nvPr/>
          </p:nvCxnSpPr>
          <p:spPr>
            <a:xfrm>
              <a:off x="829194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7B276A4-F2FE-47EF-8E63-03FFD243A60C}"/>
                </a:ext>
              </a:extLst>
            </p:cNvPr>
            <p:cNvCxnSpPr/>
            <p:nvPr/>
          </p:nvCxnSpPr>
          <p:spPr>
            <a:xfrm>
              <a:off x="787457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F29C2DC-7D86-48FC-8B48-F3B3869DB626}"/>
                </a:ext>
              </a:extLst>
            </p:cNvPr>
            <p:cNvCxnSpPr/>
            <p:nvPr/>
          </p:nvCxnSpPr>
          <p:spPr>
            <a:xfrm>
              <a:off x="745720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3E8859C-09EE-450A-A763-B73815E9C8AE}"/>
                </a:ext>
              </a:extLst>
            </p:cNvPr>
            <p:cNvCxnSpPr/>
            <p:nvPr/>
          </p:nvCxnSpPr>
          <p:spPr>
            <a:xfrm>
              <a:off x="703983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E8D3B83-1DE7-4A6F-BDFD-062139F1E8D1}"/>
                </a:ext>
              </a:extLst>
            </p:cNvPr>
            <p:cNvCxnSpPr/>
            <p:nvPr/>
          </p:nvCxnSpPr>
          <p:spPr>
            <a:xfrm>
              <a:off x="662247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019B3F8-1B6F-4D22-9EAC-0EC0EA6E58AE}"/>
                </a:ext>
              </a:extLst>
            </p:cNvPr>
            <p:cNvCxnSpPr/>
            <p:nvPr/>
          </p:nvCxnSpPr>
          <p:spPr>
            <a:xfrm>
              <a:off x="620510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14506DF-E9BE-4DCD-95B3-0F30931280F1}"/>
                </a:ext>
              </a:extLst>
            </p:cNvPr>
            <p:cNvCxnSpPr/>
            <p:nvPr/>
          </p:nvCxnSpPr>
          <p:spPr>
            <a:xfrm>
              <a:off x="578773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EFA05A1-C01A-4567-9E30-7E7440617F25}"/>
                </a:ext>
              </a:extLst>
            </p:cNvPr>
            <p:cNvCxnSpPr/>
            <p:nvPr/>
          </p:nvCxnSpPr>
          <p:spPr>
            <a:xfrm>
              <a:off x="537036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6354DA-B5E6-4A44-B23A-1B7426817E58}"/>
              </a:ext>
            </a:extLst>
          </p:cNvPr>
          <p:cNvSpPr/>
          <p:nvPr/>
        </p:nvSpPr>
        <p:spPr>
          <a:xfrm>
            <a:off x="248529" y="403175"/>
            <a:ext cx="8188889" cy="711200"/>
          </a:xfrm>
          <a:prstGeom prst="rect">
            <a:avLst/>
          </a:prstGeom>
          <a:solidFill>
            <a:srgbClr val="49B8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r>
              <a:rPr lang="ko-KR" altLang="en-US" sz="40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라면 끓이는 방법 알고리즘 작성</a:t>
            </a:r>
            <a:endParaRPr lang="ko-KR" altLang="en-US" sz="4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6A10D6-43EB-48F3-9619-BD5E4338CB74}"/>
              </a:ext>
            </a:extLst>
          </p:cNvPr>
          <p:cNvSpPr txBox="1"/>
          <p:nvPr/>
        </p:nvSpPr>
        <p:spPr>
          <a:xfrm>
            <a:off x="570641" y="1239307"/>
            <a:ext cx="83473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냄비를 준비한다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안성탕면 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봉지를 준비한다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물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500ml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준비한다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가스 버너와 부탄가스를 준비한다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준비된 버너에 부탄가스를 장착한다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부탄 가스가 장착된 버너 위에 준비된 냄비를 올린다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버너 위에 올라간 냄비에 준비한 물 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500ml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붓는다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안성탕면 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봉지를 뜯는다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뜯은 안성탕면 안에 들어 있는 면과 분말 스프를 꺼내고 분리시킨다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분리 시킨 분말 스프를 뜯어 버너 위에 올라간 물이 들어간 냄비에 내용물만 넣어준다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11.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버너의 불을 켠다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분말 스프가 들어간 물이 끓을 때 까지 기다린다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13.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분말 스프가 들어간 물이 끓으면 준비된 </a:t>
            </a:r>
            <a:r>
              <a:rPr lang="ko-KR" altLang="en-US" sz="1100" dirty="0" err="1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안성탕면의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면을 넣어준다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14. 3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 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30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초간 기다린다</a:t>
            </a: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15.</a:t>
            </a:r>
            <a:r>
              <a:rPr lang="ko-KR" altLang="en-US" sz="11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완성</a:t>
            </a:r>
            <a:endParaRPr lang="en-US" altLang="ko-KR" sz="11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2BF62-E8B8-46C2-AE0B-B5202596495E}"/>
              </a:ext>
            </a:extLst>
          </p:cNvPr>
          <p:cNvSpPr/>
          <p:nvPr/>
        </p:nvSpPr>
        <p:spPr>
          <a:xfrm>
            <a:off x="0" y="6610350"/>
            <a:ext cx="7734294" cy="2476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77AD1B-3092-418E-8E2A-474BA2628F32}"/>
              </a:ext>
            </a:extLst>
          </p:cNvPr>
          <p:cNvSpPr/>
          <p:nvPr/>
        </p:nvSpPr>
        <p:spPr>
          <a:xfrm>
            <a:off x="7734294" y="6610350"/>
            <a:ext cx="2171706" cy="247649"/>
          </a:xfrm>
          <a:prstGeom prst="rect">
            <a:avLst/>
          </a:prstGeom>
          <a:solidFill>
            <a:srgbClr val="49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1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00A44E-2272-4211-9750-E1BF0181B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8"/>
          <a:stretch/>
        </p:blipFill>
        <p:spPr>
          <a:xfrm>
            <a:off x="20" y="10"/>
            <a:ext cx="9905980" cy="68579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E600E85-5DC4-415C-BC5D-4FB53899CFA5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445C-A98D-4F57-A375-19F980BC7F9A}"/>
              </a:ext>
            </a:extLst>
          </p:cNvPr>
          <p:cNvSpPr txBox="1"/>
          <p:nvPr/>
        </p:nvSpPr>
        <p:spPr>
          <a:xfrm>
            <a:off x="1479934" y="2497976"/>
            <a:ext cx="69461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noProof="0" dirty="0" smtClean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이상입니다</a:t>
            </a:r>
            <a:r>
              <a:rPr lang="en-US" altLang="ko-KR" sz="11500" b="1" noProof="0" dirty="0" smtClean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kumimoji="0" lang="ko-KR" altLang="en-US" sz="11500" b="1" i="0" u="none" strike="noStrike" kern="1200" cap="none" spc="0" normalizeH="0" baseline="0" noProof="0" dirty="0">
              <a:ln w="28575">
                <a:solidFill>
                  <a:prstClr val="white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08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439</Words>
  <Application>Microsoft Office PowerPoint</Application>
  <PresentationFormat>A4 용지(210x297mm)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08서울남산체 EB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eunjong cho</dc:creator>
  <cp:lastModifiedBy>YJ</cp:lastModifiedBy>
  <cp:revision>19</cp:revision>
  <dcterms:created xsi:type="dcterms:W3CDTF">2020-04-13T14:10:13Z</dcterms:created>
  <dcterms:modified xsi:type="dcterms:W3CDTF">2021-10-05T05:52:53Z</dcterms:modified>
</cp:coreProperties>
</file>