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0F34-0911-4802-BD68-56E842678E9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F7A5-9E78-4C46-BD48-9D2273DD296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0F34-0911-4802-BD68-56E842678E9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F7A5-9E78-4C46-BD48-9D2273DD29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7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2810F34-0911-4802-BD68-56E842678E9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EE7F7A5-9E78-4C46-BD48-9D2273DD29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0F34-0911-4802-BD68-56E842678E9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F7A5-9E78-4C46-BD48-9D2273DD29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0F34-0911-4802-BD68-56E842678E9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F7A5-9E78-4C46-BD48-9D2273DD296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0F34-0911-4802-BD68-56E842678E9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F7A5-9E78-4C46-BD48-9D2273DD29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0F34-0911-4802-BD68-56E842678E9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F7A5-9E78-4C46-BD48-9D2273DD296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5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0F34-0911-4802-BD68-56E842678E9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F7A5-9E78-4C46-BD48-9D2273DD2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3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0F34-0911-4802-BD68-56E842678E9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F7A5-9E78-4C46-BD48-9D2273DD2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8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0F34-0911-4802-BD68-56E842678E9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F7A5-9E78-4C46-BD48-9D2273DD29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117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0F34-0911-4802-BD68-56E842678E9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F7A5-9E78-4C46-BD48-9D2273DD29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5807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0F34-0911-4802-BD68-56E842678E9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7F7A5-9E78-4C46-BD48-9D2273DD2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1648" y="1089750"/>
            <a:ext cx="10363200" cy="1470025"/>
          </a:xfrm>
        </p:spPr>
        <p:txBody>
          <a:bodyPr>
            <a:noAutofit/>
          </a:bodyPr>
          <a:lstStyle/>
          <a:p>
            <a:r>
              <a:rPr lang="ko-KR" altLang="en-US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학점 계산 알고리즘</a:t>
            </a:r>
            <a:r>
              <a:rPr lang="ko-KR" altLang="en-US" sz="8800" dirty="0" smtClean="0"/>
              <a:t> </a:t>
            </a:r>
            <a:endParaRPr lang="ko-KR" altLang="en-US" sz="8800" dirty="0"/>
          </a:p>
        </p:txBody>
      </p:sp>
      <p:sp>
        <p:nvSpPr>
          <p:cNvPr id="4" name="제목 1"/>
          <p:cNvSpPr txBox="1">
            <a:spLocks/>
          </p:cNvSpPr>
          <p:nvPr/>
        </p:nvSpPr>
        <p:spPr bwMode="black">
          <a:xfrm>
            <a:off x="851648" y="3684136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21.10.08 </a:t>
            </a:r>
            <a:r>
              <a:rPr lang="ko-KR" altLang="en-US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박현호</a:t>
            </a:r>
            <a:r>
              <a:rPr lang="ko-KR" alt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3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black">
          <a:xfrm>
            <a:off x="0" y="441064"/>
            <a:ext cx="2956559" cy="935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  <a:endParaRPr lang="ko-KR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black">
          <a:xfrm>
            <a:off x="1478278" y="2269864"/>
            <a:ext cx="7902389" cy="935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자연어 알고리즘</a:t>
            </a:r>
            <a:endParaRPr lang="ko-KR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black">
          <a:xfrm>
            <a:off x="1478277" y="3630706"/>
            <a:ext cx="7902389" cy="935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6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순서도 알고리즘</a:t>
            </a:r>
            <a:endParaRPr lang="ko-KR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 bwMode="black">
          <a:xfrm>
            <a:off x="1575097" y="4851699"/>
            <a:ext cx="8494061" cy="935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6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의사코드</a:t>
            </a:r>
            <a:r>
              <a:rPr lang="ko-KR" alt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알고리즘</a:t>
            </a:r>
            <a:endParaRPr lang="ko-KR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56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black">
          <a:xfrm>
            <a:off x="0" y="0"/>
            <a:ext cx="3926542" cy="8283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자연어 알고리즘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black">
          <a:xfrm>
            <a:off x="817582" y="2076227"/>
            <a:ext cx="10983558" cy="4173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 algn="l">
              <a:buAutoNum type="arabicPeriod"/>
            </a:pP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시험을 친다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 algn="l">
              <a:buAutoNum type="arabicPeriod"/>
            </a:pP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점수를 받는다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 algn="l">
              <a:buAutoNum type="arabicPeriod"/>
            </a:pP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점수를 입력한다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 algn="l">
              <a:buAutoNum type="arabicPeriod"/>
            </a:pP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점수가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점 이상인가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그렇다면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marL="514350" indent="-514350" algn="l">
              <a:buFontTx/>
              <a:buAutoNum type="arabicPeriod"/>
            </a:pP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점수가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점 이상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89</a:t>
            </a: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점 이하인가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그렇다면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Tx/>
              <a:buAutoNum type="arabicPeriod"/>
            </a:pP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점수가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점 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이상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79</a:t>
            </a: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점 이하인가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그렇다면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marL="514350" indent="-514350" algn="l">
              <a:buFontTx/>
              <a:buAutoNum type="arabicPeriod"/>
            </a:pP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점수가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점 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이상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69</a:t>
            </a: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점 이하인가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그렇다면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marL="514350" indent="-514350" algn="l">
              <a:buFontTx/>
              <a:buAutoNum type="arabicPeriod"/>
            </a:pP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점수가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59</a:t>
            </a: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점 이하인가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그렇다면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AutoNum type="arabicPeriod"/>
            </a:pP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학점을 받는다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3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black">
          <a:xfrm>
            <a:off x="0" y="0"/>
            <a:ext cx="3926542" cy="8283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순서도 알고리즘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13" y="710006"/>
            <a:ext cx="11048103" cy="614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2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black">
          <a:xfrm>
            <a:off x="0" y="0"/>
            <a:ext cx="3926542" cy="8283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의사코드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알고리즘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black">
          <a:xfrm>
            <a:off x="430307" y="1376978"/>
            <a:ext cx="10983558" cy="548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a=</a:t>
            </a:r>
            <a:r>
              <a:rPr lang="en-US" altLang="ko-K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(input(</a:t>
            </a: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시험점수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algn="l"/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If a&gt;90 :</a:t>
            </a:r>
          </a:p>
          <a:p>
            <a:pPr algn="l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frint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(“A”)</a:t>
            </a:r>
          </a:p>
          <a:p>
            <a:pPr algn="l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a&gt;=80 :</a:t>
            </a:r>
          </a:p>
          <a:p>
            <a:pPr algn="l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frint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(“B”)</a:t>
            </a:r>
          </a:p>
          <a:p>
            <a:pPr algn="l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&gt;=70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</a:rPr>
              <a:t>frint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(“C”)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&gt;=60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</a:rPr>
              <a:t>frint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(“D”)</a:t>
            </a:r>
          </a:p>
          <a:p>
            <a:pPr algn="l"/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else :</a:t>
            </a:r>
          </a:p>
          <a:p>
            <a:pPr algn="l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frint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(“F”)</a:t>
            </a:r>
          </a:p>
          <a:p>
            <a:pPr algn="l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print(“</a:t>
            </a: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학점입니다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.”)</a:t>
            </a:r>
          </a:p>
          <a:p>
            <a:pPr algn="l"/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0621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45</TotalTime>
  <Words>146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Corbel</vt:lpstr>
      <vt:lpstr>Wingdings</vt:lpstr>
      <vt:lpstr>Wingdings 2</vt:lpstr>
      <vt:lpstr>New_Education03</vt:lpstr>
      <vt:lpstr>학점 계산 알고리즘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학점 계산 알고리즘</dc:title>
  <dc:creator>YJ</dc:creator>
  <cp:lastModifiedBy>YJ</cp:lastModifiedBy>
  <cp:revision>5</cp:revision>
  <dcterms:created xsi:type="dcterms:W3CDTF">2021-10-08T06:34:52Z</dcterms:created>
  <dcterms:modified xsi:type="dcterms:W3CDTF">2021-10-08T07:22:17Z</dcterms:modified>
</cp:coreProperties>
</file>