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9" r:id="rId3"/>
    <p:sldId id="256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81375" y="1645919"/>
            <a:ext cx="775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2021.10.13 </a:t>
            </a:r>
            <a:r>
              <a:rPr lang="ko-KR" altLang="en-US" sz="3600" b="1" dirty="0" smtClean="0"/>
              <a:t>과제</a:t>
            </a:r>
            <a:endParaRPr lang="en-US" altLang="ko-KR" sz="3600" b="1" dirty="0" smtClean="0"/>
          </a:p>
          <a:p>
            <a:r>
              <a:rPr lang="ko-KR" altLang="en-US" sz="3600" b="1" dirty="0" smtClean="0"/>
              <a:t>학점 산출 알고리즘 순서도</a:t>
            </a:r>
            <a:r>
              <a:rPr lang="en-US" altLang="ko-KR" sz="3600" b="1" dirty="0" smtClean="0"/>
              <a:t>,</a:t>
            </a:r>
            <a:r>
              <a:rPr lang="ko-KR" altLang="en-US" sz="3600" b="1" dirty="0" smtClean="0"/>
              <a:t>코드 작성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1375" y="3679114"/>
            <a:ext cx="6508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smtClean="0"/>
              <a:t>박 현 호</a:t>
            </a:r>
            <a:endParaRPr lang="en-US" altLang="ko-KR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414178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8340" y="1818041"/>
            <a:ext cx="77562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학점 산출 알고리즘 순서도</a:t>
            </a:r>
            <a:endParaRPr lang="en-US" altLang="ko-K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endParaRPr lang="en-US" altLang="ko-K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endParaRPr lang="en-US" altLang="ko-K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AutoNum type="arabicPeriod"/>
            </a:pPr>
            <a:r>
              <a:rPr lang="en-US" altLang="ko-KR" sz="3600" b="1" dirty="0" smtClean="0"/>
              <a:t>F~A </a:t>
            </a:r>
            <a:r>
              <a:rPr lang="ko-KR" altLang="en-US" sz="3600" b="1" dirty="0" smtClean="0"/>
              <a:t>학점 산출 결과</a:t>
            </a:r>
            <a:endParaRPr lang="en-US" altLang="ko-KR" sz="3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8184" y="322728"/>
            <a:ext cx="65083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smtClean="0"/>
              <a:t>목차</a:t>
            </a:r>
            <a:endParaRPr lang="en-US" altLang="ko-KR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228809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184" y="150606"/>
            <a:ext cx="522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학점 산출 알고리즘 순서도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3158" t="20137" r="43336" b="10451"/>
          <a:stretch/>
        </p:blipFill>
        <p:spPr>
          <a:xfrm>
            <a:off x="258184" y="817580"/>
            <a:ext cx="9273091" cy="58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6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184" y="150606"/>
            <a:ext cx="522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F~A </a:t>
            </a:r>
            <a:r>
              <a:rPr lang="ko-KR" altLang="en-US" sz="2800" b="1" dirty="0" smtClean="0"/>
              <a:t>까지 학점 산출 결과 출력</a:t>
            </a:r>
            <a:endParaRPr lang="ko-KR" altLang="en-US" sz="2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8" y="673826"/>
            <a:ext cx="11174742" cy="59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5785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47</TotalTime>
  <Words>31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HY중고딕</vt:lpstr>
      <vt:lpstr>Arial</vt:lpstr>
      <vt:lpstr>Corbel</vt:lpstr>
      <vt:lpstr>Wingdings 2</vt:lpstr>
      <vt:lpstr>틀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</dc:creator>
  <cp:lastModifiedBy>YJ</cp:lastModifiedBy>
  <cp:revision>3</cp:revision>
  <dcterms:created xsi:type="dcterms:W3CDTF">2021-10-13T05:25:47Z</dcterms:created>
  <dcterms:modified xsi:type="dcterms:W3CDTF">2021-10-13T06:15:42Z</dcterms:modified>
</cp:coreProperties>
</file>