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4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0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6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2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9056-7551-4042-B885-F0973A1C26F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077E-3D2B-47D3-99AD-B88780FA0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.wikipedia.org/wiki/%EB%B3%80%EC%88%98_(%EC%88%98%ED%95%99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88197"/>
            <a:ext cx="9144000" cy="1121765"/>
          </a:xfrm>
        </p:spPr>
        <p:txBody>
          <a:bodyPr>
            <a:noAutofit/>
          </a:bodyPr>
          <a:lstStyle/>
          <a:p>
            <a:r>
              <a:rPr lang="ko-KR" altLang="en-US" sz="13800" dirty="0" smtClean="0"/>
              <a:t>★함수</a:t>
            </a:r>
            <a:r>
              <a:rPr lang="ko-KR" altLang="en-US" sz="13800" dirty="0" smtClean="0"/>
              <a:t> ★</a:t>
            </a:r>
            <a:endParaRPr lang="ko-KR" altLang="en-US" sz="13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97351"/>
            <a:ext cx="9144000" cy="496626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21.10.15 </a:t>
            </a:r>
            <a:r>
              <a:rPr lang="ko-KR" altLang="en-US" sz="4000" dirty="0" err="1" smtClean="0"/>
              <a:t>박현호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5462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713" y="24161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함수의 뜻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/>
              <a:t>한 </a:t>
            </a:r>
            <a:r>
              <a:rPr lang="ko-KR" altLang="en-US" dirty="0">
                <a:hlinkClick r:id="rId2" tooltip="변수 (수학)"/>
              </a:rPr>
              <a:t>변수</a:t>
            </a:r>
            <a:r>
              <a:rPr lang="ko-KR" altLang="en-US" dirty="0"/>
              <a:t>의 값에 따라 정해지는 다른 변수의 값을 먼저 주어지는 값에 상대하여 일컫는 </a:t>
            </a:r>
            <a:r>
              <a:rPr lang="ko-KR" altLang="en-US" dirty="0" smtClean="0"/>
              <a:t>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79" y="2958352"/>
            <a:ext cx="4156520" cy="26466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1118" y="5821962"/>
            <a:ext cx="276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이해를 </a:t>
            </a:r>
            <a:r>
              <a:rPr lang="ko-KR" altLang="en-US" dirty="0" err="1" smtClean="0"/>
              <a:t>돕기위한</a:t>
            </a:r>
            <a:r>
              <a:rPr lang="ko-KR" altLang="en-US" dirty="0" smtClean="0"/>
              <a:t> 그림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61604" y="4019018"/>
            <a:ext cx="1764254" cy="537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62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함수의 차이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459367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메소드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vs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함수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필요한 기능을 정의하는 문법 요소를 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(=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동일한 기능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.)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 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Java에서는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메소드라고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 부르고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Python에서는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 함수라고 </a:t>
            </a:r>
            <a:r>
              <a:rPr kumimoji="0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정의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.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</vt:lpstr>
      <vt:lpstr>inherit</vt:lpstr>
      <vt:lpstr>맑은 고딕</vt:lpstr>
      <vt:lpstr>Arial</vt:lpstr>
      <vt:lpstr>Office 테마</vt:lpstr>
      <vt:lpstr>★함수 ★</vt:lpstr>
      <vt:lpstr>함수란?</vt:lpstr>
      <vt:lpstr>PYTHON 과 JAVA 함수의 차이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★함수 ★</dc:title>
  <dc:creator>YJ</dc:creator>
  <cp:lastModifiedBy>YJ</cp:lastModifiedBy>
  <cp:revision>3</cp:revision>
  <dcterms:created xsi:type="dcterms:W3CDTF">2021-10-15T07:03:06Z</dcterms:created>
  <dcterms:modified xsi:type="dcterms:W3CDTF">2021-10-15T07:22:35Z</dcterms:modified>
</cp:coreProperties>
</file>