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82855" y="1538344"/>
            <a:ext cx="8361229" cy="3822133"/>
          </a:xfrm>
        </p:spPr>
        <p:txBody>
          <a:bodyPr/>
          <a:lstStyle/>
          <a:p>
            <a:r>
              <a:rPr lang="en-US" altLang="ko-KR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21.10.15 </a:t>
            </a:r>
            <a:r>
              <a:rPr lang="ko-KR" alt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퀴즈</a:t>
            </a:r>
            <a:r>
              <a:rPr lang="en-US" altLang="ko-KR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8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8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8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8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박현호</a:t>
            </a:r>
            <a:endParaRPr lang="ko-KR" alt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7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1485" y="1194099"/>
            <a:ext cx="2678387" cy="1229541"/>
          </a:xfrm>
        </p:spPr>
        <p:txBody>
          <a:bodyPr/>
          <a:lstStyle/>
          <a:p>
            <a:r>
              <a:rPr lang="ko-KR" alt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목차</a:t>
            </a:r>
            <a:endParaRPr lang="ko-KR" alt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226642" y="2850775"/>
            <a:ext cx="9240554" cy="17168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다섯 자리 정수 입력 후 각 자리 계산</a:t>
            </a:r>
            <a:endParaRPr lang="en-US" altLang="ko-KR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몸무게 입력 후 비만도 계산</a:t>
            </a:r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학점 산출 계산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55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20915" r="57647" b="9115"/>
          <a:stretch/>
        </p:blipFill>
        <p:spPr>
          <a:xfrm>
            <a:off x="3453205" y="731519"/>
            <a:ext cx="4572000" cy="5443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910" y="193638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다섯 자리 정수 입력 후 각 자리 계산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1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910" y="193638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몸무게 입력 후 비만도 계산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3" t="23196" r="21391" b="34403"/>
          <a:stretch/>
        </p:blipFill>
        <p:spPr>
          <a:xfrm>
            <a:off x="914400" y="839968"/>
            <a:ext cx="10295067" cy="5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4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910" y="193638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학점 산출 계산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8" t="20915" r="50375" b="15199"/>
          <a:stretch/>
        </p:blipFill>
        <p:spPr>
          <a:xfrm>
            <a:off x="1807284" y="516803"/>
            <a:ext cx="8401723" cy="62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063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</TotalTime>
  <Words>50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돋움</vt:lpstr>
      <vt:lpstr>Arial</vt:lpstr>
      <vt:lpstr>Franklin Gothic Book</vt:lpstr>
      <vt:lpstr>Crop</vt:lpstr>
      <vt:lpstr>21.10.15 퀴즈  박현호</vt:lpstr>
      <vt:lpstr>목차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21.10.15 퀴즈  박현호</dc:title>
  <dc:creator>YJ</dc:creator>
  <cp:lastModifiedBy>YJ</cp:lastModifiedBy>
  <cp:revision>1</cp:revision>
  <dcterms:created xsi:type="dcterms:W3CDTF">2021-10-15T02:42:23Z</dcterms:created>
  <dcterms:modified xsi:type="dcterms:W3CDTF">2021-10-15T02:48:26Z</dcterms:modified>
</cp:coreProperties>
</file>