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5d5d1a77b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5d5d1a77b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5d5d1a77b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5d5d1a77b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5d5d1a77b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5d5d1a77b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5d5d1a77b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5d5d1a77b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5d5d1a77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5d5d1a77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5d5d1a77b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5d5d1a77b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5d5d1a77b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5d5d1a77b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5d5d1a77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5d5d1a77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5d5d1a77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5d5d1a77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5d5d1a77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5d5d1a77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5d5d1a77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5d5d1a77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5d5d1a77b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5d5d1a77b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5d5d1a77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5d5d1a77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5d5d1a77b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5d5d1a77b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5d5d1a77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5d5d1a77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ieeexplore.ieee.org/document/7778265" TargetMode="External"/><Relationship Id="rId4" Type="http://schemas.openxmlformats.org/officeDocument/2006/relationships/hyperlink" Target="https://en.wikipedia.org/wiki/Multilayer_perceptron" TargetMode="External"/><Relationship Id="rId5" Type="http://schemas.openxmlformats.org/officeDocument/2006/relationships/hyperlink" Target="https://ieeexplore.ieee.org/document/6725869" TargetMode="External"/><Relationship Id="rId6" Type="http://schemas.openxmlformats.org/officeDocument/2006/relationships/hyperlink" Target="https://github.com/GENU05/Electric-Price-Forcastin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12600" y="367275"/>
            <a:ext cx="5801400" cy="11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Electricity Price Forecasting  using 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Multilayer Perceptron</a:t>
            </a:r>
            <a:endParaRPr b="1"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277725" y="3512250"/>
            <a:ext cx="3470700" cy="14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Abhishek Kamal (16IT202)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Bhavya Bordia  (16IT213)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Bharat Sharma (16IT210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Parallel Model</a:t>
            </a:r>
            <a:r>
              <a:rPr lang="en"/>
              <a:t> 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6866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MAPE: 12.293347768 %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R^2:  1.000019412958 %</a:t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 rotWithShape="1">
          <a:blip r:embed="rId3">
            <a:alphaModFix/>
          </a:blip>
          <a:srcRect b="22713" l="3823" r="50934" t="17890"/>
          <a:stretch/>
        </p:blipFill>
        <p:spPr>
          <a:xfrm>
            <a:off x="4674375" y="1307850"/>
            <a:ext cx="4136975" cy="305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Cascade-Parallel-In-Parallel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R^2: 1.0000269535570292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MAPE: 12.180791973566283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200" y="1772550"/>
            <a:ext cx="4207150" cy="25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Cascade-Parallel-In-Cascade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R^2: 1.0000262804778046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MAPE: 12.146127750373704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75" y="1523862"/>
            <a:ext cx="4001950" cy="3001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arallel-Cascade-In-Cascade</a:t>
            </a:r>
            <a:endParaRPr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R^2: 1.0000235698168043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MAPE: 12.21540831724789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07850"/>
            <a:ext cx="4252750" cy="325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1052550" y="238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1052550" y="1011000"/>
            <a:ext cx="72837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Parallel Topology performance is superior than Cascade Topology.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</a:t>
            </a:r>
            <a:r>
              <a:rPr lang="en" sz="1800"/>
              <a:t>scade–parallel-in-cascade topology performance  is superior  than Cascade–parallel in parallel.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 difference in accuracy between a Parallel–cascade-in-cascade connection and parallel–cascade-in-parallel topology.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Overall Cascade–parallel-in-cascade topology is superior to all different all mentioned topologies.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Parallel topology, which averages the output errors, improves the performance of the systems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Cascade topology accumulates the error from each training stage, improves the overall performance in the systems 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References </a:t>
            </a:r>
            <a:endParaRPr b="1"/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1297500" y="1307850"/>
            <a:ext cx="7038900" cy="1740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https://ieeexplore.ieee.org/document/7778265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https://en.wikipedia.org/wiki/Multilayer_perceptron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https://ieeexplore.ieee.org/document/6725869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N. Amjady and A. Daraeepour, “Mixed price and load forecasting of electricity markets by a new iterative prediction method,” Electr. PowerSyst. Res., vol. 79, no. 9, pp. 1329–1336, 2009.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7"/>
          <p:cNvSpPr txBox="1"/>
          <p:nvPr/>
        </p:nvSpPr>
        <p:spPr>
          <a:xfrm>
            <a:off x="1369225" y="3393275"/>
            <a:ext cx="64293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3F3F3"/>
                </a:solidFill>
              </a:rPr>
              <a:t>Github Link :</a:t>
            </a:r>
            <a:endParaRPr b="1" sz="24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https://github.com/GENU05/Electric-Price-Forcasting</a:t>
            </a: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2631275" y="1639000"/>
            <a:ext cx="5583900" cy="13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>
                <a:latin typeface="Times New Roman"/>
                <a:ea typeface="Times New Roman"/>
                <a:cs typeface="Times New Roman"/>
                <a:sym typeface="Times New Roman"/>
              </a:rPr>
              <a:t>Thank </a:t>
            </a: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You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109475" y="393750"/>
            <a:ext cx="70389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09475" y="1057250"/>
            <a:ext cx="7619700" cy="28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is Electricity Price Forecasting ?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Branch of Energy Forecasting which focuses on predicting the spot and forward prices. 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Helps producers and consumers in decision- making mechanism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550" y="3192925"/>
            <a:ext cx="2582200" cy="1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Models 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800"/>
              <a:t>TensorFlow Library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Keras Library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Numpy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Pandas</a:t>
            </a:r>
            <a:endParaRPr sz="18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800"/>
              <a:t>Sklearn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Basic Model Used is  Multilayer perceptron using backpropagation with different topologies.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052550" y="262775"/>
            <a:ext cx="7038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System Description</a:t>
            </a:r>
            <a:endParaRPr b="1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052550" y="892975"/>
            <a:ext cx="7284000" cy="3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Neural Network connected in many Configuration known as “Topology”.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Cascade Topology - Interconnected in feed forward connection where output of first is used as input of another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Net1 =  6 Neurons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Net2 = 7 Neurons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Net3 = 8 Neurons</a:t>
            </a:r>
            <a:endParaRPr sz="1400"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738" y="3511925"/>
            <a:ext cx="6976424" cy="121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918250" y="157475"/>
            <a:ext cx="7676700" cy="47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Parallel Topology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In the parallel topology one starts using the same input applied to all networks and then the output of all the networks is aggregated into to a single output neuron</a:t>
            </a:r>
            <a:endParaRPr sz="18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700" y="854775"/>
            <a:ext cx="3301900" cy="17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059650" y="238125"/>
            <a:ext cx="7276800" cy="42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800"/>
              <a:t> Parallel-cascade-in-cascade Topology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In this, one starts with the same input applied to all network in parallel and then output of all network is aggregated into a single output neuron which is then feeded into cascade topology where output of first is considered as input of second.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825" y="908700"/>
            <a:ext cx="4077576" cy="166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000125" y="261950"/>
            <a:ext cx="7905900" cy="45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800"/>
              <a:t>C</a:t>
            </a:r>
            <a:r>
              <a:rPr lang="en" sz="1800"/>
              <a:t>ascade-parallel-in-cascade Topology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Networks are interconnected in feedforward connection where the output of the first network is used as input for the second network.Then the final output of the this is feed into a parallel system where one starts using the same input applied to all networks and then the output of all the networks is aggregated into to a single output neuron.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525" y="953425"/>
            <a:ext cx="5625325" cy="18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012025" y="226225"/>
            <a:ext cx="7715100" cy="44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Cascade-parallel-in-parallel Topology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There is cascade topology and parallel topology of network and both are connected in parallel. So, a single input is feed into both parallel and cascade one and then final output is the combined one.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650" y="910425"/>
            <a:ext cx="4945199" cy="21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988225" y="333375"/>
            <a:ext cx="73482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r>
              <a:rPr lang="en"/>
              <a:t> 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131100" y="952500"/>
            <a:ext cx="7589100" cy="39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Cascade Model Results</a:t>
            </a:r>
            <a:r>
              <a:rPr b="1" lang="en"/>
              <a:t> 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MAPE</a:t>
            </a:r>
            <a:r>
              <a:rPr lang="en"/>
              <a:t> : 15.57364420851%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R^2</a:t>
            </a:r>
            <a:r>
              <a:rPr lang="en"/>
              <a:t> : 0.9999412395585447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yi ,ˆy = actual and predicted prices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Ni = number of predicted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R2 = coefficient of determination, ¯y = average of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 rotWithShape="1">
          <a:blip r:embed="rId3">
            <a:alphaModFix/>
          </a:blip>
          <a:srcRect b="23528" l="4626" r="49838" t="14440"/>
          <a:stretch/>
        </p:blipFill>
        <p:spPr>
          <a:xfrm>
            <a:off x="5112100" y="1567538"/>
            <a:ext cx="3608125" cy="27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9675" y="2571750"/>
            <a:ext cx="207645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