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Colossal Patterns </a:t>
            </a:r>
            <a:r>
              <a:rPr lang="en-IN" dirty="0"/>
              <a:t>M</a:t>
            </a:r>
            <a:r>
              <a:rPr lang="en-IN" dirty="0" smtClean="0"/>
              <a:t>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IN" dirty="0" smtClean="0"/>
              <a:t>By:</a:t>
            </a:r>
          </a:p>
          <a:p>
            <a:pPr algn="l"/>
            <a:r>
              <a:rPr lang="en-IN" dirty="0" smtClean="0"/>
              <a:t>Bharat Sharma [ 16IT210 ]</a:t>
            </a:r>
          </a:p>
          <a:p>
            <a:pPr algn="l"/>
            <a:r>
              <a:rPr lang="en-IN" dirty="0" err="1" smtClean="0"/>
              <a:t>Bhavya</a:t>
            </a:r>
            <a:r>
              <a:rPr lang="en-IN" dirty="0" smtClean="0"/>
              <a:t> Bordia [16IT212 ]</a:t>
            </a:r>
          </a:p>
          <a:p>
            <a:pPr algn="l"/>
            <a:r>
              <a:rPr lang="en-IN" dirty="0" err="1" smtClean="0"/>
              <a:t>Sulabh</a:t>
            </a:r>
            <a:r>
              <a:rPr lang="en-IN" dirty="0" smtClean="0"/>
              <a:t> </a:t>
            </a:r>
            <a:r>
              <a:rPr lang="en-IN" dirty="0" err="1" smtClean="0"/>
              <a:t>Temulkar</a:t>
            </a:r>
            <a:r>
              <a:rPr lang="en-IN" dirty="0" smtClean="0"/>
              <a:t> [16IT245]</a:t>
            </a:r>
          </a:p>
          <a:p>
            <a:pPr algn="l"/>
            <a:r>
              <a:rPr lang="en-IN" dirty="0" err="1" smtClean="0"/>
              <a:t>Abhishek</a:t>
            </a:r>
            <a:r>
              <a:rPr lang="en-IN" dirty="0" smtClean="0"/>
              <a:t> Kamal [16IT202]</a:t>
            </a:r>
          </a:p>
        </p:txBody>
      </p:sp>
    </p:spTree>
    <p:extLst>
      <p:ext uri="{BB962C8B-B14F-4D97-AF65-F5344CB8AC3E}">
        <p14:creationId xmlns:p14="http://schemas.microsoft.com/office/powerpoint/2010/main" val="38621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6" y="1690688"/>
            <a:ext cx="5923948" cy="44396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12" y="1812768"/>
            <a:ext cx="5628067" cy="44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2082141"/>
            <a:ext cx="5859887" cy="43444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15" y="2082141"/>
            <a:ext cx="5550794" cy="45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Colossal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only very large (colossal) patterns are extracted and mined in this approach</a:t>
            </a:r>
            <a:r>
              <a:rPr lang="en-IN" dirty="0" smtClean="0"/>
              <a:t>.</a:t>
            </a:r>
          </a:p>
          <a:p>
            <a:r>
              <a:rPr lang="en-IN" dirty="0"/>
              <a:t>Due to ignoring the mining of the small and mid-sized patterns, mining process speed is </a:t>
            </a:r>
            <a:r>
              <a:rPr lang="en-IN" dirty="0" smtClean="0"/>
              <a:t>increased.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2" y="3768759"/>
            <a:ext cx="5589431" cy="31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Data And Bit Vectors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17" y="1514665"/>
            <a:ext cx="5872765" cy="4886135"/>
          </a:xfrm>
        </p:spPr>
      </p:pic>
    </p:spTree>
    <p:extLst>
      <p:ext uri="{BB962C8B-B14F-4D97-AF65-F5344CB8AC3E}">
        <p14:creationId xmlns:p14="http://schemas.microsoft.com/office/powerpoint/2010/main" val="20469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Tree Using CP-Tree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3" y="1365162"/>
            <a:ext cx="7740203" cy="5215942"/>
          </a:xfrm>
        </p:spPr>
      </p:pic>
    </p:spTree>
    <p:extLst>
      <p:ext uri="{BB962C8B-B14F-4D97-AF65-F5344CB8AC3E}">
        <p14:creationId xmlns:p14="http://schemas.microsoft.com/office/powerpoint/2010/main" val="21654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Before PCP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82" y="2137893"/>
            <a:ext cx="5447763" cy="3464417"/>
          </a:xfrm>
        </p:spPr>
      </p:pic>
    </p:spTree>
    <p:extLst>
      <p:ext uri="{BB962C8B-B14F-4D97-AF65-F5344CB8AC3E}">
        <p14:creationId xmlns:p14="http://schemas.microsoft.com/office/powerpoint/2010/main" val="17174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PCP: CP-tree </a:t>
            </a:r>
            <a:r>
              <a:rPr lang="en-IN" dirty="0"/>
              <a:t>after extending to Level 2 of node {011111,1}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7" y="1825625"/>
            <a:ext cx="6490952" cy="4703964"/>
          </a:xfrm>
        </p:spPr>
      </p:pic>
    </p:spTree>
    <p:extLst>
      <p:ext uri="{BB962C8B-B14F-4D97-AF65-F5344CB8AC3E}">
        <p14:creationId xmlns:p14="http://schemas.microsoft.com/office/powerpoint/2010/main" val="15263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PCP: CP-tree </a:t>
            </a:r>
            <a:r>
              <a:rPr lang="en-IN" dirty="0"/>
              <a:t>after extending to Level 3 of node {011111, 1}.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4" y="1825624"/>
            <a:ext cx="8139448" cy="4691085"/>
          </a:xfrm>
        </p:spPr>
      </p:pic>
    </p:spTree>
    <p:extLst>
      <p:ext uri="{BB962C8B-B14F-4D97-AF65-F5344CB8AC3E}">
        <p14:creationId xmlns:p14="http://schemas.microsoft.com/office/powerpoint/2010/main" val="16967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CP-tree of the PCP-Miner algorithm.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6" y="1558344"/>
            <a:ext cx="8448540" cy="4932608"/>
          </a:xfrm>
        </p:spPr>
      </p:pic>
    </p:spTree>
    <p:extLst>
      <p:ext uri="{BB962C8B-B14F-4D97-AF65-F5344CB8AC3E}">
        <p14:creationId xmlns:p14="http://schemas.microsoft.com/office/powerpoint/2010/main" val="23395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9" y="1867437"/>
            <a:ext cx="5462051" cy="38802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8" y="1685925"/>
            <a:ext cx="5499279" cy="40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110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Colossal Patterns Mining</vt:lpstr>
      <vt:lpstr>Colossal Pattern</vt:lpstr>
      <vt:lpstr>Example Data And Bit Vectors </vt:lpstr>
      <vt:lpstr>Searching Tree Using CP-Tree</vt:lpstr>
      <vt:lpstr>Sorting Before PCP</vt:lpstr>
      <vt:lpstr>PCP: CP-tree after extending to Level 2 of node {011111,1}</vt:lpstr>
      <vt:lpstr>PCP: CP-tree after extending to Level 3 of node {011111, 1}.</vt:lpstr>
      <vt:lpstr>Final CP-tree of the PCP-Miner algorithm.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Colossal Patterns Mining</dc:title>
  <dc:creator>User</dc:creator>
  <cp:lastModifiedBy>User</cp:lastModifiedBy>
  <cp:revision>4</cp:revision>
  <dcterms:created xsi:type="dcterms:W3CDTF">2019-04-08T05:01:52Z</dcterms:created>
  <dcterms:modified xsi:type="dcterms:W3CDTF">2019-04-08T05:40:05Z</dcterms:modified>
</cp:coreProperties>
</file>