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Masters/slideMaster2.xml" ContentType="application/vnd.openxmlformats-officedocument.presentationml.slideMaster+xml"/>
  <Override PartName="/ppt/theme/theme2.xml" ContentType="application/vnd.openxmlformats-officedocument.theme+xml"/>
  <Override PartName="/ppt/slideMasters/slideMaster3.xml" ContentType="application/vnd.openxmlformats-officedocument.presentationml.slideMaster+xml"/>
  <Override PartName="/ppt/theme/theme3.xml" ContentType="application/vnd.openxmlformats-officedocument.theme+xml"/>
  <Override PartName="/ppt/handoutMasters/handoutMaster1.xml" ContentType="application/vnd.openxmlformats-officedocument.presentationml.handoutMaster+xml"/>
  <Override PartName="/ppt/theme/theme4.xml" ContentType="application/vnd.openxmlformats-officedocument.theme+xml"/>
  <Override PartName="/ppt/notesMasters/notesMaster1.xml" ContentType="application/vnd.openxmlformats-officedocument.presentationml.notesMaster+xml"/>
  <Override PartName="/ppt/theme/theme5.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Relationship><Relationship Id="rId2" Type="http://schemas.openxmlformats.org/package/2006/relationships/metadata/core-properties" Target="docProps/core.xml"></Relationship><Relationship Id="rId3" Type="http://schemas.openxmlformats.org/officeDocument/2006/relationships/extended-properties" Target="docProps/app.xml"></Relationship><Relationship Id="rId4" Type="http://schemas.openxmlformats.org/package/2006/relationships/metadata/thumbnail" Target="docProps/thumbnail.jpeg"></Relationship></Relationships>
</file>

<file path=ppt/presentation.xml><?xml version="1.0" encoding="utf-8"?>
<p:presentation xmlns:a="http://schemas.openxmlformats.org/drawingml/2006/main" xmlns:r="http://schemas.openxmlformats.org/officeDocument/2006/relationships" xmlns:p="http://schemas.openxmlformats.org/presentationml/2006/main" xmlns:p14="http://schemas.microsoft.com/office/powerpoint/2010/main" saveSubsetFonts="1">
  <p:sldMasterIdLst>
    <p:sldMasterId id="2147483961" r:id="rId47"/>
    <p:sldMasterId id="2147483962" r:id="rId49"/>
    <p:sldMasterId id="2147483963" r:id="rId51"/>
  </p:sldMasterIdLst>
  <p:notesMasterIdLst>
    <p:notesMasterId r:id="rId55"/>
  </p:notesMasterIdLst>
  <p:handoutMasterIdLst>
    <p:handoutMasterId r:id="rId53"/>
  </p:handoutMasterIdLst>
  <p:sldIdLst>
    <p:sldId id="258" r:id="rId57"/>
    <p:sldId id="265" r:id="rId58"/>
    <p:sldId id="259" r:id="rId59"/>
    <p:sldId id="262" r:id="rId60"/>
    <p:sldId id="266" r:id="rId61"/>
    <p:sldId id="270" r:id="rId62"/>
    <p:sldId id="267" r:id="rId63"/>
    <p:sldId id="268" r:id="rId64"/>
    <p:sldId id="264" r:id="rId65"/>
    <p:sldId id="269" r:id="rId66"/>
    <p:sldId id="260" r:id="rId67"/>
    <p:sldId id="274" r:id="rId68"/>
    <p:sldId id="273" r:id="rId69"/>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Lst>
  </p:showPr>
  <p:clrMru>
    <a:srgbClr val="0B0BB6"/>
    <a:srgbClr val="AFABAB"/>
    <a:srgbClr val="0000AA"/>
    <a:srgbClr val="D1D5D9"/>
    <a:srgbClr val="C3C7CB"/>
    <a:srgbClr val="C5C9CD"/>
    <a:srgbClr val="74190A"/>
    <a:srgbClr val="00AAA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View">
  <p:normalViewPr horzBarState="maximized">
    <p:restoredLeft sz="15987" autoAdjust="0"/>
    <p:restoredTop sz="94660"/>
  </p:normalViewPr>
  <p:slideViewPr>
    <p:cSldViewPr snapToGrid="0" snapToObjects="1">
      <p:cViewPr varScale="1">
        <p:scale>
          <a:sx n="86" d="100"/>
          <a:sy n="86" d="100"/>
        </p:scale>
        <p:origin x="514" y="53"/>
      </p:cViewPr>
      <p:guideLst/>
    </p:cSldViewPr>
  </p:slideViewPr>
  <p:notesTextViewPr>
    <p:cViewPr>
      <p:scale>
        <a:sx n="1" d="1"/>
        <a:sy n="1" d="1"/>
      </p:scale>
      <p:origin x="0" y="0"/>
    </p:cViewPr>
  </p:notesTextViewPr>
  <p:notesViewPr>
    <p:cSldViewPr snapToGrid="0" snapToObjects="1">
      <p:cViewPr varScale="1">
        <p:scale>
          <a:sx n="87" d="100"/>
          <a:sy n="87" d="100"/>
        </p:scale>
        <p:origin x="2988" y="78"/>
      </p:cViewPr>
      <p:guideLst/>
    </p:cSldViewPr>
  </p:notesViewPr>
  <p:gridSpacing cx="72008" cy="72008"/>
</p:viewPr>
</file>

<file path=ppt/_rels/presentation.xml.rels><?xml version="1.0" encoding="UTF-8"?>
<Relationships xmlns="http://schemas.openxmlformats.org/package/2006/relationships"><Relationship Id="rId1" Type="http://schemas.openxmlformats.org/officeDocument/2006/relationships/tableStyles" Target="tableStyles.xml"></Relationship><Relationship Id="rId47" Type="http://schemas.openxmlformats.org/officeDocument/2006/relationships/slideMaster" Target="slideMasters/slideMaster1.xml"></Relationship><Relationship Id="rId48" Type="http://schemas.openxmlformats.org/officeDocument/2006/relationships/theme" Target="theme/theme1.xml"></Relationship><Relationship Id="rId49" Type="http://schemas.openxmlformats.org/officeDocument/2006/relationships/slideMaster" Target="slideMasters/slideMaster2.xml"></Relationship><Relationship Id="rId51" Type="http://schemas.openxmlformats.org/officeDocument/2006/relationships/slideMaster" Target="slideMasters/slideMaster3.xml"></Relationship><Relationship Id="rId53" Type="http://schemas.openxmlformats.org/officeDocument/2006/relationships/handoutMaster" Target="handoutMasters/handoutMaster1.xml"></Relationship><Relationship Id="rId55" Type="http://schemas.openxmlformats.org/officeDocument/2006/relationships/notesMaster" Target="notesMasters/notesMaster1.xml"></Relationship><Relationship Id="rId57" Type="http://schemas.openxmlformats.org/officeDocument/2006/relationships/slide" Target="slides/slide1.xml"></Relationship><Relationship Id="rId58" Type="http://schemas.openxmlformats.org/officeDocument/2006/relationships/slide" Target="slides/slide2.xml"></Relationship><Relationship Id="rId59" Type="http://schemas.openxmlformats.org/officeDocument/2006/relationships/slide" Target="slides/slide3.xml"></Relationship><Relationship Id="rId60" Type="http://schemas.openxmlformats.org/officeDocument/2006/relationships/slide" Target="slides/slide4.xml"></Relationship><Relationship Id="rId61" Type="http://schemas.openxmlformats.org/officeDocument/2006/relationships/slide" Target="slides/slide5.xml"></Relationship><Relationship Id="rId62" Type="http://schemas.openxmlformats.org/officeDocument/2006/relationships/slide" Target="slides/slide6.xml"></Relationship><Relationship Id="rId63" Type="http://schemas.openxmlformats.org/officeDocument/2006/relationships/slide" Target="slides/slide7.xml"></Relationship><Relationship Id="rId64" Type="http://schemas.openxmlformats.org/officeDocument/2006/relationships/slide" Target="slides/slide8.xml"></Relationship><Relationship Id="rId65" Type="http://schemas.openxmlformats.org/officeDocument/2006/relationships/slide" Target="slides/slide9.xml"></Relationship><Relationship Id="rId66" Type="http://schemas.openxmlformats.org/officeDocument/2006/relationships/slide" Target="slides/slide10.xml"></Relationship><Relationship Id="rId67" Type="http://schemas.openxmlformats.org/officeDocument/2006/relationships/slide" Target="slides/slide11.xml"></Relationship><Relationship Id="rId68" Type="http://schemas.openxmlformats.org/officeDocument/2006/relationships/slide" Target="slides/slide12.xml"></Relationship><Relationship Id="rId69" Type="http://schemas.openxmlformats.org/officeDocument/2006/relationships/slide" Target="slides/slide13.xml"></Relationship><Relationship Id="rId70" Type="http://schemas.openxmlformats.org/officeDocument/2006/relationships/viewProps" Target="viewProps.xml"></Relationship><Relationship Id="rId71" Type="http://schemas.openxmlformats.org/officeDocument/2006/relationships/presProps" Target="presProps.xml"></Relationship></Relationships>
</file>

<file path=ppt/handoutMasters/_rels/handoutMaster1.xml.rels><?xml version="1.0" encoding="UTF-8"?>
<Relationships xmlns="http://schemas.openxmlformats.org/package/2006/relationships"><Relationship Id="rId1" Type="http://schemas.openxmlformats.org/officeDocument/2006/relationships/theme" Target="../theme/theme4.xml"></Relationship></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CE699CD2-4B07-4B95-AE27-0C227219974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a:extLst>
              <a:ext uri="{FF2B5EF4-FFF2-40B4-BE49-F238E27FC236}">
                <a16:creationId xmlns:a16="http://schemas.microsoft.com/office/drawing/2014/main" id="{ED145BF0-7A6F-407A-8A61-16666CBD33A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9DB5396-55A3-417F-AC63-9F5C32F828D5}" type="datetimeFigureOut">
              <a:rPr lang="ko-KR" altLang="en-US" smtClean="0"/>
              <a:t>2019-01-17</a:t>
            </a:fld>
            <a:endParaRPr lang="ko-KR" altLang="en-US"/>
          </a:p>
        </p:txBody>
      </p:sp>
      <p:sp>
        <p:nvSpPr>
          <p:cNvPr id="4" name="바닥글 개체 틀 3">
            <a:extLst>
              <a:ext uri="{FF2B5EF4-FFF2-40B4-BE49-F238E27FC236}">
                <a16:creationId xmlns:a16="http://schemas.microsoft.com/office/drawing/2014/main" id="{1820F341-993C-4176-A093-368B0046A4B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a:extLst>
              <a:ext uri="{FF2B5EF4-FFF2-40B4-BE49-F238E27FC236}">
                <a16:creationId xmlns:a16="http://schemas.microsoft.com/office/drawing/2014/main" id="{0DA1FD6F-0DB7-43B4-A2D0-0B38E46CBF1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C501CED-A051-46C7-B704-EF9063852DBD}" type="slidenum">
              <a:rPr lang="ko-KR" altLang="en-US" smtClean="0"/>
              <a:t>‹#›</a:t>
            </a:fld>
            <a:endParaRPr lang="ko-KR" altLang="en-US"/>
          </a:p>
        </p:txBody>
      </p:sp>
    </p:spTree>
    <p:extLst>
      <p:ext uri="{BB962C8B-B14F-4D97-AF65-F5344CB8AC3E}">
        <p14:creationId xmlns:p14="http://schemas.microsoft.com/office/powerpoint/2010/main" val="1682221622"/>
      </p:ext>
    </p:extLst>
  </p:cSld>
  <p:clrMap bg1="lt1" tx1="dk1" bg2="lt2" tx2="dk2" accent1="accent1" accent2="accent2" accent3="accent3" accent4="accent4" accent5="accent5" accent6="accent6" hlink="hlink" folHlink="folHlink"/>
</p:handoutMaster>
</file>

<file path=ppt/notesMasters/_rels/notesMaster1.xml.rels><?xml version="1.0" encoding="UTF-8"?>
<Relationships xmlns="http://schemas.openxmlformats.org/package/2006/relationships"><Relationship Id="rId1" Type="http://schemas.openxmlformats.org/officeDocument/2006/relationships/theme" Target="../theme/theme5.xml"></Relationship></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B76071-CC7C-4637-8DFA-D2FEF548FCD9}" type="datetimeFigureOut">
              <a:rPr lang="ko-KR" altLang="en-US" smtClean="0"/>
              <a:t>2019-01-17</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3D37A3-8BD4-42A6-B3BC-B56959744543}" type="slidenum">
              <a:rPr lang="ko-KR" altLang="en-US" smtClean="0"/>
              <a:t>‹#›</a:t>
            </a:fld>
            <a:endParaRPr lang="ko-KR" altLang="en-US"/>
          </a:p>
        </p:txBody>
      </p:sp>
    </p:spTree>
    <p:extLst>
      <p:ext uri="{BB962C8B-B14F-4D97-AF65-F5344CB8AC3E}">
        <p14:creationId xmlns:p14="http://schemas.microsoft.com/office/powerpoint/2010/main" val="3542751134"/>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Relationship></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Relationship><Relationship Id="rId2" Type="http://schemas.openxmlformats.org/officeDocument/2006/relationships/image" Target="../media/fImage473431441.png"></Relationship></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Relationship></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Relationship></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Relationship><Relationship Id="rId2" Type="http://schemas.openxmlformats.org/officeDocument/2006/relationships/image" Target="../media/fImage47343358467.png"></Relationship><Relationship Id="rId3" Type="http://schemas.openxmlformats.org/officeDocument/2006/relationships/image" Target="../media/fImage100453376334.png"></Relationship></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Relationship></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Relationship><Relationship Id="rId2" Type="http://schemas.openxmlformats.org/officeDocument/2006/relationships/image" Target="../media/fImage47343616500.png"></Relationship><Relationship Id="rId3" Type="http://schemas.openxmlformats.org/officeDocument/2006/relationships/image" Target="../media/fImage100453639169.png"></Relationship></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Relationship><Relationship Id="rId2" Type="http://schemas.openxmlformats.org/officeDocument/2006/relationships/image" Target="../media/fImage47343685724.png"></Relationship></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Relationship Id="rId2" Type="http://schemas.openxmlformats.org/officeDocument/2006/relationships/image" Target="../media/fImage47343761478.png"></Relationship></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2.xml"></Relationship></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2.xml"></Relationship></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2.xml"></Relationship></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2.xml"></Relationship></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2.xml"></Relationship></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2.xml"></Relationship></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Relationship></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Relationship><Relationship Id="rId2" Type="http://schemas.openxmlformats.org/officeDocument/2006/relationships/image" Target="../media/fImage473431541.png"></Relationship></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Relationship></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Relationship></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Relationship><Relationship Id="rId2" Type="http://schemas.openxmlformats.org/officeDocument/2006/relationships/image" Target="../media/fImage47343368467.png"></Relationship><Relationship Id="rId3" Type="http://schemas.openxmlformats.org/officeDocument/2006/relationships/image" Target="../media/fImage100453386334.png"></Relationship></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3.xml"></Relationship><Relationship Id="rId2" Type="http://schemas.openxmlformats.org/officeDocument/2006/relationships/image" Target="../media/fImage47343626500.png"></Relationship><Relationship Id="rId3" Type="http://schemas.openxmlformats.org/officeDocument/2006/relationships/image" Target="../media/fImage100453649169.png"></Relationship></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3.xml"></Relationship><Relationship Id="rId2" Type="http://schemas.openxmlformats.org/officeDocument/2006/relationships/image" Target="../media/fImage47343695724.png"></Relationship></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3.xml"></Relationship><Relationship Id="rId2" Type="http://schemas.openxmlformats.org/officeDocument/2006/relationships/image" Target="../media/fImage47343771478.png"></Relationship></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3.xml"></Relationship></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3.xml"></Relationship></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3.xml"></Relationship></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3.xml"></Relationship></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3.xml"></Relationship></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3.xml"></Relationship></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bg>
      <p:bgPr>
        <a:solidFill>
          <a:schemeClr val="tx1"/>
        </a:solid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BFF416B-AE5E-482E-8B44-72835D21F301}"/>
              </a:ext>
            </a:extLst>
          </p:cNvPr>
          <p:cNvSpPr>
            <a:spLocks noGrp="1"/>
          </p:cNvSpPr>
          <p:nvPr>
            <p:ph type="ctrTitle"/>
          </p:nvPr>
        </p:nvSpPr>
        <p:spPr>
          <a:xfrm>
            <a:off x="1541145" y="923925"/>
            <a:ext cx="9144000" cy="2387600"/>
          </a:xfrm>
          <a:ln w="28575">
            <a:solidFill>
              <a:schemeClr val="bg1"/>
            </a:solidFill>
          </a:ln>
        </p:spPr>
        <p:txBody>
          <a:bodyPr anchor="ctr" anchorCtr="0"/>
          <a:lstStyle>
            <a:lvl1pPr algn="ctr">
              <a:defRPr sz="6000">
                <a:solidFill>
                  <a:schemeClr val="bg2"/>
                </a:solidFill>
                <a:latin typeface="둥근모꼴" panose="00000500000000000000" pitchFamily="50" charset="-127"/>
                <a:ea typeface="둥근모꼴" panose="00000500000000000000" pitchFamily="50" charset="-127"/>
                <a:cs typeface="둥근모꼴" panose="00000500000000000000" pitchFamily="50" charset="-127"/>
              </a:defRPr>
            </a:lvl1pPr>
          </a:lstStyle>
          <a:p>
            <a:endParaRPr lang="ko-KR" altLang="en-US" dirty="0"/>
          </a:p>
        </p:txBody>
      </p:sp>
      <p:sp>
        <p:nvSpPr>
          <p:cNvPr id="3" name="부제목 2">
            <a:extLst>
              <a:ext uri="{FF2B5EF4-FFF2-40B4-BE49-F238E27FC236}">
                <a16:creationId xmlns:a16="http://schemas.microsoft.com/office/drawing/2014/main" id="{F95E7A89-1C46-4708-A59D-B02119BEB32E}"/>
              </a:ext>
            </a:extLst>
          </p:cNvPr>
          <p:cNvSpPr>
            <a:spLocks noGrp="1"/>
          </p:cNvSpPr>
          <p:nvPr>
            <p:ph type="subTitle" idx="1"/>
          </p:nvPr>
        </p:nvSpPr>
        <p:spPr>
          <a:xfrm>
            <a:off x="1524000" y="4006215"/>
            <a:ext cx="9144000" cy="1655445"/>
          </a:xfrm>
        </p:spPr>
        <p:txBody>
          <a:bodyPr/>
          <a:lstStyle>
            <a:lvl1pPr marL="0" indent="0" algn="ctr">
              <a:buNone/>
              <a:defRPr sz="2400">
                <a:solidFill>
                  <a:schemeClr val="bg2"/>
                </a:solidFill>
                <a:latin typeface="둥근모꼴" panose="00000500000000000000" pitchFamily="50" charset="-127"/>
                <a:ea typeface="둥근모꼴" panose="00000500000000000000" pitchFamily="50" charset="-127"/>
                <a:cs typeface="둥근모꼴" panose="00000500000000000000" pitchFamily="50" charset="-12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ko-KR" altLang="en-US" dirty="0"/>
          </a:p>
        </p:txBody>
      </p:sp>
      <p:sp>
        <p:nvSpPr>
          <p:cNvPr id="4" name="날짜 개체 틀 3">
            <a:extLst>
              <a:ext uri="{FF2B5EF4-FFF2-40B4-BE49-F238E27FC236}">
                <a16:creationId xmlns:a16="http://schemas.microsoft.com/office/drawing/2014/main" id="{FF4DD483-760F-4FC1-B193-51694F56FBEA}"/>
              </a:ext>
            </a:extLst>
          </p:cNvPr>
          <p:cNvSpPr>
            <a:spLocks noGrp="1"/>
          </p:cNvSpPr>
          <p:nvPr>
            <p:ph type="dt" sz="half" idx="10"/>
          </p:nvPr>
        </p:nvSpPr>
        <p:spPr>
          <a:xfrm>
            <a:off x="838200" y="6356350"/>
            <a:ext cx="2743835" cy="365760"/>
          </a:xfrm>
        </p:spPr>
        <p:txBody>
          <a:bodyPr/>
          <a:lstStyle/>
          <a:p>
            <a:fld id="{A94D2651-E68A-4C9A-9BE4-AA1A8DB2873D}" type="datetimeFigureOut">
              <a:rPr lang="ko-KR" altLang="en-US" smtClean="0"/>
              <a:t>2019-01-17</a:t>
            </a:fld>
            <a:endParaRPr lang="ko-KR" altLang="en-US"/>
          </a:p>
        </p:txBody>
      </p:sp>
      <p:sp>
        <p:nvSpPr>
          <p:cNvPr id="5" name="바닥글 개체 틀 4">
            <a:extLst>
              <a:ext uri="{FF2B5EF4-FFF2-40B4-BE49-F238E27FC236}">
                <a16:creationId xmlns:a16="http://schemas.microsoft.com/office/drawing/2014/main" id="{52734C85-A866-4C3A-9825-98C9E2D6F09B}"/>
              </a:ext>
            </a:extLst>
          </p:cNvPr>
          <p:cNvSpPr>
            <a:spLocks noGrp="1"/>
          </p:cNvSpPr>
          <p:nvPr>
            <p:ph type="ftr" sz="quarter" idx="11"/>
          </p:nvPr>
        </p:nvSpPr>
        <p:spPr>
          <a:xfrm>
            <a:off x="4038600" y="6356350"/>
            <a:ext cx="4115435" cy="365760"/>
          </a:xfrm>
        </p:spPr>
        <p:txBody>
          <a:bodyPr/>
          <a:lstStyle/>
          <a:p>
            <a:endParaRPr lang="ko-KR" altLang="en-US"/>
          </a:p>
        </p:txBody>
      </p:sp>
      <p:sp>
        <p:nvSpPr>
          <p:cNvPr id="6" name="슬라이드 번호 개체 틀 5">
            <a:extLst>
              <a:ext uri="{FF2B5EF4-FFF2-40B4-BE49-F238E27FC236}">
                <a16:creationId xmlns:a16="http://schemas.microsoft.com/office/drawing/2014/main" id="{27721790-885E-465C-A383-8E3A6AE4CD50}"/>
              </a:ext>
            </a:extLst>
          </p:cNvPr>
          <p:cNvSpPr>
            <a:spLocks noGrp="1"/>
          </p:cNvSpPr>
          <p:nvPr>
            <p:ph type="sldNum" sz="quarter" idx="12"/>
          </p:nvPr>
        </p:nvSpPr>
        <p:spPr>
          <a:xfrm>
            <a:off x="8610600" y="6356350"/>
            <a:ext cx="2743835" cy="365760"/>
          </a:xfrm>
        </p:spPr>
        <p:txBody>
          <a:bodyPr/>
          <a:lstStyle/>
          <a:p>
            <a:fld id="{357C4ACB-22E9-468A-A6D9-0EAB088745F5}" type="slidenum">
              <a:rPr lang="ko-KR" altLang="en-US" smtClean="0"/>
              <a:t>‹#›</a:t>
            </a:fld>
            <a:endParaRPr lang="ko-KR" altLang="en-US"/>
          </a:p>
        </p:txBody>
      </p:sp>
      <p:sp>
        <p:nvSpPr>
          <p:cNvPr id="11" name="제목 1">
            <a:extLst>
              <a:ext uri="{FF2B5EF4-FFF2-40B4-BE49-F238E27FC236}">
                <a16:creationId xmlns:a16="http://schemas.microsoft.com/office/drawing/2014/main" id="{9A5192A1-A31E-4F75-B6F8-7C018A0E1E8C}"/>
              </a:ext>
            </a:extLst>
          </p:cNvPr>
          <p:cNvSpPr txBox="1">
            <a:spLocks/>
          </p:cNvSpPr>
          <p:nvPr userDrawn="1"/>
        </p:nvSpPr>
        <p:spPr>
          <a:xfrm>
            <a:off x="1623695" y="1011555"/>
            <a:ext cx="8976360" cy="2211705"/>
          </a:xfrm>
          <a:prstGeom prst="rect">
            <a:avLst/>
          </a:prstGeom>
          <a:ln w="28575">
            <a:solidFill>
              <a:schemeClr val="bg1"/>
            </a:solidFill>
          </a:ln>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bg2"/>
                </a:solidFill>
                <a:latin typeface="둥근모꼴" panose="00000500000000000000" pitchFamily="50" charset="-127"/>
                <a:ea typeface="둥근모꼴" panose="00000500000000000000" pitchFamily="50" charset="-127"/>
                <a:cs typeface="둥근모꼴" panose="00000500000000000000" pitchFamily="50" charset="-127"/>
              </a:defRPr>
            </a:lvl1pPr>
          </a:lstStyle>
          <a:p>
            <a:endParaRPr lang="ko-KR" altLang="en-US" dirty="0"/>
          </a:p>
        </p:txBody>
      </p:sp>
    </p:spTree>
    <p:extLst>
      <p:ext uri="{BB962C8B-B14F-4D97-AF65-F5344CB8AC3E}">
        <p14:creationId xmlns:p14="http://schemas.microsoft.com/office/powerpoint/2010/main" val="3556252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F101B24-6632-45DF-861E-91FCBC9468EE}"/>
              </a:ext>
            </a:extLst>
          </p:cNvPr>
          <p:cNvSpPr>
            <a:spLocks noGrp="1"/>
          </p:cNvSpPr>
          <p:nvPr>
            <p:ph type="title"/>
          </p:nvPr>
        </p:nvSpPr>
        <p:spPr>
          <a:xfrm>
            <a:off x="840105" y="457200"/>
            <a:ext cx="3931920" cy="1600200"/>
          </a:xfrm>
        </p:spPr>
        <p:txBody>
          <a:bodyPr anchor="b"/>
          <a:lstStyle>
            <a:lvl1pPr>
              <a:defRPr sz="3200"/>
            </a:lvl1pPr>
          </a:lstStyle>
          <a:p>
            <a:r>
              <a:rPr lang="ko-KR" altLang="en-US" dirty="0"/>
              <a:t>마스터 제목 스타일 편집</a:t>
            </a:r>
          </a:p>
        </p:txBody>
      </p:sp>
      <p:sp>
        <p:nvSpPr>
          <p:cNvPr id="3" name="내용 개체 틀 2">
            <a:extLst>
              <a:ext uri="{FF2B5EF4-FFF2-40B4-BE49-F238E27FC236}">
                <a16:creationId xmlns:a16="http://schemas.microsoft.com/office/drawing/2014/main" id="{1F491A8E-1A77-42D3-B06C-12B2FC9BD7F6}"/>
              </a:ext>
            </a:extLst>
          </p:cNvPr>
          <p:cNvSpPr>
            <a:spLocks noGrp="1"/>
          </p:cNvSpPr>
          <p:nvPr>
            <p:ph idx="1"/>
          </p:nvPr>
        </p:nvSpPr>
        <p:spPr>
          <a:xfrm>
            <a:off x="5183505"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a:extLst>
              <a:ext uri="{FF2B5EF4-FFF2-40B4-BE49-F238E27FC236}">
                <a16:creationId xmlns:a16="http://schemas.microsoft.com/office/drawing/2014/main" id="{870A2A37-6AA1-4095-9C95-4E028DB0EA86}"/>
              </a:ext>
            </a:extLst>
          </p:cNvPr>
          <p:cNvSpPr>
            <a:spLocks noGrp="1"/>
          </p:cNvSpPr>
          <p:nvPr>
            <p:ph type="body" sz="half" idx="2"/>
          </p:nvPr>
        </p:nvSpPr>
        <p:spPr>
          <a:xfrm>
            <a:off x="840105" y="2057400"/>
            <a:ext cx="3931920" cy="381190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DB17D8F6-9B6D-4967-8313-20045164DF4A}"/>
              </a:ext>
            </a:extLst>
          </p:cNvPr>
          <p:cNvSpPr>
            <a:spLocks noGrp="1"/>
          </p:cNvSpPr>
          <p:nvPr>
            <p:ph type="dt" sz="half" idx="10"/>
          </p:nvPr>
        </p:nvSpPr>
        <p:spPr>
          <a:xfrm>
            <a:off x="838200" y="6356350"/>
            <a:ext cx="2743835" cy="365760"/>
          </a:xfrm>
        </p:spPr>
        <p:txBody>
          <a:bodyPr/>
          <a:lstStyle/>
          <a:p>
            <a:fld id="{A94D2651-E68A-4C9A-9BE4-AA1A8DB2873D}" type="datetimeFigureOut">
              <a:rPr lang="ko-KR" altLang="en-US" smtClean="0"/>
              <a:t>2019-01-17</a:t>
            </a:fld>
            <a:endParaRPr lang="ko-KR" altLang="en-US"/>
          </a:p>
        </p:txBody>
      </p:sp>
      <p:sp>
        <p:nvSpPr>
          <p:cNvPr id="6" name="바닥글 개체 틀 5">
            <a:extLst>
              <a:ext uri="{FF2B5EF4-FFF2-40B4-BE49-F238E27FC236}">
                <a16:creationId xmlns:a16="http://schemas.microsoft.com/office/drawing/2014/main" id="{4CB76EB7-B86B-4AF6-BC07-8CBED2253A50}"/>
              </a:ext>
            </a:extLst>
          </p:cNvPr>
          <p:cNvSpPr>
            <a:spLocks noGrp="1"/>
          </p:cNvSpPr>
          <p:nvPr>
            <p:ph type="ftr" sz="quarter" idx="11"/>
          </p:nvPr>
        </p:nvSpPr>
        <p:spPr>
          <a:xfrm>
            <a:off x="4038600" y="6356350"/>
            <a:ext cx="4115435" cy="365760"/>
          </a:xfrm>
        </p:spPr>
        <p:txBody>
          <a:bodyPr/>
          <a:lstStyle/>
          <a:p>
            <a:endParaRPr lang="ko-KR" altLang="en-US"/>
          </a:p>
        </p:txBody>
      </p:sp>
      <p:sp>
        <p:nvSpPr>
          <p:cNvPr id="7" name="슬라이드 번호 개체 틀 6">
            <a:extLst>
              <a:ext uri="{FF2B5EF4-FFF2-40B4-BE49-F238E27FC236}">
                <a16:creationId xmlns:a16="http://schemas.microsoft.com/office/drawing/2014/main" id="{DE79AE60-3C3F-4F9F-BBC1-E3E647E66135}"/>
              </a:ext>
            </a:extLst>
          </p:cNvPr>
          <p:cNvSpPr>
            <a:spLocks noGrp="1"/>
          </p:cNvSpPr>
          <p:nvPr>
            <p:ph type="sldNum" sz="quarter" idx="12"/>
          </p:nvPr>
        </p:nvSpPr>
        <p:spPr>
          <a:xfrm>
            <a:off x="8610600" y="6356350"/>
            <a:ext cx="2743835" cy="365760"/>
          </a:xfrm>
        </p:spPr>
        <p:txBody>
          <a:bodyPr/>
          <a:lstStyle/>
          <a:p>
            <a:fld id="{357C4ACB-22E9-468A-A6D9-0EAB088745F5}" type="slidenum">
              <a:rPr lang="ko-KR" altLang="en-US" smtClean="0"/>
              <a:t>‹#›</a:t>
            </a:fld>
            <a:endParaRPr lang="ko-KR" altLang="en-US"/>
          </a:p>
        </p:txBody>
      </p:sp>
    </p:spTree>
    <p:extLst>
      <p:ext uri="{BB962C8B-B14F-4D97-AF65-F5344CB8AC3E}">
        <p14:creationId xmlns:p14="http://schemas.microsoft.com/office/powerpoint/2010/main" val="3180140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D6B00A9-C588-47AB-A0ED-963DBC105CA3}"/>
              </a:ext>
            </a:extLst>
          </p:cNvPr>
          <p:cNvSpPr>
            <a:spLocks noGrp="1"/>
          </p:cNvSpPr>
          <p:nvPr>
            <p:ph type="title"/>
          </p:nvPr>
        </p:nvSpPr>
        <p:spPr>
          <a:ln>
            <a:solidFill>
              <a:schemeClr val="tx1"/>
            </a:solidFill>
          </a:ln>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B60157D2-A2ED-4C45-ADFE-DAC57A781915}"/>
              </a:ext>
            </a:extLst>
          </p:cNvPr>
          <p:cNvSpPr>
            <a:spLocks noGrp="1"/>
          </p:cNvSpPr>
          <p:nvPr>
            <p:ph sz="half" idx="1"/>
          </p:nvPr>
        </p:nvSpPr>
        <p:spPr>
          <a:xfrm>
            <a:off x="838200" y="1825625"/>
            <a:ext cx="5181600" cy="4351655"/>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a:extLst>
              <a:ext uri="{FF2B5EF4-FFF2-40B4-BE49-F238E27FC236}">
                <a16:creationId xmlns:a16="http://schemas.microsoft.com/office/drawing/2014/main" id="{4140FDFC-39E2-4358-8B60-2077B640E3D0}"/>
              </a:ext>
            </a:extLst>
          </p:cNvPr>
          <p:cNvSpPr>
            <a:spLocks noGrp="1"/>
          </p:cNvSpPr>
          <p:nvPr>
            <p:ph sz="half" idx="2"/>
          </p:nvPr>
        </p:nvSpPr>
        <p:spPr>
          <a:xfrm>
            <a:off x="6172200" y="1825625"/>
            <a:ext cx="5181600" cy="4351655"/>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a:extLst>
              <a:ext uri="{FF2B5EF4-FFF2-40B4-BE49-F238E27FC236}">
                <a16:creationId xmlns:a16="http://schemas.microsoft.com/office/drawing/2014/main" id="{48D7BB01-1426-473A-8A4D-978D029EF91C}"/>
              </a:ext>
            </a:extLst>
          </p:cNvPr>
          <p:cNvSpPr>
            <a:spLocks noGrp="1"/>
          </p:cNvSpPr>
          <p:nvPr>
            <p:ph type="dt" sz="half" idx="10"/>
          </p:nvPr>
        </p:nvSpPr>
        <p:spPr>
          <a:xfrm>
            <a:off x="838200" y="6356350"/>
            <a:ext cx="2743835" cy="365760"/>
          </a:xfrm>
        </p:spPr>
        <p:txBody>
          <a:bodyPr/>
          <a:lstStyle/>
          <a:p>
            <a:fld id="{A94D2651-E68A-4C9A-9BE4-AA1A8DB2873D}" type="datetimeFigureOut">
              <a:rPr lang="ko-KR" altLang="en-US" smtClean="0"/>
              <a:t>2019-01-17</a:t>
            </a:fld>
            <a:endParaRPr lang="ko-KR" altLang="en-US"/>
          </a:p>
        </p:txBody>
      </p:sp>
      <p:sp>
        <p:nvSpPr>
          <p:cNvPr id="6" name="바닥글 개체 틀 5">
            <a:extLst>
              <a:ext uri="{FF2B5EF4-FFF2-40B4-BE49-F238E27FC236}">
                <a16:creationId xmlns:a16="http://schemas.microsoft.com/office/drawing/2014/main" id="{8BC20DC3-BEF5-4BE4-8FD1-70524B26A458}"/>
              </a:ext>
            </a:extLst>
          </p:cNvPr>
          <p:cNvSpPr>
            <a:spLocks noGrp="1"/>
          </p:cNvSpPr>
          <p:nvPr>
            <p:ph type="ftr" sz="quarter" idx="11"/>
          </p:nvPr>
        </p:nvSpPr>
        <p:spPr>
          <a:xfrm>
            <a:off x="4038600" y="6356350"/>
            <a:ext cx="4115435" cy="365760"/>
          </a:xfrm>
        </p:spPr>
        <p:txBody>
          <a:bodyPr/>
          <a:lstStyle/>
          <a:p>
            <a:endParaRPr lang="ko-KR" altLang="en-US"/>
          </a:p>
        </p:txBody>
      </p:sp>
      <p:sp>
        <p:nvSpPr>
          <p:cNvPr id="7" name="슬라이드 번호 개체 틀 6">
            <a:extLst>
              <a:ext uri="{FF2B5EF4-FFF2-40B4-BE49-F238E27FC236}">
                <a16:creationId xmlns:a16="http://schemas.microsoft.com/office/drawing/2014/main" id="{C349ADF7-0B70-4360-B4A4-DF44D6B75A95}"/>
              </a:ext>
            </a:extLst>
          </p:cNvPr>
          <p:cNvSpPr>
            <a:spLocks noGrp="1"/>
          </p:cNvSpPr>
          <p:nvPr>
            <p:ph type="sldNum" sz="quarter" idx="12"/>
          </p:nvPr>
        </p:nvSpPr>
        <p:spPr>
          <a:xfrm>
            <a:off x="8610600" y="6356350"/>
            <a:ext cx="2743835" cy="365760"/>
          </a:xfrm>
        </p:spPr>
        <p:txBody>
          <a:bodyPr/>
          <a:lstStyle/>
          <a:p>
            <a:fld id="{357C4ACB-22E9-468A-A6D9-0EAB088745F5}" type="slidenum">
              <a:rPr lang="ko-KR" altLang="en-US" smtClean="0"/>
              <a:t>‹#›</a:t>
            </a:fld>
            <a:endParaRPr lang="ko-KR" altLang="en-US"/>
          </a:p>
        </p:txBody>
      </p:sp>
    </p:spTree>
    <p:extLst>
      <p:ext uri="{BB962C8B-B14F-4D97-AF65-F5344CB8AC3E}">
        <p14:creationId xmlns:p14="http://schemas.microsoft.com/office/powerpoint/2010/main" val="3947595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D19AE84A-E575-40A3-B2AA-9F3BCCD5C7D8}"/>
              </a:ext>
            </a:extLst>
          </p:cNvPr>
          <p:cNvSpPr>
            <a:spLocks noGrp="1"/>
          </p:cNvSpPr>
          <p:nvPr>
            <p:ph type="dt" sz="half" idx="10"/>
          </p:nvPr>
        </p:nvSpPr>
        <p:spPr>
          <a:xfrm>
            <a:off x="838200" y="6356350"/>
            <a:ext cx="2743835" cy="365760"/>
          </a:xfrm>
        </p:spPr>
        <p:txBody>
          <a:bodyPr/>
          <a:lstStyle/>
          <a:p>
            <a:fld id="{A94D2651-E68A-4C9A-9BE4-AA1A8DB2873D}" type="datetimeFigureOut">
              <a:rPr lang="ko-KR" altLang="en-US" smtClean="0"/>
              <a:t>2019-01-17</a:t>
            </a:fld>
            <a:endParaRPr lang="ko-KR" altLang="en-US"/>
          </a:p>
        </p:txBody>
      </p:sp>
      <p:sp>
        <p:nvSpPr>
          <p:cNvPr id="3" name="바닥글 개체 틀 2">
            <a:extLst>
              <a:ext uri="{FF2B5EF4-FFF2-40B4-BE49-F238E27FC236}">
                <a16:creationId xmlns:a16="http://schemas.microsoft.com/office/drawing/2014/main" id="{40D1F0F7-3F15-4E69-9072-370419DB495A}"/>
              </a:ext>
            </a:extLst>
          </p:cNvPr>
          <p:cNvSpPr>
            <a:spLocks noGrp="1"/>
          </p:cNvSpPr>
          <p:nvPr>
            <p:ph type="ftr" sz="quarter" idx="11"/>
          </p:nvPr>
        </p:nvSpPr>
        <p:spPr>
          <a:xfrm>
            <a:off x="4038600" y="6356350"/>
            <a:ext cx="4115435" cy="365760"/>
          </a:xfrm>
        </p:spPr>
        <p:txBody>
          <a:bodyPr/>
          <a:lstStyle/>
          <a:p>
            <a:endParaRPr lang="ko-KR" altLang="en-US"/>
          </a:p>
        </p:txBody>
      </p:sp>
      <p:sp>
        <p:nvSpPr>
          <p:cNvPr id="4" name="슬라이드 번호 개체 틀 3">
            <a:extLst>
              <a:ext uri="{FF2B5EF4-FFF2-40B4-BE49-F238E27FC236}">
                <a16:creationId xmlns:a16="http://schemas.microsoft.com/office/drawing/2014/main" id="{D4438406-4924-475F-825D-CE160627430C}"/>
              </a:ext>
            </a:extLst>
          </p:cNvPr>
          <p:cNvSpPr>
            <a:spLocks noGrp="1"/>
          </p:cNvSpPr>
          <p:nvPr>
            <p:ph type="sldNum" sz="quarter" idx="12"/>
          </p:nvPr>
        </p:nvSpPr>
        <p:spPr>
          <a:xfrm>
            <a:off x="8610600" y="6356350"/>
            <a:ext cx="2743835" cy="365760"/>
          </a:xfrm>
        </p:spPr>
        <p:txBody>
          <a:bodyPr/>
          <a:lstStyle/>
          <a:p>
            <a:fld id="{357C4ACB-22E9-468A-A6D9-0EAB088745F5}" type="slidenum">
              <a:rPr lang="ko-KR" altLang="en-US" smtClean="0"/>
              <a:t>‹#›</a:t>
            </a:fld>
            <a:endParaRPr lang="ko-KR" altLang="en-US"/>
          </a:p>
        </p:txBody>
      </p:sp>
    </p:spTree>
    <p:extLst>
      <p:ext uri="{BB962C8B-B14F-4D97-AF65-F5344CB8AC3E}">
        <p14:creationId xmlns:p14="http://schemas.microsoft.com/office/powerpoint/2010/main" val="11756820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B6C3315-19AF-42F9-9E24-6AF850AB2083}"/>
              </a:ext>
            </a:extLst>
          </p:cNvPr>
          <p:cNvSpPr>
            <a:spLocks noGrp="1"/>
          </p:cNvSpPr>
          <p:nvPr>
            <p:ph type="title"/>
          </p:nvPr>
        </p:nvSpPr>
        <p:spPr>
          <a:xfrm>
            <a:off x="840105" y="457200"/>
            <a:ext cx="3931920"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2D6EFCC5-2EDC-4097-8F81-DF03D7068DC7}"/>
              </a:ext>
            </a:extLst>
          </p:cNvPr>
          <p:cNvSpPr>
            <a:spLocks noGrp="1"/>
          </p:cNvSpPr>
          <p:nvPr>
            <p:ph type="pic" idx="1"/>
          </p:nvPr>
        </p:nvSpPr>
        <p:spPr>
          <a:xfrm>
            <a:off x="5183505"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C6676643-4C01-4A63-9616-C0411E86208F}"/>
              </a:ext>
            </a:extLst>
          </p:cNvPr>
          <p:cNvSpPr>
            <a:spLocks noGrp="1"/>
          </p:cNvSpPr>
          <p:nvPr>
            <p:ph type="body" sz="half" idx="2"/>
          </p:nvPr>
        </p:nvSpPr>
        <p:spPr>
          <a:xfrm>
            <a:off x="840105" y="2057400"/>
            <a:ext cx="3931920" cy="381190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090E510C-242B-48C4-92B4-23EE14D186F9}"/>
              </a:ext>
            </a:extLst>
          </p:cNvPr>
          <p:cNvSpPr>
            <a:spLocks noGrp="1"/>
          </p:cNvSpPr>
          <p:nvPr>
            <p:ph type="dt" sz="half" idx="10"/>
          </p:nvPr>
        </p:nvSpPr>
        <p:spPr>
          <a:xfrm>
            <a:off x="838200" y="6356350"/>
            <a:ext cx="2743835" cy="365760"/>
          </a:xfrm>
        </p:spPr>
        <p:txBody>
          <a:bodyPr/>
          <a:lstStyle/>
          <a:p>
            <a:fld id="{A94D2651-E68A-4C9A-9BE4-AA1A8DB2873D}" type="datetimeFigureOut">
              <a:rPr lang="ko-KR" altLang="en-US" smtClean="0"/>
              <a:t>2019-01-17</a:t>
            </a:fld>
            <a:endParaRPr lang="ko-KR" altLang="en-US"/>
          </a:p>
        </p:txBody>
      </p:sp>
      <p:sp>
        <p:nvSpPr>
          <p:cNvPr id="6" name="바닥글 개체 틀 5">
            <a:extLst>
              <a:ext uri="{FF2B5EF4-FFF2-40B4-BE49-F238E27FC236}">
                <a16:creationId xmlns:a16="http://schemas.microsoft.com/office/drawing/2014/main" id="{17EDB6D9-86B0-4DCE-AA85-A82262B7A4AB}"/>
              </a:ext>
            </a:extLst>
          </p:cNvPr>
          <p:cNvSpPr>
            <a:spLocks noGrp="1"/>
          </p:cNvSpPr>
          <p:nvPr>
            <p:ph type="ftr" sz="quarter" idx="11"/>
          </p:nvPr>
        </p:nvSpPr>
        <p:spPr>
          <a:xfrm>
            <a:off x="4038600" y="6356350"/>
            <a:ext cx="4115435" cy="365760"/>
          </a:xfrm>
        </p:spPr>
        <p:txBody>
          <a:bodyPr/>
          <a:lstStyle/>
          <a:p>
            <a:endParaRPr lang="ko-KR" altLang="en-US"/>
          </a:p>
        </p:txBody>
      </p:sp>
      <p:sp>
        <p:nvSpPr>
          <p:cNvPr id="7" name="슬라이드 번호 개체 틀 6">
            <a:extLst>
              <a:ext uri="{FF2B5EF4-FFF2-40B4-BE49-F238E27FC236}">
                <a16:creationId xmlns:a16="http://schemas.microsoft.com/office/drawing/2014/main" id="{BBAA245B-5F83-4391-BE58-DD1C6670485A}"/>
              </a:ext>
            </a:extLst>
          </p:cNvPr>
          <p:cNvSpPr>
            <a:spLocks noGrp="1"/>
          </p:cNvSpPr>
          <p:nvPr>
            <p:ph type="sldNum" sz="quarter" idx="12"/>
          </p:nvPr>
        </p:nvSpPr>
        <p:spPr>
          <a:xfrm>
            <a:off x="8610600" y="6356350"/>
            <a:ext cx="2743835" cy="365760"/>
          </a:xfrm>
        </p:spPr>
        <p:txBody>
          <a:bodyPr/>
          <a:lstStyle/>
          <a:p>
            <a:fld id="{357C4ACB-22E9-468A-A6D9-0EAB088745F5}" type="slidenum">
              <a:rPr lang="ko-KR" altLang="en-US" smtClean="0"/>
              <a:t>‹#›</a:t>
            </a:fld>
            <a:endParaRPr lang="ko-KR" altLang="en-US"/>
          </a:p>
        </p:txBody>
      </p:sp>
    </p:spTree>
    <p:extLst>
      <p:ext uri="{BB962C8B-B14F-4D97-AF65-F5344CB8AC3E}">
        <p14:creationId xmlns:p14="http://schemas.microsoft.com/office/powerpoint/2010/main" val="21428676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94B4766-5940-4829-ABD1-380A66745641}"/>
              </a:ext>
            </a:extLst>
          </p:cNvPr>
          <p:cNvSpPr>
            <a:spLocks noGrp="1"/>
          </p:cNvSpPr>
          <p:nvPr>
            <p:ph type="title"/>
          </p:nvPr>
        </p:nvSpPr>
        <p:spPr>
          <a:xfrm>
            <a:off x="838200" y="365125"/>
            <a:ext cx="10516235" cy="1326515"/>
          </a:xfrm>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B624F9BA-7296-4479-8240-515DC2941079}"/>
              </a:ext>
            </a:extLst>
          </p:cNvPr>
          <p:cNvSpPr>
            <a:spLocks noGrp="1"/>
          </p:cNvSpPr>
          <p:nvPr>
            <p:ph type="body" orient="vert" idx="1"/>
          </p:nvPr>
        </p:nvSpPr>
        <p:spPr>
          <a:xfrm>
            <a:off x="838200" y="1825625"/>
            <a:ext cx="10516235" cy="4352290"/>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6450E1A4-4C94-413A-B3C5-DC60FC67EF67}"/>
              </a:ext>
            </a:extLst>
          </p:cNvPr>
          <p:cNvSpPr>
            <a:spLocks noGrp="1"/>
          </p:cNvSpPr>
          <p:nvPr>
            <p:ph type="dt" sz="half" idx="10"/>
          </p:nvPr>
        </p:nvSpPr>
        <p:spPr>
          <a:xfrm>
            <a:off x="838200" y="6356350"/>
            <a:ext cx="2743835" cy="365760"/>
          </a:xfrm>
        </p:spPr>
        <p:txBody>
          <a:bodyPr/>
          <a:lstStyle/>
          <a:p>
            <a:fld id="{A94D2651-E68A-4C9A-9BE4-AA1A8DB2873D}" type="datetimeFigureOut">
              <a:rPr lang="ko-KR" altLang="en-US" smtClean="0"/>
              <a:t>2019-01-17</a:t>
            </a:fld>
            <a:endParaRPr lang="ko-KR" altLang="en-US"/>
          </a:p>
        </p:txBody>
      </p:sp>
      <p:sp>
        <p:nvSpPr>
          <p:cNvPr id="5" name="바닥글 개체 틀 4">
            <a:extLst>
              <a:ext uri="{FF2B5EF4-FFF2-40B4-BE49-F238E27FC236}">
                <a16:creationId xmlns:a16="http://schemas.microsoft.com/office/drawing/2014/main" id="{B0508E6A-D5C5-4752-B492-45BB09A4E1BE}"/>
              </a:ext>
            </a:extLst>
          </p:cNvPr>
          <p:cNvSpPr>
            <a:spLocks noGrp="1"/>
          </p:cNvSpPr>
          <p:nvPr>
            <p:ph type="ftr" sz="quarter" idx="11"/>
          </p:nvPr>
        </p:nvSpPr>
        <p:spPr>
          <a:xfrm>
            <a:off x="4038600" y="6356350"/>
            <a:ext cx="4115435" cy="365760"/>
          </a:xfrm>
        </p:spPr>
        <p:txBody>
          <a:bodyPr/>
          <a:lstStyle/>
          <a:p>
            <a:endParaRPr lang="ko-KR" altLang="en-US"/>
          </a:p>
        </p:txBody>
      </p:sp>
      <p:sp>
        <p:nvSpPr>
          <p:cNvPr id="6" name="슬라이드 번호 개체 틀 5">
            <a:extLst>
              <a:ext uri="{FF2B5EF4-FFF2-40B4-BE49-F238E27FC236}">
                <a16:creationId xmlns:a16="http://schemas.microsoft.com/office/drawing/2014/main" id="{3C1FB72B-6A9C-4197-B956-B30AF30688C4}"/>
              </a:ext>
            </a:extLst>
          </p:cNvPr>
          <p:cNvSpPr>
            <a:spLocks noGrp="1"/>
          </p:cNvSpPr>
          <p:nvPr>
            <p:ph type="sldNum" sz="quarter" idx="12"/>
          </p:nvPr>
        </p:nvSpPr>
        <p:spPr>
          <a:xfrm>
            <a:off x="8610600" y="6356350"/>
            <a:ext cx="2743835" cy="365760"/>
          </a:xfrm>
        </p:spPr>
        <p:txBody>
          <a:bodyPr/>
          <a:lstStyle/>
          <a:p>
            <a:fld id="{357C4ACB-22E9-468A-A6D9-0EAB088745F5}" type="slidenum">
              <a:rPr lang="ko-KR" altLang="en-US" smtClean="0"/>
              <a:t>‹#›</a:t>
            </a:fld>
            <a:endParaRPr lang="ko-KR" altLang="en-US"/>
          </a:p>
        </p:txBody>
      </p:sp>
    </p:spTree>
    <p:extLst>
      <p:ext uri="{BB962C8B-B14F-4D97-AF65-F5344CB8AC3E}">
        <p14:creationId xmlns:p14="http://schemas.microsoft.com/office/powerpoint/2010/main" val="25983245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4012A594-82DA-4007-A4A9-701FBBC7E951}"/>
              </a:ext>
            </a:extLst>
          </p:cNvPr>
          <p:cNvSpPr>
            <a:spLocks noGrp="1"/>
          </p:cNvSpPr>
          <p:nvPr>
            <p:ph type="title" orient="vert"/>
          </p:nvPr>
        </p:nvSpPr>
        <p:spPr>
          <a:xfrm>
            <a:off x="8724900" y="365125"/>
            <a:ext cx="2628900" cy="5812155"/>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01612239-F5A9-42E0-A61B-46DC7DA6C239}"/>
              </a:ext>
            </a:extLst>
          </p:cNvPr>
          <p:cNvSpPr>
            <a:spLocks noGrp="1"/>
          </p:cNvSpPr>
          <p:nvPr>
            <p:ph type="body" orient="vert" idx="1"/>
          </p:nvPr>
        </p:nvSpPr>
        <p:spPr>
          <a:xfrm>
            <a:off x="838200" y="365125"/>
            <a:ext cx="7734300" cy="5812155"/>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8561B57E-C9E1-44D1-8589-F9E218675238}"/>
              </a:ext>
            </a:extLst>
          </p:cNvPr>
          <p:cNvSpPr>
            <a:spLocks noGrp="1"/>
          </p:cNvSpPr>
          <p:nvPr>
            <p:ph type="dt" sz="half" idx="10"/>
          </p:nvPr>
        </p:nvSpPr>
        <p:spPr>
          <a:xfrm>
            <a:off x="838200" y="6356350"/>
            <a:ext cx="2743835" cy="365760"/>
          </a:xfrm>
        </p:spPr>
        <p:txBody>
          <a:bodyPr/>
          <a:lstStyle/>
          <a:p>
            <a:fld id="{A94D2651-E68A-4C9A-9BE4-AA1A8DB2873D}" type="datetimeFigureOut">
              <a:rPr lang="ko-KR" altLang="en-US" smtClean="0"/>
              <a:t>2019-01-17</a:t>
            </a:fld>
            <a:endParaRPr lang="ko-KR" altLang="en-US"/>
          </a:p>
        </p:txBody>
      </p:sp>
      <p:sp>
        <p:nvSpPr>
          <p:cNvPr id="5" name="바닥글 개체 틀 4">
            <a:extLst>
              <a:ext uri="{FF2B5EF4-FFF2-40B4-BE49-F238E27FC236}">
                <a16:creationId xmlns:a16="http://schemas.microsoft.com/office/drawing/2014/main" id="{4BA6AED6-B7A3-4F01-B5C1-4565C8DE388A}"/>
              </a:ext>
            </a:extLst>
          </p:cNvPr>
          <p:cNvSpPr>
            <a:spLocks noGrp="1"/>
          </p:cNvSpPr>
          <p:nvPr>
            <p:ph type="ftr" sz="quarter" idx="11"/>
          </p:nvPr>
        </p:nvSpPr>
        <p:spPr>
          <a:xfrm>
            <a:off x="4038600" y="6356350"/>
            <a:ext cx="4115435" cy="365760"/>
          </a:xfrm>
        </p:spPr>
        <p:txBody>
          <a:bodyPr/>
          <a:lstStyle/>
          <a:p>
            <a:endParaRPr lang="ko-KR" altLang="en-US"/>
          </a:p>
        </p:txBody>
      </p:sp>
      <p:sp>
        <p:nvSpPr>
          <p:cNvPr id="6" name="슬라이드 번호 개체 틀 5">
            <a:extLst>
              <a:ext uri="{FF2B5EF4-FFF2-40B4-BE49-F238E27FC236}">
                <a16:creationId xmlns:a16="http://schemas.microsoft.com/office/drawing/2014/main" id="{2C993527-3E57-4D05-827C-185B69309B6B}"/>
              </a:ext>
            </a:extLst>
          </p:cNvPr>
          <p:cNvSpPr>
            <a:spLocks noGrp="1"/>
          </p:cNvSpPr>
          <p:nvPr>
            <p:ph type="sldNum" sz="quarter" idx="12"/>
          </p:nvPr>
        </p:nvSpPr>
        <p:spPr>
          <a:xfrm>
            <a:off x="8610600" y="6356350"/>
            <a:ext cx="2743835" cy="365760"/>
          </a:xfrm>
        </p:spPr>
        <p:txBody>
          <a:bodyPr/>
          <a:lstStyle/>
          <a:p>
            <a:fld id="{357C4ACB-22E9-468A-A6D9-0EAB088745F5}" type="slidenum">
              <a:rPr lang="ko-KR" altLang="en-US" smtClean="0"/>
              <a:t>‹#›</a:t>
            </a:fld>
            <a:endParaRPr lang="ko-KR" altLang="en-US"/>
          </a:p>
        </p:txBody>
      </p:sp>
    </p:spTree>
    <p:extLst>
      <p:ext uri="{BB962C8B-B14F-4D97-AF65-F5344CB8AC3E}">
        <p14:creationId xmlns:p14="http://schemas.microsoft.com/office/powerpoint/2010/main" val="15776323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제목 슬라이드">
    <p:bg>
      <p:bgPr>
        <a:solidFill>
          <a:schemeClr val="tx1"/>
        </a:solidFill>
      </p:bgPr>
    </p:bg>
    <p:spTree>
      <p:nvGrpSpPr>
        <p:cNvPr id="1" name=""/>
        <p:cNvGrpSpPr/>
        <p:nvPr/>
      </p:nvGrpSpPr>
      <p:grpSpPr>
        <a:xfrm>
          <a:off x="0" y="0"/>
          <a:ext cx="0" cy="0"/>
          <a:chOff x="0" y="0"/>
          <a:chExt cx="0" cy="0"/>
        </a:xfrm>
      </p:grpSpPr>
      <p:sp>
        <p:nvSpPr>
          <p:cNvPr id="2" name="텍스트 개체 틀 1"/>
          <p:cNvSpPr txBox="1">
            <a:spLocks/>
          </p:cNvSpPr>
          <p:nvPr>
            <p:ph type="ctrTitle"/>
          </p:nvPr>
        </p:nvSpPr>
        <p:spPr>
          <a:xfrm rot="0">
            <a:off x="1541145" y="923925"/>
            <a:ext cx="9144635" cy="2388235"/>
          </a:xfrm>
          <a:prstGeom prst="rect"/>
          <a:ln w="28575" cap="flat" cmpd="sng">
            <a:solidFill>
              <a:schemeClr val="bg1">
                <a:alpha val="100000"/>
              </a:schemeClr>
            </a:solidFill>
            <a:prstDash val="solid"/>
          </a:ln>
        </p:spPr>
        <p:txBody>
          <a:bodyPr wrap="square" lIns="91440" tIns="45720" rIns="91440" bIns="45720" vert="horz" anchor="ctr">
            <a:normAutofit fontScale="100000" lnSpcReduction="0"/>
          </a:bodyPr>
          <a:lstStyle/>
          <a:p>
            <a:pPr marL="0" indent="0" algn="ctr" fontAlgn="auto" defTabSz="914400">
              <a:lnSpc>
                <a:spcPct val="90000"/>
              </a:lnSpc>
              <a:spcBef>
                <a:spcPts val="0"/>
              </a:spcBef>
              <a:spcAft>
                <a:spcPts val="0"/>
              </a:spcAft>
              <a:buFontTx/>
              <a:buNone/>
            </a:pPr>
          </a:p>
        </p:txBody>
      </p:sp>
      <p:sp>
        <p:nvSpPr>
          <p:cNvPr id="3" name="부제목 2"/>
          <p:cNvSpPr txBox="1">
            <a:spLocks/>
          </p:cNvSpPr>
          <p:nvPr>
            <p:ph type="subTitle"/>
          </p:nvPr>
        </p:nvSpPr>
        <p:spPr>
          <a:xfrm rot="0">
            <a:off x="1524000" y="4006215"/>
            <a:ext cx="9144635" cy="1656080"/>
          </a:xfrm>
          <a:prstGeom prst="rect"/>
        </p:spPr>
        <p:txBody>
          <a:bodyPr wrap="square" lIns="91440" tIns="45720" rIns="91440" bIns="45720" vert="horz" anchor="t">
            <a:normAutofit fontScale="100000" lnSpcReduction="0"/>
          </a:bodyPr>
          <a:lstStyle/>
          <a:p>
            <a:pPr marL="0" indent="0" algn="ctr" fontAlgn="auto" defTabSz="914400">
              <a:lnSpc>
                <a:spcPct val="90000"/>
              </a:lnSpc>
              <a:spcBef>
                <a:spcPts val="1000"/>
              </a:spcBef>
              <a:spcAft>
                <a:spcPts val="0"/>
              </a:spcAft>
              <a:buFontTx/>
              <a:buNone/>
            </a:pPr>
          </a:p>
        </p:txBody>
      </p:sp>
      <p:sp>
        <p:nvSpPr>
          <p:cNvPr id="4" name="날짜 개체 틀 3"/>
          <p:cNvSpPr txBox="1">
            <a:spLocks/>
          </p:cNvSpPr>
          <p:nvPr>
            <p:ph type="dt"/>
          </p:nvPr>
        </p:nvSpPr>
        <p:spPr>
          <a:xfrm rot="0">
            <a:off x="838200" y="6356350"/>
            <a:ext cx="2743835" cy="365760"/>
          </a:xfrm>
          <a:prstGeom prst="rect"/>
        </p:spPr>
        <p:txBody>
          <a:bodyPr wrap="square" lIns="91440" tIns="45720" rIns="91440" bIns="45720" vert="horz" anchor="ctr">
            <a:noAutofit/>
          </a:bodyPr>
          <a:lstStyle/>
          <a:p>
            <a:pPr marL="0" indent="0" algn="l" fontAlgn="auto" defTabSz="914400" eaLnBrk="0">
              <a:lnSpc>
                <a:spcPct val="100000"/>
              </a:lnSpc>
              <a:spcBef>
                <a:spcPts val="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2017-11-17</a:t>
            </a:fld>
          </a:p>
        </p:txBody>
      </p:sp>
      <p:sp>
        <p:nvSpPr>
          <p:cNvPr id="5" name="바닥글 개체 틀 4"/>
          <p:cNvSpPr txBox="1">
            <a:spLocks/>
          </p:cNvSpPr>
          <p:nvPr>
            <p:ph type="ftr"/>
          </p:nvPr>
        </p:nvSpPr>
        <p:spPr>
          <a:xfrm rot="0">
            <a:off x="4038600" y="6356350"/>
            <a:ext cx="4115435" cy="365760"/>
          </a:xfrm>
          <a:prstGeom prst="rect"/>
        </p:spPr>
        <p:txBody>
          <a:bodyPr wrap="square" lIns="91440" tIns="45720" rIns="91440" bIns="45720" vert="horz" anchor="ctr">
            <a:noAutofit/>
          </a:bodyPr>
          <a:lstStyle/>
          <a:p>
            <a:pPr marL="0" indent="0" algn="ctr" fontAlgn="auto" defTabSz="914400" eaLnBrk="0">
              <a:lnSpc>
                <a:spcPct val="100000"/>
              </a:lnSpc>
              <a:spcBef>
                <a:spcPts val="0"/>
              </a:spcBef>
              <a:spcAft>
                <a:spcPts val="0"/>
              </a:spcAft>
              <a:buFontTx/>
              <a:buNone/>
            </a:pPr>
          </a:p>
        </p:txBody>
      </p:sp>
      <p:sp>
        <p:nvSpPr>
          <p:cNvPr id="6" name="슬라이드 번호 개체 틀 5"/>
          <p:cNvSpPr txBox="1">
            <a:spLocks/>
          </p:cNvSpPr>
          <p:nvPr>
            <p:ph type="sldNum"/>
          </p:nvPr>
        </p:nvSpPr>
        <p:spPr>
          <a:xfrm rot="0">
            <a:off x="8610600" y="6356350"/>
            <a:ext cx="2743835" cy="365760"/>
          </a:xfrm>
          <a:prstGeom prst="rect"/>
        </p:spPr>
        <p:txBody>
          <a:bodyPr wrap="square" lIns="91440" tIns="45720" rIns="91440" bIns="45720" vert="horz" anchor="ctr">
            <a:noAutofit/>
          </a:bodyPr>
          <a:lstStyle/>
          <a:p>
            <a:pPr marL="0" indent="0" algn="r" fontAlgn="auto" defTabSz="914400" eaLnBrk="0">
              <a:lnSpc>
                <a:spcPct val="100000"/>
              </a:lnSpc>
              <a:spcBef>
                <a:spcPts val="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a:t>
            </a:fld>
          </a:p>
        </p:txBody>
      </p:sp>
      <p:sp>
        <p:nvSpPr>
          <p:cNvPr id="11" name="텍스트 상자 10"/>
          <p:cNvSpPr txBox="1">
            <a:spLocks/>
          </p:cNvSpPr>
          <p:nvPr/>
        </p:nvSpPr>
        <p:spPr>
          <a:xfrm rot="0">
            <a:off x="1623695" y="1011555"/>
            <a:ext cx="8976995" cy="2212340"/>
          </a:xfrm>
          <a:prstGeom prst="rect"/>
          <a:ln w="28575" cap="flat" cmpd="sng">
            <a:solidFill>
              <a:schemeClr val="bg1">
                <a:alpha val="100000"/>
              </a:schemeClr>
            </a:solidFill>
            <a:prstDash val="solid"/>
          </a:ln>
        </p:spPr>
        <p:txBody>
          <a:bodyPr wrap="square" lIns="91440" tIns="45720" rIns="91440" bIns="45720" vert="horz" anchor="b">
            <a:normAutofit fontScale="100000" lnSpcReduction="0"/>
          </a:bodyPr>
          <a:lstStyle/>
          <a:p>
            <a:pPr marL="0" indent="0" algn="ctr" fontAlgn="auto" defTabSz="914400">
              <a:lnSpc>
                <a:spcPct val="90000"/>
              </a:lnSpc>
              <a:spcBef>
                <a:spcPts val="0"/>
              </a:spcBef>
              <a:spcAft>
                <a:spcPts val="0"/>
              </a:spcAft>
              <a:buFontTx/>
              <a:buNone/>
            </a:pPr>
            <a:endParaRPr lang="ko-KR" altLang="en-US" sz="6000" cap="none" dirty="0" smtClean="0" b="0" strike="noStrike">
              <a:solidFill>
                <a:schemeClr val="bg2"/>
              </a:solidFill>
              <a:latin typeface="둥근모꼴" charset="0"/>
              <a:ea typeface="둥근모꼴"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1_제목 슬라이드">
    <p:bg>
      <p:bgPr>
        <a:solidFill>
          <a:schemeClr val="tx1"/>
        </a:solidFill>
      </p:bgPr>
    </p:bg>
    <p:spTree>
      <p:nvGrpSpPr>
        <p:cNvPr id="1" name=""/>
        <p:cNvGrpSpPr/>
        <p:nvPr/>
      </p:nvGrpSpPr>
      <p:grpSpPr>
        <a:xfrm>
          <a:off x="0" y="0"/>
          <a:ext cx="0" cy="0"/>
          <a:chOff x="0" y="0"/>
          <a:chExt cx="0" cy="0"/>
        </a:xfrm>
      </p:grpSpPr>
      <p:pic>
        <p:nvPicPr>
          <p:cNvPr id="8" name="그림 7" descr="C:/Users/gnyf0/AppData/Roaming/PolarisOffice/ETemp/9336_16860832/fImage473431441.png"/>
          <p:cNvPicPr>
            <a:picLocks noChangeAspect="1"/>
          </p:cNvPicPr>
          <p:nvPr/>
        </p:nvPicPr>
        <p:blipFill rotWithShape="1">
          <a:blip r:embed="rId2">
            <a:extLst>
              <a:ext uri="{28A0092B-C50C-407E-A947-70E740481C1C}">
                <a14:useLocalDpi xmlns:a14="http://schemas.microsoft.com/office/drawing/2010/main" val="0"/>
              </a:ext>
            </a:extLst>
          </a:blip>
          <a:srcRect/>
          <a:stretch>
            <a:fillRect/>
          </a:stretch>
        </p:blipFill>
        <p:spPr>
          <a:xfrm rot="0">
            <a:off x="0" y="0"/>
            <a:ext cx="12192635" cy="6858635"/>
          </a:xfrm>
          <a:prstGeom prst="rect"/>
          <a:noFill/>
        </p:spPr>
      </p:pic>
      <p:sp>
        <p:nvSpPr>
          <p:cNvPr id="2" name="텍스트 개체 틀 1"/>
          <p:cNvSpPr txBox="1">
            <a:spLocks/>
          </p:cNvSpPr>
          <p:nvPr>
            <p:ph type="ctrTitle"/>
          </p:nvPr>
        </p:nvSpPr>
        <p:spPr>
          <a:xfrm rot="0">
            <a:off x="1541145" y="923925"/>
            <a:ext cx="9144635" cy="2388235"/>
          </a:xfrm>
          <a:prstGeom prst="rect"/>
          <a:ln w="28575" cap="flat" cmpd="sng">
            <a:solidFill>
              <a:schemeClr val="bg1">
                <a:alpha val="100000"/>
              </a:schemeClr>
            </a:solidFill>
            <a:prstDash val="solid"/>
          </a:ln>
        </p:spPr>
        <p:txBody>
          <a:bodyPr wrap="square" lIns="91440" tIns="45720" rIns="91440" bIns="45720" vert="horz" anchor="ctr">
            <a:normAutofit fontScale="100000" lnSpcReduction="0"/>
          </a:bodyPr>
          <a:lstStyle/>
          <a:p>
            <a:pPr marL="0" indent="0" algn="ctr" fontAlgn="auto" defTabSz="914400">
              <a:lnSpc>
                <a:spcPct val="90000"/>
              </a:lnSpc>
              <a:spcBef>
                <a:spcPts val="0"/>
              </a:spcBef>
              <a:spcAft>
                <a:spcPts val="0"/>
              </a:spcAft>
              <a:buFontTx/>
              <a:buNone/>
            </a:pPr>
          </a:p>
        </p:txBody>
      </p:sp>
      <p:sp>
        <p:nvSpPr>
          <p:cNvPr id="3" name="부제목 2"/>
          <p:cNvSpPr txBox="1">
            <a:spLocks/>
          </p:cNvSpPr>
          <p:nvPr>
            <p:ph type="subTitle"/>
          </p:nvPr>
        </p:nvSpPr>
        <p:spPr>
          <a:xfrm rot="0">
            <a:off x="1524000" y="4006215"/>
            <a:ext cx="9144635" cy="1656080"/>
          </a:xfrm>
          <a:prstGeom prst="rect"/>
        </p:spPr>
        <p:txBody>
          <a:bodyPr wrap="square" lIns="91440" tIns="45720" rIns="91440" bIns="45720" vert="horz" anchor="t">
            <a:normAutofit fontScale="100000" lnSpcReduction="0"/>
          </a:bodyPr>
          <a:lstStyle/>
          <a:p>
            <a:pPr marL="0" indent="0" algn="ctr" fontAlgn="auto" defTabSz="914400">
              <a:lnSpc>
                <a:spcPct val="90000"/>
              </a:lnSpc>
              <a:spcBef>
                <a:spcPts val="1000"/>
              </a:spcBef>
              <a:spcAft>
                <a:spcPts val="0"/>
              </a:spcAft>
              <a:buFontTx/>
              <a:buNone/>
            </a:pPr>
          </a:p>
        </p:txBody>
      </p:sp>
      <p:sp>
        <p:nvSpPr>
          <p:cNvPr id="4" name="날짜 개체 틀 3"/>
          <p:cNvSpPr txBox="1">
            <a:spLocks/>
          </p:cNvSpPr>
          <p:nvPr>
            <p:ph type="dt"/>
          </p:nvPr>
        </p:nvSpPr>
        <p:spPr>
          <a:xfrm rot="0">
            <a:off x="838200" y="6356350"/>
            <a:ext cx="2743835" cy="365760"/>
          </a:xfrm>
          <a:prstGeom prst="rect"/>
        </p:spPr>
        <p:txBody>
          <a:bodyPr wrap="square" lIns="91440" tIns="45720" rIns="91440" bIns="45720" vert="horz" anchor="ctr">
            <a:noAutofit/>
          </a:bodyPr>
          <a:lstStyle/>
          <a:p>
            <a:pPr marL="0" indent="0" algn="l" fontAlgn="auto" defTabSz="914400" eaLnBrk="0">
              <a:lnSpc>
                <a:spcPct val="100000"/>
              </a:lnSpc>
              <a:spcBef>
                <a:spcPts val="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2017-11-17</a:t>
            </a:fld>
          </a:p>
        </p:txBody>
      </p:sp>
      <p:sp>
        <p:nvSpPr>
          <p:cNvPr id="5" name="바닥글 개체 틀 4"/>
          <p:cNvSpPr txBox="1">
            <a:spLocks/>
          </p:cNvSpPr>
          <p:nvPr>
            <p:ph type="ftr"/>
          </p:nvPr>
        </p:nvSpPr>
        <p:spPr>
          <a:xfrm rot="0">
            <a:off x="4038600" y="6356350"/>
            <a:ext cx="4115435" cy="365760"/>
          </a:xfrm>
          <a:prstGeom prst="rect"/>
        </p:spPr>
        <p:txBody>
          <a:bodyPr wrap="square" lIns="91440" tIns="45720" rIns="91440" bIns="45720" vert="horz" anchor="ctr">
            <a:noAutofit/>
          </a:bodyPr>
          <a:lstStyle/>
          <a:p>
            <a:pPr marL="0" indent="0" algn="ctr" fontAlgn="auto" defTabSz="914400" eaLnBrk="0">
              <a:lnSpc>
                <a:spcPct val="100000"/>
              </a:lnSpc>
              <a:spcBef>
                <a:spcPts val="0"/>
              </a:spcBef>
              <a:spcAft>
                <a:spcPts val="0"/>
              </a:spcAft>
              <a:buFontTx/>
              <a:buNone/>
            </a:pPr>
          </a:p>
        </p:txBody>
      </p:sp>
      <p:sp>
        <p:nvSpPr>
          <p:cNvPr id="6" name="슬라이드 번호 개체 틀 5"/>
          <p:cNvSpPr txBox="1">
            <a:spLocks/>
          </p:cNvSpPr>
          <p:nvPr>
            <p:ph type="sldNum"/>
          </p:nvPr>
        </p:nvSpPr>
        <p:spPr>
          <a:xfrm rot="0">
            <a:off x="8610600" y="6356350"/>
            <a:ext cx="2743835" cy="365760"/>
          </a:xfrm>
          <a:prstGeom prst="rect"/>
        </p:spPr>
        <p:txBody>
          <a:bodyPr wrap="square" lIns="91440" tIns="45720" rIns="91440" bIns="45720" vert="horz" anchor="ctr">
            <a:noAutofit/>
          </a:bodyPr>
          <a:lstStyle/>
          <a:p>
            <a:pPr marL="0" indent="0" algn="r" fontAlgn="auto" defTabSz="914400" eaLnBrk="0">
              <a:lnSpc>
                <a:spcPct val="100000"/>
              </a:lnSpc>
              <a:spcBef>
                <a:spcPts val="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a:t>
            </a:fld>
          </a:p>
        </p:txBody>
      </p:sp>
      <p:sp>
        <p:nvSpPr>
          <p:cNvPr id="11" name="텍스트 상자 10"/>
          <p:cNvSpPr txBox="1">
            <a:spLocks/>
          </p:cNvSpPr>
          <p:nvPr/>
        </p:nvSpPr>
        <p:spPr>
          <a:xfrm rot="0">
            <a:off x="1623695" y="1011555"/>
            <a:ext cx="8976995" cy="2212340"/>
          </a:xfrm>
          <a:prstGeom prst="rect"/>
          <a:ln w="28575" cap="flat" cmpd="sng">
            <a:solidFill>
              <a:schemeClr val="bg1">
                <a:alpha val="100000"/>
              </a:schemeClr>
            </a:solidFill>
            <a:prstDash val="solid"/>
          </a:ln>
        </p:spPr>
        <p:txBody>
          <a:bodyPr wrap="square" lIns="91440" tIns="45720" rIns="91440" bIns="45720" vert="horz" anchor="b">
            <a:normAutofit fontScale="100000" lnSpcReduction="0"/>
          </a:bodyPr>
          <a:lstStyle/>
          <a:p>
            <a:pPr marL="0" indent="0" algn="ctr" fontAlgn="auto" defTabSz="914400">
              <a:lnSpc>
                <a:spcPct val="90000"/>
              </a:lnSpc>
              <a:spcBef>
                <a:spcPts val="0"/>
              </a:spcBef>
              <a:spcAft>
                <a:spcPts val="0"/>
              </a:spcAft>
              <a:buFontTx/>
              <a:buNone/>
            </a:pPr>
            <a:endParaRPr lang="ko-KR" altLang="en-US" sz="6000" cap="none" dirty="0" smtClean="0" b="0" strike="noStrike">
              <a:solidFill>
                <a:schemeClr val="bg2"/>
              </a:solidFill>
              <a:latin typeface="둥근모꼴" charset="0"/>
              <a:ea typeface="둥근모꼴"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제목 및 내용">
    <p:bg>
      <p:bgPr>
        <a:solidFill>
          <a:schemeClr val="tx1"/>
        </a:solidFill>
      </p:bgPr>
    </p:bg>
    <p:spTree>
      <p:nvGrpSpPr>
        <p:cNvPr id="1" name=""/>
        <p:cNvGrpSpPr/>
        <p:nvPr/>
      </p:nvGrpSpPr>
      <p:grpSpPr>
        <a:xfrm>
          <a:off x="0" y="0"/>
          <a:ext cx="0" cy="0"/>
          <a:chOff x="0" y="0"/>
          <a:chExt cx="0" cy="0"/>
        </a:xfrm>
      </p:grpSpPr>
      <p:sp>
        <p:nvSpPr>
          <p:cNvPr id="4" name="날짜 개체 틀 3"/>
          <p:cNvSpPr txBox="1">
            <a:spLocks/>
          </p:cNvSpPr>
          <p:nvPr>
            <p:ph type="dt"/>
          </p:nvPr>
        </p:nvSpPr>
        <p:spPr>
          <a:xfrm rot="0">
            <a:off x="838200" y="6356350"/>
            <a:ext cx="2743835" cy="365760"/>
          </a:xfrm>
          <a:prstGeom prst="rect"/>
        </p:spPr>
        <p:txBody>
          <a:bodyPr wrap="square" lIns="91440" tIns="45720" rIns="91440" bIns="45720" vert="horz" anchor="ctr">
            <a:noAutofit/>
          </a:bodyPr>
          <a:lstStyle/>
          <a:p>
            <a:pPr marL="0" indent="0" algn="l" fontAlgn="auto" defTabSz="914400" eaLnBrk="0">
              <a:lnSpc>
                <a:spcPct val="100000"/>
              </a:lnSpc>
              <a:spcBef>
                <a:spcPts val="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2017-11-17</a:t>
            </a:fld>
          </a:p>
        </p:txBody>
      </p:sp>
      <p:sp>
        <p:nvSpPr>
          <p:cNvPr id="5" name="바닥글 개체 틀 4"/>
          <p:cNvSpPr txBox="1">
            <a:spLocks/>
          </p:cNvSpPr>
          <p:nvPr>
            <p:ph type="ftr"/>
          </p:nvPr>
        </p:nvSpPr>
        <p:spPr>
          <a:xfrm rot="0">
            <a:off x="4038600" y="6356350"/>
            <a:ext cx="4115435" cy="365760"/>
          </a:xfrm>
          <a:prstGeom prst="rect"/>
        </p:spPr>
        <p:txBody>
          <a:bodyPr wrap="square" lIns="91440" tIns="45720" rIns="91440" bIns="45720" vert="horz" anchor="ctr">
            <a:noAutofit/>
          </a:bodyPr>
          <a:lstStyle/>
          <a:p>
            <a:pPr marL="0" indent="0" algn="ctr" fontAlgn="auto" defTabSz="914400" eaLnBrk="0">
              <a:lnSpc>
                <a:spcPct val="100000"/>
              </a:lnSpc>
              <a:spcBef>
                <a:spcPts val="0"/>
              </a:spcBef>
              <a:spcAft>
                <a:spcPts val="0"/>
              </a:spcAft>
              <a:buFontTx/>
              <a:buNone/>
            </a:pPr>
          </a:p>
        </p:txBody>
      </p:sp>
      <p:sp>
        <p:nvSpPr>
          <p:cNvPr id="6" name="슬라이드 번호 개체 틀 5"/>
          <p:cNvSpPr txBox="1">
            <a:spLocks/>
          </p:cNvSpPr>
          <p:nvPr>
            <p:ph type="sldNum"/>
          </p:nvPr>
        </p:nvSpPr>
        <p:spPr>
          <a:xfrm rot="0">
            <a:off x="8610600" y="6356350"/>
            <a:ext cx="2743835" cy="365760"/>
          </a:xfrm>
          <a:prstGeom prst="rect"/>
        </p:spPr>
        <p:txBody>
          <a:bodyPr wrap="square" lIns="91440" tIns="45720" rIns="91440" bIns="45720" vert="horz" anchor="ctr">
            <a:noAutofit/>
          </a:bodyPr>
          <a:lstStyle/>
          <a:p>
            <a:pPr marL="0" indent="0" algn="r" fontAlgn="auto" defTabSz="914400" eaLnBrk="0">
              <a:lnSpc>
                <a:spcPct val="100000"/>
              </a:lnSpc>
              <a:spcBef>
                <a:spcPts val="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a:t>
            </a:fld>
          </a:p>
        </p:txBody>
      </p:sp>
      <p:sp>
        <p:nvSpPr>
          <p:cNvPr id="31" name="텍스트 상자 30"/>
          <p:cNvSpPr txBox="1">
            <a:spLocks/>
          </p:cNvSpPr>
          <p:nvPr/>
        </p:nvSpPr>
        <p:spPr>
          <a:xfrm rot="0">
            <a:off x="662305" y="447675"/>
            <a:ext cx="1031240" cy="400685"/>
          </a:xfrm>
          <a:prstGeom prst="rect"/>
          <a:noFill/>
        </p:spPr>
        <p:txBody>
          <a:bodyPr wrap="square" lIns="91440" tIns="45720" rIns="91440" bIns="45720" vert="horz" anchor="t">
            <a:spAutoFit/>
          </a:bodyPr>
          <a:lstStyle/>
          <a:p>
            <a:pPr marL="0" indent="0" algn="l" fontAlgn="auto" defTabSz="914400" eaLnBrk="0">
              <a:lnSpc>
                <a:spcPct val="100000"/>
              </a:lnSpc>
              <a:spcBef>
                <a:spcPts val="0"/>
              </a:spcBef>
              <a:spcAft>
                <a:spcPts val="0"/>
              </a:spcAft>
              <a:buFontTx/>
              <a:buNone/>
            </a:pPr>
            <a:r>
              <a:rPr lang="en-US" altLang="ko-KR" sz="2000" cap="none" dirty="0" smtClean="0" b="0" strike="noStrike">
                <a:solidFill>
                  <a:srgbClr val="FFFF00"/>
                </a:solidFill>
                <a:latin typeface="둥근모꼴" charset="0"/>
                <a:ea typeface="둥근모꼴" charset="0"/>
              </a:rPr>
              <a:t>INDEX</a:t>
            </a:r>
            <a:endParaRPr lang="ko-KR" altLang="en-US" sz="2000" cap="none" dirty="0" smtClean="0" b="0" strike="noStrike">
              <a:solidFill>
                <a:srgbClr val="FFFF00"/>
              </a:solidFill>
              <a:latin typeface="둥근모꼴" charset="0"/>
              <a:ea typeface="둥근모꼴"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제목 및 내용">
    <p:bg>
      <p:bgPr>
        <a:solidFill>
          <a:schemeClr val="tx1"/>
        </a:solidFill>
      </p:bgPr>
    </p:bg>
    <p:spTree>
      <p:nvGrpSpPr>
        <p:cNvPr id="1" name=""/>
        <p:cNvGrpSpPr/>
        <p:nvPr/>
      </p:nvGrpSpPr>
      <p:grpSpPr>
        <a:xfrm>
          <a:off x="0" y="0"/>
          <a:ext cx="0" cy="0"/>
          <a:chOff x="0" y="0"/>
          <a:chExt cx="0" cy="0"/>
        </a:xfrm>
      </p:grpSpPr>
      <p:sp>
        <p:nvSpPr>
          <p:cNvPr id="2" name="텍스트 개체 틀 1"/>
          <p:cNvSpPr txBox="1">
            <a:spLocks/>
          </p:cNvSpPr>
          <p:nvPr>
            <p:ph type="title" hasCustomPrompt="1"/>
          </p:nvPr>
        </p:nvSpPr>
        <p:spPr>
          <a:xfrm rot="0">
            <a:off x="838200" y="653415"/>
            <a:ext cx="10516235" cy="534035"/>
          </a:xfrm>
          <a:prstGeom prst="rect"/>
          <a:solidFill>
            <a:schemeClr val="bg2">
              <a:lumMod val="75000"/>
            </a:schemeClr>
          </a:solidFill>
        </p:spPr>
        <p:txBody>
          <a:bodyPr wrap="square" lIns="91440" tIns="45720" rIns="91440" bIns="45720" vert="horz" anchor="ctr">
            <a:normAutofit fontScale="100000" lnSpcReduction="0"/>
          </a:bodyPr>
          <a:lstStyle/>
          <a:p>
            <a:pPr marL="0" indent="0" algn="l" fontAlgn="auto" defTabSz="914400">
              <a:lnSpc>
                <a:spcPct val="90000"/>
              </a:lnSpc>
              <a:spcBef>
                <a:spcPts val="0"/>
              </a:spcBef>
              <a:spcAft>
                <a:spcPts val="0"/>
              </a:spcAft>
              <a:buFontTx/>
              <a:buNone/>
            </a:pPr>
            <a:r>
              <a:rPr lang="en-US" altLang="ko-KR" sz="2000" cap="none" dirty="0" smtClean="0" b="0" strike="noStrike">
                <a:solidFill>
                  <a:schemeClr val="tx1"/>
                </a:solidFill>
                <a:latin typeface="둥근모꼴" charset="0"/>
                <a:ea typeface="둥근모꼴" charset="0"/>
              </a:rPr>
              <a:t>포텐갚은 펨창</a:t>
            </a:r>
          </a:p>
        </p:txBody>
      </p:sp>
      <p:sp>
        <p:nvSpPr>
          <p:cNvPr id="4" name="날짜 개체 틀 3"/>
          <p:cNvSpPr txBox="1">
            <a:spLocks/>
          </p:cNvSpPr>
          <p:nvPr>
            <p:ph type="dt"/>
          </p:nvPr>
        </p:nvSpPr>
        <p:spPr>
          <a:xfrm rot="0">
            <a:off x="838200" y="6356350"/>
            <a:ext cx="2743835" cy="365760"/>
          </a:xfrm>
          <a:prstGeom prst="rect"/>
        </p:spPr>
        <p:txBody>
          <a:bodyPr wrap="square" lIns="91440" tIns="45720" rIns="91440" bIns="45720" vert="horz" anchor="ctr">
            <a:noAutofit/>
          </a:bodyPr>
          <a:lstStyle/>
          <a:p>
            <a:pPr marL="0" indent="0" algn="l" fontAlgn="auto" defTabSz="914400" eaLnBrk="0">
              <a:lnSpc>
                <a:spcPct val="100000"/>
              </a:lnSpc>
              <a:spcBef>
                <a:spcPts val="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2017-11-17</a:t>
            </a:fld>
          </a:p>
        </p:txBody>
      </p:sp>
      <p:sp>
        <p:nvSpPr>
          <p:cNvPr id="5" name="바닥글 개체 틀 4"/>
          <p:cNvSpPr txBox="1">
            <a:spLocks/>
          </p:cNvSpPr>
          <p:nvPr>
            <p:ph type="ftr"/>
          </p:nvPr>
        </p:nvSpPr>
        <p:spPr>
          <a:xfrm rot="0">
            <a:off x="4038600" y="6356350"/>
            <a:ext cx="4115435" cy="365760"/>
          </a:xfrm>
          <a:prstGeom prst="rect"/>
        </p:spPr>
        <p:txBody>
          <a:bodyPr wrap="square" lIns="91440" tIns="45720" rIns="91440" bIns="45720" vert="horz" anchor="ctr">
            <a:noAutofit/>
          </a:bodyPr>
          <a:lstStyle/>
          <a:p>
            <a:pPr marL="0" indent="0" algn="ctr" fontAlgn="auto" defTabSz="914400" eaLnBrk="0">
              <a:lnSpc>
                <a:spcPct val="100000"/>
              </a:lnSpc>
              <a:spcBef>
                <a:spcPts val="0"/>
              </a:spcBef>
              <a:spcAft>
                <a:spcPts val="0"/>
              </a:spcAft>
              <a:buFontTx/>
              <a:buNone/>
            </a:pPr>
          </a:p>
        </p:txBody>
      </p:sp>
      <p:sp>
        <p:nvSpPr>
          <p:cNvPr id="6" name="슬라이드 번호 개체 틀 5"/>
          <p:cNvSpPr txBox="1">
            <a:spLocks/>
          </p:cNvSpPr>
          <p:nvPr>
            <p:ph type="sldNum"/>
          </p:nvPr>
        </p:nvSpPr>
        <p:spPr>
          <a:xfrm rot="0">
            <a:off x="8610600" y="6356350"/>
            <a:ext cx="2743835" cy="365760"/>
          </a:xfrm>
          <a:prstGeom prst="rect"/>
        </p:spPr>
        <p:txBody>
          <a:bodyPr wrap="square" lIns="91440" tIns="45720" rIns="91440" bIns="45720" vert="horz" anchor="ctr">
            <a:noAutofit/>
          </a:bodyPr>
          <a:lstStyle/>
          <a:p>
            <a:pPr marL="0" indent="0" algn="r" fontAlgn="auto" defTabSz="914400" eaLnBrk="0">
              <a:lnSpc>
                <a:spcPct val="100000"/>
              </a:lnSpc>
              <a:spcBef>
                <a:spcPts val="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a:t>
            </a:fld>
          </a:p>
        </p:txBody>
      </p:sp>
      <p:sp>
        <p:nvSpPr>
          <p:cNvPr id="3" name="내용 개체 틀 2"/>
          <p:cNvSpPr txBox="1">
            <a:spLocks/>
          </p:cNvSpPr>
          <p:nvPr>
            <p:ph type="obj"/>
          </p:nvPr>
        </p:nvSpPr>
        <p:spPr>
          <a:xfrm rot="0">
            <a:off x="838200" y="1711960"/>
            <a:ext cx="10516235" cy="4301490"/>
          </a:xfrm>
          <a:prstGeom prst="rect"/>
          <a:ln w="12700" cap="flat" cmpd="sng">
            <a:solidFill>
              <a:schemeClr val="bg2">
                <a:alpha val="100000"/>
              </a:schemeClr>
            </a:solidFill>
            <a:prstDash val="solid"/>
          </a:ln>
        </p:spPr>
        <p:txBody>
          <a:bodyPr wrap="square" lIns="91440" tIns="45720" rIns="91440" bIns="45720" vert="horz" anchor="t">
            <a:normAutofit fontScale="100000" lnSpcReduction="0"/>
          </a:bodyPr>
          <a:lstStyle/>
          <a:p>
            <a:pPr marL="228600" indent="-228600" algn="l" fontAlgn="auto" defTabSz="914400">
              <a:lnSpc>
                <a:spcPct val="90000"/>
              </a:lnSpc>
              <a:spcBef>
                <a:spcPts val="1000"/>
              </a:spcBef>
              <a:spcAft>
                <a:spcPts val="0"/>
              </a:spcAft>
              <a:buClr>
                <a:srgbClr val="D0CECE"/>
              </a:buClr>
              <a:buFont typeface="둥근모꼴"/>
              <a:buChar char="★"/>
            </a:pPr>
          </a:p>
        </p:txBody>
      </p:sp>
      <p:cxnSp>
        <p:nvCxnSpPr>
          <p:cNvPr id="13" name="도형 12"/>
          <p:cNvCxnSpPr/>
          <p:nvPr/>
        </p:nvCxnSpPr>
        <p:spPr>
          <a:xfrm rot="0">
            <a:off x="838200" y="1530350"/>
            <a:ext cx="10516235" cy="635"/>
          </a:xfrm>
          <a:prstGeom prst="line"/>
          <a:ln w="19050" cap="flat" cmpd="sng">
            <a:solidFill>
              <a:schemeClr val="bg2">
                <a:alpha val="100000"/>
              </a:schemeClr>
            </a:solidFill>
            <a:prstDash val="solid"/>
          </a:ln>
        </p:spPr>
        <p:style>
          <a:lnRef idx="1">
            <a:schemeClr val="accent1"/>
          </a:lnRef>
          <a:fillRef idx="0">
            <a:schemeClr val="accent1"/>
          </a:fillRef>
          <a:effectRef idx="0">
            <a:schemeClr val="accent1"/>
          </a:effectRef>
          <a:fontRef idx="minor">
            <a:schemeClr val="tx1"/>
          </a:fontRef>
        </p:style>
      </p:cxnSp>
      <p:sp>
        <p:nvSpPr>
          <p:cNvPr id="14" name="도형 13"/>
          <p:cNvSpPr>
            <a:spLocks/>
          </p:cNvSpPr>
          <p:nvPr/>
        </p:nvSpPr>
        <p:spPr>
          <a:xfrm rot="0">
            <a:off x="838200" y="6306820"/>
            <a:ext cx="10516235" cy="344170"/>
          </a:xfrm>
          <a:prstGeom prst="rect"/>
          <a:solidFill>
            <a:srgbClr val="AFABAB"/>
          </a:solidFill>
          <a:ln w="19050" cap="flat" cmpd="sng">
            <a:solidFill>
              <a:srgbClr val="AFABAB">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l" fontAlgn="auto" defTabSz="914400" eaLnBrk="0">
              <a:lnSpc>
                <a:spcPct val="100000"/>
              </a:lnSpc>
              <a:spcBef>
                <a:spcPts val="0"/>
              </a:spcBef>
              <a:spcAft>
                <a:spcPts val="0"/>
              </a:spcAft>
              <a:buFontTx/>
              <a:buNone/>
            </a:pPr>
            <a:r>
              <a:rPr lang="en-US" altLang="ko-KR" sz="1400" cap="none" dirty="0" smtClean="0" b="0" strike="noStrike">
                <a:solidFill>
                  <a:schemeClr val="tx1"/>
                </a:solidFill>
                <a:latin typeface="둥근모꼴" charset="0"/>
                <a:ea typeface="둥근모꼴" charset="0"/>
              </a:rPr>
              <a:t>ENTER=Next   ESC=Exit   Backspace=Back   Ctrl+P=Pen   Ctrl+E=Eraser </a:t>
            </a:r>
            <a:endParaRPr lang="ko-KR" altLang="en-US" sz="1400" cap="none" dirty="0" smtClean="0" b="0" strike="noStrike">
              <a:solidFill>
                <a:schemeClr val="tx1"/>
              </a:solidFill>
              <a:latin typeface="둥근모꼴" charset="0"/>
              <a:ea typeface="둥근모꼴"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제목 슬라이드">
    <p:bg>
      <p:bgPr>
        <a:solidFill>
          <a:schemeClr val="tx1"/>
        </a:solidFill>
        <a:effectLst/>
      </p:bgPr>
    </p:bg>
    <p:spTree>
      <p:nvGrpSpPr>
        <p:cNvPr id="1" name=""/>
        <p:cNvGrpSpPr/>
        <p:nvPr/>
      </p:nvGrpSpPr>
      <p:grpSpPr>
        <a:xfrm>
          <a:off x="0" y="0"/>
          <a:ext cx="0" cy="0"/>
          <a:chOff x="0" y="0"/>
          <a:chExt cx="0" cy="0"/>
        </a:xfrm>
      </p:grpSpPr>
      <p:pic>
        <p:nvPicPr>
          <p:cNvPr id="8" name="그림 7">
            <a:extLst>
              <a:ext uri="{FF2B5EF4-FFF2-40B4-BE49-F238E27FC236}">
                <a16:creationId xmlns:a16="http://schemas.microsoft.com/office/drawing/2014/main" id="{6C2EC5A4-D1DD-473A-B0D0-7109C19CDBC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제목 1">
            <a:extLst>
              <a:ext uri="{FF2B5EF4-FFF2-40B4-BE49-F238E27FC236}">
                <a16:creationId xmlns:a16="http://schemas.microsoft.com/office/drawing/2014/main" id="{1BFF416B-AE5E-482E-8B44-72835D21F301}"/>
              </a:ext>
            </a:extLst>
          </p:cNvPr>
          <p:cNvSpPr>
            <a:spLocks noGrp="1"/>
          </p:cNvSpPr>
          <p:nvPr>
            <p:ph type="ctrTitle"/>
          </p:nvPr>
        </p:nvSpPr>
        <p:spPr>
          <a:xfrm>
            <a:off x="1541145" y="923925"/>
            <a:ext cx="9144000" cy="2387600"/>
          </a:xfrm>
          <a:ln w="28575">
            <a:solidFill>
              <a:schemeClr val="bg1"/>
            </a:solidFill>
          </a:ln>
        </p:spPr>
        <p:txBody>
          <a:bodyPr anchor="ctr" anchorCtr="0"/>
          <a:lstStyle>
            <a:lvl1pPr algn="ctr">
              <a:defRPr sz="6000">
                <a:solidFill>
                  <a:schemeClr val="bg2"/>
                </a:solidFill>
                <a:latin typeface="둥근모꼴" panose="00000500000000000000" pitchFamily="50" charset="-127"/>
                <a:ea typeface="둥근모꼴" panose="00000500000000000000" pitchFamily="50" charset="-127"/>
                <a:cs typeface="둥근모꼴" panose="00000500000000000000" pitchFamily="50" charset="-127"/>
              </a:defRPr>
            </a:lvl1pPr>
          </a:lstStyle>
          <a:p>
            <a:endParaRPr lang="ko-KR" altLang="en-US" dirty="0"/>
          </a:p>
        </p:txBody>
      </p:sp>
      <p:sp>
        <p:nvSpPr>
          <p:cNvPr id="3" name="부제목 2">
            <a:extLst>
              <a:ext uri="{FF2B5EF4-FFF2-40B4-BE49-F238E27FC236}">
                <a16:creationId xmlns:a16="http://schemas.microsoft.com/office/drawing/2014/main" id="{F95E7A89-1C46-4708-A59D-B02119BEB32E}"/>
              </a:ext>
            </a:extLst>
          </p:cNvPr>
          <p:cNvSpPr>
            <a:spLocks noGrp="1"/>
          </p:cNvSpPr>
          <p:nvPr>
            <p:ph type="subTitle" idx="1"/>
          </p:nvPr>
        </p:nvSpPr>
        <p:spPr>
          <a:xfrm>
            <a:off x="1524000" y="4006215"/>
            <a:ext cx="9144000" cy="1655445"/>
          </a:xfrm>
        </p:spPr>
        <p:txBody>
          <a:bodyPr/>
          <a:lstStyle>
            <a:lvl1pPr marL="0" indent="0" algn="ctr">
              <a:buNone/>
              <a:defRPr sz="2400">
                <a:solidFill>
                  <a:schemeClr val="bg2"/>
                </a:solidFill>
                <a:latin typeface="둥근모꼴" panose="00000500000000000000" pitchFamily="50" charset="-127"/>
                <a:ea typeface="둥근모꼴" panose="00000500000000000000" pitchFamily="50" charset="-127"/>
                <a:cs typeface="둥근모꼴" panose="00000500000000000000" pitchFamily="50" charset="-12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ko-KR" altLang="en-US" dirty="0"/>
          </a:p>
        </p:txBody>
      </p:sp>
      <p:sp>
        <p:nvSpPr>
          <p:cNvPr id="4" name="날짜 개체 틀 3">
            <a:extLst>
              <a:ext uri="{FF2B5EF4-FFF2-40B4-BE49-F238E27FC236}">
                <a16:creationId xmlns:a16="http://schemas.microsoft.com/office/drawing/2014/main" id="{FF4DD483-760F-4FC1-B193-51694F56FBEA}"/>
              </a:ext>
            </a:extLst>
          </p:cNvPr>
          <p:cNvSpPr>
            <a:spLocks noGrp="1"/>
          </p:cNvSpPr>
          <p:nvPr>
            <p:ph type="dt" sz="half" idx="10"/>
          </p:nvPr>
        </p:nvSpPr>
        <p:spPr>
          <a:xfrm>
            <a:off x="838200" y="6356350"/>
            <a:ext cx="2743835" cy="365760"/>
          </a:xfrm>
        </p:spPr>
        <p:txBody>
          <a:bodyPr/>
          <a:lstStyle/>
          <a:p>
            <a:fld id="{A94D2651-E68A-4C9A-9BE4-AA1A8DB2873D}" type="datetimeFigureOut">
              <a:rPr lang="ko-KR" altLang="en-US" smtClean="0"/>
              <a:t>2019-01-17</a:t>
            </a:fld>
            <a:endParaRPr lang="ko-KR" altLang="en-US"/>
          </a:p>
        </p:txBody>
      </p:sp>
      <p:sp>
        <p:nvSpPr>
          <p:cNvPr id="5" name="바닥글 개체 틀 4">
            <a:extLst>
              <a:ext uri="{FF2B5EF4-FFF2-40B4-BE49-F238E27FC236}">
                <a16:creationId xmlns:a16="http://schemas.microsoft.com/office/drawing/2014/main" id="{52734C85-A866-4C3A-9825-98C9E2D6F09B}"/>
              </a:ext>
            </a:extLst>
          </p:cNvPr>
          <p:cNvSpPr>
            <a:spLocks noGrp="1"/>
          </p:cNvSpPr>
          <p:nvPr>
            <p:ph type="ftr" sz="quarter" idx="11"/>
          </p:nvPr>
        </p:nvSpPr>
        <p:spPr>
          <a:xfrm>
            <a:off x="4038600" y="6356350"/>
            <a:ext cx="4115435" cy="365760"/>
          </a:xfrm>
        </p:spPr>
        <p:txBody>
          <a:bodyPr/>
          <a:lstStyle/>
          <a:p>
            <a:endParaRPr lang="ko-KR" altLang="en-US"/>
          </a:p>
        </p:txBody>
      </p:sp>
      <p:sp>
        <p:nvSpPr>
          <p:cNvPr id="6" name="슬라이드 번호 개체 틀 5">
            <a:extLst>
              <a:ext uri="{FF2B5EF4-FFF2-40B4-BE49-F238E27FC236}">
                <a16:creationId xmlns:a16="http://schemas.microsoft.com/office/drawing/2014/main" id="{27721790-885E-465C-A383-8E3A6AE4CD50}"/>
              </a:ext>
            </a:extLst>
          </p:cNvPr>
          <p:cNvSpPr>
            <a:spLocks noGrp="1"/>
          </p:cNvSpPr>
          <p:nvPr>
            <p:ph type="sldNum" sz="quarter" idx="12"/>
          </p:nvPr>
        </p:nvSpPr>
        <p:spPr>
          <a:xfrm>
            <a:off x="8610600" y="6356350"/>
            <a:ext cx="2743835" cy="365760"/>
          </a:xfrm>
        </p:spPr>
        <p:txBody>
          <a:bodyPr/>
          <a:lstStyle/>
          <a:p>
            <a:fld id="{357C4ACB-22E9-468A-A6D9-0EAB088745F5}" type="slidenum">
              <a:rPr lang="ko-KR" altLang="en-US" smtClean="0"/>
              <a:t>‹#›</a:t>
            </a:fld>
            <a:endParaRPr lang="ko-KR" altLang="en-US"/>
          </a:p>
        </p:txBody>
      </p:sp>
      <p:sp>
        <p:nvSpPr>
          <p:cNvPr id="11" name="제목 1">
            <a:extLst>
              <a:ext uri="{FF2B5EF4-FFF2-40B4-BE49-F238E27FC236}">
                <a16:creationId xmlns:a16="http://schemas.microsoft.com/office/drawing/2014/main" id="{9A5192A1-A31E-4F75-B6F8-7C018A0E1E8C}"/>
              </a:ext>
            </a:extLst>
          </p:cNvPr>
          <p:cNvSpPr txBox="1">
            <a:spLocks/>
          </p:cNvSpPr>
          <p:nvPr userDrawn="1"/>
        </p:nvSpPr>
        <p:spPr>
          <a:xfrm>
            <a:off x="1623695" y="1011555"/>
            <a:ext cx="8976360" cy="2211705"/>
          </a:xfrm>
          <a:prstGeom prst="rect">
            <a:avLst/>
          </a:prstGeom>
          <a:ln w="28575">
            <a:solidFill>
              <a:schemeClr val="bg1"/>
            </a:solidFill>
          </a:ln>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bg2"/>
                </a:solidFill>
                <a:latin typeface="둥근모꼴" panose="00000500000000000000" pitchFamily="50" charset="-127"/>
                <a:ea typeface="둥근모꼴" panose="00000500000000000000" pitchFamily="50" charset="-127"/>
                <a:cs typeface="둥근모꼴" panose="00000500000000000000" pitchFamily="50" charset="-127"/>
              </a:defRPr>
            </a:lvl1pPr>
          </a:lstStyle>
          <a:p>
            <a:endParaRPr lang="ko-KR" altLang="en-US" dirty="0"/>
          </a:p>
        </p:txBody>
      </p:sp>
    </p:spTree>
    <p:extLst>
      <p:ext uri="{BB962C8B-B14F-4D97-AF65-F5344CB8AC3E}">
        <p14:creationId xmlns:p14="http://schemas.microsoft.com/office/powerpoint/2010/main" val="3745844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2_제목 및 내용">
    <p:bg>
      <p:bgPr>
        <a:solidFill>
          <a:schemeClr val="tx1"/>
        </a:solidFill>
      </p:bgPr>
    </p:bg>
    <p:spTree>
      <p:nvGrpSpPr>
        <p:cNvPr id="1" name=""/>
        <p:cNvGrpSpPr/>
        <p:nvPr/>
      </p:nvGrpSpPr>
      <p:grpSpPr>
        <a:xfrm>
          <a:off x="0" y="0"/>
          <a:ext cx="0" cy="0"/>
          <a:chOff x="0" y="0"/>
          <a:chExt cx="0" cy="0"/>
        </a:xfrm>
      </p:grpSpPr>
      <p:pic>
        <p:nvPicPr>
          <p:cNvPr id="11" name="그림 10" descr="C:/Users/gnyf0/AppData/Roaming/PolarisOffice/ETemp/9336_16860832/fImage47343358467.png"/>
          <p:cNvPicPr>
            <a:picLocks noChangeAspect="1"/>
          </p:cNvPicPr>
          <p:nvPr/>
        </p:nvPicPr>
        <p:blipFill rotWithShape="1">
          <a:blip r:embed="rId2">
            <a:extLst>
              <a:ext uri="{28A0092B-C50C-407E-A947-70E740481C1C}">
                <a14:useLocalDpi xmlns:a14="http://schemas.microsoft.com/office/drawing/2010/main" val="0"/>
              </a:ext>
            </a:extLst>
          </a:blip>
          <a:srcRect/>
          <a:stretch>
            <a:fillRect/>
          </a:stretch>
        </p:blipFill>
        <p:spPr>
          <a:xfrm rot="0">
            <a:off x="0" y="0"/>
            <a:ext cx="12192635" cy="6858635"/>
          </a:xfrm>
          <a:prstGeom prst="rect"/>
          <a:noFill/>
        </p:spPr>
      </p:pic>
      <p:sp>
        <p:nvSpPr>
          <p:cNvPr id="2" name="텍스트 개체 틀 1"/>
          <p:cNvSpPr txBox="1">
            <a:spLocks/>
          </p:cNvSpPr>
          <p:nvPr>
            <p:ph type="title" hasCustomPrompt="1"/>
          </p:nvPr>
        </p:nvSpPr>
        <p:spPr>
          <a:xfrm rot="0">
            <a:off x="838200" y="653415"/>
            <a:ext cx="10516235" cy="534035"/>
          </a:xfrm>
          <a:prstGeom prst="rect"/>
          <a:solidFill>
            <a:schemeClr val="bg2">
              <a:lumMod val="75000"/>
            </a:schemeClr>
          </a:solidFill>
        </p:spPr>
        <p:txBody>
          <a:bodyPr wrap="square" lIns="91440" tIns="45720" rIns="91440" bIns="45720" vert="horz" anchor="ctr">
            <a:normAutofit fontScale="100000" lnSpcReduction="0"/>
          </a:bodyPr>
          <a:lstStyle/>
          <a:p>
            <a:pPr marL="0" indent="0" algn="l" fontAlgn="auto" defTabSz="914400">
              <a:lnSpc>
                <a:spcPct val="90000"/>
              </a:lnSpc>
              <a:spcBef>
                <a:spcPts val="0"/>
              </a:spcBef>
              <a:spcAft>
                <a:spcPts val="0"/>
              </a:spcAft>
              <a:buFontTx/>
              <a:buNone/>
            </a:pPr>
            <a:r>
              <a:rPr lang="en-US" altLang="ko-KR" sz="2000" cap="none" dirty="0" smtClean="0" b="0" strike="noStrike">
                <a:solidFill>
                  <a:schemeClr val="tx1"/>
                </a:solidFill>
                <a:latin typeface="둥근모꼴" charset="0"/>
                <a:ea typeface="둥근모꼴" charset="0"/>
              </a:rPr>
              <a:t>포텐갚은 펨창</a:t>
            </a:r>
          </a:p>
        </p:txBody>
      </p:sp>
      <p:pic>
        <p:nvPicPr>
          <p:cNvPr id="9" name="그림 8" descr="C:/Users/gnyf0/AppData/Roaming/PolarisOffice/ETemp/9336_16860832/fImage100453376334.png"/>
          <p:cNvPicPr>
            <a:picLocks noChangeAspect="1"/>
          </p:cNvPicPr>
          <p:nvPr/>
        </p:nvPicPr>
        <p:blipFill rotWithShape="1">
          <a:blip r:embed="rId3">
            <a:extLst>
              <a:ext uri="{28A0092B-C50C-407E-A947-70E740481C1C}">
                <a14:useLocalDpi xmlns:a14="http://schemas.microsoft.com/office/drawing/2010/main" val="0"/>
              </a:ext>
            </a:extLst>
          </a:blip>
          <a:srcRect r="2380" b="2560"/>
          <a:stretch>
            <a:fillRect/>
          </a:stretch>
        </p:blipFill>
        <p:spPr>
          <a:xfrm rot="0">
            <a:off x="838200" y="1414780"/>
            <a:ext cx="10516235" cy="4659630"/>
          </a:xfrm>
          <a:prstGeom prst="rect"/>
          <a:solidFill>
            <a:schemeClr val="tx1"/>
          </a:solidFill>
        </p:spPr>
      </p:pic>
      <p:sp>
        <p:nvSpPr>
          <p:cNvPr id="3" name="내용 개체 틀 2"/>
          <p:cNvSpPr txBox="1">
            <a:spLocks/>
          </p:cNvSpPr>
          <p:nvPr>
            <p:ph type="obj"/>
          </p:nvPr>
        </p:nvSpPr>
        <p:spPr>
          <a:xfrm rot="0">
            <a:off x="899795" y="1535430"/>
            <a:ext cx="10346690" cy="4270375"/>
          </a:xfrm>
          <a:prstGeom prst="rect"/>
        </p:spPr>
        <p:txBody>
          <a:bodyPr wrap="square" lIns="91440" tIns="45720" rIns="91440" bIns="45720" vert="horz" anchor="t">
            <a:normAutofit fontScale="100000" lnSpcReduction="0"/>
          </a:bodyPr>
          <a:lstStyle/>
          <a:p>
            <a:pPr marL="228600" indent="-228600" algn="l" fontAlgn="auto" defTabSz="914400">
              <a:lnSpc>
                <a:spcPct val="90000"/>
              </a:lnSpc>
              <a:spcBef>
                <a:spcPts val="1000"/>
              </a:spcBef>
              <a:spcAft>
                <a:spcPts val="0"/>
              </a:spcAft>
              <a:buClr>
                <a:srgbClr val="000000"/>
              </a:buClr>
              <a:buFont typeface="Arial"/>
              <a:buChar char="•"/>
            </a:pPr>
            <a:r>
              <a:rPr lang="en-US" altLang="ko-KR" sz="2800" cap="none" dirty="0" smtClean="0" b="0" strike="noStrike">
                <a:latin typeface="맑은 고딕" charset="0"/>
                <a:ea typeface="맑은 고딕" charset="0"/>
              </a:rPr>
              <a:t>마스터 텍스트 스타일 편집</a:t>
            </a:r>
          </a:p>
          <a:p>
            <a:pPr marL="685800" indent="-228600" algn="l" fontAlgn="auto" defTabSz="914400">
              <a:lnSpc>
                <a:spcPct val="90000"/>
              </a:lnSpc>
              <a:spcBef>
                <a:spcPts val="500"/>
              </a:spcBef>
              <a:spcAft>
                <a:spcPts val="0"/>
              </a:spcAft>
              <a:buClr>
                <a:srgbClr val="000000"/>
              </a:buClr>
              <a:buFont typeface="Arial"/>
              <a:buChar char="•"/>
            </a:pPr>
            <a:r>
              <a:rPr lang="en-US" altLang="ko-KR" sz="2400" cap="none" dirty="0" smtClean="0" b="0" strike="noStrike">
                <a:latin typeface="맑은 고딕" charset="0"/>
                <a:ea typeface="맑은 고딕" charset="0"/>
              </a:rPr>
              <a:t>둘째 수준</a:t>
            </a:r>
          </a:p>
          <a:p>
            <a:pPr marL="1143000" indent="-228600" algn="l" fontAlgn="auto" defTabSz="914400">
              <a:lnSpc>
                <a:spcPct val="9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셋째 수준</a:t>
            </a:r>
          </a:p>
          <a:p>
            <a:pPr marL="16002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맑은 고딕" charset="0"/>
                <a:ea typeface="맑은 고딕" charset="0"/>
              </a:rPr>
              <a:t>넷째 수준</a:t>
            </a:r>
          </a:p>
          <a:p>
            <a:pPr marL="20574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맑은 고딕" charset="0"/>
                <a:ea typeface="맑은 고딕" charset="0"/>
              </a:rPr>
              <a:t>다섯째 수준</a:t>
            </a:r>
          </a:p>
        </p:txBody>
      </p:sp>
      <p:sp>
        <p:nvSpPr>
          <p:cNvPr id="7" name="도형 6"/>
          <p:cNvSpPr>
            <a:spLocks/>
          </p:cNvSpPr>
          <p:nvPr/>
        </p:nvSpPr>
        <p:spPr>
          <a:xfrm rot="0">
            <a:off x="838200" y="6033135"/>
            <a:ext cx="10516235" cy="46355"/>
          </a:xfrm>
          <a:prstGeom prst="rect"/>
          <a:solidFill>
            <a:schemeClr val="tx1"/>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914400" eaLnBrk="0">
              <a:lnSpc>
                <a:spcPct val="100000"/>
              </a:lnSpc>
              <a:spcBef>
                <a:spcPts val="0"/>
              </a:spcBef>
              <a:spcAft>
                <a:spcPts val="0"/>
              </a:spcAft>
              <a:buFontTx/>
              <a:buNone/>
            </a:pPr>
            <a:endParaRPr lang="ko-KR" altLang="en-US" sz="1800" cap="none" dirty="0" smtClean="0" b="0" strike="noStrike">
              <a:latin typeface="맑은 고딕" charset="0"/>
              <a:ea typeface="맑은 고딕" charset="0"/>
            </a:endParaRPr>
          </a:p>
        </p:txBody>
      </p:sp>
      <p:sp>
        <p:nvSpPr>
          <p:cNvPr id="12" name="도형 11"/>
          <p:cNvSpPr>
            <a:spLocks/>
          </p:cNvSpPr>
          <p:nvPr/>
        </p:nvSpPr>
        <p:spPr>
          <a:xfrm rot="5400000" flipV="1">
            <a:off x="9001125" y="3721735"/>
            <a:ext cx="4659630" cy="46355"/>
          </a:xfrm>
          <a:prstGeom prst="rect"/>
          <a:solidFill>
            <a:schemeClr val="tx1"/>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914400" eaLnBrk="0">
              <a:lnSpc>
                <a:spcPct val="100000"/>
              </a:lnSpc>
              <a:spcBef>
                <a:spcPts val="0"/>
              </a:spcBef>
              <a:spcAft>
                <a:spcPts val="0"/>
              </a:spcAft>
              <a:buFontTx/>
              <a:buNone/>
            </a:pPr>
            <a:endParaRPr lang="ko-KR" altLang="en-US" sz="1800" cap="none" dirty="0" smtClean="0" b="0" strike="noStrike">
              <a:latin typeface="맑은 고딕" charset="0"/>
              <a:ea typeface="맑은 고딕" charset="0"/>
            </a:endParaRPr>
          </a:p>
        </p:txBody>
      </p:sp>
      <p:sp>
        <p:nvSpPr>
          <p:cNvPr id="8" name="도형 7"/>
          <p:cNvSpPr>
            <a:spLocks/>
          </p:cNvSpPr>
          <p:nvPr/>
        </p:nvSpPr>
        <p:spPr>
          <a:xfrm rot="0">
            <a:off x="838200" y="6306820"/>
            <a:ext cx="10516235" cy="344170"/>
          </a:xfrm>
          <a:prstGeom prst="rect"/>
          <a:solidFill>
            <a:srgbClr val="AFABAB"/>
          </a:solidFill>
          <a:ln w="19050" cap="flat" cmpd="sng">
            <a:solidFill>
              <a:srgbClr val="AFABAB">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l" fontAlgn="auto" defTabSz="914400" eaLnBrk="0">
              <a:lnSpc>
                <a:spcPct val="100000"/>
              </a:lnSpc>
              <a:spcBef>
                <a:spcPts val="0"/>
              </a:spcBef>
              <a:spcAft>
                <a:spcPts val="0"/>
              </a:spcAft>
              <a:buFontTx/>
              <a:buNone/>
            </a:pPr>
            <a:r>
              <a:rPr lang="en-US" altLang="ko-KR" sz="1400" cap="none" dirty="0" smtClean="0" b="0" strike="noStrike">
                <a:solidFill>
                  <a:schemeClr val="tx1"/>
                </a:solidFill>
                <a:latin typeface="둥근모꼴" charset="0"/>
                <a:ea typeface="둥근모꼴" charset="0"/>
              </a:rPr>
              <a:t>ENTER=Next   ESC=Exit   Backspace=Back   Ctrl+P=Pen   Ctrl+E=Eraser </a:t>
            </a:r>
            <a:endParaRPr lang="ko-KR" altLang="en-US" sz="1400" cap="none" dirty="0" smtClean="0" b="0" strike="noStrike">
              <a:solidFill>
                <a:schemeClr val="tx1"/>
              </a:solidFill>
              <a:latin typeface="둥근모꼴" charset="0"/>
              <a:ea typeface="둥근모꼴"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_제목 및 내용">
    <p:bg>
      <p:bgPr>
        <a:solidFill>
          <a:schemeClr val="bg2">
            <a:lumMod val="50000"/>
          </a:schemeClr>
        </a:solidFill>
      </p:bgPr>
    </p:bg>
    <p:spTree>
      <p:nvGrpSpPr>
        <p:cNvPr id="1" name=""/>
        <p:cNvGrpSpPr/>
        <p:nvPr/>
      </p:nvGrpSpPr>
      <p:grpSpPr>
        <a:xfrm>
          <a:off x="0" y="0"/>
          <a:ext cx="0" cy="0"/>
          <a:chOff x="0" y="0"/>
          <a:chExt cx="0" cy="0"/>
        </a:xfrm>
      </p:grpSpPr>
      <p:sp>
        <p:nvSpPr>
          <p:cNvPr id="2" name="텍스트 개체 틀 1"/>
          <p:cNvSpPr txBox="1">
            <a:spLocks/>
          </p:cNvSpPr>
          <p:nvPr>
            <p:ph type="title" hasCustomPrompt="1"/>
          </p:nvPr>
        </p:nvSpPr>
        <p:spPr>
          <a:xfrm rot="0">
            <a:off x="838200" y="653415"/>
            <a:ext cx="10516235" cy="534035"/>
          </a:xfrm>
          <a:prstGeom prst="rect"/>
          <a:solidFill>
            <a:srgbClr val="0B0BB6"/>
          </a:solidFill>
        </p:spPr>
        <p:txBody>
          <a:bodyPr wrap="square" lIns="91440" tIns="45720" rIns="91440" bIns="45720" vert="horz" anchor="ctr">
            <a:normAutofit fontScale="100000" lnSpcReduction="0"/>
          </a:bodyPr>
          <a:lstStyle/>
          <a:p>
            <a:pPr marL="0" indent="0" algn="l" fontAlgn="auto" defTabSz="914400">
              <a:lnSpc>
                <a:spcPct val="90000"/>
              </a:lnSpc>
              <a:spcBef>
                <a:spcPts val="0"/>
              </a:spcBef>
              <a:spcAft>
                <a:spcPts val="0"/>
              </a:spcAft>
              <a:buFontTx/>
              <a:buNone/>
            </a:pPr>
            <a:r>
              <a:rPr lang="en-US" altLang="ko-KR" sz="2000" cap="none" dirty="0" smtClean="0" b="0" strike="noStrike">
                <a:solidFill>
                  <a:schemeClr val="bg1"/>
                </a:solidFill>
                <a:latin typeface="둥근모꼴" charset="0"/>
                <a:ea typeface="둥근모꼴" charset="0"/>
              </a:rPr>
              <a:t>펨코인들의 특징을 알아보자</a:t>
            </a:r>
          </a:p>
        </p:txBody>
      </p:sp>
      <p:sp>
        <p:nvSpPr>
          <p:cNvPr id="3" name="내용 개체 틀 2"/>
          <p:cNvSpPr txBox="1">
            <a:spLocks/>
          </p:cNvSpPr>
          <p:nvPr>
            <p:ph type="obj"/>
          </p:nvPr>
        </p:nvSpPr>
        <p:spPr>
          <a:xfrm rot="0">
            <a:off x="2466975" y="2124075"/>
            <a:ext cx="7122795" cy="1078865"/>
          </a:xfrm>
          <a:prstGeom prst="rect"/>
        </p:spPr>
        <p:txBody>
          <a:bodyPr wrap="square" lIns="91440" tIns="45720" rIns="91440" bIns="45720" vert="horz" anchor="t">
            <a:normAutofit fontScale="100000" lnSpcReduction="0"/>
          </a:bodyPr>
          <a:lstStyle/>
          <a:p>
            <a:pPr marL="228600" indent="-228600" algn="l" fontAlgn="auto" defTabSz="914400">
              <a:lnSpc>
                <a:spcPct val="90000"/>
              </a:lnSpc>
              <a:spcBef>
                <a:spcPts val="1000"/>
              </a:spcBef>
              <a:spcAft>
                <a:spcPts val="0"/>
              </a:spcAft>
              <a:buClr>
                <a:srgbClr val="000000"/>
              </a:buClr>
              <a:buFont typeface="Arial"/>
              <a:buChar char="•"/>
            </a:pPr>
            <a:r>
              <a:rPr lang="en-US" altLang="ko-KR" sz="2800" cap="none" dirty="0" smtClean="0" b="0" strike="noStrike">
                <a:latin typeface="맑은 고딕" charset="0"/>
                <a:ea typeface="맑은 고딕" charset="0"/>
              </a:rPr>
              <a:t>마스터 텍스트 스타일 편집</a:t>
            </a:r>
          </a:p>
          <a:p>
            <a:pPr marL="685800" indent="-228600" algn="l" fontAlgn="auto" defTabSz="914400">
              <a:lnSpc>
                <a:spcPct val="90000"/>
              </a:lnSpc>
              <a:spcBef>
                <a:spcPts val="500"/>
              </a:spcBef>
              <a:spcAft>
                <a:spcPts val="0"/>
              </a:spcAft>
              <a:buClr>
                <a:srgbClr val="000000"/>
              </a:buClr>
              <a:buFont typeface="Arial"/>
              <a:buChar char="•"/>
            </a:pPr>
          </a:p>
        </p:txBody>
      </p:sp>
      <p:sp>
        <p:nvSpPr>
          <p:cNvPr id="7" name="도형 6"/>
          <p:cNvSpPr>
            <a:spLocks/>
          </p:cNvSpPr>
          <p:nvPr/>
        </p:nvSpPr>
        <p:spPr>
          <a:xfrm rot="0">
            <a:off x="2466975" y="3274060"/>
            <a:ext cx="7308215" cy="127635"/>
          </a:xfrm>
          <a:prstGeom prst="rect"/>
          <a:solidFill>
            <a:schemeClr val="tx1"/>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914400" eaLnBrk="0">
              <a:lnSpc>
                <a:spcPct val="100000"/>
              </a:lnSpc>
              <a:spcBef>
                <a:spcPts val="0"/>
              </a:spcBef>
              <a:spcAft>
                <a:spcPts val="0"/>
              </a:spcAft>
              <a:buFontTx/>
              <a:buNone/>
            </a:pPr>
            <a:endParaRPr lang="ko-KR" altLang="en-US" sz="1800" cap="none" dirty="0" smtClean="0" b="0" strike="noStrike">
              <a:latin typeface="맑은 고딕" charset="0"/>
              <a:ea typeface="맑은 고딕" charset="0"/>
            </a:endParaRPr>
          </a:p>
        </p:txBody>
      </p:sp>
      <p:sp>
        <p:nvSpPr>
          <p:cNvPr id="12" name="도형 11"/>
          <p:cNvSpPr>
            <a:spLocks/>
          </p:cNvSpPr>
          <p:nvPr/>
        </p:nvSpPr>
        <p:spPr>
          <a:xfrm rot="5400000" flipV="1">
            <a:off x="8811260" y="2402205"/>
            <a:ext cx="1811020" cy="116840"/>
          </a:xfrm>
          <a:prstGeom prst="rect"/>
          <a:solidFill>
            <a:schemeClr val="tx1"/>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914400" eaLnBrk="0">
              <a:lnSpc>
                <a:spcPct val="100000"/>
              </a:lnSpc>
              <a:spcBef>
                <a:spcPts val="0"/>
              </a:spcBef>
              <a:spcAft>
                <a:spcPts val="0"/>
              </a:spcAft>
              <a:buFontTx/>
              <a:buNone/>
            </a:pPr>
            <a:endParaRPr lang="ko-KR" altLang="en-US" sz="1800" cap="none" dirty="0" smtClean="0" b="0" strike="noStrike">
              <a:latin typeface="맑은 고딕" charset="0"/>
              <a:ea typeface="맑은 고딕" charset="0"/>
            </a:endParaRPr>
          </a:p>
        </p:txBody>
      </p:sp>
      <p:sp>
        <p:nvSpPr>
          <p:cNvPr id="8" name="도형 7"/>
          <p:cNvSpPr>
            <a:spLocks/>
          </p:cNvSpPr>
          <p:nvPr/>
        </p:nvSpPr>
        <p:spPr>
          <a:xfrm rot="0">
            <a:off x="838200" y="6306820"/>
            <a:ext cx="10516235" cy="344170"/>
          </a:xfrm>
          <a:prstGeom prst="rect"/>
          <a:solidFill>
            <a:srgbClr val="0B0BB6"/>
          </a:solidFill>
          <a:ln w="19050" cap="flat" cmpd="sng">
            <a:solidFill>
              <a:srgbClr val="AFABAB">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l" fontAlgn="auto" defTabSz="914400" eaLnBrk="0">
              <a:lnSpc>
                <a:spcPct val="100000"/>
              </a:lnSpc>
              <a:spcBef>
                <a:spcPts val="0"/>
              </a:spcBef>
              <a:spcAft>
                <a:spcPts val="0"/>
              </a:spcAft>
              <a:buFontTx/>
              <a:buNone/>
            </a:pPr>
            <a:r>
              <a:rPr lang="en-US" altLang="ko-KR" sz="1400" cap="none" dirty="0" smtClean="0" b="0" strike="noStrike">
                <a:solidFill>
                  <a:schemeClr val="bg1"/>
                </a:solidFill>
                <a:latin typeface="둥근모꼴" charset="0"/>
                <a:ea typeface="둥근모꼴" charset="0"/>
              </a:rPr>
              <a:t>ENTER=Next   ESC=Exit   Backspace=Back   Ctrl+P=Pen   Ctrl+E=Eraser </a:t>
            </a:r>
            <a:endParaRPr lang="ko-KR" altLang="en-US" sz="1400" cap="none" dirty="0" smtClean="0" b="0" strike="noStrike">
              <a:solidFill>
                <a:schemeClr val="bg1"/>
              </a:solidFill>
              <a:latin typeface="둥근모꼴" charset="0"/>
              <a:ea typeface="둥근모꼴" charset="0"/>
            </a:endParaRPr>
          </a:p>
        </p:txBody>
      </p:sp>
      <p:sp>
        <p:nvSpPr>
          <p:cNvPr id="6" name="도형 5"/>
          <p:cNvSpPr>
            <a:spLocks/>
          </p:cNvSpPr>
          <p:nvPr/>
        </p:nvSpPr>
        <p:spPr>
          <a:xfrm rot="0">
            <a:off x="2324100" y="1461770"/>
            <a:ext cx="7343775" cy="1868805"/>
          </a:xfrm>
          <a:prstGeom prst="rect"/>
          <a:solidFill>
            <a:srgbClr val="0B0BB6"/>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914400" eaLnBrk="0">
              <a:lnSpc>
                <a:spcPct val="100000"/>
              </a:lnSpc>
              <a:spcBef>
                <a:spcPts val="0"/>
              </a:spcBef>
              <a:spcAft>
                <a:spcPts val="0"/>
              </a:spcAft>
              <a:buFontTx/>
              <a:buNone/>
            </a:pPr>
            <a:endParaRPr lang="ko-KR" altLang="en-US" sz="1800" cap="none" dirty="0" smtClean="0" b="0" strike="noStrike">
              <a:latin typeface="둥근모꼴" charset="0"/>
              <a:ea typeface="둥근모꼴" charset="0"/>
            </a:endParaRPr>
          </a:p>
        </p:txBody>
      </p:sp>
      <p:sp>
        <p:nvSpPr>
          <p:cNvPr id="10" name="내용 개체 틀 9"/>
          <p:cNvSpPr txBox="1">
            <a:spLocks/>
          </p:cNvSpPr>
          <p:nvPr>
            <p:ph type="obj" hasCustomPrompt="1"/>
          </p:nvPr>
        </p:nvSpPr>
        <p:spPr>
          <a:xfrm rot="0">
            <a:off x="2324100" y="1465580"/>
            <a:ext cx="7343775" cy="332740"/>
          </a:xfrm>
          <a:prstGeom prst="rect"/>
          <a:solidFill>
            <a:schemeClr val="bg1"/>
          </a:solidFill>
        </p:spPr>
        <p:txBody>
          <a:bodyPr wrap="square" lIns="91440" tIns="45720" rIns="91440" bIns="45720" vert="horz" anchor="t">
            <a:normAutofit fontScale="100000" lnSpcReduction="0"/>
          </a:bodyPr>
          <a:lstStyle/>
          <a:p>
            <a:pPr marL="0" indent="0" algn="ctr" fontAlgn="auto" defTabSz="914400">
              <a:lnSpc>
                <a:spcPct val="90000"/>
              </a:lnSpc>
              <a:spcBef>
                <a:spcPts val="1000"/>
              </a:spcBef>
              <a:spcAft>
                <a:spcPts val="0"/>
              </a:spcAft>
              <a:buFontTx/>
              <a:buNone/>
            </a:pPr>
            <a:r>
              <a:rPr lang="en-US" altLang="ko-KR" sz="1600" cap="none" dirty="0" smtClean="0" b="0" strike="noStrike">
                <a:latin typeface="둥근모꼴" charset="0"/>
                <a:ea typeface="둥근모꼴" charset="0"/>
              </a:rPr>
              <a:t>하나같이 다들 잘생김</a:t>
            </a:r>
          </a:p>
        </p:txBody>
      </p:sp>
      <p:sp>
        <p:nvSpPr>
          <p:cNvPr id="13" name="내용 개체 틀 12"/>
          <p:cNvSpPr txBox="1">
            <a:spLocks/>
          </p:cNvSpPr>
          <p:nvPr>
            <p:ph type="obj"/>
          </p:nvPr>
        </p:nvSpPr>
        <p:spPr>
          <a:xfrm rot="0">
            <a:off x="981075" y="4808220"/>
            <a:ext cx="4888230" cy="946150"/>
          </a:xfrm>
          <a:prstGeom prst="rect"/>
        </p:spPr>
        <p:txBody>
          <a:bodyPr wrap="square" lIns="91440" tIns="45720" rIns="91440" bIns="45720" vert="horz" anchor="t">
            <a:normAutofit fontScale="100000" lnSpcReduction="0"/>
          </a:bodyPr>
          <a:lstStyle/>
          <a:p>
            <a:pPr marL="228600" indent="-228600" algn="l" fontAlgn="auto" defTabSz="914400">
              <a:lnSpc>
                <a:spcPct val="90000"/>
              </a:lnSpc>
              <a:spcBef>
                <a:spcPts val="1000"/>
              </a:spcBef>
              <a:spcAft>
                <a:spcPts val="0"/>
              </a:spcAft>
              <a:buClr>
                <a:srgbClr val="000000"/>
              </a:buClr>
              <a:buFont typeface="Arial"/>
              <a:buChar char="•"/>
            </a:pPr>
            <a:r>
              <a:rPr lang="en-US" altLang="ko-KR" sz="2800" cap="none" dirty="0" smtClean="0" b="0" strike="noStrike">
                <a:latin typeface="맑은 고딕" charset="0"/>
                <a:ea typeface="맑은 고딕" charset="0"/>
              </a:rPr>
              <a:t>마스터 텍스트 스타일 편집</a:t>
            </a:r>
          </a:p>
          <a:p>
            <a:pPr marL="685800" indent="-228600" algn="l" fontAlgn="auto" defTabSz="914400">
              <a:lnSpc>
                <a:spcPct val="90000"/>
              </a:lnSpc>
              <a:spcBef>
                <a:spcPts val="500"/>
              </a:spcBef>
              <a:spcAft>
                <a:spcPts val="0"/>
              </a:spcAft>
              <a:buClr>
                <a:srgbClr val="000000"/>
              </a:buClr>
              <a:buFont typeface="Arial"/>
              <a:buChar char="•"/>
            </a:pPr>
          </a:p>
        </p:txBody>
      </p:sp>
      <p:sp>
        <p:nvSpPr>
          <p:cNvPr id="14" name="도형 13"/>
          <p:cNvSpPr>
            <a:spLocks/>
          </p:cNvSpPr>
          <p:nvPr/>
        </p:nvSpPr>
        <p:spPr>
          <a:xfrm rot="0">
            <a:off x="981075" y="5840730"/>
            <a:ext cx="5015865" cy="111760"/>
          </a:xfrm>
          <a:prstGeom prst="rect"/>
          <a:solidFill>
            <a:schemeClr val="tx1"/>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914400" eaLnBrk="0">
              <a:lnSpc>
                <a:spcPct val="100000"/>
              </a:lnSpc>
              <a:spcBef>
                <a:spcPts val="0"/>
              </a:spcBef>
              <a:spcAft>
                <a:spcPts val="0"/>
              </a:spcAft>
              <a:buFontTx/>
              <a:buNone/>
            </a:pPr>
            <a:endParaRPr lang="ko-KR" altLang="en-US" sz="1800" cap="none" dirty="0" smtClean="0" b="0" strike="noStrike">
              <a:latin typeface="맑은 고딕" charset="0"/>
              <a:ea typeface="맑은 고딕" charset="0"/>
            </a:endParaRPr>
          </a:p>
        </p:txBody>
      </p:sp>
      <p:sp>
        <p:nvSpPr>
          <p:cNvPr id="15" name="도형 14"/>
          <p:cNvSpPr>
            <a:spLocks/>
          </p:cNvSpPr>
          <p:nvPr/>
        </p:nvSpPr>
        <p:spPr>
          <a:xfrm rot="5400000" flipV="1">
            <a:off x="5071745" y="4935220"/>
            <a:ext cx="1731010" cy="118745"/>
          </a:xfrm>
          <a:prstGeom prst="rect"/>
          <a:solidFill>
            <a:schemeClr val="tx1"/>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914400" eaLnBrk="0">
              <a:lnSpc>
                <a:spcPct val="100000"/>
              </a:lnSpc>
              <a:spcBef>
                <a:spcPts val="0"/>
              </a:spcBef>
              <a:spcAft>
                <a:spcPts val="0"/>
              </a:spcAft>
              <a:buFontTx/>
              <a:buNone/>
            </a:pPr>
            <a:endParaRPr lang="ko-KR" altLang="en-US" sz="1800" cap="none" dirty="0" smtClean="0" b="0" strike="noStrike">
              <a:latin typeface="맑은 고딕" charset="0"/>
              <a:ea typeface="맑은 고딕" charset="0"/>
            </a:endParaRPr>
          </a:p>
        </p:txBody>
      </p:sp>
      <p:sp>
        <p:nvSpPr>
          <p:cNvPr id="16" name="도형 15"/>
          <p:cNvSpPr>
            <a:spLocks/>
          </p:cNvSpPr>
          <p:nvPr/>
        </p:nvSpPr>
        <p:spPr>
          <a:xfrm rot="0">
            <a:off x="838200" y="4357370"/>
            <a:ext cx="5039995" cy="1524635"/>
          </a:xfrm>
          <a:prstGeom prst="rect"/>
          <a:solidFill>
            <a:srgbClr val="0B0BB6"/>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914400" eaLnBrk="0">
              <a:lnSpc>
                <a:spcPct val="100000"/>
              </a:lnSpc>
              <a:spcBef>
                <a:spcPts val="0"/>
              </a:spcBef>
              <a:spcAft>
                <a:spcPts val="0"/>
              </a:spcAft>
              <a:buFontTx/>
              <a:buNone/>
            </a:pPr>
            <a:endParaRPr lang="ko-KR" altLang="en-US" sz="1800" cap="none" dirty="0" smtClean="0" b="0" strike="noStrike">
              <a:latin typeface="둥근모꼴" charset="0"/>
              <a:ea typeface="둥근모꼴" charset="0"/>
            </a:endParaRPr>
          </a:p>
        </p:txBody>
      </p:sp>
      <p:sp>
        <p:nvSpPr>
          <p:cNvPr id="17" name="내용 개체 틀 16"/>
          <p:cNvSpPr txBox="1">
            <a:spLocks/>
          </p:cNvSpPr>
          <p:nvPr>
            <p:ph type="obj" hasCustomPrompt="1"/>
          </p:nvPr>
        </p:nvSpPr>
        <p:spPr>
          <a:xfrm rot="0">
            <a:off x="838200" y="4058285"/>
            <a:ext cx="5039995" cy="292100"/>
          </a:xfrm>
          <a:prstGeom prst="rect"/>
          <a:solidFill>
            <a:schemeClr val="bg1"/>
          </a:solidFill>
        </p:spPr>
        <p:txBody>
          <a:bodyPr wrap="square" lIns="91440" tIns="45720" rIns="91440" bIns="45720" vert="horz" anchor="t">
            <a:noAutofit/>
          </a:bodyPr>
          <a:lstStyle/>
          <a:p>
            <a:pPr marL="0" indent="0" algn="ctr" fontAlgn="auto" defTabSz="914400">
              <a:lnSpc>
                <a:spcPct val="90000"/>
              </a:lnSpc>
              <a:spcBef>
                <a:spcPts val="1000"/>
              </a:spcBef>
              <a:spcAft>
                <a:spcPts val="0"/>
              </a:spcAft>
              <a:buFontTx/>
              <a:buNone/>
            </a:pPr>
            <a:r>
              <a:rPr lang="en-US" altLang="ko-KR" sz="1600" cap="none" dirty="0" smtClean="0" b="0" strike="noStrike">
                <a:latin typeface="둥근모꼴" charset="0"/>
                <a:ea typeface="둥근모꼴" charset="0"/>
              </a:rPr>
              <a:t>모두모두 행복할거야</a:t>
            </a:r>
          </a:p>
        </p:txBody>
      </p:sp>
      <p:sp>
        <p:nvSpPr>
          <p:cNvPr id="18" name="내용 개체 틀 17"/>
          <p:cNvSpPr txBox="1">
            <a:spLocks/>
          </p:cNvSpPr>
          <p:nvPr>
            <p:ph type="obj"/>
          </p:nvPr>
        </p:nvSpPr>
        <p:spPr>
          <a:xfrm rot="0">
            <a:off x="6338570" y="4830445"/>
            <a:ext cx="4888230" cy="946150"/>
          </a:xfrm>
          <a:prstGeom prst="rect"/>
        </p:spPr>
        <p:txBody>
          <a:bodyPr wrap="square" lIns="91440" tIns="45720" rIns="91440" bIns="45720" vert="horz" anchor="t">
            <a:normAutofit fontScale="100000" lnSpcReduction="0"/>
          </a:bodyPr>
          <a:lstStyle/>
          <a:p>
            <a:pPr marL="228600" indent="-228600" algn="l" fontAlgn="auto" defTabSz="914400">
              <a:lnSpc>
                <a:spcPct val="90000"/>
              </a:lnSpc>
              <a:spcBef>
                <a:spcPts val="1000"/>
              </a:spcBef>
              <a:spcAft>
                <a:spcPts val="0"/>
              </a:spcAft>
              <a:buClr>
                <a:srgbClr val="000000"/>
              </a:buClr>
              <a:buFont typeface="Arial"/>
              <a:buChar char="•"/>
            </a:pPr>
            <a:r>
              <a:rPr lang="en-US" altLang="ko-KR" sz="2800" cap="none" dirty="0" smtClean="0" b="0" strike="noStrike">
                <a:latin typeface="맑은 고딕" charset="0"/>
                <a:ea typeface="맑은 고딕" charset="0"/>
              </a:rPr>
              <a:t>마스터 텍스트 스타일 편집</a:t>
            </a:r>
          </a:p>
          <a:p>
            <a:pPr marL="685800" indent="-228600" algn="l" fontAlgn="auto" defTabSz="914400">
              <a:lnSpc>
                <a:spcPct val="90000"/>
              </a:lnSpc>
              <a:spcBef>
                <a:spcPts val="500"/>
              </a:spcBef>
              <a:spcAft>
                <a:spcPts val="0"/>
              </a:spcAft>
              <a:buClr>
                <a:srgbClr val="000000"/>
              </a:buClr>
              <a:buFont typeface="Arial"/>
              <a:buChar char="•"/>
            </a:pPr>
          </a:p>
        </p:txBody>
      </p:sp>
      <p:sp>
        <p:nvSpPr>
          <p:cNvPr id="19" name="도형 18"/>
          <p:cNvSpPr>
            <a:spLocks/>
          </p:cNvSpPr>
          <p:nvPr/>
        </p:nvSpPr>
        <p:spPr>
          <a:xfrm rot="0">
            <a:off x="6338570" y="5862320"/>
            <a:ext cx="5015865" cy="111760"/>
          </a:xfrm>
          <a:prstGeom prst="rect"/>
          <a:solidFill>
            <a:schemeClr val="tx1"/>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914400" eaLnBrk="0">
              <a:lnSpc>
                <a:spcPct val="100000"/>
              </a:lnSpc>
              <a:spcBef>
                <a:spcPts val="0"/>
              </a:spcBef>
              <a:spcAft>
                <a:spcPts val="0"/>
              </a:spcAft>
              <a:buFontTx/>
              <a:buNone/>
            </a:pPr>
            <a:endParaRPr lang="ko-KR" altLang="en-US" sz="1800" cap="none" dirty="0" smtClean="0" b="0" strike="noStrike">
              <a:latin typeface="맑은 고딕" charset="0"/>
              <a:ea typeface="맑은 고딕" charset="0"/>
            </a:endParaRPr>
          </a:p>
        </p:txBody>
      </p:sp>
      <p:sp>
        <p:nvSpPr>
          <p:cNvPr id="20" name="도형 19"/>
          <p:cNvSpPr>
            <a:spLocks/>
          </p:cNvSpPr>
          <p:nvPr/>
        </p:nvSpPr>
        <p:spPr>
          <a:xfrm rot="5400000" flipV="1">
            <a:off x="10429240" y="4956810"/>
            <a:ext cx="1731010" cy="118745"/>
          </a:xfrm>
          <a:prstGeom prst="rect"/>
          <a:solidFill>
            <a:schemeClr val="tx1"/>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914400" eaLnBrk="0">
              <a:lnSpc>
                <a:spcPct val="100000"/>
              </a:lnSpc>
              <a:spcBef>
                <a:spcPts val="0"/>
              </a:spcBef>
              <a:spcAft>
                <a:spcPts val="0"/>
              </a:spcAft>
              <a:buFontTx/>
              <a:buNone/>
            </a:pPr>
            <a:endParaRPr lang="ko-KR" altLang="en-US" sz="1800" cap="none" dirty="0" smtClean="0" b="0" strike="noStrike">
              <a:latin typeface="맑은 고딕" charset="0"/>
              <a:ea typeface="맑은 고딕" charset="0"/>
            </a:endParaRPr>
          </a:p>
        </p:txBody>
      </p:sp>
      <p:sp>
        <p:nvSpPr>
          <p:cNvPr id="21" name="도형 20"/>
          <p:cNvSpPr>
            <a:spLocks/>
          </p:cNvSpPr>
          <p:nvPr/>
        </p:nvSpPr>
        <p:spPr>
          <a:xfrm rot="0">
            <a:off x="6196330" y="4264660"/>
            <a:ext cx="5039995" cy="1638300"/>
          </a:xfrm>
          <a:prstGeom prst="rect"/>
          <a:solidFill>
            <a:srgbClr val="0B0BB6"/>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914400" eaLnBrk="0">
              <a:lnSpc>
                <a:spcPct val="100000"/>
              </a:lnSpc>
              <a:spcBef>
                <a:spcPts val="0"/>
              </a:spcBef>
              <a:spcAft>
                <a:spcPts val="0"/>
              </a:spcAft>
              <a:buFontTx/>
              <a:buNone/>
            </a:pPr>
            <a:endParaRPr lang="ko-KR" altLang="en-US" sz="1800" cap="none" dirty="0" smtClean="0" b="0" strike="noStrike">
              <a:latin typeface="맑은 고딕" charset="0"/>
              <a:ea typeface="맑은 고딕" charset="0"/>
            </a:endParaRPr>
          </a:p>
        </p:txBody>
      </p:sp>
      <p:sp>
        <p:nvSpPr>
          <p:cNvPr id="22" name="내용 개체 틀 21"/>
          <p:cNvSpPr txBox="1">
            <a:spLocks/>
          </p:cNvSpPr>
          <p:nvPr>
            <p:ph type="obj" hasCustomPrompt="1"/>
          </p:nvPr>
        </p:nvSpPr>
        <p:spPr>
          <a:xfrm rot="0">
            <a:off x="6196330" y="4079875"/>
            <a:ext cx="5039995" cy="292100"/>
          </a:xfrm>
          <a:prstGeom prst="rect"/>
          <a:solidFill>
            <a:schemeClr val="bg1"/>
          </a:solidFill>
        </p:spPr>
        <p:txBody>
          <a:bodyPr wrap="square" lIns="91440" tIns="45720" rIns="91440" bIns="45720" vert="horz" anchor="t">
            <a:noAutofit/>
          </a:bodyPr>
          <a:lstStyle/>
          <a:p>
            <a:pPr marL="0" indent="0" algn="ctr" fontAlgn="auto" defTabSz="914400">
              <a:lnSpc>
                <a:spcPct val="90000"/>
              </a:lnSpc>
              <a:spcBef>
                <a:spcPts val="1000"/>
              </a:spcBef>
              <a:spcAft>
                <a:spcPts val="0"/>
              </a:spcAft>
              <a:buFontTx/>
              <a:buNone/>
            </a:pPr>
            <a:r>
              <a:rPr lang="en-US" altLang="ko-KR" sz="1600" cap="none" dirty="0" smtClean="0" b="0" strike="noStrike">
                <a:latin typeface="둥근모꼴" charset="0"/>
                <a:ea typeface="둥근모꼴" charset="0"/>
              </a:rPr>
              <a:t>김거슨님 어디에 있으신가요!!</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3_제목 및 내용">
    <p:bg>
      <p:bgPr>
        <a:solidFill>
          <a:schemeClr val="tx1"/>
        </a:solidFill>
      </p:bgPr>
    </p:bg>
    <p:spTree>
      <p:nvGrpSpPr>
        <p:cNvPr id="1" name=""/>
        <p:cNvGrpSpPr/>
        <p:nvPr/>
      </p:nvGrpSpPr>
      <p:grpSpPr>
        <a:xfrm>
          <a:off x="0" y="0"/>
          <a:ext cx="0" cy="0"/>
          <a:chOff x="0" y="0"/>
          <a:chExt cx="0" cy="0"/>
        </a:xfrm>
      </p:grpSpPr>
      <p:pic>
        <p:nvPicPr>
          <p:cNvPr id="11" name="그림 10" descr="C:/Users/gnyf0/AppData/Roaming/PolarisOffice/ETemp/9336_16860832/fImage47343616500.png"/>
          <p:cNvPicPr>
            <a:picLocks noChangeAspect="1"/>
          </p:cNvPicPr>
          <p:nvPr/>
        </p:nvPicPr>
        <p:blipFill rotWithShape="1">
          <a:blip r:embed="rId2">
            <a:extLst>
              <a:ext uri="{28A0092B-C50C-407E-A947-70E740481C1C}">
                <a14:useLocalDpi xmlns:a14="http://schemas.microsoft.com/office/drawing/2010/main" val="0"/>
              </a:ext>
            </a:extLst>
          </a:blip>
          <a:srcRect/>
          <a:stretch>
            <a:fillRect/>
          </a:stretch>
        </p:blipFill>
        <p:spPr>
          <a:xfrm rot="0">
            <a:off x="0" y="0"/>
            <a:ext cx="12192635" cy="6858635"/>
          </a:xfrm>
          <a:prstGeom prst="rect"/>
          <a:noFill/>
        </p:spPr>
      </p:pic>
      <p:sp>
        <p:nvSpPr>
          <p:cNvPr id="2" name="텍스트 개체 틀 1"/>
          <p:cNvSpPr txBox="1">
            <a:spLocks/>
          </p:cNvSpPr>
          <p:nvPr>
            <p:ph type="title" hasCustomPrompt="1"/>
          </p:nvPr>
        </p:nvSpPr>
        <p:spPr>
          <a:xfrm rot="0">
            <a:off x="838200" y="653415"/>
            <a:ext cx="10516235" cy="534035"/>
          </a:xfrm>
          <a:prstGeom prst="rect"/>
          <a:solidFill>
            <a:schemeClr val="bg2">
              <a:lumMod val="75000"/>
            </a:schemeClr>
          </a:solidFill>
        </p:spPr>
        <p:txBody>
          <a:bodyPr wrap="square" lIns="91440" tIns="45720" rIns="91440" bIns="45720" vert="horz" anchor="ctr">
            <a:normAutofit fontScale="100000" lnSpcReduction="0"/>
          </a:bodyPr>
          <a:lstStyle/>
          <a:p>
            <a:pPr marL="0" indent="0" algn="l" fontAlgn="auto" defTabSz="914400">
              <a:lnSpc>
                <a:spcPct val="90000"/>
              </a:lnSpc>
              <a:spcBef>
                <a:spcPts val="0"/>
              </a:spcBef>
              <a:spcAft>
                <a:spcPts val="0"/>
              </a:spcAft>
              <a:buFontTx/>
              <a:buNone/>
            </a:pPr>
            <a:r>
              <a:rPr lang="en-US" altLang="ko-KR" sz="2000" cap="none" dirty="0" smtClean="0" b="0" strike="noStrike">
                <a:solidFill>
                  <a:schemeClr val="tx1"/>
                </a:solidFill>
                <a:latin typeface="둥근모꼴" charset="0"/>
                <a:ea typeface="둥근모꼴" charset="0"/>
              </a:rPr>
              <a:t>포텐갚은 펨창</a:t>
            </a:r>
          </a:p>
        </p:txBody>
      </p:sp>
      <p:pic>
        <p:nvPicPr>
          <p:cNvPr id="9" name="그림 8" descr="C:/Users/gnyf0/AppData/Roaming/PolarisOffice/ETemp/9336_16860832/fImage100453639169.png"/>
          <p:cNvPicPr>
            <a:picLocks noChangeAspect="1"/>
          </p:cNvPicPr>
          <p:nvPr/>
        </p:nvPicPr>
        <p:blipFill rotWithShape="1">
          <a:blip r:embed="rId3">
            <a:extLst>
              <a:ext uri="{28A0092B-C50C-407E-A947-70E740481C1C}">
                <a14:useLocalDpi xmlns:a14="http://schemas.microsoft.com/office/drawing/2010/main" val="0"/>
              </a:ext>
            </a:extLst>
          </a:blip>
          <a:srcRect r="2380" b="2560"/>
          <a:stretch>
            <a:fillRect/>
          </a:stretch>
        </p:blipFill>
        <p:spPr>
          <a:xfrm rot="0">
            <a:off x="838200" y="1414780"/>
            <a:ext cx="10516235" cy="4659630"/>
          </a:xfrm>
          <a:prstGeom prst="rect"/>
          <a:solidFill>
            <a:schemeClr val="tx1"/>
          </a:solidFill>
        </p:spPr>
      </p:pic>
      <p:sp>
        <p:nvSpPr>
          <p:cNvPr id="3" name="내용 개체 틀 2"/>
          <p:cNvSpPr txBox="1">
            <a:spLocks/>
          </p:cNvSpPr>
          <p:nvPr>
            <p:ph type="obj"/>
          </p:nvPr>
        </p:nvSpPr>
        <p:spPr>
          <a:xfrm rot="0">
            <a:off x="899795" y="1535430"/>
            <a:ext cx="10346690" cy="4270375"/>
          </a:xfrm>
          <a:prstGeom prst="rect"/>
        </p:spPr>
        <p:txBody>
          <a:bodyPr wrap="square" lIns="91440" tIns="45720" rIns="91440" bIns="45720" vert="horz" anchor="t">
            <a:normAutofit fontScale="100000" lnSpcReduction="0"/>
          </a:bodyPr>
          <a:lstStyle/>
          <a:p>
            <a:pPr marL="228600" indent="-228600" algn="l" fontAlgn="auto" defTabSz="914400">
              <a:lnSpc>
                <a:spcPct val="90000"/>
              </a:lnSpc>
              <a:spcBef>
                <a:spcPts val="1000"/>
              </a:spcBef>
              <a:spcAft>
                <a:spcPts val="0"/>
              </a:spcAft>
              <a:buClr>
                <a:srgbClr val="000000"/>
              </a:buClr>
              <a:buFont typeface="Arial"/>
              <a:buChar char="•"/>
            </a:pPr>
            <a:r>
              <a:rPr lang="en-US" altLang="ko-KR" sz="2800" cap="none" dirty="0" smtClean="0" b="0" strike="noStrike">
                <a:latin typeface="맑은 고딕" charset="0"/>
                <a:ea typeface="맑은 고딕" charset="0"/>
              </a:rPr>
              <a:t>마스터 텍스트 스타일 편집</a:t>
            </a:r>
          </a:p>
          <a:p>
            <a:pPr marL="685800" indent="-228600" algn="l" fontAlgn="auto" defTabSz="914400">
              <a:lnSpc>
                <a:spcPct val="90000"/>
              </a:lnSpc>
              <a:spcBef>
                <a:spcPts val="500"/>
              </a:spcBef>
              <a:spcAft>
                <a:spcPts val="0"/>
              </a:spcAft>
              <a:buClr>
                <a:srgbClr val="000000"/>
              </a:buClr>
              <a:buFont typeface="Arial"/>
              <a:buChar char="•"/>
            </a:pPr>
            <a:r>
              <a:rPr lang="en-US" altLang="ko-KR" sz="2400" cap="none" dirty="0" smtClean="0" b="0" strike="noStrike">
                <a:latin typeface="맑은 고딕" charset="0"/>
                <a:ea typeface="맑은 고딕" charset="0"/>
              </a:rPr>
              <a:t>둘째 수준</a:t>
            </a:r>
          </a:p>
          <a:p>
            <a:pPr marL="1143000" indent="-228600" algn="l" fontAlgn="auto" defTabSz="914400">
              <a:lnSpc>
                <a:spcPct val="9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셋째 수준</a:t>
            </a:r>
          </a:p>
          <a:p>
            <a:pPr marL="16002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맑은 고딕" charset="0"/>
                <a:ea typeface="맑은 고딕" charset="0"/>
              </a:rPr>
              <a:t>넷째 수준</a:t>
            </a:r>
          </a:p>
          <a:p>
            <a:pPr marL="20574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맑은 고딕" charset="0"/>
                <a:ea typeface="맑은 고딕" charset="0"/>
              </a:rPr>
              <a:t>다섯째 수준</a:t>
            </a:r>
          </a:p>
        </p:txBody>
      </p:sp>
      <p:sp>
        <p:nvSpPr>
          <p:cNvPr id="7" name="도형 6"/>
          <p:cNvSpPr>
            <a:spLocks/>
          </p:cNvSpPr>
          <p:nvPr/>
        </p:nvSpPr>
        <p:spPr>
          <a:xfrm rot="0">
            <a:off x="838200" y="6033135"/>
            <a:ext cx="10516235" cy="46355"/>
          </a:xfrm>
          <a:prstGeom prst="rect"/>
          <a:solidFill>
            <a:schemeClr val="tx1"/>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914400" eaLnBrk="0">
              <a:lnSpc>
                <a:spcPct val="100000"/>
              </a:lnSpc>
              <a:spcBef>
                <a:spcPts val="0"/>
              </a:spcBef>
              <a:spcAft>
                <a:spcPts val="0"/>
              </a:spcAft>
              <a:buFontTx/>
              <a:buNone/>
            </a:pPr>
          </a:p>
        </p:txBody>
      </p:sp>
      <p:sp>
        <p:nvSpPr>
          <p:cNvPr id="12" name="도형 11"/>
          <p:cNvSpPr>
            <a:spLocks/>
          </p:cNvSpPr>
          <p:nvPr/>
        </p:nvSpPr>
        <p:spPr>
          <a:xfrm rot="5400000" flipV="1">
            <a:off x="9001125" y="3721735"/>
            <a:ext cx="4659630" cy="46355"/>
          </a:xfrm>
          <a:prstGeom prst="rect"/>
          <a:solidFill>
            <a:schemeClr val="tx1"/>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914400" eaLnBrk="0">
              <a:lnSpc>
                <a:spcPct val="100000"/>
              </a:lnSpc>
              <a:spcBef>
                <a:spcPts val="0"/>
              </a:spcBef>
              <a:spcAft>
                <a:spcPts val="0"/>
              </a:spcAft>
              <a:buFontTx/>
              <a:buNone/>
            </a:p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비교">
    <p:spTree>
      <p:nvGrpSpPr>
        <p:cNvPr id="1" name=""/>
        <p:cNvGrpSpPr/>
        <p:nvPr/>
      </p:nvGrpSpPr>
      <p:grpSpPr>
        <a:xfrm>
          <a:off x="0" y="0"/>
          <a:ext cx="0" cy="0"/>
          <a:chOff x="0" y="0"/>
          <a:chExt cx="0" cy="0"/>
        </a:xfrm>
      </p:grpSpPr>
      <p:pic>
        <p:nvPicPr>
          <p:cNvPr id="10" name="그림 9" descr="C:/Users/gnyf0/AppData/Roaming/PolarisOffice/ETemp/9336_16860832/fImage47343685724.png"/>
          <p:cNvPicPr>
            <a:picLocks noChangeAspect="1"/>
          </p:cNvPicPr>
          <p:nvPr/>
        </p:nvPicPr>
        <p:blipFill rotWithShape="1">
          <a:blip r:embed="rId2">
            <a:extLst>
              <a:ext uri="{28A0092B-C50C-407E-A947-70E740481C1C}">
                <a14:useLocalDpi xmlns:a14="http://schemas.microsoft.com/office/drawing/2010/main" val="0"/>
              </a:ext>
            </a:extLst>
          </a:blip>
          <a:srcRect/>
          <a:stretch>
            <a:fillRect/>
          </a:stretch>
        </p:blipFill>
        <p:spPr>
          <a:xfrm rot="0">
            <a:off x="0" y="0"/>
            <a:ext cx="12192635" cy="6858635"/>
          </a:xfrm>
          <a:prstGeom prst="rect"/>
          <a:noFill/>
        </p:spPr>
      </p:pic>
      <p:sp>
        <p:nvSpPr>
          <p:cNvPr id="4" name="내용 개체 틀 3"/>
          <p:cNvSpPr txBox="1">
            <a:spLocks/>
          </p:cNvSpPr>
          <p:nvPr>
            <p:ph type="obj"/>
          </p:nvPr>
        </p:nvSpPr>
        <p:spPr>
          <a:xfrm rot="0">
            <a:off x="840105" y="1586230"/>
            <a:ext cx="5158105" cy="4483100"/>
          </a:xfrm>
          <a:prstGeom prst="rect"/>
          <a:ln w="34290" cap="flat" cmpd="dbl">
            <a:solidFill>
              <a:schemeClr val="bg2">
                <a:alpha val="100000"/>
              </a:schemeClr>
            </a:solidFill>
            <a:prstDash val="solid"/>
          </a:ln>
        </p:spPr>
        <p:txBody>
          <a:bodyPr wrap="square" lIns="91440" tIns="45720" rIns="91440" bIns="45720" vert="horz" anchor="t">
            <a:normAutofit fontScale="100000" lnSpcReduction="0"/>
          </a:bodyPr>
          <a:lstStyle/>
          <a:p>
            <a:pPr marL="228600" indent="-228600" algn="l" fontAlgn="auto" defTabSz="914400">
              <a:lnSpc>
                <a:spcPct val="90000"/>
              </a:lnSpc>
              <a:spcBef>
                <a:spcPts val="1000"/>
              </a:spcBef>
              <a:spcAft>
                <a:spcPts val="0"/>
              </a:spcAft>
              <a:buClr>
                <a:srgbClr val="E7E6E6"/>
              </a:buClr>
              <a:buFont typeface="Arial"/>
              <a:buChar char="•"/>
            </a:pPr>
          </a:p>
          <a:p>
            <a:pPr marL="228600" indent="-228600" algn="l" fontAlgn="auto" defTabSz="914400">
              <a:lnSpc>
                <a:spcPct val="90000"/>
              </a:lnSpc>
              <a:spcBef>
                <a:spcPts val="1000"/>
              </a:spcBef>
              <a:spcAft>
                <a:spcPts val="0"/>
              </a:spcAft>
              <a:buClr>
                <a:srgbClr val="E7E6E6"/>
              </a:buClr>
              <a:buFont typeface="Arial"/>
              <a:buChar char="•"/>
            </a:pPr>
            <a:r>
              <a:rPr lang="en-US" altLang="ko-KR" sz="1800" cap="none" dirty="0" smtClean="0" b="0" strike="noStrike">
                <a:solidFill>
                  <a:schemeClr val="bg2"/>
                </a:solidFill>
                <a:latin typeface="둥근모꼴" charset="0"/>
                <a:ea typeface="둥근모꼴" charset="0"/>
              </a:rPr>
              <a:t>Prince of Persia</a:t>
            </a:r>
          </a:p>
          <a:p>
            <a:pPr marL="228600" indent="-228600" algn="l" fontAlgn="auto" defTabSz="914400">
              <a:lnSpc>
                <a:spcPct val="90000"/>
              </a:lnSpc>
              <a:spcBef>
                <a:spcPts val="1000"/>
              </a:spcBef>
              <a:spcAft>
                <a:spcPts val="0"/>
              </a:spcAft>
              <a:buClr>
                <a:srgbClr val="E7E6E6"/>
              </a:buClr>
              <a:buFont typeface="Arial"/>
              <a:buChar char="•"/>
            </a:pPr>
            <a:r>
              <a:rPr lang="en-US" altLang="ko-KR" sz="1800" cap="none" dirty="0" smtClean="0" b="0" strike="noStrike">
                <a:solidFill>
                  <a:schemeClr val="bg2"/>
                </a:solidFill>
                <a:latin typeface="둥근모꼴" charset="0"/>
                <a:ea typeface="둥근모꼴" charset="0"/>
              </a:rPr>
              <a:t>Raptor</a:t>
            </a:r>
          </a:p>
          <a:p>
            <a:pPr marL="228600" indent="-228600" algn="l" fontAlgn="auto" defTabSz="914400">
              <a:lnSpc>
                <a:spcPct val="90000"/>
              </a:lnSpc>
              <a:spcBef>
                <a:spcPts val="1000"/>
              </a:spcBef>
              <a:spcAft>
                <a:spcPts val="0"/>
              </a:spcAft>
              <a:buClr>
                <a:srgbClr val="E7E6E6"/>
              </a:buClr>
              <a:buFont typeface="Arial"/>
              <a:buChar char="•"/>
            </a:pPr>
            <a:r>
              <a:rPr lang="en-US" altLang="ko-KR" sz="1800" cap="none" dirty="0" smtClean="0" b="0" strike="noStrike">
                <a:solidFill>
                  <a:schemeClr val="bg2"/>
                </a:solidFill>
                <a:latin typeface="둥근모꼴" charset="0"/>
                <a:ea typeface="둥근모꼴" charset="0"/>
              </a:rPr>
              <a:t>Galaga</a:t>
            </a:r>
          </a:p>
          <a:p>
            <a:pPr marL="228600" indent="-228600" algn="l" fontAlgn="auto" defTabSz="914400">
              <a:lnSpc>
                <a:spcPct val="90000"/>
              </a:lnSpc>
              <a:spcBef>
                <a:spcPts val="1000"/>
              </a:spcBef>
              <a:spcAft>
                <a:spcPts val="0"/>
              </a:spcAft>
              <a:buClr>
                <a:srgbClr val="E7E6E6"/>
              </a:buClr>
              <a:buFont typeface="Arial"/>
              <a:buChar char="•"/>
            </a:pPr>
            <a:r>
              <a:rPr lang="en-US" altLang="ko-KR" sz="1800" cap="none" dirty="0" smtClean="0" b="0" strike="noStrike">
                <a:solidFill>
                  <a:schemeClr val="bg2"/>
                </a:solidFill>
                <a:latin typeface="둥근모꼴" charset="0"/>
                <a:ea typeface="둥근모꼴" charset="0"/>
              </a:rPr>
              <a:t>SimCity</a:t>
            </a:r>
          </a:p>
          <a:p>
            <a:pPr marL="228600" indent="-228600" algn="l" fontAlgn="auto" defTabSz="914400">
              <a:lnSpc>
                <a:spcPct val="90000"/>
              </a:lnSpc>
              <a:spcBef>
                <a:spcPts val="1000"/>
              </a:spcBef>
              <a:spcAft>
                <a:spcPts val="0"/>
              </a:spcAft>
              <a:buClr>
                <a:srgbClr val="E7E6E6"/>
              </a:buClr>
              <a:buFont typeface="Arial"/>
              <a:buChar char="•"/>
            </a:pPr>
            <a:r>
              <a:rPr lang="en-US" altLang="ko-KR" sz="1800" cap="none" dirty="0" smtClean="0" b="0" strike="noStrike">
                <a:solidFill>
                  <a:schemeClr val="bg2"/>
                </a:solidFill>
                <a:latin typeface="둥근모꼴" charset="0"/>
                <a:ea typeface="둥근모꼴" charset="0"/>
              </a:rPr>
              <a:t>Angel</a:t>
            </a:r>
          </a:p>
          <a:p>
            <a:pPr marL="228600" indent="-228600" algn="l" fontAlgn="auto" defTabSz="914400">
              <a:lnSpc>
                <a:spcPct val="90000"/>
              </a:lnSpc>
              <a:spcBef>
                <a:spcPts val="1000"/>
              </a:spcBef>
              <a:spcAft>
                <a:spcPts val="0"/>
              </a:spcAft>
              <a:buClr>
                <a:srgbClr val="E7E6E6"/>
              </a:buClr>
              <a:buFont typeface="Arial"/>
              <a:buChar char="•"/>
            </a:pPr>
            <a:r>
              <a:rPr lang="en-US" altLang="ko-KR" sz="1800" cap="none" dirty="0" smtClean="0" b="0" strike="noStrike">
                <a:solidFill>
                  <a:schemeClr val="bg2"/>
                </a:solidFill>
                <a:latin typeface="둥근모꼴" charset="0"/>
                <a:ea typeface="둥근모꼴" charset="0"/>
              </a:rPr>
              <a:t>Capture</a:t>
            </a:r>
          </a:p>
          <a:p>
            <a:pPr marL="228600" indent="-228600" algn="l" fontAlgn="auto" defTabSz="914400">
              <a:lnSpc>
                <a:spcPct val="90000"/>
              </a:lnSpc>
              <a:spcBef>
                <a:spcPts val="1000"/>
              </a:spcBef>
              <a:spcAft>
                <a:spcPts val="0"/>
              </a:spcAft>
              <a:buClr>
                <a:srgbClr val="E7E6E6"/>
              </a:buClr>
              <a:buFont typeface="Arial"/>
              <a:buChar char="•"/>
            </a:pPr>
            <a:r>
              <a:rPr lang="en-US" altLang="ko-KR" sz="1800" cap="none" dirty="0" smtClean="0" b="0" strike="noStrike">
                <a:solidFill>
                  <a:schemeClr val="bg2"/>
                </a:solidFill>
                <a:latin typeface="둥근모꼴" charset="0"/>
                <a:ea typeface="둥근모꼴" charset="0"/>
              </a:rPr>
              <a:t>Scorch</a:t>
            </a:r>
          </a:p>
          <a:p>
            <a:pPr marL="228600" indent="-228600" algn="l" fontAlgn="auto" defTabSz="914400">
              <a:lnSpc>
                <a:spcPct val="90000"/>
              </a:lnSpc>
              <a:spcBef>
                <a:spcPts val="1000"/>
              </a:spcBef>
              <a:spcAft>
                <a:spcPts val="0"/>
              </a:spcAft>
              <a:buClr>
                <a:srgbClr val="E7E6E6"/>
              </a:buClr>
              <a:buFont typeface="Arial"/>
              <a:buChar char="•"/>
            </a:pPr>
            <a:r>
              <a:rPr lang="en-US" altLang="ko-KR" sz="1800" cap="none" dirty="0" smtClean="0" b="0" strike="noStrike">
                <a:solidFill>
                  <a:schemeClr val="bg2"/>
                </a:solidFill>
                <a:latin typeface="둥근모꼴" charset="0"/>
                <a:ea typeface="둥근모꼴" charset="0"/>
              </a:rPr>
              <a:t>Link386</a:t>
            </a:r>
          </a:p>
          <a:p>
            <a:pPr marL="228600" indent="-228600" algn="l" fontAlgn="auto" defTabSz="914400">
              <a:lnSpc>
                <a:spcPct val="90000"/>
              </a:lnSpc>
              <a:spcBef>
                <a:spcPts val="1000"/>
              </a:spcBef>
              <a:spcAft>
                <a:spcPts val="0"/>
              </a:spcAft>
              <a:buClr>
                <a:srgbClr val="E7E6E6"/>
              </a:buClr>
              <a:buFont typeface="Arial"/>
              <a:buChar char="•"/>
            </a:pPr>
            <a:r>
              <a:rPr lang="en-US" altLang="ko-KR" sz="1800" cap="none" dirty="0" smtClean="0" b="0" strike="noStrike">
                <a:solidFill>
                  <a:schemeClr val="bg2"/>
                </a:solidFill>
                <a:latin typeface="둥근모꼴" charset="0"/>
                <a:ea typeface="둥근모꼴" charset="0"/>
              </a:rPr>
              <a:t>MagaManX</a:t>
            </a:r>
          </a:p>
          <a:p>
            <a:pPr marL="228600" indent="-228600" algn="l" fontAlgn="auto" defTabSz="914400">
              <a:lnSpc>
                <a:spcPct val="90000"/>
              </a:lnSpc>
              <a:spcBef>
                <a:spcPts val="1000"/>
              </a:spcBef>
              <a:spcAft>
                <a:spcPts val="0"/>
              </a:spcAft>
              <a:buClr>
                <a:srgbClr val="E7E6E6"/>
              </a:buClr>
              <a:buFont typeface="Arial"/>
              <a:buChar char="•"/>
            </a:pPr>
            <a:r>
              <a:rPr lang="en-US" altLang="ko-KR" sz="1800" cap="none" dirty="0" smtClean="0" b="0" strike="noStrike">
                <a:solidFill>
                  <a:schemeClr val="bg2"/>
                </a:solidFill>
                <a:latin typeface="둥근모꼴" charset="0"/>
                <a:ea typeface="둥근모꼴" charset="0"/>
              </a:rPr>
              <a:t>PinBall</a:t>
            </a:r>
          </a:p>
        </p:txBody>
      </p:sp>
      <p:sp>
        <p:nvSpPr>
          <p:cNvPr id="7" name="날짜 개체 틀 6"/>
          <p:cNvSpPr txBox="1">
            <a:spLocks/>
          </p:cNvSpPr>
          <p:nvPr>
            <p:ph type="dt"/>
          </p:nvPr>
        </p:nvSpPr>
        <p:spPr>
          <a:xfrm rot="0">
            <a:off x="838200" y="6356350"/>
            <a:ext cx="2743835" cy="365760"/>
          </a:xfrm>
          <a:prstGeom prst="rect"/>
        </p:spPr>
        <p:txBody>
          <a:bodyPr wrap="square" lIns="91440" tIns="45720" rIns="91440" bIns="45720" vert="horz" anchor="ctr">
            <a:noAutofit/>
          </a:bodyPr>
          <a:lstStyle/>
          <a:p>
            <a:pPr marL="0" indent="0" algn="l" fontAlgn="auto" defTabSz="914400" eaLnBrk="0">
              <a:lnSpc>
                <a:spcPct val="100000"/>
              </a:lnSpc>
              <a:spcBef>
                <a:spcPts val="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2017-11-17</a:t>
            </a:fld>
          </a:p>
        </p:txBody>
      </p:sp>
      <p:sp>
        <p:nvSpPr>
          <p:cNvPr id="8" name="바닥글 개체 틀 7"/>
          <p:cNvSpPr txBox="1">
            <a:spLocks/>
          </p:cNvSpPr>
          <p:nvPr>
            <p:ph type="ftr"/>
          </p:nvPr>
        </p:nvSpPr>
        <p:spPr>
          <a:xfrm rot="0">
            <a:off x="4038600" y="6356350"/>
            <a:ext cx="4115435" cy="365760"/>
          </a:xfrm>
          <a:prstGeom prst="rect"/>
        </p:spPr>
        <p:txBody>
          <a:bodyPr wrap="square" lIns="91440" tIns="45720" rIns="91440" bIns="45720" vert="horz" anchor="ctr">
            <a:noAutofit/>
          </a:bodyPr>
          <a:lstStyle/>
          <a:p>
            <a:pPr marL="0" indent="0" algn="ctr" fontAlgn="auto" defTabSz="914400" eaLnBrk="0">
              <a:lnSpc>
                <a:spcPct val="100000"/>
              </a:lnSpc>
              <a:spcBef>
                <a:spcPts val="0"/>
              </a:spcBef>
              <a:spcAft>
                <a:spcPts val="0"/>
              </a:spcAft>
              <a:buFontTx/>
              <a:buNone/>
            </a:pPr>
          </a:p>
        </p:txBody>
      </p:sp>
      <p:sp>
        <p:nvSpPr>
          <p:cNvPr id="9" name="슬라이드 번호 개체 틀 8"/>
          <p:cNvSpPr txBox="1">
            <a:spLocks/>
          </p:cNvSpPr>
          <p:nvPr>
            <p:ph type="sldNum"/>
          </p:nvPr>
        </p:nvSpPr>
        <p:spPr>
          <a:xfrm rot="0">
            <a:off x="8610600" y="6356350"/>
            <a:ext cx="2743835" cy="365760"/>
          </a:xfrm>
          <a:prstGeom prst="rect"/>
        </p:spPr>
        <p:txBody>
          <a:bodyPr wrap="square" lIns="91440" tIns="45720" rIns="91440" bIns="45720" vert="horz" anchor="ctr">
            <a:noAutofit/>
          </a:bodyPr>
          <a:lstStyle/>
          <a:p>
            <a:pPr marL="0" indent="0" algn="r" fontAlgn="auto" defTabSz="914400" eaLnBrk="0">
              <a:lnSpc>
                <a:spcPct val="100000"/>
              </a:lnSpc>
              <a:spcBef>
                <a:spcPts val="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a:t>
            </a:fld>
          </a:p>
        </p:txBody>
      </p:sp>
      <p:sp>
        <p:nvSpPr>
          <p:cNvPr id="11" name="텍스트 개체 틀 10"/>
          <p:cNvSpPr txBox="1">
            <a:spLocks/>
          </p:cNvSpPr>
          <p:nvPr>
            <p:ph type="title" hasCustomPrompt="1"/>
          </p:nvPr>
        </p:nvSpPr>
        <p:spPr>
          <a:xfrm rot="0">
            <a:off x="838200" y="653415"/>
            <a:ext cx="10516235" cy="534035"/>
          </a:xfrm>
          <a:prstGeom prst="rect"/>
          <a:solidFill>
            <a:schemeClr val="bg2">
              <a:lumMod val="75000"/>
            </a:schemeClr>
          </a:solidFill>
        </p:spPr>
        <p:txBody>
          <a:bodyPr wrap="square" lIns="91440" tIns="45720" rIns="91440" bIns="45720" vert="horz" anchor="ctr">
            <a:normAutofit fontScale="100000" lnSpcReduction="0"/>
          </a:bodyPr>
          <a:lstStyle/>
          <a:p>
            <a:pPr marL="0" indent="0" algn="l" fontAlgn="auto" defTabSz="914400">
              <a:lnSpc>
                <a:spcPct val="90000"/>
              </a:lnSpc>
              <a:spcBef>
                <a:spcPts val="0"/>
              </a:spcBef>
              <a:spcAft>
                <a:spcPts val="0"/>
              </a:spcAft>
              <a:buFontTx/>
              <a:buNone/>
            </a:pPr>
            <a:r>
              <a:rPr lang="en-US" altLang="ko-KR" sz="2000" cap="none" dirty="0" smtClean="0" b="0" strike="noStrike">
                <a:solidFill>
                  <a:schemeClr val="tx1"/>
                </a:solidFill>
                <a:latin typeface="둥근모꼴" charset="0"/>
                <a:ea typeface="둥근모꼴" charset="0"/>
              </a:rPr>
              <a:t>포텐갚은 펨창</a:t>
            </a:r>
          </a:p>
        </p:txBody>
      </p:sp>
      <p:sp>
        <p:nvSpPr>
          <p:cNvPr id="16" name="내용 개체 틀 15"/>
          <p:cNvSpPr txBox="1">
            <a:spLocks/>
          </p:cNvSpPr>
          <p:nvPr>
            <p:ph type="obj"/>
          </p:nvPr>
        </p:nvSpPr>
        <p:spPr>
          <a:xfrm rot="0">
            <a:off x="6196330" y="1586230"/>
            <a:ext cx="5158105" cy="4483100"/>
          </a:xfrm>
          <a:prstGeom prst="rect"/>
          <a:ln w="34290" cap="flat" cmpd="dbl">
            <a:solidFill>
              <a:schemeClr val="bg2">
                <a:alpha val="100000"/>
              </a:schemeClr>
            </a:solidFill>
            <a:prstDash val="solid"/>
          </a:ln>
        </p:spPr>
        <p:txBody>
          <a:bodyPr wrap="square" lIns="91440" tIns="45720" rIns="91440" bIns="45720" vert="horz" anchor="t">
            <a:normAutofit fontScale="100000" lnSpcReduction="0"/>
          </a:bodyPr>
          <a:lstStyle/>
          <a:p>
            <a:pPr marL="0" indent="0" algn="l" fontAlgn="auto" defTabSz="914400">
              <a:lnSpc>
                <a:spcPct val="90000"/>
              </a:lnSpc>
              <a:spcBef>
                <a:spcPts val="1000"/>
              </a:spcBef>
              <a:spcAft>
                <a:spcPts val="0"/>
              </a:spcAft>
              <a:buFontTx/>
              <a:buNone/>
            </a:pPr>
          </a:p>
        </p:txBody>
      </p:sp>
      <p:sp>
        <p:nvSpPr>
          <p:cNvPr id="19" name="도형 18"/>
          <p:cNvSpPr>
            <a:spLocks/>
          </p:cNvSpPr>
          <p:nvPr/>
        </p:nvSpPr>
        <p:spPr>
          <a:xfrm rot="0">
            <a:off x="838200" y="6306820"/>
            <a:ext cx="10516235" cy="344170"/>
          </a:xfrm>
          <a:prstGeom prst="rect"/>
          <a:solidFill>
            <a:srgbClr val="AFABAB"/>
          </a:solidFill>
          <a:ln w="19050" cap="flat" cmpd="sng">
            <a:solidFill>
              <a:srgbClr val="AFABAB">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l" fontAlgn="auto" defTabSz="914400" eaLnBrk="0">
              <a:lnSpc>
                <a:spcPct val="100000"/>
              </a:lnSpc>
              <a:spcBef>
                <a:spcPts val="0"/>
              </a:spcBef>
              <a:spcAft>
                <a:spcPts val="0"/>
              </a:spcAft>
              <a:buFontTx/>
              <a:buNone/>
            </a:pPr>
            <a:r>
              <a:rPr lang="en-US" altLang="ko-KR" sz="1400" cap="none" dirty="0" smtClean="0" b="0" strike="noStrike">
                <a:solidFill>
                  <a:schemeClr val="tx1"/>
                </a:solidFill>
                <a:latin typeface="둥근모꼴" charset="0"/>
                <a:ea typeface="둥근모꼴" charset="0"/>
              </a:rPr>
              <a:t>ENTER=Next   ESC=Exit   Backspace=Back   Ctrl+P=Pen   Ctrl+E=Eraser </a:t>
            </a:r>
            <a:endParaRPr lang="ko-KR" altLang="en-US" sz="1400" cap="none" dirty="0" smtClean="0" b="0" strike="noStrike">
              <a:solidFill>
                <a:schemeClr val="tx1"/>
              </a:solidFill>
              <a:latin typeface="둥근모꼴" charset="0"/>
              <a:ea typeface="둥근모꼴"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제목만">
    <p:spTree>
      <p:nvGrpSpPr>
        <p:cNvPr id="1" name=""/>
        <p:cNvGrpSpPr/>
        <p:nvPr/>
      </p:nvGrpSpPr>
      <p:grpSpPr>
        <a:xfrm>
          <a:off x="0" y="0"/>
          <a:ext cx="0" cy="0"/>
          <a:chOff x="0" y="0"/>
          <a:chExt cx="0" cy="0"/>
        </a:xfrm>
      </p:grpSpPr>
      <p:pic>
        <p:nvPicPr>
          <p:cNvPr id="7" name="그림 6" descr="C:/Users/gnyf0/AppData/Roaming/PolarisOffice/ETemp/9336_16860832/fImage47343761478.png"/>
          <p:cNvPicPr>
            <a:picLocks noChangeAspect="1"/>
          </p:cNvPicPr>
          <p:nvPr/>
        </p:nvPicPr>
        <p:blipFill rotWithShape="1">
          <a:blip r:embed="rId2">
            <a:extLst>
              <a:ext uri="{28A0092B-C50C-407E-A947-70E740481C1C}">
                <a14:useLocalDpi xmlns:a14="http://schemas.microsoft.com/office/drawing/2010/main" val="0"/>
              </a:ext>
            </a:extLst>
          </a:blip>
          <a:srcRect/>
          <a:stretch>
            <a:fillRect/>
          </a:stretch>
        </p:blipFill>
        <p:spPr>
          <a:xfrm rot="0">
            <a:off x="0" y="0"/>
            <a:ext cx="12192635" cy="6933565"/>
          </a:xfrm>
          <a:prstGeom prst="rect"/>
          <a:noFill/>
        </p:spPr>
      </p:pic>
      <p:sp>
        <p:nvSpPr>
          <p:cNvPr id="3" name="날짜 개체 틀 2"/>
          <p:cNvSpPr txBox="1">
            <a:spLocks/>
          </p:cNvSpPr>
          <p:nvPr>
            <p:ph type="dt"/>
          </p:nvPr>
        </p:nvSpPr>
        <p:spPr>
          <a:xfrm rot="0">
            <a:off x="838200" y="6356350"/>
            <a:ext cx="2743835" cy="365760"/>
          </a:xfrm>
          <a:prstGeom prst="rect"/>
        </p:spPr>
        <p:txBody>
          <a:bodyPr wrap="square" lIns="91440" tIns="45720" rIns="91440" bIns="45720" vert="horz" anchor="ctr">
            <a:noAutofit/>
          </a:bodyPr>
          <a:lstStyle/>
          <a:p>
            <a:pPr marL="0" indent="0" algn="l" fontAlgn="auto" defTabSz="914400" eaLnBrk="0">
              <a:lnSpc>
                <a:spcPct val="100000"/>
              </a:lnSpc>
              <a:spcBef>
                <a:spcPts val="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2017-11-17</a:t>
            </a:fld>
          </a:p>
        </p:txBody>
      </p:sp>
      <p:sp>
        <p:nvSpPr>
          <p:cNvPr id="4" name="바닥글 개체 틀 3"/>
          <p:cNvSpPr txBox="1">
            <a:spLocks/>
          </p:cNvSpPr>
          <p:nvPr>
            <p:ph type="ftr"/>
          </p:nvPr>
        </p:nvSpPr>
        <p:spPr>
          <a:xfrm rot="0">
            <a:off x="4038600" y="6356350"/>
            <a:ext cx="4115435" cy="365760"/>
          </a:xfrm>
          <a:prstGeom prst="rect"/>
        </p:spPr>
        <p:txBody>
          <a:bodyPr wrap="square" lIns="91440" tIns="45720" rIns="91440" bIns="45720" vert="horz" anchor="ctr">
            <a:noAutofit/>
          </a:bodyPr>
          <a:lstStyle/>
          <a:p>
            <a:pPr marL="0" indent="0" algn="ctr" fontAlgn="auto" defTabSz="914400" eaLnBrk="0">
              <a:lnSpc>
                <a:spcPct val="100000"/>
              </a:lnSpc>
              <a:spcBef>
                <a:spcPts val="0"/>
              </a:spcBef>
              <a:spcAft>
                <a:spcPts val="0"/>
              </a:spcAft>
              <a:buFontTx/>
              <a:buNone/>
            </a:pPr>
          </a:p>
        </p:txBody>
      </p:sp>
      <p:sp>
        <p:nvSpPr>
          <p:cNvPr id="5" name="슬라이드 번호 개체 틀 4"/>
          <p:cNvSpPr txBox="1">
            <a:spLocks/>
          </p:cNvSpPr>
          <p:nvPr>
            <p:ph type="sldNum"/>
          </p:nvPr>
        </p:nvSpPr>
        <p:spPr>
          <a:xfrm rot="0">
            <a:off x="8610600" y="6356350"/>
            <a:ext cx="2743835" cy="365760"/>
          </a:xfrm>
          <a:prstGeom prst="rect"/>
        </p:spPr>
        <p:txBody>
          <a:bodyPr wrap="square" lIns="91440" tIns="45720" rIns="91440" bIns="45720" vert="horz" anchor="ctr">
            <a:noAutofit/>
          </a:bodyPr>
          <a:lstStyle/>
          <a:p>
            <a:pPr marL="0" indent="0" algn="r" fontAlgn="auto" defTabSz="914400" eaLnBrk="0">
              <a:lnSpc>
                <a:spcPct val="100000"/>
              </a:lnSpc>
              <a:spcBef>
                <a:spcPts val="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a:t>
            </a:fld>
          </a:p>
        </p:txBody>
      </p:sp>
      <p:sp>
        <p:nvSpPr>
          <p:cNvPr id="6" name="도형 5"/>
          <p:cNvSpPr>
            <a:spLocks/>
          </p:cNvSpPr>
          <p:nvPr/>
        </p:nvSpPr>
        <p:spPr>
          <a:xfrm rot="0">
            <a:off x="1780540" y="1600200"/>
            <a:ext cx="8631555" cy="3415665"/>
          </a:xfrm>
          <a:prstGeom prst="rect"/>
          <a:solidFill>
            <a:srgbClr val="AFABAB"/>
          </a:solidFill>
          <a:ln w="72390" cap="flat" cmpd="dbl">
            <a:solidFill>
              <a:srgbClr val="74190A">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914400" eaLnBrk="0">
              <a:lnSpc>
                <a:spcPct val="100000"/>
              </a:lnSpc>
              <a:spcBef>
                <a:spcPts val="0"/>
              </a:spcBef>
              <a:spcAft>
                <a:spcPts val="0"/>
              </a:spcAft>
              <a:buFontTx/>
              <a:buNone/>
            </a:pPr>
            <a:r>
              <a:rPr lang="en-US" altLang="ko-KR" sz="1900" cap="none" dirty="0" smtClean="0" b="0" strike="noStrike">
                <a:solidFill>
                  <a:srgbClr val="74190A"/>
                </a:solidFill>
                <a:latin typeface="둥근모꼴" charset="0"/>
                <a:ea typeface="둥근모꼴" charset="0"/>
              </a:rPr>
              <a:t>http://blog.naver.com/doritos921211/MS DOS PPT</a:t>
            </a:r>
            <a:endParaRPr lang="ko-KR" altLang="en-US" sz="1900" cap="none" dirty="0" smtClean="0" b="0" strike="noStrike">
              <a:solidFill>
                <a:srgbClr val="74190A"/>
              </a:solidFill>
              <a:latin typeface="둥근모꼴" charset="0"/>
              <a:ea typeface="둥근모꼴" charset="0"/>
            </a:endParaRPr>
          </a:p>
          <a:p>
            <a:pPr marL="0" indent="0" algn="ctr" fontAlgn="auto" defTabSz="914400" eaLnBrk="0">
              <a:lnSpc>
                <a:spcPct val="100000"/>
              </a:lnSpc>
              <a:spcBef>
                <a:spcPts val="0"/>
              </a:spcBef>
              <a:spcAft>
                <a:spcPts val="0"/>
              </a:spcAft>
              <a:buFontTx/>
              <a:buNone/>
            </a:pPr>
            <a:endParaRPr lang="ko-KR" altLang="en-US" sz="1900" cap="none" dirty="0" smtClean="0" b="0" strike="noStrike">
              <a:solidFill>
                <a:srgbClr val="74190A"/>
              </a:solidFill>
              <a:latin typeface="둥근모꼴" charset="0"/>
              <a:ea typeface="둥근모꼴" charset="0"/>
            </a:endParaRPr>
          </a:p>
          <a:p>
            <a:pPr marL="0" indent="0" algn="ctr" fontAlgn="auto" defTabSz="914400" eaLnBrk="0">
              <a:lnSpc>
                <a:spcPct val="100000"/>
              </a:lnSpc>
              <a:spcBef>
                <a:spcPts val="0"/>
              </a:spcBef>
              <a:spcAft>
                <a:spcPts val="0"/>
              </a:spcAft>
              <a:buFontTx/>
              <a:buNone/>
            </a:pPr>
            <a:r>
              <a:rPr lang="en-US" altLang="ko-KR" sz="1900" cap="none" dirty="0" smtClean="0" b="0" strike="noStrike">
                <a:solidFill>
                  <a:srgbClr val="74190A"/>
                </a:solidFill>
                <a:latin typeface="둥근모꼴" charset="0"/>
                <a:ea typeface="둥근모꼴" charset="0"/>
              </a:rPr>
              <a:t>Copyright © Retroboy 199X – 2017</a:t>
            </a:r>
            <a:endParaRPr lang="ko-KR" altLang="en-US" sz="1900" cap="none" dirty="0" smtClean="0" b="0" strike="noStrike">
              <a:solidFill>
                <a:srgbClr val="74190A"/>
              </a:solidFill>
              <a:latin typeface="둥근모꼴" charset="0"/>
              <a:ea typeface="둥근모꼴" charset="0"/>
            </a:endParaRPr>
          </a:p>
          <a:p>
            <a:pPr marL="0" indent="0" algn="ctr" fontAlgn="auto" defTabSz="914400" eaLnBrk="0">
              <a:lnSpc>
                <a:spcPct val="100000"/>
              </a:lnSpc>
              <a:spcBef>
                <a:spcPts val="0"/>
              </a:spcBef>
              <a:spcAft>
                <a:spcPts val="0"/>
              </a:spcAft>
              <a:buFontTx/>
              <a:buNone/>
            </a:pPr>
            <a:r>
              <a:rPr lang="en-US" altLang="ko-KR" sz="1900" cap="none" dirty="0" smtClean="0" b="0" strike="noStrike">
                <a:solidFill>
                  <a:srgbClr val="74190A"/>
                </a:solidFill>
                <a:latin typeface="둥근모꼴" charset="0"/>
                <a:ea typeface="둥근모꼴" charset="0"/>
              </a:rPr>
              <a:t>All rights reserved.</a:t>
            </a:r>
            <a:endParaRPr lang="ko-KR" altLang="en-US" sz="1900" cap="none" dirty="0" smtClean="0" b="0" strike="noStrike">
              <a:solidFill>
                <a:srgbClr val="74190A"/>
              </a:solidFill>
              <a:latin typeface="둥근모꼴" charset="0"/>
              <a:ea typeface="둥근모꼴" charset="0"/>
            </a:endParaRPr>
          </a:p>
          <a:p>
            <a:pPr marL="0" indent="0" algn="ctr" fontAlgn="auto" defTabSz="914400" eaLnBrk="0">
              <a:lnSpc>
                <a:spcPct val="100000"/>
              </a:lnSpc>
              <a:spcBef>
                <a:spcPts val="0"/>
              </a:spcBef>
              <a:spcAft>
                <a:spcPts val="0"/>
              </a:spcAft>
              <a:buFontTx/>
              <a:buNone/>
            </a:pPr>
            <a:endParaRPr lang="ko-KR" altLang="en-US" sz="1900" cap="none" dirty="0" smtClean="0" b="0" strike="noStrike">
              <a:solidFill>
                <a:srgbClr val="74190A"/>
              </a:solidFill>
              <a:latin typeface="둥근모꼴" charset="0"/>
              <a:ea typeface="둥근모꼴" charset="0"/>
            </a:endParaRPr>
          </a:p>
          <a:p>
            <a:pPr marL="0" indent="0" algn="ctr" fontAlgn="auto" defTabSz="914400" eaLnBrk="0">
              <a:lnSpc>
                <a:spcPct val="100000"/>
              </a:lnSpc>
              <a:spcBef>
                <a:spcPts val="0"/>
              </a:spcBef>
              <a:spcAft>
                <a:spcPts val="0"/>
              </a:spcAft>
              <a:buFontTx/>
              <a:buNone/>
            </a:pPr>
            <a:r>
              <a:rPr lang="en-US" altLang="ko-KR" sz="1900" cap="none" dirty="0" smtClean="0" b="0" strike="noStrike">
                <a:solidFill>
                  <a:srgbClr val="74190A"/>
                </a:solidFill>
                <a:latin typeface="둥근모꼴" charset="0"/>
                <a:ea typeface="둥근모꼴" charset="0"/>
              </a:rPr>
              <a:t>&lt;Q&amp;A : doritos921211@gmail.com&gt;</a:t>
            </a:r>
            <a:endParaRPr lang="ko-KR" altLang="en-US" sz="1900" cap="none" dirty="0" smtClean="0" b="0" strike="noStrike">
              <a:solidFill>
                <a:srgbClr val="74190A"/>
              </a:solidFill>
              <a:latin typeface="둥근모꼴" charset="0"/>
              <a:ea typeface="둥근모꼴"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cSld name="캡션 있는 콘텐츠">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840105" y="457200"/>
            <a:ext cx="3932555" cy="1600835"/>
          </a:xfrm>
          <a:prstGeom prst="rect"/>
        </p:spPr>
        <p:txBody>
          <a:bodyPr wrap="square" lIns="91440" tIns="45720" rIns="91440" bIns="45720" vert="horz" anchor="b">
            <a:normAutofit fontScale="100000" lnSpcReduction="0"/>
          </a:bodyPr>
          <a:lstStyle/>
          <a:p>
            <a:pPr marL="0" indent="0" algn="l" fontAlgn="auto" defTabSz="914400">
              <a:lnSpc>
                <a:spcPct val="90000"/>
              </a:lnSpc>
              <a:spcBef>
                <a:spcPts val="0"/>
              </a:spcBef>
              <a:spcAft>
                <a:spcPts val="0"/>
              </a:spcAft>
              <a:buFontTx/>
              <a:buNone/>
            </a:pPr>
            <a:r>
              <a:rPr lang="en-US" altLang="ko-KR" sz="3200" cap="none" dirty="0" smtClean="0" b="0" strike="noStrike">
                <a:latin typeface="맑은 고딕" charset="0"/>
                <a:ea typeface="맑은 고딕" charset="0"/>
              </a:rPr>
              <a:t>마스터 제목 스타일 편집</a:t>
            </a:r>
          </a:p>
        </p:txBody>
      </p:sp>
      <p:sp>
        <p:nvSpPr>
          <p:cNvPr id="3" name="내용 개체 틀 2"/>
          <p:cNvSpPr txBox="1">
            <a:spLocks/>
          </p:cNvSpPr>
          <p:nvPr>
            <p:ph type="obj"/>
          </p:nvPr>
        </p:nvSpPr>
        <p:spPr>
          <a:xfrm rot="0">
            <a:off x="5183505" y="987425"/>
            <a:ext cx="6172835" cy="4874260"/>
          </a:xfrm>
          <a:prstGeom prst="rect"/>
        </p:spPr>
        <p:txBody>
          <a:bodyPr wrap="square" lIns="91440" tIns="45720" rIns="91440" bIns="45720" vert="horz" anchor="t">
            <a:normAutofit fontScale="100000" lnSpcReduction="0"/>
          </a:bodyPr>
          <a:lstStyle/>
          <a:p>
            <a:pPr marL="228600" indent="-228600" algn="l" fontAlgn="auto" defTabSz="914400">
              <a:lnSpc>
                <a:spcPct val="90000"/>
              </a:lnSpc>
              <a:spcBef>
                <a:spcPts val="1000"/>
              </a:spcBef>
              <a:spcAft>
                <a:spcPts val="0"/>
              </a:spcAft>
              <a:buClr>
                <a:srgbClr val="000000"/>
              </a:buClr>
              <a:buFont typeface="Arial"/>
              <a:buChar char="•"/>
            </a:pPr>
            <a:r>
              <a:rPr lang="en-US" altLang="ko-KR" sz="3200" cap="none" dirty="0" smtClean="0" b="0" strike="noStrike">
                <a:latin typeface="맑은 고딕" charset="0"/>
                <a:ea typeface="맑은 고딕" charset="0"/>
              </a:rPr>
              <a:t>마스터 텍스트 스타일 편집</a:t>
            </a:r>
          </a:p>
          <a:p>
            <a:pPr marL="685800" indent="-228600" algn="l" fontAlgn="auto" defTabSz="914400">
              <a:lnSpc>
                <a:spcPct val="90000"/>
              </a:lnSpc>
              <a:spcBef>
                <a:spcPts val="500"/>
              </a:spcBef>
              <a:spcAft>
                <a:spcPts val="0"/>
              </a:spcAft>
              <a:buClr>
                <a:srgbClr val="000000"/>
              </a:buClr>
              <a:buFont typeface="Arial"/>
              <a:buChar char="•"/>
            </a:pPr>
            <a:r>
              <a:rPr lang="en-US" altLang="ko-KR" sz="2800" cap="none" dirty="0" smtClean="0" b="0" strike="noStrike">
                <a:latin typeface="맑은 고딕" charset="0"/>
                <a:ea typeface="맑은 고딕" charset="0"/>
              </a:rPr>
              <a:t>둘째 수준</a:t>
            </a:r>
          </a:p>
          <a:p>
            <a:pPr marL="1143000" indent="-228600" algn="l" fontAlgn="auto" defTabSz="914400">
              <a:lnSpc>
                <a:spcPct val="90000"/>
              </a:lnSpc>
              <a:spcBef>
                <a:spcPts val="500"/>
              </a:spcBef>
              <a:spcAft>
                <a:spcPts val="0"/>
              </a:spcAft>
              <a:buClr>
                <a:srgbClr val="000000"/>
              </a:buClr>
              <a:buFont typeface="Arial"/>
              <a:buChar char="•"/>
            </a:pPr>
            <a:r>
              <a:rPr lang="en-US" altLang="ko-KR" sz="2400" cap="none" dirty="0" smtClean="0" b="0" strike="noStrike">
                <a:latin typeface="맑은 고딕" charset="0"/>
                <a:ea typeface="맑은 고딕" charset="0"/>
              </a:rPr>
              <a:t>셋째 수준</a:t>
            </a:r>
          </a:p>
          <a:p>
            <a:pPr marL="1600200" indent="-228600" algn="l" fontAlgn="auto" defTabSz="914400">
              <a:lnSpc>
                <a:spcPct val="9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넷째 수준</a:t>
            </a:r>
          </a:p>
          <a:p>
            <a:pPr marL="2057400" indent="-228600" algn="l" fontAlgn="auto" defTabSz="914400">
              <a:lnSpc>
                <a:spcPct val="9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다섯째 수준</a:t>
            </a:r>
          </a:p>
        </p:txBody>
      </p:sp>
      <p:sp>
        <p:nvSpPr>
          <p:cNvPr id="4" name="텍스트 개체 틀 3"/>
          <p:cNvSpPr txBox="1">
            <a:spLocks/>
          </p:cNvSpPr>
          <p:nvPr>
            <p:ph type="body"/>
          </p:nvPr>
        </p:nvSpPr>
        <p:spPr>
          <a:xfrm rot="0">
            <a:off x="840105" y="2057400"/>
            <a:ext cx="3932555" cy="3812540"/>
          </a:xfrm>
          <a:prstGeom prst="rect"/>
        </p:spPr>
        <p:txBody>
          <a:bodyPr wrap="square" lIns="91440" tIns="45720" rIns="91440" bIns="45720" vert="horz" anchor="t">
            <a:normAutofit fontScale="100000" lnSpcReduction="0"/>
          </a:bodyPr>
          <a:lstStyle/>
          <a:p>
            <a:pPr marL="0" indent="0" algn="l" fontAlgn="auto" defTabSz="914400">
              <a:lnSpc>
                <a:spcPct val="90000"/>
              </a:lnSpc>
              <a:spcBef>
                <a:spcPts val="1000"/>
              </a:spcBef>
              <a:spcAft>
                <a:spcPts val="0"/>
              </a:spcAft>
              <a:buFontTx/>
              <a:buNone/>
            </a:pPr>
            <a:r>
              <a:rPr lang="en-US" altLang="ko-KR" sz="1600" cap="none" dirty="0" smtClean="0" b="0" strike="noStrike">
                <a:latin typeface="맑은 고딕" charset="0"/>
                <a:ea typeface="맑은 고딕" charset="0"/>
              </a:rPr>
              <a:t>마스터 텍스트 스타일 편집</a:t>
            </a:r>
          </a:p>
        </p:txBody>
      </p:sp>
      <p:sp>
        <p:nvSpPr>
          <p:cNvPr id="5" name="날짜 개체 틀 4"/>
          <p:cNvSpPr txBox="1">
            <a:spLocks/>
          </p:cNvSpPr>
          <p:nvPr>
            <p:ph type="dt"/>
          </p:nvPr>
        </p:nvSpPr>
        <p:spPr>
          <a:xfrm rot="0">
            <a:off x="838200" y="6356350"/>
            <a:ext cx="2743835" cy="365760"/>
          </a:xfrm>
          <a:prstGeom prst="rect"/>
        </p:spPr>
        <p:txBody>
          <a:bodyPr wrap="square" lIns="91440" tIns="45720" rIns="91440" bIns="45720" vert="horz" anchor="ctr">
            <a:noAutofit/>
          </a:bodyPr>
          <a:lstStyle/>
          <a:p>
            <a:pPr marL="0" indent="0" algn="l" fontAlgn="auto" defTabSz="914400" eaLnBrk="0">
              <a:lnSpc>
                <a:spcPct val="100000"/>
              </a:lnSpc>
              <a:spcBef>
                <a:spcPts val="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2017-11-17</a:t>
            </a:fld>
          </a:p>
        </p:txBody>
      </p:sp>
      <p:sp>
        <p:nvSpPr>
          <p:cNvPr id="6" name="바닥글 개체 틀 5"/>
          <p:cNvSpPr txBox="1">
            <a:spLocks/>
          </p:cNvSpPr>
          <p:nvPr>
            <p:ph type="ftr"/>
          </p:nvPr>
        </p:nvSpPr>
        <p:spPr>
          <a:xfrm rot="0">
            <a:off x="4038600" y="6356350"/>
            <a:ext cx="4115435" cy="365760"/>
          </a:xfrm>
          <a:prstGeom prst="rect"/>
        </p:spPr>
        <p:txBody>
          <a:bodyPr wrap="square" lIns="91440" tIns="45720" rIns="91440" bIns="45720" vert="horz" anchor="ctr">
            <a:noAutofit/>
          </a:bodyPr>
          <a:lstStyle/>
          <a:p>
            <a:pPr marL="0" indent="0" algn="ctr" fontAlgn="auto" defTabSz="914400" eaLnBrk="0">
              <a:lnSpc>
                <a:spcPct val="100000"/>
              </a:lnSpc>
              <a:spcBef>
                <a:spcPts val="0"/>
              </a:spcBef>
              <a:spcAft>
                <a:spcPts val="0"/>
              </a:spcAft>
              <a:buFontTx/>
              <a:buNone/>
            </a:pPr>
          </a:p>
        </p:txBody>
      </p:sp>
      <p:sp>
        <p:nvSpPr>
          <p:cNvPr id="7" name="슬라이드 번호 개체 틀 6"/>
          <p:cNvSpPr txBox="1">
            <a:spLocks/>
          </p:cNvSpPr>
          <p:nvPr>
            <p:ph type="sldNum"/>
          </p:nvPr>
        </p:nvSpPr>
        <p:spPr>
          <a:xfrm rot="0">
            <a:off x="8610600" y="6356350"/>
            <a:ext cx="2743835" cy="365760"/>
          </a:xfrm>
          <a:prstGeom prst="rect"/>
        </p:spPr>
        <p:txBody>
          <a:bodyPr wrap="square" lIns="91440" tIns="45720" rIns="91440" bIns="45720" vert="horz" anchor="ctr">
            <a:noAutofit/>
          </a:bodyPr>
          <a:lstStyle/>
          <a:p>
            <a:pPr marL="0" indent="0" algn="r" fontAlgn="auto" defTabSz="914400" eaLnBrk="0">
              <a:lnSpc>
                <a:spcPct val="100000"/>
              </a:lnSpc>
              <a:spcBef>
                <a:spcPts val="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a:t>
            </a:fld>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cSld name="콘텐츠 2개">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838200" y="365125"/>
            <a:ext cx="10516235" cy="1326515"/>
          </a:xfrm>
          <a:prstGeom prst="rect"/>
          <a:ln w="0" cap="flat" cmpd="sng">
            <a:solidFill>
              <a:schemeClr val="tx1">
                <a:alpha val="100000"/>
              </a:schemeClr>
            </a:solidFill>
            <a:prstDash val="solid"/>
          </a:ln>
        </p:spPr>
        <p:txBody>
          <a:bodyPr wrap="square" lIns="91440" tIns="45720" rIns="91440" bIns="45720" vert="horz" anchor="ctr">
            <a:normAutofit fontScale="100000" lnSpcReduction="0"/>
          </a:bodyPr>
          <a:lstStyle/>
          <a:p>
            <a:pPr marL="0" indent="0" algn="l" fontAlgn="auto" defTabSz="914400">
              <a:lnSpc>
                <a:spcPct val="90000"/>
              </a:lnSpc>
              <a:spcBef>
                <a:spcPts val="0"/>
              </a:spcBef>
              <a:spcAft>
                <a:spcPts val="0"/>
              </a:spcAft>
              <a:buFontTx/>
              <a:buNone/>
            </a:pPr>
            <a:r>
              <a:rPr lang="en-US" altLang="ko-KR" sz="4400" cap="none" dirty="0" smtClean="0" b="0" strike="noStrike">
                <a:latin typeface="맑은 고딕" charset="0"/>
                <a:ea typeface="맑은 고딕" charset="0"/>
              </a:rPr>
              <a:t>마스터 제목 스타일 편집</a:t>
            </a:r>
          </a:p>
        </p:txBody>
      </p:sp>
      <p:sp>
        <p:nvSpPr>
          <p:cNvPr id="3" name="내용 개체 틀 2"/>
          <p:cNvSpPr txBox="1">
            <a:spLocks/>
          </p:cNvSpPr>
          <p:nvPr>
            <p:ph type="obj"/>
          </p:nvPr>
        </p:nvSpPr>
        <p:spPr>
          <a:xfrm rot="0">
            <a:off x="838200" y="1825625"/>
            <a:ext cx="5182235" cy="4352290"/>
          </a:xfrm>
          <a:prstGeom prst="rect"/>
        </p:spPr>
        <p:txBody>
          <a:bodyPr wrap="square" lIns="91440" tIns="45720" rIns="91440" bIns="45720" vert="horz" anchor="t">
            <a:normAutofit fontScale="100000" lnSpcReduction="0"/>
          </a:bodyPr>
          <a:lstStyle/>
          <a:p>
            <a:pPr marL="228600" indent="-228600" algn="l" fontAlgn="auto" defTabSz="914400">
              <a:lnSpc>
                <a:spcPct val="90000"/>
              </a:lnSpc>
              <a:spcBef>
                <a:spcPts val="1000"/>
              </a:spcBef>
              <a:spcAft>
                <a:spcPts val="0"/>
              </a:spcAft>
              <a:buClr>
                <a:srgbClr val="000000"/>
              </a:buClr>
              <a:buFont typeface="Arial"/>
              <a:buChar char="•"/>
            </a:pPr>
            <a:r>
              <a:rPr lang="en-US" altLang="ko-KR" sz="2800" cap="none" dirty="0" smtClean="0" b="0" strike="noStrike">
                <a:latin typeface="맑은 고딕" charset="0"/>
                <a:ea typeface="맑은 고딕" charset="0"/>
              </a:rPr>
              <a:t>마스터 텍스트 스타일 편집</a:t>
            </a:r>
          </a:p>
          <a:p>
            <a:pPr marL="685800" indent="-228600" algn="l" fontAlgn="auto" defTabSz="914400">
              <a:lnSpc>
                <a:spcPct val="90000"/>
              </a:lnSpc>
              <a:spcBef>
                <a:spcPts val="500"/>
              </a:spcBef>
              <a:spcAft>
                <a:spcPts val="0"/>
              </a:spcAft>
              <a:buClr>
                <a:srgbClr val="000000"/>
              </a:buClr>
              <a:buFont typeface="Arial"/>
              <a:buChar char="•"/>
            </a:pPr>
            <a:r>
              <a:rPr lang="en-US" altLang="ko-KR" sz="2400" cap="none" dirty="0" smtClean="0" b="0" strike="noStrike">
                <a:latin typeface="맑은 고딕" charset="0"/>
                <a:ea typeface="맑은 고딕" charset="0"/>
              </a:rPr>
              <a:t>둘째 수준</a:t>
            </a:r>
          </a:p>
          <a:p>
            <a:pPr marL="1143000" indent="-228600" algn="l" fontAlgn="auto" defTabSz="914400">
              <a:lnSpc>
                <a:spcPct val="9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셋째 수준</a:t>
            </a:r>
          </a:p>
          <a:p>
            <a:pPr marL="16002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맑은 고딕" charset="0"/>
                <a:ea typeface="맑은 고딕" charset="0"/>
              </a:rPr>
              <a:t>넷째 수준</a:t>
            </a:r>
          </a:p>
          <a:p>
            <a:pPr marL="20574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맑은 고딕" charset="0"/>
                <a:ea typeface="맑은 고딕" charset="0"/>
              </a:rPr>
              <a:t>다섯째 수준</a:t>
            </a:r>
          </a:p>
        </p:txBody>
      </p:sp>
      <p:sp>
        <p:nvSpPr>
          <p:cNvPr id="4" name="내용 개체 틀 3"/>
          <p:cNvSpPr txBox="1">
            <a:spLocks/>
          </p:cNvSpPr>
          <p:nvPr>
            <p:ph type="obj"/>
          </p:nvPr>
        </p:nvSpPr>
        <p:spPr>
          <a:xfrm rot="0">
            <a:off x="6172200" y="1825625"/>
            <a:ext cx="5182235" cy="4352290"/>
          </a:xfrm>
          <a:prstGeom prst="rect"/>
        </p:spPr>
        <p:txBody>
          <a:bodyPr wrap="square" lIns="91440" tIns="45720" rIns="91440" bIns="45720" vert="horz" anchor="t">
            <a:normAutofit fontScale="100000" lnSpcReduction="0"/>
          </a:bodyPr>
          <a:lstStyle/>
          <a:p>
            <a:pPr marL="228600" indent="-228600" algn="l" fontAlgn="auto" defTabSz="914400">
              <a:lnSpc>
                <a:spcPct val="90000"/>
              </a:lnSpc>
              <a:spcBef>
                <a:spcPts val="1000"/>
              </a:spcBef>
              <a:spcAft>
                <a:spcPts val="0"/>
              </a:spcAft>
              <a:buClr>
                <a:srgbClr val="000000"/>
              </a:buClr>
              <a:buFont typeface="Arial"/>
              <a:buChar char="•"/>
            </a:pPr>
            <a:r>
              <a:rPr lang="en-US" altLang="ko-KR" sz="2800" cap="none" dirty="0" smtClean="0" b="0" strike="noStrike">
                <a:latin typeface="맑은 고딕" charset="0"/>
                <a:ea typeface="맑은 고딕" charset="0"/>
              </a:rPr>
              <a:t>마스터 텍스트 스타일 편집</a:t>
            </a:r>
          </a:p>
          <a:p>
            <a:pPr marL="685800" indent="-228600" algn="l" fontAlgn="auto" defTabSz="914400">
              <a:lnSpc>
                <a:spcPct val="90000"/>
              </a:lnSpc>
              <a:spcBef>
                <a:spcPts val="500"/>
              </a:spcBef>
              <a:spcAft>
                <a:spcPts val="0"/>
              </a:spcAft>
              <a:buClr>
                <a:srgbClr val="000000"/>
              </a:buClr>
              <a:buFont typeface="Arial"/>
              <a:buChar char="•"/>
            </a:pPr>
            <a:r>
              <a:rPr lang="en-US" altLang="ko-KR" sz="2400" cap="none" dirty="0" smtClean="0" b="0" strike="noStrike">
                <a:latin typeface="맑은 고딕" charset="0"/>
                <a:ea typeface="맑은 고딕" charset="0"/>
              </a:rPr>
              <a:t>둘째 수준</a:t>
            </a:r>
          </a:p>
          <a:p>
            <a:pPr marL="1143000" indent="-228600" algn="l" fontAlgn="auto" defTabSz="914400">
              <a:lnSpc>
                <a:spcPct val="9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셋째 수준</a:t>
            </a:r>
          </a:p>
          <a:p>
            <a:pPr marL="16002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맑은 고딕" charset="0"/>
                <a:ea typeface="맑은 고딕" charset="0"/>
              </a:rPr>
              <a:t>넷째 수준</a:t>
            </a:r>
          </a:p>
          <a:p>
            <a:pPr marL="20574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맑은 고딕" charset="0"/>
                <a:ea typeface="맑은 고딕" charset="0"/>
              </a:rPr>
              <a:t>다섯째 수준</a:t>
            </a:r>
          </a:p>
        </p:txBody>
      </p:sp>
      <p:sp>
        <p:nvSpPr>
          <p:cNvPr id="5" name="날짜 개체 틀 4"/>
          <p:cNvSpPr txBox="1">
            <a:spLocks/>
          </p:cNvSpPr>
          <p:nvPr>
            <p:ph type="dt"/>
          </p:nvPr>
        </p:nvSpPr>
        <p:spPr>
          <a:xfrm rot="0">
            <a:off x="838200" y="6356350"/>
            <a:ext cx="2743835" cy="365760"/>
          </a:xfrm>
          <a:prstGeom prst="rect"/>
        </p:spPr>
        <p:txBody>
          <a:bodyPr wrap="square" lIns="91440" tIns="45720" rIns="91440" bIns="45720" vert="horz" anchor="ctr">
            <a:noAutofit/>
          </a:bodyPr>
          <a:lstStyle/>
          <a:p>
            <a:pPr marL="0" indent="0" algn="l" fontAlgn="auto" defTabSz="914400" eaLnBrk="0">
              <a:lnSpc>
                <a:spcPct val="100000"/>
              </a:lnSpc>
              <a:spcBef>
                <a:spcPts val="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2017-11-17</a:t>
            </a:fld>
          </a:p>
        </p:txBody>
      </p:sp>
      <p:sp>
        <p:nvSpPr>
          <p:cNvPr id="6" name="바닥글 개체 틀 5"/>
          <p:cNvSpPr txBox="1">
            <a:spLocks/>
          </p:cNvSpPr>
          <p:nvPr>
            <p:ph type="ftr"/>
          </p:nvPr>
        </p:nvSpPr>
        <p:spPr>
          <a:xfrm rot="0">
            <a:off x="4038600" y="6356350"/>
            <a:ext cx="4115435" cy="365760"/>
          </a:xfrm>
          <a:prstGeom prst="rect"/>
        </p:spPr>
        <p:txBody>
          <a:bodyPr wrap="square" lIns="91440" tIns="45720" rIns="91440" bIns="45720" vert="horz" anchor="ctr">
            <a:noAutofit/>
          </a:bodyPr>
          <a:lstStyle/>
          <a:p>
            <a:pPr marL="0" indent="0" algn="ctr" fontAlgn="auto" defTabSz="914400" eaLnBrk="0">
              <a:lnSpc>
                <a:spcPct val="100000"/>
              </a:lnSpc>
              <a:spcBef>
                <a:spcPts val="0"/>
              </a:spcBef>
              <a:spcAft>
                <a:spcPts val="0"/>
              </a:spcAft>
              <a:buFontTx/>
              <a:buNone/>
            </a:pPr>
          </a:p>
        </p:txBody>
      </p:sp>
      <p:sp>
        <p:nvSpPr>
          <p:cNvPr id="7" name="슬라이드 번호 개체 틀 6"/>
          <p:cNvSpPr txBox="1">
            <a:spLocks/>
          </p:cNvSpPr>
          <p:nvPr>
            <p:ph type="sldNum"/>
          </p:nvPr>
        </p:nvSpPr>
        <p:spPr>
          <a:xfrm rot="0">
            <a:off x="8610600" y="6356350"/>
            <a:ext cx="2743835" cy="365760"/>
          </a:xfrm>
          <a:prstGeom prst="rect"/>
        </p:spPr>
        <p:txBody>
          <a:bodyPr wrap="square" lIns="91440" tIns="45720" rIns="91440" bIns="45720" vert="horz" anchor="ctr">
            <a:noAutofit/>
          </a:bodyPr>
          <a:lstStyle/>
          <a:p>
            <a:pPr marL="0" indent="0" algn="r" fontAlgn="auto" defTabSz="914400" eaLnBrk="0">
              <a:lnSpc>
                <a:spcPct val="100000"/>
              </a:lnSpc>
              <a:spcBef>
                <a:spcPts val="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a:t>
            </a:fld>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cSld name="빈 화면">
    <p:spTree>
      <p:nvGrpSpPr>
        <p:cNvPr id="1" name=""/>
        <p:cNvGrpSpPr/>
        <p:nvPr/>
      </p:nvGrpSpPr>
      <p:grpSpPr>
        <a:xfrm>
          <a:off x="0" y="0"/>
          <a:ext cx="0" cy="0"/>
          <a:chOff x="0" y="0"/>
          <a:chExt cx="0" cy="0"/>
        </a:xfrm>
      </p:grpSpPr>
      <p:sp>
        <p:nvSpPr>
          <p:cNvPr id="2" name="날짜 개체 틀 1"/>
          <p:cNvSpPr txBox="1">
            <a:spLocks/>
          </p:cNvSpPr>
          <p:nvPr>
            <p:ph type="dt"/>
          </p:nvPr>
        </p:nvSpPr>
        <p:spPr>
          <a:xfrm rot="0">
            <a:off x="838200" y="6356350"/>
            <a:ext cx="2743835" cy="365760"/>
          </a:xfrm>
          <a:prstGeom prst="rect"/>
        </p:spPr>
        <p:txBody>
          <a:bodyPr wrap="square" lIns="91440" tIns="45720" rIns="91440" bIns="45720" vert="horz" anchor="ctr">
            <a:noAutofit/>
          </a:bodyPr>
          <a:lstStyle/>
          <a:p>
            <a:pPr marL="0" indent="0" algn="l" fontAlgn="auto" defTabSz="914400" eaLnBrk="0">
              <a:lnSpc>
                <a:spcPct val="100000"/>
              </a:lnSpc>
              <a:spcBef>
                <a:spcPts val="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2017-11-17</a:t>
            </a:fld>
          </a:p>
        </p:txBody>
      </p:sp>
      <p:sp>
        <p:nvSpPr>
          <p:cNvPr id="3" name="바닥글 개체 틀 2"/>
          <p:cNvSpPr txBox="1">
            <a:spLocks/>
          </p:cNvSpPr>
          <p:nvPr>
            <p:ph type="ftr"/>
          </p:nvPr>
        </p:nvSpPr>
        <p:spPr>
          <a:xfrm rot="0">
            <a:off x="4038600" y="6356350"/>
            <a:ext cx="4115435" cy="365760"/>
          </a:xfrm>
          <a:prstGeom prst="rect"/>
        </p:spPr>
        <p:txBody>
          <a:bodyPr wrap="square" lIns="91440" tIns="45720" rIns="91440" bIns="45720" vert="horz" anchor="ctr">
            <a:noAutofit/>
          </a:bodyPr>
          <a:lstStyle/>
          <a:p>
            <a:pPr marL="0" indent="0" algn="ctr" fontAlgn="auto" defTabSz="914400" eaLnBrk="0">
              <a:lnSpc>
                <a:spcPct val="100000"/>
              </a:lnSpc>
              <a:spcBef>
                <a:spcPts val="0"/>
              </a:spcBef>
              <a:spcAft>
                <a:spcPts val="0"/>
              </a:spcAft>
              <a:buFontTx/>
              <a:buNone/>
            </a:pPr>
          </a:p>
        </p:txBody>
      </p:sp>
      <p:sp>
        <p:nvSpPr>
          <p:cNvPr id="4" name="슬라이드 번호 개체 틀 3"/>
          <p:cNvSpPr txBox="1">
            <a:spLocks/>
          </p:cNvSpPr>
          <p:nvPr>
            <p:ph type="sldNum"/>
          </p:nvPr>
        </p:nvSpPr>
        <p:spPr>
          <a:xfrm rot="0">
            <a:off x="8610600" y="6356350"/>
            <a:ext cx="2743835" cy="365760"/>
          </a:xfrm>
          <a:prstGeom prst="rect"/>
        </p:spPr>
        <p:txBody>
          <a:bodyPr wrap="square" lIns="91440" tIns="45720" rIns="91440" bIns="45720" vert="horz" anchor="ctr">
            <a:noAutofit/>
          </a:bodyPr>
          <a:lstStyle/>
          <a:p>
            <a:pPr marL="0" indent="0" algn="r" fontAlgn="auto" defTabSz="914400" eaLnBrk="0">
              <a:lnSpc>
                <a:spcPct val="100000"/>
              </a:lnSpc>
              <a:spcBef>
                <a:spcPts val="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a:t>
            </a:fld>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cSld name="캡션 있는 그림">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840105" y="457200"/>
            <a:ext cx="3932555" cy="1600835"/>
          </a:xfrm>
          <a:prstGeom prst="rect"/>
        </p:spPr>
        <p:txBody>
          <a:bodyPr wrap="square" lIns="91440" tIns="45720" rIns="91440" bIns="45720" vert="horz" anchor="b">
            <a:normAutofit fontScale="100000" lnSpcReduction="0"/>
          </a:bodyPr>
          <a:lstStyle/>
          <a:p>
            <a:pPr marL="0" indent="0" algn="l" fontAlgn="auto" defTabSz="914400">
              <a:lnSpc>
                <a:spcPct val="90000"/>
              </a:lnSpc>
              <a:spcBef>
                <a:spcPts val="0"/>
              </a:spcBef>
              <a:spcAft>
                <a:spcPts val="0"/>
              </a:spcAft>
              <a:buFontTx/>
              <a:buNone/>
            </a:pPr>
            <a:r>
              <a:rPr lang="en-US" altLang="ko-KR" sz="3200" cap="none" dirty="0" smtClean="0" b="0" strike="noStrike">
                <a:latin typeface="맑은 고딕" charset="0"/>
                <a:ea typeface="맑은 고딕" charset="0"/>
              </a:rPr>
              <a:t>마스터 제목 스타일 편집</a:t>
            </a:r>
          </a:p>
        </p:txBody>
      </p:sp>
      <p:sp>
        <p:nvSpPr>
          <p:cNvPr id="3" name="그림 개체 틀 2"/>
          <p:cNvSpPr txBox="1">
            <a:spLocks/>
          </p:cNvSpPr>
          <p:nvPr>
            <p:ph type="pic"/>
          </p:nvPr>
        </p:nvSpPr>
        <p:spPr>
          <a:xfrm rot="0">
            <a:off x="5183505" y="987425"/>
            <a:ext cx="6172835" cy="4874260"/>
          </a:xfrm>
          <a:prstGeom prst="rect"/>
        </p:spPr>
        <p:txBody>
          <a:bodyPr wrap="square" lIns="91440" tIns="45720" rIns="91440" bIns="45720" vert="horz" anchor="t">
            <a:normAutofit fontScale="100000" lnSpcReduction="0"/>
          </a:bodyPr>
          <a:lstStyle/>
          <a:p>
            <a:pPr marL="0" indent="0" algn="l" fontAlgn="auto" defTabSz="914400">
              <a:lnSpc>
                <a:spcPct val="90000"/>
              </a:lnSpc>
              <a:spcBef>
                <a:spcPts val="1000"/>
              </a:spcBef>
              <a:spcAft>
                <a:spcPts val="0"/>
              </a:spcAft>
              <a:buFontTx/>
              <a:buNone/>
            </a:pPr>
          </a:p>
        </p:txBody>
      </p:sp>
      <p:sp>
        <p:nvSpPr>
          <p:cNvPr id="4" name="텍스트 개체 틀 3"/>
          <p:cNvSpPr txBox="1">
            <a:spLocks/>
          </p:cNvSpPr>
          <p:nvPr>
            <p:ph type="body"/>
          </p:nvPr>
        </p:nvSpPr>
        <p:spPr>
          <a:xfrm rot="0">
            <a:off x="840105" y="2057400"/>
            <a:ext cx="3932555" cy="3812540"/>
          </a:xfrm>
          <a:prstGeom prst="rect"/>
        </p:spPr>
        <p:txBody>
          <a:bodyPr wrap="square" lIns="91440" tIns="45720" rIns="91440" bIns="45720" vert="horz" anchor="t">
            <a:normAutofit fontScale="100000" lnSpcReduction="0"/>
          </a:bodyPr>
          <a:lstStyle/>
          <a:p>
            <a:pPr marL="0" indent="0" algn="l" fontAlgn="auto" defTabSz="914400">
              <a:lnSpc>
                <a:spcPct val="90000"/>
              </a:lnSpc>
              <a:spcBef>
                <a:spcPts val="1000"/>
              </a:spcBef>
              <a:spcAft>
                <a:spcPts val="0"/>
              </a:spcAft>
              <a:buFontTx/>
              <a:buNone/>
            </a:pPr>
            <a:r>
              <a:rPr lang="en-US" altLang="ko-KR" sz="1600" cap="none" dirty="0" smtClean="0" b="0" strike="noStrike">
                <a:latin typeface="맑은 고딕" charset="0"/>
                <a:ea typeface="맑은 고딕" charset="0"/>
              </a:rPr>
              <a:t>마스터 텍스트 스타일 편집</a:t>
            </a:r>
          </a:p>
        </p:txBody>
      </p:sp>
      <p:sp>
        <p:nvSpPr>
          <p:cNvPr id="5" name="날짜 개체 틀 4"/>
          <p:cNvSpPr txBox="1">
            <a:spLocks/>
          </p:cNvSpPr>
          <p:nvPr>
            <p:ph type="dt"/>
          </p:nvPr>
        </p:nvSpPr>
        <p:spPr>
          <a:xfrm rot="0">
            <a:off x="838200" y="6356350"/>
            <a:ext cx="2743835" cy="365760"/>
          </a:xfrm>
          <a:prstGeom prst="rect"/>
        </p:spPr>
        <p:txBody>
          <a:bodyPr wrap="square" lIns="91440" tIns="45720" rIns="91440" bIns="45720" vert="horz" anchor="ctr">
            <a:noAutofit/>
          </a:bodyPr>
          <a:lstStyle/>
          <a:p>
            <a:pPr marL="0" indent="0" algn="l" fontAlgn="auto" defTabSz="914400" eaLnBrk="0">
              <a:lnSpc>
                <a:spcPct val="100000"/>
              </a:lnSpc>
              <a:spcBef>
                <a:spcPts val="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2017-11-17</a:t>
            </a:fld>
          </a:p>
        </p:txBody>
      </p:sp>
      <p:sp>
        <p:nvSpPr>
          <p:cNvPr id="6" name="바닥글 개체 틀 5"/>
          <p:cNvSpPr txBox="1">
            <a:spLocks/>
          </p:cNvSpPr>
          <p:nvPr>
            <p:ph type="ftr"/>
          </p:nvPr>
        </p:nvSpPr>
        <p:spPr>
          <a:xfrm rot="0">
            <a:off x="4038600" y="6356350"/>
            <a:ext cx="4115435" cy="365760"/>
          </a:xfrm>
          <a:prstGeom prst="rect"/>
        </p:spPr>
        <p:txBody>
          <a:bodyPr wrap="square" lIns="91440" tIns="45720" rIns="91440" bIns="45720" vert="horz" anchor="ctr">
            <a:noAutofit/>
          </a:bodyPr>
          <a:lstStyle/>
          <a:p>
            <a:pPr marL="0" indent="0" algn="ctr" fontAlgn="auto" defTabSz="914400" eaLnBrk="0">
              <a:lnSpc>
                <a:spcPct val="100000"/>
              </a:lnSpc>
              <a:spcBef>
                <a:spcPts val="0"/>
              </a:spcBef>
              <a:spcAft>
                <a:spcPts val="0"/>
              </a:spcAft>
              <a:buFontTx/>
              <a:buNone/>
            </a:pPr>
          </a:p>
        </p:txBody>
      </p:sp>
      <p:sp>
        <p:nvSpPr>
          <p:cNvPr id="7" name="슬라이드 번호 개체 틀 6"/>
          <p:cNvSpPr txBox="1">
            <a:spLocks/>
          </p:cNvSpPr>
          <p:nvPr>
            <p:ph type="sldNum"/>
          </p:nvPr>
        </p:nvSpPr>
        <p:spPr>
          <a:xfrm rot="0">
            <a:off x="8610600" y="6356350"/>
            <a:ext cx="2743835" cy="365760"/>
          </a:xfrm>
          <a:prstGeom prst="rect"/>
        </p:spPr>
        <p:txBody>
          <a:bodyPr wrap="square" lIns="91440" tIns="45720" rIns="91440" bIns="45720" vert="horz" anchor="ctr">
            <a:noAutofit/>
          </a:bodyPr>
          <a:lstStyle/>
          <a:p>
            <a:pPr marL="0" indent="0" algn="r" fontAlgn="auto" defTabSz="914400" eaLnBrk="0">
              <a:lnSpc>
                <a:spcPct val="100000"/>
              </a:lnSpc>
              <a:spcBef>
                <a:spcPts val="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a:t>
            </a:fld>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cSld name="제목 및 세로 텍스트">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838200" y="365125"/>
            <a:ext cx="10516235" cy="1326515"/>
          </a:xfrm>
          <a:prstGeom prst="rect"/>
        </p:spPr>
        <p:txBody>
          <a:bodyPr wrap="square" lIns="91440" tIns="45720" rIns="91440" bIns="45720" vert="horz" anchor="ctr">
            <a:normAutofit fontScale="100000" lnSpcReduction="0"/>
          </a:bodyPr>
          <a:lstStyle/>
          <a:p>
            <a:pPr marL="0" indent="0" algn="l" fontAlgn="auto" defTabSz="914400">
              <a:lnSpc>
                <a:spcPct val="90000"/>
              </a:lnSpc>
              <a:spcBef>
                <a:spcPts val="0"/>
              </a:spcBef>
              <a:spcAft>
                <a:spcPts val="0"/>
              </a:spcAft>
              <a:buFontTx/>
              <a:buNone/>
            </a:pPr>
            <a:r>
              <a:rPr lang="en-US" altLang="ko-KR" sz="4400" cap="none" dirty="0" smtClean="0" b="0" strike="noStrike">
                <a:latin typeface="맑은 고딕" charset="0"/>
                <a:ea typeface="맑은 고딕" charset="0"/>
              </a:rPr>
              <a:t>마스터 제목 스타일 편집</a:t>
            </a:r>
          </a:p>
        </p:txBody>
      </p:sp>
      <p:sp>
        <p:nvSpPr>
          <p:cNvPr id="3" name="세로 텍스트 개체 틀 2"/>
          <p:cNvSpPr txBox="1">
            <a:spLocks/>
          </p:cNvSpPr>
          <p:nvPr>
            <p:ph type="body" orient="vert"/>
          </p:nvPr>
        </p:nvSpPr>
        <p:spPr>
          <a:xfrm rot="0">
            <a:off x="838200" y="1825625"/>
            <a:ext cx="10516235" cy="4352290"/>
          </a:xfrm>
          <a:prstGeom prst="rect"/>
        </p:spPr>
        <p:txBody>
          <a:bodyPr wrap="square" lIns="91440" tIns="45720" rIns="91440" bIns="45720" vert="eaVert" anchor="t">
            <a:normAutofit fontScale="100000" lnSpcReduction="0"/>
          </a:bodyPr>
          <a:lstStyle/>
          <a:p>
            <a:pPr marL="228600" indent="-228600" algn="l" fontAlgn="auto" defTabSz="914400">
              <a:lnSpc>
                <a:spcPct val="90000"/>
              </a:lnSpc>
              <a:spcBef>
                <a:spcPts val="1000"/>
              </a:spcBef>
              <a:spcAft>
                <a:spcPts val="0"/>
              </a:spcAft>
              <a:buClr>
                <a:srgbClr val="000000"/>
              </a:buClr>
              <a:buFont typeface="Arial"/>
              <a:buChar char="•"/>
            </a:pPr>
            <a:r>
              <a:rPr lang="en-US" altLang="ko-KR" sz="2800" cap="none" dirty="0" smtClean="0" b="0" strike="noStrike">
                <a:latin typeface="맑은 고딕" charset="0"/>
                <a:ea typeface="맑은 고딕" charset="0"/>
              </a:rPr>
              <a:t>마스터 텍스트 스타일 편집</a:t>
            </a:r>
          </a:p>
          <a:p>
            <a:pPr marL="685800" indent="-228600" algn="l" fontAlgn="auto" defTabSz="914400">
              <a:lnSpc>
                <a:spcPct val="90000"/>
              </a:lnSpc>
              <a:spcBef>
                <a:spcPts val="500"/>
              </a:spcBef>
              <a:spcAft>
                <a:spcPts val="0"/>
              </a:spcAft>
              <a:buClr>
                <a:srgbClr val="000000"/>
              </a:buClr>
              <a:buFont typeface="Arial"/>
              <a:buChar char="•"/>
            </a:pPr>
            <a:r>
              <a:rPr lang="en-US" altLang="ko-KR" sz="2400" cap="none" dirty="0" smtClean="0" b="0" strike="noStrike">
                <a:latin typeface="맑은 고딕" charset="0"/>
                <a:ea typeface="맑은 고딕" charset="0"/>
              </a:rPr>
              <a:t>둘째 수준</a:t>
            </a:r>
          </a:p>
          <a:p>
            <a:pPr marL="1143000" indent="-228600" algn="l" fontAlgn="auto" defTabSz="914400">
              <a:lnSpc>
                <a:spcPct val="9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셋째 수준</a:t>
            </a:r>
          </a:p>
          <a:p>
            <a:pPr marL="16002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맑은 고딕" charset="0"/>
                <a:ea typeface="맑은 고딕" charset="0"/>
              </a:rPr>
              <a:t>넷째 수준</a:t>
            </a:r>
          </a:p>
          <a:p>
            <a:pPr marL="20574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맑은 고딕" charset="0"/>
                <a:ea typeface="맑은 고딕" charset="0"/>
              </a:rPr>
              <a:t>다섯째 수준</a:t>
            </a:r>
          </a:p>
        </p:txBody>
      </p:sp>
      <p:sp>
        <p:nvSpPr>
          <p:cNvPr id="4" name="날짜 개체 틀 3"/>
          <p:cNvSpPr txBox="1">
            <a:spLocks/>
          </p:cNvSpPr>
          <p:nvPr>
            <p:ph type="dt"/>
          </p:nvPr>
        </p:nvSpPr>
        <p:spPr>
          <a:xfrm rot="0">
            <a:off x="838200" y="6356350"/>
            <a:ext cx="2743835" cy="365760"/>
          </a:xfrm>
          <a:prstGeom prst="rect"/>
        </p:spPr>
        <p:txBody>
          <a:bodyPr wrap="square" lIns="91440" tIns="45720" rIns="91440" bIns="45720" vert="horz" anchor="ctr">
            <a:noAutofit/>
          </a:bodyPr>
          <a:lstStyle/>
          <a:p>
            <a:pPr marL="0" indent="0" algn="l" fontAlgn="auto" defTabSz="914400" eaLnBrk="0">
              <a:lnSpc>
                <a:spcPct val="100000"/>
              </a:lnSpc>
              <a:spcBef>
                <a:spcPts val="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2017-11-17</a:t>
            </a:fld>
          </a:p>
        </p:txBody>
      </p:sp>
      <p:sp>
        <p:nvSpPr>
          <p:cNvPr id="5" name="바닥글 개체 틀 4"/>
          <p:cNvSpPr txBox="1">
            <a:spLocks/>
          </p:cNvSpPr>
          <p:nvPr>
            <p:ph type="ftr"/>
          </p:nvPr>
        </p:nvSpPr>
        <p:spPr>
          <a:xfrm rot="0">
            <a:off x="4038600" y="6356350"/>
            <a:ext cx="4115435" cy="365760"/>
          </a:xfrm>
          <a:prstGeom prst="rect"/>
        </p:spPr>
        <p:txBody>
          <a:bodyPr wrap="square" lIns="91440" tIns="45720" rIns="91440" bIns="45720" vert="horz" anchor="ctr">
            <a:noAutofit/>
          </a:bodyPr>
          <a:lstStyle/>
          <a:p>
            <a:pPr marL="0" indent="0" algn="ctr" fontAlgn="auto" defTabSz="914400" eaLnBrk="0">
              <a:lnSpc>
                <a:spcPct val="100000"/>
              </a:lnSpc>
              <a:spcBef>
                <a:spcPts val="0"/>
              </a:spcBef>
              <a:spcAft>
                <a:spcPts val="0"/>
              </a:spcAft>
              <a:buFontTx/>
              <a:buNone/>
            </a:pPr>
          </a:p>
        </p:txBody>
      </p:sp>
      <p:sp>
        <p:nvSpPr>
          <p:cNvPr id="6" name="슬라이드 번호 개체 틀 5"/>
          <p:cNvSpPr txBox="1">
            <a:spLocks/>
          </p:cNvSpPr>
          <p:nvPr>
            <p:ph type="sldNum"/>
          </p:nvPr>
        </p:nvSpPr>
        <p:spPr>
          <a:xfrm rot="0">
            <a:off x="8610600" y="6356350"/>
            <a:ext cx="2743835" cy="365760"/>
          </a:xfrm>
          <a:prstGeom prst="rect"/>
        </p:spPr>
        <p:txBody>
          <a:bodyPr wrap="square" lIns="91440" tIns="45720" rIns="91440" bIns="45720" vert="horz" anchor="ctr">
            <a:noAutofit/>
          </a:bodyPr>
          <a:lstStyle/>
          <a:p>
            <a:pPr marL="0" indent="0" algn="r" fontAlgn="auto" defTabSz="914400" eaLnBrk="0">
              <a:lnSpc>
                <a:spcPct val="100000"/>
              </a:lnSpc>
              <a:spcBef>
                <a:spcPts val="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a:t>
            </a:fld>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제목 및 내용">
    <p:bg>
      <p:bgPr>
        <a:solidFill>
          <a:schemeClr val="tx1"/>
        </a:solidFill>
        <a:effectLst/>
      </p:bgPr>
    </p:bg>
    <p:spTree>
      <p:nvGrpSpPr>
        <p:cNvPr id="1" name=""/>
        <p:cNvGrpSpPr/>
        <p:nvPr/>
      </p:nvGrpSpPr>
      <p:grpSpPr>
        <a:xfrm>
          <a:off x="0" y="0"/>
          <a:ext cx="0" cy="0"/>
          <a:chOff x="0" y="0"/>
          <a:chExt cx="0" cy="0"/>
        </a:xfrm>
      </p:grpSpPr>
      <p:sp>
        <p:nvSpPr>
          <p:cNvPr id="4" name="날짜 개체 틀 3">
            <a:extLst>
              <a:ext uri="{FF2B5EF4-FFF2-40B4-BE49-F238E27FC236}">
                <a16:creationId xmlns:a16="http://schemas.microsoft.com/office/drawing/2014/main" id="{53E7F0F9-C213-4F8F-8CB2-95EA7878E9A1}"/>
              </a:ext>
            </a:extLst>
          </p:cNvPr>
          <p:cNvSpPr>
            <a:spLocks noGrp="1"/>
          </p:cNvSpPr>
          <p:nvPr>
            <p:ph type="dt" sz="half" idx="10"/>
          </p:nvPr>
        </p:nvSpPr>
        <p:spPr>
          <a:xfrm>
            <a:off x="838200" y="6356350"/>
            <a:ext cx="2743835" cy="365760"/>
          </a:xfrm>
        </p:spPr>
        <p:txBody>
          <a:bodyPr/>
          <a:lstStyle/>
          <a:p>
            <a:fld id="{A94D2651-E68A-4C9A-9BE4-AA1A8DB2873D}" type="datetimeFigureOut">
              <a:rPr lang="ko-KR" altLang="en-US" smtClean="0"/>
              <a:t>2019-01-17</a:t>
            </a:fld>
            <a:endParaRPr lang="ko-KR" altLang="en-US"/>
          </a:p>
        </p:txBody>
      </p:sp>
      <p:sp>
        <p:nvSpPr>
          <p:cNvPr id="5" name="바닥글 개체 틀 4">
            <a:extLst>
              <a:ext uri="{FF2B5EF4-FFF2-40B4-BE49-F238E27FC236}">
                <a16:creationId xmlns:a16="http://schemas.microsoft.com/office/drawing/2014/main" id="{894BE626-0F89-47E2-ABB2-A82FBDE52FD4}"/>
              </a:ext>
            </a:extLst>
          </p:cNvPr>
          <p:cNvSpPr>
            <a:spLocks noGrp="1"/>
          </p:cNvSpPr>
          <p:nvPr>
            <p:ph type="ftr" sz="quarter" idx="11"/>
          </p:nvPr>
        </p:nvSpPr>
        <p:spPr>
          <a:xfrm>
            <a:off x="4038600" y="6356350"/>
            <a:ext cx="4115435" cy="365760"/>
          </a:xfrm>
        </p:spPr>
        <p:txBody>
          <a:bodyPr/>
          <a:lstStyle/>
          <a:p>
            <a:endParaRPr lang="ko-KR" altLang="en-US"/>
          </a:p>
        </p:txBody>
      </p:sp>
      <p:sp>
        <p:nvSpPr>
          <p:cNvPr id="6" name="슬라이드 번호 개체 틀 5">
            <a:extLst>
              <a:ext uri="{FF2B5EF4-FFF2-40B4-BE49-F238E27FC236}">
                <a16:creationId xmlns:a16="http://schemas.microsoft.com/office/drawing/2014/main" id="{A7865785-95E7-46D4-8995-9CAF19693EB7}"/>
              </a:ext>
            </a:extLst>
          </p:cNvPr>
          <p:cNvSpPr>
            <a:spLocks noGrp="1"/>
          </p:cNvSpPr>
          <p:nvPr>
            <p:ph type="sldNum" sz="quarter" idx="12"/>
          </p:nvPr>
        </p:nvSpPr>
        <p:spPr>
          <a:xfrm>
            <a:off x="8610600" y="6356350"/>
            <a:ext cx="2743835" cy="365760"/>
          </a:xfrm>
        </p:spPr>
        <p:txBody>
          <a:bodyPr/>
          <a:lstStyle/>
          <a:p>
            <a:fld id="{357C4ACB-22E9-468A-A6D9-0EAB088745F5}" type="slidenum">
              <a:rPr lang="ko-KR" altLang="en-US" smtClean="0"/>
              <a:t>‹#›</a:t>
            </a:fld>
            <a:endParaRPr lang="ko-KR" altLang="en-US"/>
          </a:p>
        </p:txBody>
      </p:sp>
      <p:sp>
        <p:nvSpPr>
          <p:cNvPr id="31" name="TextBox 30">
            <a:extLst>
              <a:ext uri="{FF2B5EF4-FFF2-40B4-BE49-F238E27FC236}">
                <a16:creationId xmlns:a16="http://schemas.microsoft.com/office/drawing/2014/main" id="{002A2D12-1EA8-43E0-AEF9-591C19123A4E}"/>
              </a:ext>
            </a:extLst>
          </p:cNvPr>
          <p:cNvSpPr txBox="1"/>
          <p:nvPr userDrawn="1"/>
        </p:nvSpPr>
        <p:spPr>
          <a:xfrm>
            <a:off x="662305" y="447675"/>
            <a:ext cx="1030605" cy="400050"/>
          </a:xfrm>
          <a:prstGeom prst="rect">
            <a:avLst/>
          </a:prstGeom>
          <a:noFill/>
        </p:spPr>
        <p:txBody>
          <a:bodyPr wrap="square" rtlCol="0">
            <a:spAutoFit/>
          </a:bodyPr>
          <a:lstStyle/>
          <a:p>
            <a:r>
              <a:rPr lang="en-US" altLang="ko-KR" sz="2000" dirty="0">
                <a:solidFill>
                  <a:srgbClr val="FFFF00"/>
                </a:solidFill>
                <a:latin typeface="둥근모꼴" panose="00000500000000000000" pitchFamily="50" charset="-127"/>
                <a:ea typeface="둥근모꼴" panose="00000500000000000000" pitchFamily="50" charset="-127"/>
                <a:cs typeface="둥근모꼴" panose="00000500000000000000" pitchFamily="50" charset="-127"/>
              </a:rPr>
              <a:t>INDEX</a:t>
            </a:r>
            <a:endParaRPr lang="ko-KR" altLang="en-US" sz="2000" dirty="0">
              <a:solidFill>
                <a:srgbClr val="FFFF00"/>
              </a:solidFill>
              <a:latin typeface="둥근모꼴" panose="00000500000000000000" pitchFamily="50" charset="-127"/>
              <a:ea typeface="둥근모꼴" panose="00000500000000000000" pitchFamily="50" charset="-127"/>
              <a:cs typeface="둥근모꼴" panose="00000500000000000000" pitchFamily="50" charset="-127"/>
            </a:endParaRPr>
          </a:p>
        </p:txBody>
      </p:sp>
    </p:spTree>
    <p:extLst>
      <p:ext uri="{BB962C8B-B14F-4D97-AF65-F5344CB8AC3E}">
        <p14:creationId xmlns:p14="http://schemas.microsoft.com/office/powerpoint/2010/main" val="18200361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cSld name="세로 제목 및 텍스트">
    <p:spTree>
      <p:nvGrpSpPr>
        <p:cNvPr id="1" name=""/>
        <p:cNvGrpSpPr/>
        <p:nvPr/>
      </p:nvGrpSpPr>
      <p:grpSpPr>
        <a:xfrm>
          <a:off x="0" y="0"/>
          <a:ext cx="0" cy="0"/>
          <a:chOff x="0" y="0"/>
          <a:chExt cx="0" cy="0"/>
        </a:xfrm>
      </p:grpSpPr>
      <p:sp>
        <p:nvSpPr>
          <p:cNvPr id="2" name="세로 제목 1"/>
          <p:cNvSpPr txBox="1">
            <a:spLocks/>
          </p:cNvSpPr>
          <p:nvPr>
            <p:ph type="title" orient="vert"/>
          </p:nvPr>
        </p:nvSpPr>
        <p:spPr>
          <a:xfrm rot="0">
            <a:off x="8724900" y="365125"/>
            <a:ext cx="2629535" cy="5812790"/>
          </a:xfrm>
          <a:prstGeom prst="rect"/>
        </p:spPr>
        <p:txBody>
          <a:bodyPr wrap="square" lIns="91440" tIns="45720" rIns="91440" bIns="45720" vert="eaVert" anchor="ctr">
            <a:normAutofit fontScale="100000" lnSpcReduction="0"/>
          </a:bodyPr>
          <a:lstStyle/>
          <a:p>
            <a:pPr marL="0" indent="0" algn="l" fontAlgn="auto" defTabSz="914400">
              <a:lnSpc>
                <a:spcPct val="90000"/>
              </a:lnSpc>
              <a:spcBef>
                <a:spcPts val="0"/>
              </a:spcBef>
              <a:spcAft>
                <a:spcPts val="0"/>
              </a:spcAft>
              <a:buFontTx/>
              <a:buNone/>
            </a:pPr>
            <a:r>
              <a:rPr lang="en-US" altLang="ko-KR" sz="4400" cap="none" dirty="0" smtClean="0" b="0" strike="noStrike">
                <a:latin typeface="맑은 고딕" charset="0"/>
                <a:ea typeface="맑은 고딕" charset="0"/>
              </a:rPr>
              <a:t>마스터 제목 스타일 편집</a:t>
            </a:r>
          </a:p>
        </p:txBody>
      </p:sp>
      <p:sp>
        <p:nvSpPr>
          <p:cNvPr id="3" name="세로 텍스트 개체 틀 2"/>
          <p:cNvSpPr txBox="1">
            <a:spLocks/>
          </p:cNvSpPr>
          <p:nvPr>
            <p:ph type="body" orient="vert"/>
          </p:nvPr>
        </p:nvSpPr>
        <p:spPr>
          <a:xfrm rot="0">
            <a:off x="838200" y="365125"/>
            <a:ext cx="7734935" cy="5812790"/>
          </a:xfrm>
          <a:prstGeom prst="rect"/>
        </p:spPr>
        <p:txBody>
          <a:bodyPr wrap="square" lIns="91440" tIns="45720" rIns="91440" bIns="45720" vert="eaVert" anchor="t">
            <a:normAutofit fontScale="100000" lnSpcReduction="0"/>
          </a:bodyPr>
          <a:lstStyle/>
          <a:p>
            <a:pPr marL="228600" indent="-228600" algn="l" fontAlgn="auto" defTabSz="914400">
              <a:lnSpc>
                <a:spcPct val="90000"/>
              </a:lnSpc>
              <a:spcBef>
                <a:spcPts val="1000"/>
              </a:spcBef>
              <a:spcAft>
                <a:spcPts val="0"/>
              </a:spcAft>
              <a:buClr>
                <a:srgbClr val="000000"/>
              </a:buClr>
              <a:buFont typeface="Arial"/>
              <a:buChar char="•"/>
            </a:pPr>
            <a:r>
              <a:rPr lang="en-US" altLang="ko-KR" sz="2800" cap="none" dirty="0" smtClean="0" b="0" strike="noStrike">
                <a:latin typeface="맑은 고딕" charset="0"/>
                <a:ea typeface="맑은 고딕" charset="0"/>
              </a:rPr>
              <a:t>마스터 텍스트 스타일 편집</a:t>
            </a:r>
          </a:p>
          <a:p>
            <a:pPr marL="685800" indent="-228600" algn="l" fontAlgn="auto" defTabSz="914400">
              <a:lnSpc>
                <a:spcPct val="90000"/>
              </a:lnSpc>
              <a:spcBef>
                <a:spcPts val="500"/>
              </a:spcBef>
              <a:spcAft>
                <a:spcPts val="0"/>
              </a:spcAft>
              <a:buClr>
                <a:srgbClr val="000000"/>
              </a:buClr>
              <a:buFont typeface="Arial"/>
              <a:buChar char="•"/>
            </a:pPr>
            <a:r>
              <a:rPr lang="en-US" altLang="ko-KR" sz="2400" cap="none" dirty="0" smtClean="0" b="0" strike="noStrike">
                <a:latin typeface="맑은 고딕" charset="0"/>
                <a:ea typeface="맑은 고딕" charset="0"/>
              </a:rPr>
              <a:t>둘째 수준</a:t>
            </a:r>
          </a:p>
          <a:p>
            <a:pPr marL="1143000" indent="-228600" algn="l" fontAlgn="auto" defTabSz="914400">
              <a:lnSpc>
                <a:spcPct val="9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셋째 수준</a:t>
            </a:r>
          </a:p>
          <a:p>
            <a:pPr marL="16002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맑은 고딕" charset="0"/>
                <a:ea typeface="맑은 고딕" charset="0"/>
              </a:rPr>
              <a:t>넷째 수준</a:t>
            </a:r>
          </a:p>
          <a:p>
            <a:pPr marL="20574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맑은 고딕" charset="0"/>
                <a:ea typeface="맑은 고딕" charset="0"/>
              </a:rPr>
              <a:t>다섯째 수준</a:t>
            </a:r>
          </a:p>
        </p:txBody>
      </p:sp>
      <p:sp>
        <p:nvSpPr>
          <p:cNvPr id="4" name="날짜 개체 틀 3"/>
          <p:cNvSpPr txBox="1">
            <a:spLocks/>
          </p:cNvSpPr>
          <p:nvPr>
            <p:ph type="dt"/>
          </p:nvPr>
        </p:nvSpPr>
        <p:spPr>
          <a:xfrm rot="0">
            <a:off x="838200" y="6356350"/>
            <a:ext cx="2743835" cy="365760"/>
          </a:xfrm>
          <a:prstGeom prst="rect"/>
        </p:spPr>
        <p:txBody>
          <a:bodyPr wrap="square" lIns="91440" tIns="45720" rIns="91440" bIns="45720" vert="horz" anchor="ctr">
            <a:noAutofit/>
          </a:bodyPr>
          <a:lstStyle/>
          <a:p>
            <a:pPr marL="0" indent="0" algn="l" fontAlgn="auto" defTabSz="914400" eaLnBrk="0">
              <a:lnSpc>
                <a:spcPct val="100000"/>
              </a:lnSpc>
              <a:spcBef>
                <a:spcPts val="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2017-11-17</a:t>
            </a:fld>
          </a:p>
        </p:txBody>
      </p:sp>
      <p:sp>
        <p:nvSpPr>
          <p:cNvPr id="5" name="바닥글 개체 틀 4"/>
          <p:cNvSpPr txBox="1">
            <a:spLocks/>
          </p:cNvSpPr>
          <p:nvPr>
            <p:ph type="ftr"/>
          </p:nvPr>
        </p:nvSpPr>
        <p:spPr>
          <a:xfrm rot="0">
            <a:off x="4038600" y="6356350"/>
            <a:ext cx="4115435" cy="365760"/>
          </a:xfrm>
          <a:prstGeom prst="rect"/>
        </p:spPr>
        <p:txBody>
          <a:bodyPr wrap="square" lIns="91440" tIns="45720" rIns="91440" bIns="45720" vert="horz" anchor="ctr">
            <a:noAutofit/>
          </a:bodyPr>
          <a:lstStyle/>
          <a:p>
            <a:pPr marL="0" indent="0" algn="ctr" fontAlgn="auto" defTabSz="914400" eaLnBrk="0">
              <a:lnSpc>
                <a:spcPct val="100000"/>
              </a:lnSpc>
              <a:spcBef>
                <a:spcPts val="0"/>
              </a:spcBef>
              <a:spcAft>
                <a:spcPts val="0"/>
              </a:spcAft>
              <a:buFontTx/>
              <a:buNone/>
            </a:pPr>
          </a:p>
        </p:txBody>
      </p:sp>
      <p:sp>
        <p:nvSpPr>
          <p:cNvPr id="6" name="슬라이드 번호 개체 틀 5"/>
          <p:cNvSpPr txBox="1">
            <a:spLocks/>
          </p:cNvSpPr>
          <p:nvPr>
            <p:ph type="sldNum"/>
          </p:nvPr>
        </p:nvSpPr>
        <p:spPr>
          <a:xfrm rot="0">
            <a:off x="8610600" y="6356350"/>
            <a:ext cx="2743835" cy="365760"/>
          </a:xfrm>
          <a:prstGeom prst="rect"/>
        </p:spPr>
        <p:txBody>
          <a:bodyPr wrap="square" lIns="91440" tIns="45720" rIns="91440" bIns="45720" vert="horz" anchor="ctr">
            <a:noAutofit/>
          </a:bodyPr>
          <a:lstStyle/>
          <a:p>
            <a:pPr marL="0" indent="0" algn="r" fontAlgn="auto" defTabSz="914400" eaLnBrk="0">
              <a:lnSpc>
                <a:spcPct val="100000"/>
              </a:lnSpc>
              <a:spcBef>
                <a:spcPts val="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a:t>
            </a:fld>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cSld name="제목 슬라이드">
    <p:bg>
      <p:bgPr>
        <a:solidFill>
          <a:schemeClr val="tx1"/>
        </a:solidFill>
      </p:bgPr>
    </p:bg>
    <p:spTree>
      <p:nvGrpSpPr>
        <p:cNvPr id="1" name=""/>
        <p:cNvGrpSpPr/>
        <p:nvPr/>
      </p:nvGrpSpPr>
      <p:grpSpPr>
        <a:xfrm>
          <a:off x="0" y="0"/>
          <a:ext cx="0" cy="0"/>
          <a:chOff x="0" y="0"/>
          <a:chExt cx="0" cy="0"/>
        </a:xfrm>
      </p:grpSpPr>
      <p:sp>
        <p:nvSpPr>
          <p:cNvPr id="2" name="텍스트 개체 틀 1"/>
          <p:cNvSpPr txBox="1">
            <a:spLocks/>
          </p:cNvSpPr>
          <p:nvPr>
            <p:ph type="ctrTitle"/>
          </p:nvPr>
        </p:nvSpPr>
        <p:spPr>
          <a:xfrm rot="0">
            <a:off x="1541145" y="923925"/>
            <a:ext cx="9144635" cy="2388235"/>
          </a:xfrm>
          <a:prstGeom prst="rect"/>
          <a:ln w="28575" cap="flat" cmpd="sng">
            <a:solidFill>
              <a:schemeClr val="bg1">
                <a:alpha val="100000"/>
              </a:schemeClr>
            </a:solidFill>
            <a:prstDash val="solid"/>
          </a:ln>
        </p:spPr>
        <p:txBody>
          <a:bodyPr wrap="square" lIns="91440" tIns="45720" rIns="91440" bIns="45720" vert="horz" anchor="ctr">
            <a:normAutofit fontScale="100000" lnSpcReduction="0"/>
          </a:bodyPr>
          <a:lstStyle/>
          <a:p>
            <a:pPr marL="228600" indent="-228600" algn="l" fontAlgn="auto" defTabSz="914400">
              <a:lnSpc>
                <a:spcPct val="114000"/>
              </a:lnSpc>
              <a:spcBef>
                <a:spcPts val="1000"/>
              </a:spcBef>
              <a:spcAft>
                <a:spcPts val="0"/>
              </a:spcAft>
              <a:buFontTx/>
              <a:buNone/>
            </a:pPr>
          </a:p>
        </p:txBody>
      </p:sp>
      <p:sp>
        <p:nvSpPr>
          <p:cNvPr id="3" name="부제목 2"/>
          <p:cNvSpPr txBox="1">
            <a:spLocks/>
          </p:cNvSpPr>
          <p:nvPr>
            <p:ph type="subTitle"/>
          </p:nvPr>
        </p:nvSpPr>
        <p:spPr>
          <a:xfrm rot="0">
            <a:off x="1524000" y="4006215"/>
            <a:ext cx="9144635" cy="1656080"/>
          </a:xfrm>
          <a:prstGeom prst="rect"/>
        </p:spPr>
        <p:txBody>
          <a:bodyPr wrap="square" lIns="91440" tIns="45720" rIns="91440" bIns="45720" vert="horz" anchor="t">
            <a:normAutofit fontScale="100000" lnSpcReduction="0"/>
          </a:bodyPr>
          <a:lstStyle/>
          <a:p>
            <a:pPr marL="228600" indent="-228600" algn="l" fontAlgn="auto" defTabSz="914400">
              <a:lnSpc>
                <a:spcPct val="114000"/>
              </a:lnSpc>
              <a:spcBef>
                <a:spcPts val="1000"/>
              </a:spcBef>
              <a:spcAft>
                <a:spcPts val="0"/>
              </a:spcAft>
              <a:buFontTx/>
              <a:buNone/>
            </a:pPr>
          </a:p>
        </p:txBody>
      </p:sp>
      <p:sp>
        <p:nvSpPr>
          <p:cNvPr id="4" name="날짜 개체 틀 3"/>
          <p:cNvSpPr txBox="1">
            <a:spLocks/>
          </p:cNvSpPr>
          <p:nvPr>
            <p:ph type="dt"/>
          </p:nvPr>
        </p:nvSpPr>
        <p:spPr>
          <a:xfrm rot="0">
            <a:off x="838200" y="6356350"/>
            <a:ext cx="2744470" cy="366395"/>
          </a:xfrm>
          <a:prstGeom prst="rect"/>
        </p:spPr>
        <p:txBody>
          <a:bodyPr wrap="square" lIns="91440" tIns="45720" rIns="91440" bIns="45720" vert="horz" anchor="ctr">
            <a:noAutofit/>
          </a:bodyPr>
          <a:lstStyle/>
          <a:p>
            <a:pPr marL="228600" indent="-228600" algn="l" fontAlgn="auto" defTabSz="914400">
              <a:lnSpc>
                <a:spcPct val="114000"/>
              </a:lnSpc>
              <a:spcBef>
                <a:spcPts val="100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2019-01-17</a:t>
            </a:fld>
          </a:p>
        </p:txBody>
      </p:sp>
      <p:sp>
        <p:nvSpPr>
          <p:cNvPr id="5" name="바닥글 개체 틀 4"/>
          <p:cNvSpPr txBox="1">
            <a:spLocks/>
          </p:cNvSpPr>
          <p:nvPr>
            <p:ph type="ftr"/>
          </p:nvPr>
        </p:nvSpPr>
        <p:spPr>
          <a:xfrm rot="0">
            <a:off x="4038600" y="6356350"/>
            <a:ext cx="4116070" cy="366395"/>
          </a:xfrm>
          <a:prstGeom prst="rect"/>
        </p:spPr>
        <p:txBody>
          <a:bodyPr wrap="square" lIns="91440" tIns="45720" rIns="91440" bIns="45720" vert="horz" anchor="ctr">
            <a:noAutofit/>
          </a:bodyPr>
          <a:lstStyle/>
          <a:p>
            <a:pPr marL="228600" indent="-228600" algn="l" fontAlgn="auto" defTabSz="914400">
              <a:lnSpc>
                <a:spcPct val="114000"/>
              </a:lnSpc>
              <a:spcBef>
                <a:spcPts val="1000"/>
              </a:spcBef>
              <a:spcAft>
                <a:spcPts val="0"/>
              </a:spcAft>
              <a:buFontTx/>
              <a:buNone/>
            </a:pPr>
          </a:p>
        </p:txBody>
      </p:sp>
      <p:sp>
        <p:nvSpPr>
          <p:cNvPr id="6" name="슬라이드 번호 개체 틀 5"/>
          <p:cNvSpPr txBox="1">
            <a:spLocks/>
          </p:cNvSpPr>
          <p:nvPr>
            <p:ph type="sldNum"/>
          </p:nvPr>
        </p:nvSpPr>
        <p:spPr>
          <a:xfrm rot="0">
            <a:off x="8610600" y="6356350"/>
            <a:ext cx="2744470" cy="366395"/>
          </a:xfrm>
          <a:prstGeom prst="rect"/>
        </p:spPr>
        <p:txBody>
          <a:bodyPr wrap="square" lIns="91440" tIns="45720" rIns="91440" bIns="45720" vert="horz" anchor="ctr">
            <a:noAutofit/>
          </a:bodyPr>
          <a:lstStyle/>
          <a:p>
            <a:pPr marL="228600" indent="-228600" algn="l" fontAlgn="auto" defTabSz="914400">
              <a:lnSpc>
                <a:spcPct val="114000"/>
              </a:lnSpc>
              <a:spcBef>
                <a:spcPts val="100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a:t>
            </a:fld>
          </a:p>
        </p:txBody>
      </p:sp>
      <p:sp>
        <p:nvSpPr>
          <p:cNvPr id="11" name="텍스트 상자 10"/>
          <p:cNvSpPr txBox="1">
            <a:spLocks/>
          </p:cNvSpPr>
          <p:nvPr/>
        </p:nvSpPr>
        <p:spPr>
          <a:xfrm rot="0">
            <a:off x="1623695" y="1011555"/>
            <a:ext cx="8976995" cy="2212340"/>
          </a:xfrm>
          <a:prstGeom prst="rect"/>
          <a:ln w="28575" cap="flat" cmpd="sng">
            <a:solidFill>
              <a:schemeClr val="bg1">
                <a:alpha val="100000"/>
              </a:schemeClr>
            </a:solidFill>
            <a:prstDash val="solid"/>
          </a:ln>
        </p:spPr>
        <p:txBody>
          <a:bodyPr wrap="square" lIns="91440" tIns="45720" rIns="91440" bIns="45720" vert="horz" anchor="b">
            <a:normAutofit fontScale="100000" lnSpcReduction="0"/>
          </a:bodyPr>
          <a:lstStyle/>
          <a:p>
            <a:pPr marL="228600" indent="-228600" algn="l" fontAlgn="auto" defTabSz="914400">
              <a:lnSpc>
                <a:spcPct val="114000"/>
              </a:lnSpc>
              <a:spcBef>
                <a:spcPts val="1000"/>
              </a:spcBef>
              <a:spcAft>
                <a:spcPts val="0"/>
              </a:spcAft>
              <a:buFontTx/>
              <a:buNone/>
            </a:p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cSld name="1_제목 슬라이드">
    <p:bg>
      <p:bgPr>
        <a:solidFill>
          <a:schemeClr val="tx1"/>
        </a:solidFill>
      </p:bgPr>
    </p:bg>
    <p:spTree>
      <p:nvGrpSpPr>
        <p:cNvPr id="1" name=""/>
        <p:cNvGrpSpPr/>
        <p:nvPr/>
      </p:nvGrpSpPr>
      <p:grpSpPr>
        <a:xfrm>
          <a:off x="0" y="0"/>
          <a:ext cx="0" cy="0"/>
          <a:chOff x="0" y="0"/>
          <a:chExt cx="0" cy="0"/>
        </a:xfrm>
      </p:grpSpPr>
      <p:pic>
        <p:nvPicPr>
          <p:cNvPr id="8" name="그림 7" descr="C:/Users/gnyf0/AppData/Roaming/PolarisOffice/ETemp/2428_21245208/fImage473431541.png"/>
          <p:cNvPicPr>
            <a:picLocks noChangeAspect="1"/>
          </p:cNvPicPr>
          <p:nvPr/>
        </p:nvPicPr>
        <p:blipFill rotWithShape="1">
          <a:blip r:embed="rId2">
            <a:extLst>
              <a:ext uri="{28A0092B-C50C-407E-A947-70E740481C1C}">
                <a14:useLocalDpi xmlns:a14="http://schemas.microsoft.com/office/drawing/2010/main" val="0"/>
              </a:ext>
            </a:extLst>
          </a:blip>
          <a:srcRect/>
          <a:stretch>
            <a:fillRect/>
          </a:stretch>
        </p:blipFill>
        <p:spPr>
          <a:xfrm rot="0">
            <a:off x="0" y="0"/>
            <a:ext cx="12192635" cy="6858635"/>
          </a:xfrm>
          <a:prstGeom prst="rect"/>
          <a:noFill/>
        </p:spPr>
      </p:pic>
      <p:sp>
        <p:nvSpPr>
          <p:cNvPr id="2" name="텍스트 개체 틀 1"/>
          <p:cNvSpPr txBox="1">
            <a:spLocks/>
          </p:cNvSpPr>
          <p:nvPr>
            <p:ph type="ctrTitle"/>
          </p:nvPr>
        </p:nvSpPr>
        <p:spPr>
          <a:xfrm rot="0">
            <a:off x="1541145" y="923925"/>
            <a:ext cx="9144635" cy="2388235"/>
          </a:xfrm>
          <a:prstGeom prst="rect"/>
          <a:ln w="28575" cap="flat" cmpd="sng">
            <a:solidFill>
              <a:schemeClr val="bg1">
                <a:alpha val="100000"/>
              </a:schemeClr>
            </a:solidFill>
            <a:prstDash val="solid"/>
          </a:ln>
        </p:spPr>
        <p:txBody>
          <a:bodyPr wrap="square" lIns="91440" tIns="45720" rIns="91440" bIns="45720" vert="horz" anchor="ctr">
            <a:normAutofit fontScale="100000" lnSpcReduction="0"/>
          </a:bodyPr>
          <a:lstStyle/>
          <a:p>
            <a:pPr marL="228600" indent="-228600" algn="l" fontAlgn="auto" defTabSz="914400">
              <a:lnSpc>
                <a:spcPct val="114000"/>
              </a:lnSpc>
              <a:spcBef>
                <a:spcPts val="1000"/>
              </a:spcBef>
              <a:spcAft>
                <a:spcPts val="0"/>
              </a:spcAft>
              <a:buFontTx/>
              <a:buNone/>
            </a:pPr>
          </a:p>
        </p:txBody>
      </p:sp>
      <p:sp>
        <p:nvSpPr>
          <p:cNvPr id="3" name="부제목 2"/>
          <p:cNvSpPr txBox="1">
            <a:spLocks/>
          </p:cNvSpPr>
          <p:nvPr>
            <p:ph type="subTitle"/>
          </p:nvPr>
        </p:nvSpPr>
        <p:spPr>
          <a:xfrm rot="0">
            <a:off x="1524000" y="4006215"/>
            <a:ext cx="9144635" cy="1656080"/>
          </a:xfrm>
          <a:prstGeom prst="rect"/>
        </p:spPr>
        <p:txBody>
          <a:bodyPr wrap="square" lIns="91440" tIns="45720" rIns="91440" bIns="45720" vert="horz" anchor="t">
            <a:normAutofit fontScale="100000" lnSpcReduction="0"/>
          </a:bodyPr>
          <a:lstStyle/>
          <a:p>
            <a:pPr marL="228600" indent="-228600" algn="l" fontAlgn="auto" defTabSz="914400">
              <a:lnSpc>
                <a:spcPct val="114000"/>
              </a:lnSpc>
              <a:spcBef>
                <a:spcPts val="1000"/>
              </a:spcBef>
              <a:spcAft>
                <a:spcPts val="0"/>
              </a:spcAft>
              <a:buFontTx/>
              <a:buNone/>
            </a:pPr>
          </a:p>
        </p:txBody>
      </p:sp>
      <p:sp>
        <p:nvSpPr>
          <p:cNvPr id="4" name="날짜 개체 틀 3"/>
          <p:cNvSpPr txBox="1">
            <a:spLocks/>
          </p:cNvSpPr>
          <p:nvPr>
            <p:ph type="dt"/>
          </p:nvPr>
        </p:nvSpPr>
        <p:spPr>
          <a:xfrm rot="0">
            <a:off x="838200" y="6356350"/>
            <a:ext cx="2744470" cy="366395"/>
          </a:xfrm>
          <a:prstGeom prst="rect"/>
        </p:spPr>
        <p:txBody>
          <a:bodyPr wrap="square" lIns="91440" tIns="45720" rIns="91440" bIns="45720" vert="horz" anchor="ctr">
            <a:noAutofit/>
          </a:bodyPr>
          <a:lstStyle/>
          <a:p>
            <a:pPr marL="228600" indent="-228600" algn="l" fontAlgn="auto" defTabSz="914400">
              <a:lnSpc>
                <a:spcPct val="114000"/>
              </a:lnSpc>
              <a:spcBef>
                <a:spcPts val="100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2019-01-17</a:t>
            </a:fld>
          </a:p>
        </p:txBody>
      </p:sp>
      <p:sp>
        <p:nvSpPr>
          <p:cNvPr id="5" name="바닥글 개체 틀 4"/>
          <p:cNvSpPr txBox="1">
            <a:spLocks/>
          </p:cNvSpPr>
          <p:nvPr>
            <p:ph type="ftr"/>
          </p:nvPr>
        </p:nvSpPr>
        <p:spPr>
          <a:xfrm rot="0">
            <a:off x="4038600" y="6356350"/>
            <a:ext cx="4116070" cy="366395"/>
          </a:xfrm>
          <a:prstGeom prst="rect"/>
        </p:spPr>
        <p:txBody>
          <a:bodyPr wrap="square" lIns="91440" tIns="45720" rIns="91440" bIns="45720" vert="horz" anchor="ctr">
            <a:noAutofit/>
          </a:bodyPr>
          <a:lstStyle/>
          <a:p>
            <a:pPr marL="228600" indent="-228600" algn="l" fontAlgn="auto" defTabSz="914400">
              <a:lnSpc>
                <a:spcPct val="114000"/>
              </a:lnSpc>
              <a:spcBef>
                <a:spcPts val="1000"/>
              </a:spcBef>
              <a:spcAft>
                <a:spcPts val="0"/>
              </a:spcAft>
              <a:buFontTx/>
              <a:buNone/>
            </a:pPr>
          </a:p>
        </p:txBody>
      </p:sp>
      <p:sp>
        <p:nvSpPr>
          <p:cNvPr id="6" name="슬라이드 번호 개체 틀 5"/>
          <p:cNvSpPr txBox="1">
            <a:spLocks/>
          </p:cNvSpPr>
          <p:nvPr>
            <p:ph type="sldNum"/>
          </p:nvPr>
        </p:nvSpPr>
        <p:spPr>
          <a:xfrm rot="0">
            <a:off x="8610600" y="6356350"/>
            <a:ext cx="2744470" cy="366395"/>
          </a:xfrm>
          <a:prstGeom prst="rect"/>
        </p:spPr>
        <p:txBody>
          <a:bodyPr wrap="square" lIns="91440" tIns="45720" rIns="91440" bIns="45720" vert="horz" anchor="ctr">
            <a:noAutofit/>
          </a:bodyPr>
          <a:lstStyle/>
          <a:p>
            <a:pPr marL="228600" indent="-228600" algn="l" fontAlgn="auto" defTabSz="914400">
              <a:lnSpc>
                <a:spcPct val="114000"/>
              </a:lnSpc>
              <a:spcBef>
                <a:spcPts val="100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a:t>
            </a:fld>
          </a:p>
        </p:txBody>
      </p:sp>
      <p:sp>
        <p:nvSpPr>
          <p:cNvPr id="11" name="텍스트 상자 10"/>
          <p:cNvSpPr txBox="1">
            <a:spLocks/>
          </p:cNvSpPr>
          <p:nvPr/>
        </p:nvSpPr>
        <p:spPr>
          <a:xfrm rot="0">
            <a:off x="1623695" y="1011555"/>
            <a:ext cx="8976995" cy="2212340"/>
          </a:xfrm>
          <a:prstGeom prst="rect"/>
          <a:ln w="28575" cap="flat" cmpd="sng">
            <a:solidFill>
              <a:schemeClr val="bg1">
                <a:alpha val="100000"/>
              </a:schemeClr>
            </a:solidFill>
            <a:prstDash val="solid"/>
          </a:ln>
        </p:spPr>
        <p:txBody>
          <a:bodyPr wrap="square" lIns="91440" tIns="45720" rIns="91440" bIns="45720" vert="horz" anchor="b">
            <a:normAutofit fontScale="100000" lnSpcReduction="0"/>
          </a:bodyPr>
          <a:lstStyle/>
          <a:p>
            <a:pPr marL="228600" indent="-228600" algn="l" fontAlgn="auto" defTabSz="914400">
              <a:lnSpc>
                <a:spcPct val="114000"/>
              </a:lnSpc>
              <a:spcBef>
                <a:spcPts val="1000"/>
              </a:spcBef>
              <a:spcAft>
                <a:spcPts val="0"/>
              </a:spcAft>
            </a:pPr>
            <a:endParaRPr lang="ko-KR" altLang="en-US" sz="6000" cap="none" dirty="0" smtClean="0" b="0" strike="noStrike">
              <a:solidFill>
                <a:schemeClr val="bg2"/>
              </a:solidFill>
              <a:latin typeface="둥근모꼴" charset="0"/>
              <a:ea typeface="둥근모꼴"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_제목 및 내용">
    <p:bg>
      <p:bgPr>
        <a:solidFill>
          <a:schemeClr val="tx1"/>
        </a:solidFill>
      </p:bgPr>
    </p:bg>
    <p:spTree>
      <p:nvGrpSpPr>
        <p:cNvPr id="1" name=""/>
        <p:cNvGrpSpPr/>
        <p:nvPr/>
      </p:nvGrpSpPr>
      <p:grpSpPr>
        <a:xfrm>
          <a:off x="0" y="0"/>
          <a:ext cx="0" cy="0"/>
          <a:chOff x="0" y="0"/>
          <a:chExt cx="0" cy="0"/>
        </a:xfrm>
      </p:grpSpPr>
      <p:sp>
        <p:nvSpPr>
          <p:cNvPr id="4" name="날짜 개체 틀 3"/>
          <p:cNvSpPr txBox="1">
            <a:spLocks/>
          </p:cNvSpPr>
          <p:nvPr>
            <p:ph type="dt"/>
          </p:nvPr>
        </p:nvSpPr>
        <p:spPr>
          <a:xfrm rot="0">
            <a:off x="838200" y="6356350"/>
            <a:ext cx="2744470" cy="366395"/>
          </a:xfrm>
          <a:prstGeom prst="rect"/>
        </p:spPr>
        <p:txBody>
          <a:bodyPr wrap="square" lIns="91440" tIns="45720" rIns="91440" bIns="45720" vert="horz" anchor="ctr">
            <a:noAutofit/>
          </a:bodyPr>
          <a:lstStyle/>
          <a:p>
            <a:pPr marL="228600" indent="-228600" algn="l" fontAlgn="auto" defTabSz="914400">
              <a:lnSpc>
                <a:spcPct val="114000"/>
              </a:lnSpc>
              <a:spcBef>
                <a:spcPts val="100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2019-01-17</a:t>
            </a:fld>
          </a:p>
        </p:txBody>
      </p:sp>
      <p:sp>
        <p:nvSpPr>
          <p:cNvPr id="5" name="바닥글 개체 틀 4"/>
          <p:cNvSpPr txBox="1">
            <a:spLocks/>
          </p:cNvSpPr>
          <p:nvPr>
            <p:ph type="ftr"/>
          </p:nvPr>
        </p:nvSpPr>
        <p:spPr>
          <a:xfrm rot="0">
            <a:off x="4038600" y="6356350"/>
            <a:ext cx="4116070" cy="366395"/>
          </a:xfrm>
          <a:prstGeom prst="rect"/>
        </p:spPr>
        <p:txBody>
          <a:bodyPr wrap="square" lIns="91440" tIns="45720" rIns="91440" bIns="45720" vert="horz" anchor="ctr">
            <a:noAutofit/>
          </a:bodyPr>
          <a:lstStyle/>
          <a:p>
            <a:pPr marL="228600" indent="-228600" algn="l" fontAlgn="auto" defTabSz="914400">
              <a:lnSpc>
                <a:spcPct val="114000"/>
              </a:lnSpc>
              <a:spcBef>
                <a:spcPts val="1000"/>
              </a:spcBef>
              <a:spcAft>
                <a:spcPts val="0"/>
              </a:spcAft>
              <a:buFontTx/>
              <a:buNone/>
            </a:pPr>
          </a:p>
        </p:txBody>
      </p:sp>
      <p:sp>
        <p:nvSpPr>
          <p:cNvPr id="6" name="슬라이드 번호 개체 틀 5"/>
          <p:cNvSpPr txBox="1">
            <a:spLocks/>
          </p:cNvSpPr>
          <p:nvPr>
            <p:ph type="sldNum"/>
          </p:nvPr>
        </p:nvSpPr>
        <p:spPr>
          <a:xfrm rot="0">
            <a:off x="8610600" y="6356350"/>
            <a:ext cx="2744470" cy="366395"/>
          </a:xfrm>
          <a:prstGeom prst="rect"/>
        </p:spPr>
        <p:txBody>
          <a:bodyPr wrap="square" lIns="91440" tIns="45720" rIns="91440" bIns="45720" vert="horz" anchor="ctr">
            <a:noAutofit/>
          </a:bodyPr>
          <a:lstStyle/>
          <a:p>
            <a:pPr marL="228600" indent="-228600" algn="l" fontAlgn="auto" defTabSz="914400">
              <a:lnSpc>
                <a:spcPct val="114000"/>
              </a:lnSpc>
              <a:spcBef>
                <a:spcPts val="100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a:t>
            </a:fld>
          </a:p>
        </p:txBody>
      </p:sp>
      <p:sp>
        <p:nvSpPr>
          <p:cNvPr id="31" name="텍스트 상자 30"/>
          <p:cNvSpPr txBox="1">
            <a:spLocks/>
          </p:cNvSpPr>
          <p:nvPr/>
        </p:nvSpPr>
        <p:spPr>
          <a:xfrm rot="0">
            <a:off x="662305" y="447675"/>
            <a:ext cx="1031240" cy="400685"/>
          </a:xfrm>
          <a:prstGeom prst="rect"/>
          <a:noFill/>
        </p:spPr>
        <p:txBody>
          <a:bodyPr wrap="square" lIns="91440" tIns="45720" rIns="91440" bIns="45720" vert="horz" anchor="t">
            <a:spAutoFit/>
          </a:bodyPr>
          <a:lstStyle/>
          <a:p>
            <a:pPr marL="228600" indent="-228600" algn="l" fontAlgn="auto" defTabSz="914400">
              <a:lnSpc>
                <a:spcPct val="114000"/>
              </a:lnSpc>
              <a:spcBef>
                <a:spcPts val="1000"/>
              </a:spcBef>
              <a:spcAft>
                <a:spcPts val="0"/>
              </a:spcAft>
            </a:pPr>
            <a:r>
              <a:rPr lang="en-US" altLang="ko-KR" sz="2000" cap="none" dirty="0" smtClean="0" b="0" strike="noStrike">
                <a:solidFill>
                  <a:srgbClr val="FFFF00"/>
                </a:solidFill>
                <a:latin typeface="둥근모꼴" charset="0"/>
                <a:ea typeface="둥근모꼴" charset="0"/>
              </a:rPr>
              <a:t>INDEX</a:t>
            </a:r>
            <a:endParaRPr lang="ko-KR" altLang="en-US" sz="2000" cap="none" dirty="0" smtClean="0" b="0" strike="noStrike">
              <a:solidFill>
                <a:srgbClr val="FFFF00"/>
              </a:solidFill>
              <a:latin typeface="둥근모꼴" charset="0"/>
              <a:ea typeface="둥근모꼴"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obj">
  <p:cSld name="제목 및 내용">
    <p:bg>
      <p:bgPr>
        <a:solidFill>
          <a:schemeClr val="tx1"/>
        </a:solidFill>
      </p:bgPr>
    </p:bg>
    <p:spTree>
      <p:nvGrpSpPr>
        <p:cNvPr id="1" name=""/>
        <p:cNvGrpSpPr/>
        <p:nvPr/>
      </p:nvGrpSpPr>
      <p:grpSpPr>
        <a:xfrm>
          <a:off x="0" y="0"/>
          <a:ext cx="0" cy="0"/>
          <a:chOff x="0" y="0"/>
          <a:chExt cx="0" cy="0"/>
        </a:xfrm>
      </p:grpSpPr>
      <p:sp>
        <p:nvSpPr>
          <p:cNvPr id="2" name="텍스트 개체 틀 1"/>
          <p:cNvSpPr txBox="1">
            <a:spLocks/>
          </p:cNvSpPr>
          <p:nvPr>
            <p:ph type="title" hasCustomPrompt="1"/>
          </p:nvPr>
        </p:nvSpPr>
        <p:spPr>
          <a:xfrm rot="0">
            <a:off x="838200" y="653415"/>
            <a:ext cx="10516235" cy="534035"/>
          </a:xfrm>
          <a:prstGeom prst="rect"/>
          <a:solidFill>
            <a:schemeClr val="bg2">
              <a:lumMod val="75000"/>
            </a:schemeClr>
          </a:solidFill>
        </p:spPr>
        <p:txBody>
          <a:bodyPr wrap="square" lIns="91440" tIns="45720" rIns="91440" bIns="45720" vert="horz" anchor="ctr">
            <a:normAutofit fontScale="100000" lnSpcReduction="0"/>
          </a:bodyPr>
          <a:lstStyle/>
          <a:p>
            <a:pPr marL="228600" indent="-228600" algn="l" fontAlgn="auto" defTabSz="914400">
              <a:lnSpc>
                <a:spcPct val="114000"/>
              </a:lnSpc>
              <a:spcBef>
                <a:spcPts val="1000"/>
              </a:spcBef>
              <a:spcAft>
                <a:spcPts val="0"/>
              </a:spcAft>
              <a:buFontTx/>
              <a:buNone/>
            </a:pPr>
            <a:r>
              <a:rPr lang="en-US" altLang="ko-KR" sz="2000" cap="none" dirty="0" smtClean="0" b="0" strike="noStrike">
                <a:solidFill>
                  <a:schemeClr val="tx1"/>
                </a:solidFill>
                <a:latin typeface="둥근모꼴" charset="0"/>
                <a:ea typeface="둥근모꼴" charset="0"/>
              </a:rPr>
              <a:t>포텐갚은 펨창</a:t>
            </a:r>
          </a:p>
        </p:txBody>
      </p:sp>
      <p:sp>
        <p:nvSpPr>
          <p:cNvPr id="4" name="날짜 개체 틀 3"/>
          <p:cNvSpPr txBox="1">
            <a:spLocks/>
          </p:cNvSpPr>
          <p:nvPr>
            <p:ph type="dt"/>
          </p:nvPr>
        </p:nvSpPr>
        <p:spPr>
          <a:xfrm rot="0">
            <a:off x="838200" y="6356350"/>
            <a:ext cx="2744470" cy="366395"/>
          </a:xfrm>
          <a:prstGeom prst="rect"/>
        </p:spPr>
        <p:txBody>
          <a:bodyPr wrap="square" lIns="91440" tIns="45720" rIns="91440" bIns="45720" vert="horz" anchor="ctr">
            <a:noAutofit/>
          </a:bodyPr>
          <a:lstStyle/>
          <a:p>
            <a:pPr marL="228600" indent="-228600" algn="l" fontAlgn="auto" defTabSz="914400">
              <a:lnSpc>
                <a:spcPct val="114000"/>
              </a:lnSpc>
              <a:spcBef>
                <a:spcPts val="100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2019-01-17</a:t>
            </a:fld>
          </a:p>
        </p:txBody>
      </p:sp>
      <p:sp>
        <p:nvSpPr>
          <p:cNvPr id="5" name="바닥글 개체 틀 4"/>
          <p:cNvSpPr txBox="1">
            <a:spLocks/>
          </p:cNvSpPr>
          <p:nvPr>
            <p:ph type="ftr"/>
          </p:nvPr>
        </p:nvSpPr>
        <p:spPr>
          <a:xfrm rot="0">
            <a:off x="4038600" y="6356350"/>
            <a:ext cx="4116070" cy="366395"/>
          </a:xfrm>
          <a:prstGeom prst="rect"/>
        </p:spPr>
        <p:txBody>
          <a:bodyPr wrap="square" lIns="91440" tIns="45720" rIns="91440" bIns="45720" vert="horz" anchor="ctr">
            <a:noAutofit/>
          </a:bodyPr>
          <a:lstStyle/>
          <a:p>
            <a:pPr marL="228600" indent="-228600" algn="l" fontAlgn="auto" defTabSz="914400">
              <a:lnSpc>
                <a:spcPct val="114000"/>
              </a:lnSpc>
              <a:spcBef>
                <a:spcPts val="1000"/>
              </a:spcBef>
              <a:spcAft>
                <a:spcPts val="0"/>
              </a:spcAft>
              <a:buFontTx/>
              <a:buNone/>
            </a:pPr>
          </a:p>
        </p:txBody>
      </p:sp>
      <p:sp>
        <p:nvSpPr>
          <p:cNvPr id="6" name="슬라이드 번호 개체 틀 5"/>
          <p:cNvSpPr txBox="1">
            <a:spLocks/>
          </p:cNvSpPr>
          <p:nvPr>
            <p:ph type="sldNum"/>
          </p:nvPr>
        </p:nvSpPr>
        <p:spPr>
          <a:xfrm rot="0">
            <a:off x="8610600" y="6356350"/>
            <a:ext cx="2744470" cy="366395"/>
          </a:xfrm>
          <a:prstGeom prst="rect"/>
        </p:spPr>
        <p:txBody>
          <a:bodyPr wrap="square" lIns="91440" tIns="45720" rIns="91440" bIns="45720" vert="horz" anchor="ctr">
            <a:noAutofit/>
          </a:bodyPr>
          <a:lstStyle/>
          <a:p>
            <a:pPr marL="228600" indent="-228600" algn="l" fontAlgn="auto" defTabSz="914400">
              <a:lnSpc>
                <a:spcPct val="114000"/>
              </a:lnSpc>
              <a:spcBef>
                <a:spcPts val="100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a:t>
            </a:fld>
          </a:p>
        </p:txBody>
      </p:sp>
      <p:sp>
        <p:nvSpPr>
          <p:cNvPr id="3" name="내용 개체 틀 2"/>
          <p:cNvSpPr txBox="1">
            <a:spLocks/>
          </p:cNvSpPr>
          <p:nvPr>
            <p:ph type="obj"/>
          </p:nvPr>
        </p:nvSpPr>
        <p:spPr>
          <a:xfrm rot="0">
            <a:off x="838200" y="1711960"/>
            <a:ext cx="10516235" cy="4301490"/>
          </a:xfrm>
          <a:prstGeom prst="rect"/>
          <a:ln w="12700" cap="flat" cmpd="sng">
            <a:solidFill>
              <a:schemeClr val="bg2">
                <a:alpha val="100000"/>
              </a:schemeClr>
            </a:solidFill>
            <a:prstDash val="solid"/>
          </a:ln>
        </p:spPr>
        <p:txBody>
          <a:bodyPr wrap="square" lIns="91440" tIns="45720" rIns="91440" bIns="45720" vert="horz" anchor="t">
            <a:normAutofit fontScale="100000" lnSpcReduction="0"/>
          </a:bodyPr>
          <a:lstStyle/>
          <a:p>
            <a:pPr marL="228600" indent="-228600" algn="l" fontAlgn="auto" defTabSz="914400">
              <a:lnSpc>
                <a:spcPct val="90000"/>
              </a:lnSpc>
              <a:spcBef>
                <a:spcPts val="1000"/>
              </a:spcBef>
              <a:spcAft>
                <a:spcPts val="0"/>
              </a:spcAft>
              <a:buClr>
                <a:srgbClr val="D0CECE"/>
              </a:buClr>
              <a:buFont typeface="둥근모꼴"/>
              <a:buChar char="★"/>
            </a:pPr>
          </a:p>
        </p:txBody>
      </p:sp>
      <p:cxnSp>
        <p:nvCxnSpPr>
          <p:cNvPr id="13" name="도형 12"/>
          <p:cNvCxnSpPr/>
          <p:nvPr/>
        </p:nvCxnSpPr>
        <p:spPr>
          <a:xfrm rot="0">
            <a:off x="838200" y="1530350"/>
            <a:ext cx="10516235" cy="635"/>
          </a:xfrm>
          <a:prstGeom prst="line"/>
          <a:ln w="19050" cap="flat" cmpd="sng">
            <a:solidFill>
              <a:schemeClr val="bg2">
                <a:alpha val="100000"/>
              </a:schemeClr>
            </a:solidFill>
            <a:prstDash val="solid"/>
          </a:ln>
        </p:spPr>
        <p:style>
          <a:lnRef idx="1">
            <a:schemeClr val="accent1"/>
          </a:lnRef>
          <a:fillRef idx="0">
            <a:schemeClr val="accent1"/>
          </a:fillRef>
          <a:effectRef idx="0">
            <a:schemeClr val="accent1"/>
          </a:effectRef>
          <a:fontRef idx="minor">
            <a:schemeClr val="tx1"/>
          </a:fontRef>
        </p:style>
      </p:cxnSp>
      <p:sp>
        <p:nvSpPr>
          <p:cNvPr id="14" name="도형 13"/>
          <p:cNvSpPr>
            <a:spLocks/>
          </p:cNvSpPr>
          <p:nvPr/>
        </p:nvSpPr>
        <p:spPr>
          <a:xfrm rot="0">
            <a:off x="838200" y="6306820"/>
            <a:ext cx="10516235" cy="344170"/>
          </a:xfrm>
          <a:prstGeom prst="rect"/>
          <a:solidFill>
            <a:srgbClr val="AFABAB"/>
          </a:solidFill>
          <a:ln w="19050" cap="flat" cmpd="sng">
            <a:solidFill>
              <a:srgbClr val="AFABAB">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228600" indent="-228600" algn="l" fontAlgn="auto" defTabSz="914400">
              <a:lnSpc>
                <a:spcPct val="114000"/>
              </a:lnSpc>
              <a:spcBef>
                <a:spcPts val="1000"/>
              </a:spcBef>
              <a:spcAft>
                <a:spcPts val="0"/>
              </a:spcAft>
            </a:pPr>
            <a:r>
              <a:rPr lang="en-US" altLang="ko-KR" sz="1400" cap="none" dirty="0" smtClean="0" b="0" strike="noStrike">
                <a:solidFill>
                  <a:schemeClr val="tx1"/>
                </a:solidFill>
                <a:latin typeface="둥근모꼴" charset="0"/>
                <a:ea typeface="둥근모꼴" charset="0"/>
              </a:rPr>
              <a:t>ENTER=Next   ESC=Exit   Backspace=Back   Ctrl+P=Pen   Ctrl+E=Eraser </a:t>
            </a:r>
            <a:endParaRPr lang="ko-KR" altLang="en-US" sz="1400" cap="none" dirty="0" smtClean="0" b="0" strike="noStrike">
              <a:solidFill>
                <a:schemeClr val="tx1"/>
              </a:solidFill>
              <a:latin typeface="둥근모꼴" charset="0"/>
              <a:ea typeface="둥근모꼴"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obj">
  <p:cSld name="2_제목 및 내용">
    <p:bg>
      <p:bgPr>
        <a:solidFill>
          <a:schemeClr val="tx1"/>
        </a:solidFill>
      </p:bgPr>
    </p:bg>
    <p:spTree>
      <p:nvGrpSpPr>
        <p:cNvPr id="1" name=""/>
        <p:cNvGrpSpPr/>
        <p:nvPr/>
      </p:nvGrpSpPr>
      <p:grpSpPr>
        <a:xfrm>
          <a:off x="0" y="0"/>
          <a:ext cx="0" cy="0"/>
          <a:chOff x="0" y="0"/>
          <a:chExt cx="0" cy="0"/>
        </a:xfrm>
      </p:grpSpPr>
      <p:pic>
        <p:nvPicPr>
          <p:cNvPr id="11" name="그림 10" descr="C:/Users/gnyf0/AppData/Roaming/PolarisOffice/ETemp/2428_21245208/fImage47343368467.png"/>
          <p:cNvPicPr>
            <a:picLocks noChangeAspect="1"/>
          </p:cNvPicPr>
          <p:nvPr/>
        </p:nvPicPr>
        <p:blipFill rotWithShape="1">
          <a:blip r:embed="rId2">
            <a:extLst>
              <a:ext uri="{28A0092B-C50C-407E-A947-70E740481C1C}">
                <a14:useLocalDpi xmlns:a14="http://schemas.microsoft.com/office/drawing/2010/main" val="0"/>
              </a:ext>
            </a:extLst>
          </a:blip>
          <a:srcRect/>
          <a:stretch>
            <a:fillRect/>
          </a:stretch>
        </p:blipFill>
        <p:spPr>
          <a:xfrm rot="0">
            <a:off x="0" y="0"/>
            <a:ext cx="12192635" cy="6858635"/>
          </a:xfrm>
          <a:prstGeom prst="rect"/>
          <a:noFill/>
        </p:spPr>
      </p:pic>
      <p:sp>
        <p:nvSpPr>
          <p:cNvPr id="2" name="텍스트 개체 틀 1"/>
          <p:cNvSpPr txBox="1">
            <a:spLocks/>
          </p:cNvSpPr>
          <p:nvPr>
            <p:ph type="title" hasCustomPrompt="1"/>
          </p:nvPr>
        </p:nvSpPr>
        <p:spPr>
          <a:xfrm rot="0">
            <a:off x="838200" y="653415"/>
            <a:ext cx="10516235" cy="534035"/>
          </a:xfrm>
          <a:prstGeom prst="rect"/>
          <a:solidFill>
            <a:schemeClr val="bg2">
              <a:lumMod val="75000"/>
            </a:schemeClr>
          </a:solidFill>
        </p:spPr>
        <p:txBody>
          <a:bodyPr wrap="square" lIns="91440" tIns="45720" rIns="91440" bIns="45720" vert="horz" anchor="ctr">
            <a:normAutofit fontScale="100000" lnSpcReduction="0"/>
          </a:bodyPr>
          <a:lstStyle/>
          <a:p>
            <a:pPr marL="228600" indent="-228600" algn="l" fontAlgn="auto" defTabSz="914400">
              <a:lnSpc>
                <a:spcPct val="114000"/>
              </a:lnSpc>
              <a:spcBef>
                <a:spcPts val="1000"/>
              </a:spcBef>
              <a:spcAft>
                <a:spcPts val="0"/>
              </a:spcAft>
              <a:buFontTx/>
              <a:buNone/>
            </a:pPr>
            <a:r>
              <a:rPr lang="en-US" altLang="ko-KR" sz="2000" cap="none" dirty="0" smtClean="0" b="0" strike="noStrike">
                <a:solidFill>
                  <a:schemeClr val="tx1"/>
                </a:solidFill>
                <a:latin typeface="둥근모꼴" charset="0"/>
                <a:ea typeface="둥근모꼴" charset="0"/>
              </a:rPr>
              <a:t>포텐갚은 펨창</a:t>
            </a:r>
          </a:p>
        </p:txBody>
      </p:sp>
      <p:pic>
        <p:nvPicPr>
          <p:cNvPr id="9" name="그림 8" descr="C:/Users/gnyf0/AppData/Roaming/PolarisOffice/ETemp/2428_21245208/fImage100453386334.png"/>
          <p:cNvPicPr>
            <a:picLocks noChangeAspect="1"/>
          </p:cNvPicPr>
          <p:nvPr/>
        </p:nvPicPr>
        <p:blipFill rotWithShape="1">
          <a:blip r:embed="rId3">
            <a:extLst>
              <a:ext uri="{28A0092B-C50C-407E-A947-70E740481C1C}">
                <a14:useLocalDpi xmlns:a14="http://schemas.microsoft.com/office/drawing/2010/main" val="0"/>
              </a:ext>
            </a:extLst>
          </a:blip>
          <a:srcRect r="2380" b="2560"/>
          <a:stretch>
            <a:fillRect/>
          </a:stretch>
        </p:blipFill>
        <p:spPr>
          <a:xfrm rot="0">
            <a:off x="838200" y="1414780"/>
            <a:ext cx="10516235" cy="4659630"/>
          </a:xfrm>
          <a:prstGeom prst="rect"/>
          <a:solidFill>
            <a:schemeClr val="tx1"/>
          </a:solidFill>
        </p:spPr>
      </p:pic>
      <p:sp>
        <p:nvSpPr>
          <p:cNvPr id="3" name="내용 개체 틀 2"/>
          <p:cNvSpPr txBox="1">
            <a:spLocks/>
          </p:cNvSpPr>
          <p:nvPr>
            <p:ph type="obj"/>
          </p:nvPr>
        </p:nvSpPr>
        <p:spPr>
          <a:xfrm rot="0">
            <a:off x="899795" y="1535430"/>
            <a:ext cx="10346690" cy="4270375"/>
          </a:xfrm>
          <a:prstGeom prst="rect"/>
        </p:spPr>
        <p:txBody>
          <a:bodyPr wrap="square" lIns="91440" tIns="45720" rIns="91440" bIns="45720" vert="horz" anchor="t">
            <a:normAutofit fontScale="100000" lnSpcReduction="0"/>
          </a:bodyPr>
          <a:lstStyle/>
          <a:p>
            <a:pPr marL="228600" indent="-228600" algn="l" fontAlgn="auto" defTabSz="914400">
              <a:lnSpc>
                <a:spcPct val="90000"/>
              </a:lnSpc>
              <a:spcBef>
                <a:spcPts val="1000"/>
              </a:spcBef>
              <a:spcAft>
                <a:spcPts val="0"/>
              </a:spcAft>
              <a:buClr>
                <a:srgbClr val="000000"/>
              </a:buClr>
              <a:buFont typeface="Arial"/>
              <a:buChar char="•"/>
            </a:pPr>
            <a:r>
              <a:rPr lang="en-US" altLang="ko-KR" sz="2800" cap="none" dirty="0" smtClean="0" b="0" strike="noStrike">
                <a:latin typeface="맑은 고딕" charset="0"/>
                <a:ea typeface="맑은 고딕" charset="0"/>
              </a:rPr>
              <a:t>마스터 텍스트 스타일 편집</a:t>
            </a:r>
          </a:p>
          <a:p>
            <a:pPr marL="685800" indent="-228600" algn="l" fontAlgn="auto" defTabSz="914400">
              <a:lnSpc>
                <a:spcPct val="90000"/>
              </a:lnSpc>
              <a:spcBef>
                <a:spcPts val="500"/>
              </a:spcBef>
              <a:spcAft>
                <a:spcPts val="0"/>
              </a:spcAft>
              <a:buClr>
                <a:srgbClr val="000000"/>
              </a:buClr>
              <a:buFont typeface="Arial"/>
              <a:buChar char="•"/>
            </a:pPr>
            <a:r>
              <a:rPr lang="en-US" altLang="ko-KR" sz="2400" cap="none" dirty="0" smtClean="0" b="0" strike="noStrike">
                <a:latin typeface="맑은 고딕" charset="0"/>
                <a:ea typeface="맑은 고딕" charset="0"/>
              </a:rPr>
              <a:t>둘째 수준</a:t>
            </a:r>
          </a:p>
          <a:p>
            <a:pPr marL="1143000" indent="-228600" algn="l" fontAlgn="auto" defTabSz="914400">
              <a:lnSpc>
                <a:spcPct val="9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셋째 수준</a:t>
            </a:r>
          </a:p>
          <a:p>
            <a:pPr marL="16002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맑은 고딕" charset="0"/>
                <a:ea typeface="맑은 고딕" charset="0"/>
              </a:rPr>
              <a:t>넷째 수준</a:t>
            </a:r>
          </a:p>
          <a:p>
            <a:pPr marL="20574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맑은 고딕" charset="0"/>
                <a:ea typeface="맑은 고딕" charset="0"/>
              </a:rPr>
              <a:t>다섯째 수준</a:t>
            </a:r>
          </a:p>
        </p:txBody>
      </p:sp>
      <p:sp>
        <p:nvSpPr>
          <p:cNvPr id="7" name="도형 6"/>
          <p:cNvSpPr>
            <a:spLocks/>
          </p:cNvSpPr>
          <p:nvPr/>
        </p:nvSpPr>
        <p:spPr>
          <a:xfrm rot="0">
            <a:off x="838200" y="6033135"/>
            <a:ext cx="10516235" cy="46355"/>
          </a:xfrm>
          <a:prstGeom prst="rect"/>
          <a:solidFill>
            <a:schemeClr val="tx1"/>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228600" indent="-228600" algn="l" fontAlgn="auto" defTabSz="914400">
              <a:lnSpc>
                <a:spcPct val="114000"/>
              </a:lnSpc>
              <a:spcBef>
                <a:spcPts val="1000"/>
              </a:spcBef>
              <a:spcAft>
                <a:spcPts val="0"/>
              </a:spcAft>
            </a:pPr>
            <a:endParaRPr lang="ko-KR" altLang="en-US" sz="1800" cap="none" dirty="0" smtClean="0" b="0" strike="noStrike">
              <a:latin typeface="맑은 고딕" charset="0"/>
              <a:ea typeface="맑은 고딕" charset="0"/>
            </a:endParaRPr>
          </a:p>
        </p:txBody>
      </p:sp>
      <p:sp>
        <p:nvSpPr>
          <p:cNvPr id="12" name="도형 11"/>
          <p:cNvSpPr>
            <a:spLocks/>
          </p:cNvSpPr>
          <p:nvPr/>
        </p:nvSpPr>
        <p:spPr>
          <a:xfrm rot="5400000" flipV="1">
            <a:off x="9001125" y="3721735"/>
            <a:ext cx="4659630" cy="46355"/>
          </a:xfrm>
          <a:prstGeom prst="rect"/>
          <a:solidFill>
            <a:schemeClr val="tx1"/>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228600" indent="-228600" algn="l" fontAlgn="auto" defTabSz="914400">
              <a:lnSpc>
                <a:spcPct val="114000"/>
              </a:lnSpc>
              <a:spcBef>
                <a:spcPts val="1000"/>
              </a:spcBef>
              <a:spcAft>
                <a:spcPts val="0"/>
              </a:spcAft>
            </a:pPr>
            <a:endParaRPr lang="ko-KR" altLang="en-US" sz="1800" cap="none" dirty="0" smtClean="0" b="0" strike="noStrike">
              <a:latin typeface="맑은 고딕" charset="0"/>
              <a:ea typeface="맑은 고딕" charset="0"/>
            </a:endParaRPr>
          </a:p>
        </p:txBody>
      </p:sp>
      <p:sp>
        <p:nvSpPr>
          <p:cNvPr id="8" name="도형 7"/>
          <p:cNvSpPr>
            <a:spLocks/>
          </p:cNvSpPr>
          <p:nvPr/>
        </p:nvSpPr>
        <p:spPr>
          <a:xfrm rot="0">
            <a:off x="838200" y="6306820"/>
            <a:ext cx="10516235" cy="344170"/>
          </a:xfrm>
          <a:prstGeom prst="rect"/>
          <a:solidFill>
            <a:srgbClr val="AFABAB"/>
          </a:solidFill>
          <a:ln w="19050" cap="flat" cmpd="sng">
            <a:solidFill>
              <a:srgbClr val="AFABAB">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228600" indent="-228600" algn="l" fontAlgn="auto" defTabSz="914400">
              <a:lnSpc>
                <a:spcPct val="114000"/>
              </a:lnSpc>
              <a:spcBef>
                <a:spcPts val="1000"/>
              </a:spcBef>
              <a:spcAft>
                <a:spcPts val="0"/>
              </a:spcAft>
            </a:pPr>
            <a:r>
              <a:rPr lang="en-US" altLang="ko-KR" sz="1400" cap="none" dirty="0" smtClean="0" b="0" strike="noStrike">
                <a:solidFill>
                  <a:schemeClr val="tx1"/>
                </a:solidFill>
                <a:latin typeface="둥근모꼴" charset="0"/>
                <a:ea typeface="둥근모꼴" charset="0"/>
              </a:rPr>
              <a:t>ENTER=Next   ESC=Exit   Backspace=Back   Ctrl+P=Pen   Ctrl+E=Eraser </a:t>
            </a:r>
            <a:endParaRPr lang="ko-KR" altLang="en-US" sz="1400" cap="none" dirty="0" smtClean="0" b="0" strike="noStrike">
              <a:solidFill>
                <a:schemeClr val="tx1"/>
              </a:solidFill>
              <a:latin typeface="둥근모꼴" charset="0"/>
              <a:ea typeface="둥근모꼴"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4_제목 및 내용">
    <p:bg>
      <p:bgPr>
        <a:solidFill>
          <a:schemeClr val="bg2">
            <a:lumMod val="50000"/>
          </a:schemeClr>
        </a:solidFill>
      </p:bgPr>
    </p:bg>
    <p:spTree>
      <p:nvGrpSpPr>
        <p:cNvPr id="1" name=""/>
        <p:cNvGrpSpPr/>
        <p:nvPr/>
      </p:nvGrpSpPr>
      <p:grpSpPr>
        <a:xfrm>
          <a:off x="0" y="0"/>
          <a:ext cx="0" cy="0"/>
          <a:chOff x="0" y="0"/>
          <a:chExt cx="0" cy="0"/>
        </a:xfrm>
      </p:grpSpPr>
      <p:sp>
        <p:nvSpPr>
          <p:cNvPr id="2" name="텍스트 개체 틀 1"/>
          <p:cNvSpPr txBox="1">
            <a:spLocks/>
          </p:cNvSpPr>
          <p:nvPr>
            <p:ph type="title" hasCustomPrompt="1"/>
          </p:nvPr>
        </p:nvSpPr>
        <p:spPr>
          <a:xfrm rot="0">
            <a:off x="838200" y="653415"/>
            <a:ext cx="10516235" cy="534035"/>
          </a:xfrm>
          <a:prstGeom prst="rect"/>
          <a:solidFill>
            <a:srgbClr val="0B0BB6"/>
          </a:solidFill>
        </p:spPr>
        <p:txBody>
          <a:bodyPr wrap="square" lIns="91440" tIns="45720" rIns="91440" bIns="45720" vert="horz" anchor="ctr">
            <a:normAutofit fontScale="100000" lnSpcReduction="0"/>
          </a:bodyPr>
          <a:lstStyle/>
          <a:p>
            <a:pPr marL="228600" indent="-228600" algn="l" fontAlgn="auto" defTabSz="914400">
              <a:lnSpc>
                <a:spcPct val="114000"/>
              </a:lnSpc>
              <a:spcBef>
                <a:spcPts val="1000"/>
              </a:spcBef>
              <a:spcAft>
                <a:spcPts val="0"/>
              </a:spcAft>
              <a:buFontTx/>
              <a:buNone/>
            </a:pPr>
            <a:r>
              <a:rPr lang="en-US" altLang="ko-KR" sz="2000" cap="none" dirty="0" smtClean="0" b="0" strike="noStrike">
                <a:solidFill>
                  <a:schemeClr val="bg1"/>
                </a:solidFill>
                <a:latin typeface="둥근모꼴" charset="0"/>
                <a:ea typeface="둥근모꼴" charset="0"/>
              </a:rPr>
              <a:t>펨코인들의 특징을 알아보자</a:t>
            </a:r>
          </a:p>
        </p:txBody>
      </p:sp>
      <p:sp>
        <p:nvSpPr>
          <p:cNvPr id="3" name="내용 개체 틀 2"/>
          <p:cNvSpPr txBox="1">
            <a:spLocks/>
          </p:cNvSpPr>
          <p:nvPr>
            <p:ph type="obj"/>
          </p:nvPr>
        </p:nvSpPr>
        <p:spPr>
          <a:xfrm rot="0">
            <a:off x="2466975" y="2124075"/>
            <a:ext cx="7122795" cy="1078865"/>
          </a:xfrm>
          <a:prstGeom prst="rect"/>
        </p:spPr>
        <p:txBody>
          <a:bodyPr wrap="square" lIns="91440" tIns="45720" rIns="91440" bIns="45720" vert="horz" anchor="t">
            <a:normAutofit fontScale="100000" lnSpcReduction="0"/>
          </a:bodyPr>
          <a:lstStyle/>
          <a:p>
            <a:pPr marL="228600" indent="-228600" algn="l" fontAlgn="auto" defTabSz="914400">
              <a:lnSpc>
                <a:spcPct val="90000"/>
              </a:lnSpc>
              <a:spcBef>
                <a:spcPts val="1000"/>
              </a:spcBef>
              <a:spcAft>
                <a:spcPts val="0"/>
              </a:spcAft>
              <a:buClr>
                <a:srgbClr val="000000"/>
              </a:buClr>
              <a:buFont typeface="Arial"/>
              <a:buChar char="•"/>
            </a:pPr>
            <a:r>
              <a:rPr lang="en-US" altLang="ko-KR" sz="2800" cap="none" dirty="0" smtClean="0" b="0" strike="noStrike">
                <a:latin typeface="맑은 고딕" charset="0"/>
                <a:ea typeface="맑은 고딕" charset="0"/>
              </a:rPr>
              <a:t>마스터 텍스트 스타일 편집</a:t>
            </a:r>
          </a:p>
          <a:p>
            <a:pPr marL="685800" indent="-228600" algn="l" fontAlgn="auto" defTabSz="914400">
              <a:lnSpc>
                <a:spcPct val="90000"/>
              </a:lnSpc>
              <a:spcBef>
                <a:spcPts val="500"/>
              </a:spcBef>
              <a:spcAft>
                <a:spcPts val="0"/>
              </a:spcAft>
              <a:buClr>
                <a:srgbClr val="000000"/>
              </a:buClr>
              <a:buFont typeface="Arial"/>
              <a:buChar char="•"/>
            </a:pPr>
          </a:p>
        </p:txBody>
      </p:sp>
      <p:sp>
        <p:nvSpPr>
          <p:cNvPr id="7" name="도형 6"/>
          <p:cNvSpPr>
            <a:spLocks/>
          </p:cNvSpPr>
          <p:nvPr/>
        </p:nvSpPr>
        <p:spPr>
          <a:xfrm rot="0">
            <a:off x="2466975" y="3274060"/>
            <a:ext cx="7308215" cy="127635"/>
          </a:xfrm>
          <a:prstGeom prst="rect"/>
          <a:solidFill>
            <a:schemeClr val="tx1"/>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228600" indent="-228600" algn="l" fontAlgn="auto" defTabSz="914400">
              <a:lnSpc>
                <a:spcPct val="114000"/>
              </a:lnSpc>
              <a:spcBef>
                <a:spcPts val="1000"/>
              </a:spcBef>
              <a:spcAft>
                <a:spcPts val="0"/>
              </a:spcAft>
            </a:pPr>
            <a:endParaRPr lang="ko-KR" altLang="en-US" sz="1800" cap="none" dirty="0" smtClean="0" b="0" strike="noStrike">
              <a:latin typeface="맑은 고딕" charset="0"/>
              <a:ea typeface="맑은 고딕" charset="0"/>
            </a:endParaRPr>
          </a:p>
        </p:txBody>
      </p:sp>
      <p:sp>
        <p:nvSpPr>
          <p:cNvPr id="12" name="도형 11"/>
          <p:cNvSpPr>
            <a:spLocks/>
          </p:cNvSpPr>
          <p:nvPr/>
        </p:nvSpPr>
        <p:spPr>
          <a:xfrm rot="5400000" flipV="1">
            <a:off x="8811260" y="2402205"/>
            <a:ext cx="1811020" cy="116840"/>
          </a:xfrm>
          <a:prstGeom prst="rect"/>
          <a:solidFill>
            <a:schemeClr val="tx1"/>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228600" indent="-228600" algn="l" fontAlgn="auto" defTabSz="914400">
              <a:lnSpc>
                <a:spcPct val="114000"/>
              </a:lnSpc>
              <a:spcBef>
                <a:spcPts val="1000"/>
              </a:spcBef>
              <a:spcAft>
                <a:spcPts val="0"/>
              </a:spcAft>
            </a:pPr>
            <a:endParaRPr lang="ko-KR" altLang="en-US" sz="1800" cap="none" dirty="0" smtClean="0" b="0" strike="noStrike">
              <a:latin typeface="맑은 고딕" charset="0"/>
              <a:ea typeface="맑은 고딕" charset="0"/>
            </a:endParaRPr>
          </a:p>
        </p:txBody>
      </p:sp>
      <p:sp>
        <p:nvSpPr>
          <p:cNvPr id="8" name="도형 7"/>
          <p:cNvSpPr>
            <a:spLocks/>
          </p:cNvSpPr>
          <p:nvPr/>
        </p:nvSpPr>
        <p:spPr>
          <a:xfrm rot="0">
            <a:off x="838200" y="6306820"/>
            <a:ext cx="10516235" cy="344170"/>
          </a:xfrm>
          <a:prstGeom prst="rect"/>
          <a:solidFill>
            <a:srgbClr val="0B0BB6"/>
          </a:solidFill>
          <a:ln w="19050" cap="flat" cmpd="sng">
            <a:solidFill>
              <a:srgbClr val="AFABAB">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228600" indent="-228600" algn="l" fontAlgn="auto" defTabSz="914400">
              <a:lnSpc>
                <a:spcPct val="114000"/>
              </a:lnSpc>
              <a:spcBef>
                <a:spcPts val="1000"/>
              </a:spcBef>
              <a:spcAft>
                <a:spcPts val="0"/>
              </a:spcAft>
            </a:pPr>
            <a:r>
              <a:rPr lang="en-US" altLang="ko-KR" sz="1400" cap="none" dirty="0" smtClean="0" b="0" strike="noStrike">
                <a:solidFill>
                  <a:schemeClr val="bg1"/>
                </a:solidFill>
                <a:latin typeface="둥근모꼴" charset="0"/>
                <a:ea typeface="둥근모꼴" charset="0"/>
              </a:rPr>
              <a:t>ENTER=Next   ESC=Exit   Backspace=Back   Ctrl+P=Pen   Ctrl+E=Eraser </a:t>
            </a:r>
            <a:endParaRPr lang="ko-KR" altLang="en-US" sz="1400" cap="none" dirty="0" smtClean="0" b="0" strike="noStrike">
              <a:solidFill>
                <a:schemeClr val="bg1"/>
              </a:solidFill>
              <a:latin typeface="둥근모꼴" charset="0"/>
              <a:ea typeface="둥근모꼴" charset="0"/>
            </a:endParaRPr>
          </a:p>
        </p:txBody>
      </p:sp>
      <p:sp>
        <p:nvSpPr>
          <p:cNvPr id="6" name="도형 5"/>
          <p:cNvSpPr>
            <a:spLocks/>
          </p:cNvSpPr>
          <p:nvPr/>
        </p:nvSpPr>
        <p:spPr>
          <a:xfrm rot="0">
            <a:off x="2324100" y="1461770"/>
            <a:ext cx="7343775" cy="1868805"/>
          </a:xfrm>
          <a:prstGeom prst="rect"/>
          <a:solidFill>
            <a:srgbClr val="0B0BB6"/>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228600" indent="-228600" algn="l" fontAlgn="auto" defTabSz="914400">
              <a:lnSpc>
                <a:spcPct val="114000"/>
              </a:lnSpc>
              <a:spcBef>
                <a:spcPts val="1000"/>
              </a:spcBef>
              <a:spcAft>
                <a:spcPts val="0"/>
              </a:spcAft>
            </a:pPr>
            <a:endParaRPr lang="ko-KR" altLang="en-US" sz="1800" cap="none" dirty="0" smtClean="0" b="0" strike="noStrike">
              <a:latin typeface="둥근모꼴" charset="0"/>
              <a:ea typeface="둥근모꼴" charset="0"/>
            </a:endParaRPr>
          </a:p>
        </p:txBody>
      </p:sp>
      <p:sp>
        <p:nvSpPr>
          <p:cNvPr id="10" name="내용 개체 틀 9"/>
          <p:cNvSpPr txBox="1">
            <a:spLocks/>
          </p:cNvSpPr>
          <p:nvPr>
            <p:ph type="obj" hasCustomPrompt="1"/>
          </p:nvPr>
        </p:nvSpPr>
        <p:spPr>
          <a:xfrm rot="0">
            <a:off x="2324100" y="1465580"/>
            <a:ext cx="7343775" cy="332740"/>
          </a:xfrm>
          <a:prstGeom prst="rect"/>
          <a:solidFill>
            <a:schemeClr val="bg1"/>
          </a:solidFill>
        </p:spPr>
        <p:txBody>
          <a:bodyPr wrap="square" lIns="91440" tIns="45720" rIns="91440" bIns="45720" vert="horz" anchor="t">
            <a:normAutofit fontScale="100000" lnSpcReduction="0"/>
          </a:bodyPr>
          <a:lstStyle/>
          <a:p>
            <a:pPr marL="228600" indent="-228600" algn="l" fontAlgn="auto" defTabSz="914400">
              <a:lnSpc>
                <a:spcPct val="114000"/>
              </a:lnSpc>
              <a:spcBef>
                <a:spcPts val="1000"/>
              </a:spcBef>
              <a:spcAft>
                <a:spcPts val="0"/>
              </a:spcAft>
              <a:buFontTx/>
              <a:buNone/>
            </a:pPr>
            <a:r>
              <a:rPr lang="en-US" altLang="ko-KR" sz="1600" cap="none" dirty="0" smtClean="0" b="0" strike="noStrike">
                <a:latin typeface="둥근모꼴" charset="0"/>
                <a:ea typeface="둥근모꼴" charset="0"/>
              </a:rPr>
              <a:t>하나같이 다들 잘생김</a:t>
            </a:r>
          </a:p>
        </p:txBody>
      </p:sp>
      <p:sp>
        <p:nvSpPr>
          <p:cNvPr id="13" name="내용 개체 틀 12"/>
          <p:cNvSpPr txBox="1">
            <a:spLocks/>
          </p:cNvSpPr>
          <p:nvPr>
            <p:ph type="obj"/>
          </p:nvPr>
        </p:nvSpPr>
        <p:spPr>
          <a:xfrm rot="0">
            <a:off x="981075" y="4808220"/>
            <a:ext cx="4888230" cy="946150"/>
          </a:xfrm>
          <a:prstGeom prst="rect"/>
        </p:spPr>
        <p:txBody>
          <a:bodyPr wrap="square" lIns="91440" tIns="45720" rIns="91440" bIns="45720" vert="horz" anchor="t">
            <a:normAutofit fontScale="100000" lnSpcReduction="0"/>
          </a:bodyPr>
          <a:lstStyle/>
          <a:p>
            <a:pPr marL="228600" indent="-228600" algn="l" fontAlgn="auto" defTabSz="914400">
              <a:lnSpc>
                <a:spcPct val="90000"/>
              </a:lnSpc>
              <a:spcBef>
                <a:spcPts val="1000"/>
              </a:spcBef>
              <a:spcAft>
                <a:spcPts val="0"/>
              </a:spcAft>
              <a:buClr>
                <a:srgbClr val="000000"/>
              </a:buClr>
              <a:buFont typeface="Arial"/>
              <a:buChar char="•"/>
            </a:pPr>
            <a:r>
              <a:rPr lang="en-US" altLang="ko-KR" sz="2800" cap="none" dirty="0" smtClean="0" b="0" strike="noStrike">
                <a:latin typeface="맑은 고딕" charset="0"/>
                <a:ea typeface="맑은 고딕" charset="0"/>
              </a:rPr>
              <a:t>마스터 텍스트 스타일 편집</a:t>
            </a:r>
          </a:p>
          <a:p>
            <a:pPr marL="685800" indent="-228600" algn="l" fontAlgn="auto" defTabSz="914400">
              <a:lnSpc>
                <a:spcPct val="90000"/>
              </a:lnSpc>
              <a:spcBef>
                <a:spcPts val="500"/>
              </a:spcBef>
              <a:spcAft>
                <a:spcPts val="0"/>
              </a:spcAft>
              <a:buClr>
                <a:srgbClr val="000000"/>
              </a:buClr>
              <a:buFont typeface="Arial"/>
              <a:buChar char="•"/>
            </a:pPr>
          </a:p>
        </p:txBody>
      </p:sp>
      <p:sp>
        <p:nvSpPr>
          <p:cNvPr id="14" name="도형 13"/>
          <p:cNvSpPr>
            <a:spLocks/>
          </p:cNvSpPr>
          <p:nvPr/>
        </p:nvSpPr>
        <p:spPr>
          <a:xfrm rot="0">
            <a:off x="981075" y="5840730"/>
            <a:ext cx="5015865" cy="111760"/>
          </a:xfrm>
          <a:prstGeom prst="rect"/>
          <a:solidFill>
            <a:schemeClr val="tx1"/>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228600" indent="-228600" algn="l" fontAlgn="auto" defTabSz="914400">
              <a:lnSpc>
                <a:spcPct val="114000"/>
              </a:lnSpc>
              <a:spcBef>
                <a:spcPts val="1000"/>
              </a:spcBef>
              <a:spcAft>
                <a:spcPts val="0"/>
              </a:spcAft>
            </a:pPr>
            <a:endParaRPr lang="ko-KR" altLang="en-US" sz="1800" cap="none" dirty="0" smtClean="0" b="0" strike="noStrike">
              <a:latin typeface="맑은 고딕" charset="0"/>
              <a:ea typeface="맑은 고딕" charset="0"/>
            </a:endParaRPr>
          </a:p>
        </p:txBody>
      </p:sp>
      <p:sp>
        <p:nvSpPr>
          <p:cNvPr id="15" name="도형 14"/>
          <p:cNvSpPr>
            <a:spLocks/>
          </p:cNvSpPr>
          <p:nvPr/>
        </p:nvSpPr>
        <p:spPr>
          <a:xfrm rot="5400000" flipV="1">
            <a:off x="5071745" y="4935220"/>
            <a:ext cx="1731010" cy="118745"/>
          </a:xfrm>
          <a:prstGeom prst="rect"/>
          <a:solidFill>
            <a:schemeClr val="tx1"/>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228600" indent="-228600" algn="l" fontAlgn="auto" defTabSz="914400">
              <a:lnSpc>
                <a:spcPct val="114000"/>
              </a:lnSpc>
              <a:spcBef>
                <a:spcPts val="1000"/>
              </a:spcBef>
              <a:spcAft>
                <a:spcPts val="0"/>
              </a:spcAft>
            </a:pPr>
            <a:endParaRPr lang="ko-KR" altLang="en-US" sz="1800" cap="none" dirty="0" smtClean="0" b="0" strike="noStrike">
              <a:latin typeface="맑은 고딕" charset="0"/>
              <a:ea typeface="맑은 고딕" charset="0"/>
            </a:endParaRPr>
          </a:p>
        </p:txBody>
      </p:sp>
      <p:sp>
        <p:nvSpPr>
          <p:cNvPr id="16" name="도형 15"/>
          <p:cNvSpPr>
            <a:spLocks/>
          </p:cNvSpPr>
          <p:nvPr/>
        </p:nvSpPr>
        <p:spPr>
          <a:xfrm rot="0">
            <a:off x="838200" y="4357370"/>
            <a:ext cx="5039995" cy="1524635"/>
          </a:xfrm>
          <a:prstGeom prst="rect"/>
          <a:solidFill>
            <a:srgbClr val="0B0BB6"/>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228600" indent="-228600" algn="l" fontAlgn="auto" defTabSz="914400">
              <a:lnSpc>
                <a:spcPct val="114000"/>
              </a:lnSpc>
              <a:spcBef>
                <a:spcPts val="1000"/>
              </a:spcBef>
              <a:spcAft>
                <a:spcPts val="0"/>
              </a:spcAft>
            </a:pPr>
            <a:endParaRPr lang="ko-KR" altLang="en-US" sz="1800" cap="none" dirty="0" smtClean="0" b="0" strike="noStrike">
              <a:latin typeface="둥근모꼴" charset="0"/>
              <a:ea typeface="둥근모꼴" charset="0"/>
            </a:endParaRPr>
          </a:p>
        </p:txBody>
      </p:sp>
      <p:sp>
        <p:nvSpPr>
          <p:cNvPr id="17" name="내용 개체 틀 16"/>
          <p:cNvSpPr txBox="1">
            <a:spLocks/>
          </p:cNvSpPr>
          <p:nvPr>
            <p:ph type="obj" hasCustomPrompt="1"/>
          </p:nvPr>
        </p:nvSpPr>
        <p:spPr>
          <a:xfrm rot="0">
            <a:off x="838200" y="4058285"/>
            <a:ext cx="5039995" cy="292100"/>
          </a:xfrm>
          <a:prstGeom prst="rect"/>
          <a:solidFill>
            <a:schemeClr val="bg1"/>
          </a:solidFill>
        </p:spPr>
        <p:txBody>
          <a:bodyPr wrap="square" lIns="91440" tIns="45720" rIns="91440" bIns="45720" vert="horz" anchor="t">
            <a:noAutofit/>
          </a:bodyPr>
          <a:lstStyle/>
          <a:p>
            <a:pPr marL="228600" indent="-228600" algn="l" fontAlgn="auto" defTabSz="914400">
              <a:lnSpc>
                <a:spcPct val="114000"/>
              </a:lnSpc>
              <a:spcBef>
                <a:spcPts val="1000"/>
              </a:spcBef>
              <a:spcAft>
                <a:spcPts val="0"/>
              </a:spcAft>
              <a:buFontTx/>
              <a:buNone/>
            </a:pPr>
            <a:r>
              <a:rPr lang="en-US" altLang="ko-KR" sz="1600" cap="none" dirty="0" smtClean="0" b="0" strike="noStrike">
                <a:latin typeface="둥근모꼴" charset="0"/>
                <a:ea typeface="둥근모꼴" charset="0"/>
              </a:rPr>
              <a:t>모두모두 행복할거야</a:t>
            </a:r>
          </a:p>
        </p:txBody>
      </p:sp>
      <p:sp>
        <p:nvSpPr>
          <p:cNvPr id="18" name="내용 개체 틀 17"/>
          <p:cNvSpPr txBox="1">
            <a:spLocks/>
          </p:cNvSpPr>
          <p:nvPr>
            <p:ph type="obj"/>
          </p:nvPr>
        </p:nvSpPr>
        <p:spPr>
          <a:xfrm rot="0">
            <a:off x="6338570" y="4830445"/>
            <a:ext cx="4888230" cy="946150"/>
          </a:xfrm>
          <a:prstGeom prst="rect"/>
        </p:spPr>
        <p:txBody>
          <a:bodyPr wrap="square" lIns="91440" tIns="45720" rIns="91440" bIns="45720" vert="horz" anchor="t">
            <a:normAutofit fontScale="100000" lnSpcReduction="0"/>
          </a:bodyPr>
          <a:lstStyle/>
          <a:p>
            <a:pPr marL="228600" indent="-228600" algn="l" fontAlgn="auto" defTabSz="914400">
              <a:lnSpc>
                <a:spcPct val="90000"/>
              </a:lnSpc>
              <a:spcBef>
                <a:spcPts val="1000"/>
              </a:spcBef>
              <a:spcAft>
                <a:spcPts val="0"/>
              </a:spcAft>
              <a:buClr>
                <a:srgbClr val="000000"/>
              </a:buClr>
              <a:buFont typeface="Arial"/>
              <a:buChar char="•"/>
            </a:pPr>
            <a:r>
              <a:rPr lang="en-US" altLang="ko-KR" sz="2800" cap="none" dirty="0" smtClean="0" b="0" strike="noStrike">
                <a:latin typeface="맑은 고딕" charset="0"/>
                <a:ea typeface="맑은 고딕" charset="0"/>
              </a:rPr>
              <a:t>마스터 텍스트 스타일 편집</a:t>
            </a:r>
          </a:p>
          <a:p>
            <a:pPr marL="685800" indent="-228600" algn="l" fontAlgn="auto" defTabSz="914400">
              <a:lnSpc>
                <a:spcPct val="90000"/>
              </a:lnSpc>
              <a:spcBef>
                <a:spcPts val="500"/>
              </a:spcBef>
              <a:spcAft>
                <a:spcPts val="0"/>
              </a:spcAft>
              <a:buClr>
                <a:srgbClr val="000000"/>
              </a:buClr>
              <a:buFont typeface="Arial"/>
              <a:buChar char="•"/>
            </a:pPr>
          </a:p>
        </p:txBody>
      </p:sp>
      <p:sp>
        <p:nvSpPr>
          <p:cNvPr id="19" name="도형 18"/>
          <p:cNvSpPr>
            <a:spLocks/>
          </p:cNvSpPr>
          <p:nvPr/>
        </p:nvSpPr>
        <p:spPr>
          <a:xfrm rot="0">
            <a:off x="6338570" y="5862320"/>
            <a:ext cx="5015865" cy="111760"/>
          </a:xfrm>
          <a:prstGeom prst="rect"/>
          <a:solidFill>
            <a:schemeClr val="tx1"/>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228600" indent="-228600" algn="l" fontAlgn="auto" defTabSz="914400">
              <a:lnSpc>
                <a:spcPct val="114000"/>
              </a:lnSpc>
              <a:spcBef>
                <a:spcPts val="1000"/>
              </a:spcBef>
              <a:spcAft>
                <a:spcPts val="0"/>
              </a:spcAft>
            </a:pPr>
            <a:endParaRPr lang="ko-KR" altLang="en-US" sz="1800" cap="none" dirty="0" smtClean="0" b="0" strike="noStrike">
              <a:latin typeface="맑은 고딕" charset="0"/>
              <a:ea typeface="맑은 고딕" charset="0"/>
            </a:endParaRPr>
          </a:p>
        </p:txBody>
      </p:sp>
      <p:sp>
        <p:nvSpPr>
          <p:cNvPr id="20" name="도형 19"/>
          <p:cNvSpPr>
            <a:spLocks/>
          </p:cNvSpPr>
          <p:nvPr/>
        </p:nvSpPr>
        <p:spPr>
          <a:xfrm rot="5400000" flipV="1">
            <a:off x="10429240" y="4956810"/>
            <a:ext cx="1731010" cy="118745"/>
          </a:xfrm>
          <a:prstGeom prst="rect"/>
          <a:solidFill>
            <a:schemeClr val="tx1"/>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228600" indent="-228600" algn="l" fontAlgn="auto" defTabSz="914400">
              <a:lnSpc>
                <a:spcPct val="114000"/>
              </a:lnSpc>
              <a:spcBef>
                <a:spcPts val="1000"/>
              </a:spcBef>
              <a:spcAft>
                <a:spcPts val="0"/>
              </a:spcAft>
            </a:pPr>
            <a:endParaRPr lang="ko-KR" altLang="en-US" sz="1800" cap="none" dirty="0" smtClean="0" b="0" strike="noStrike">
              <a:latin typeface="맑은 고딕" charset="0"/>
              <a:ea typeface="맑은 고딕" charset="0"/>
            </a:endParaRPr>
          </a:p>
        </p:txBody>
      </p:sp>
      <p:sp>
        <p:nvSpPr>
          <p:cNvPr id="21" name="도형 20"/>
          <p:cNvSpPr>
            <a:spLocks/>
          </p:cNvSpPr>
          <p:nvPr/>
        </p:nvSpPr>
        <p:spPr>
          <a:xfrm rot="0">
            <a:off x="6196330" y="4264660"/>
            <a:ext cx="5039995" cy="1638300"/>
          </a:xfrm>
          <a:prstGeom prst="rect"/>
          <a:solidFill>
            <a:srgbClr val="0B0BB6"/>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228600" indent="-228600" algn="l" fontAlgn="auto" defTabSz="914400">
              <a:lnSpc>
                <a:spcPct val="114000"/>
              </a:lnSpc>
              <a:spcBef>
                <a:spcPts val="1000"/>
              </a:spcBef>
              <a:spcAft>
                <a:spcPts val="0"/>
              </a:spcAft>
            </a:pPr>
            <a:endParaRPr lang="ko-KR" altLang="en-US" sz="1800" cap="none" dirty="0" smtClean="0" b="0" strike="noStrike">
              <a:latin typeface="맑은 고딕" charset="0"/>
              <a:ea typeface="맑은 고딕" charset="0"/>
            </a:endParaRPr>
          </a:p>
        </p:txBody>
      </p:sp>
      <p:sp>
        <p:nvSpPr>
          <p:cNvPr id="22" name="내용 개체 틀 21"/>
          <p:cNvSpPr txBox="1">
            <a:spLocks/>
          </p:cNvSpPr>
          <p:nvPr>
            <p:ph type="obj" hasCustomPrompt="1"/>
          </p:nvPr>
        </p:nvSpPr>
        <p:spPr>
          <a:xfrm rot="0">
            <a:off x="6196330" y="4079875"/>
            <a:ext cx="5039995" cy="292100"/>
          </a:xfrm>
          <a:prstGeom prst="rect"/>
          <a:solidFill>
            <a:schemeClr val="bg1"/>
          </a:solidFill>
        </p:spPr>
        <p:txBody>
          <a:bodyPr wrap="square" lIns="91440" tIns="45720" rIns="91440" bIns="45720" vert="horz" anchor="t">
            <a:noAutofit/>
          </a:bodyPr>
          <a:lstStyle/>
          <a:p>
            <a:pPr marL="228600" indent="-228600" algn="l" fontAlgn="auto" defTabSz="914400">
              <a:lnSpc>
                <a:spcPct val="114000"/>
              </a:lnSpc>
              <a:spcBef>
                <a:spcPts val="1000"/>
              </a:spcBef>
              <a:spcAft>
                <a:spcPts val="0"/>
              </a:spcAft>
              <a:buFontTx/>
              <a:buNone/>
            </a:pPr>
            <a:r>
              <a:rPr lang="en-US" altLang="ko-KR" sz="1600" cap="none" dirty="0" smtClean="0" b="0" strike="noStrike">
                <a:latin typeface="둥근모꼴" charset="0"/>
                <a:ea typeface="둥근모꼴" charset="0"/>
              </a:rPr>
              <a:t>김거슨님 어디에 있으신가요!!</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obj">
  <p:cSld name="3_제목 및 내용">
    <p:bg>
      <p:bgPr>
        <a:solidFill>
          <a:schemeClr val="tx1"/>
        </a:solidFill>
      </p:bgPr>
    </p:bg>
    <p:spTree>
      <p:nvGrpSpPr>
        <p:cNvPr id="1" name=""/>
        <p:cNvGrpSpPr/>
        <p:nvPr/>
      </p:nvGrpSpPr>
      <p:grpSpPr>
        <a:xfrm>
          <a:off x="0" y="0"/>
          <a:ext cx="0" cy="0"/>
          <a:chOff x="0" y="0"/>
          <a:chExt cx="0" cy="0"/>
        </a:xfrm>
      </p:grpSpPr>
      <p:pic>
        <p:nvPicPr>
          <p:cNvPr id="11" name="그림 10" descr="C:/Users/gnyf0/AppData/Roaming/PolarisOffice/ETemp/2428_21245208/fImage47343626500.png"/>
          <p:cNvPicPr>
            <a:picLocks noChangeAspect="1"/>
          </p:cNvPicPr>
          <p:nvPr/>
        </p:nvPicPr>
        <p:blipFill rotWithShape="1">
          <a:blip r:embed="rId2">
            <a:extLst>
              <a:ext uri="{28A0092B-C50C-407E-A947-70E740481C1C}">
                <a14:useLocalDpi xmlns:a14="http://schemas.microsoft.com/office/drawing/2010/main" val="0"/>
              </a:ext>
            </a:extLst>
          </a:blip>
          <a:srcRect/>
          <a:stretch>
            <a:fillRect/>
          </a:stretch>
        </p:blipFill>
        <p:spPr>
          <a:xfrm rot="0">
            <a:off x="0" y="0"/>
            <a:ext cx="12192635" cy="6858635"/>
          </a:xfrm>
          <a:prstGeom prst="rect"/>
          <a:noFill/>
        </p:spPr>
      </p:pic>
      <p:sp>
        <p:nvSpPr>
          <p:cNvPr id="2" name="텍스트 개체 틀 1"/>
          <p:cNvSpPr txBox="1">
            <a:spLocks/>
          </p:cNvSpPr>
          <p:nvPr>
            <p:ph type="title" hasCustomPrompt="1"/>
          </p:nvPr>
        </p:nvSpPr>
        <p:spPr>
          <a:xfrm rot="0">
            <a:off x="838200" y="653415"/>
            <a:ext cx="10516235" cy="534035"/>
          </a:xfrm>
          <a:prstGeom prst="rect"/>
          <a:solidFill>
            <a:schemeClr val="bg2">
              <a:lumMod val="75000"/>
            </a:schemeClr>
          </a:solidFill>
        </p:spPr>
        <p:txBody>
          <a:bodyPr wrap="square" lIns="91440" tIns="45720" rIns="91440" bIns="45720" vert="horz" anchor="ctr">
            <a:normAutofit fontScale="100000" lnSpcReduction="0"/>
          </a:bodyPr>
          <a:lstStyle/>
          <a:p>
            <a:pPr marL="228600" indent="-228600" algn="l" fontAlgn="auto" defTabSz="914400">
              <a:lnSpc>
                <a:spcPct val="114000"/>
              </a:lnSpc>
              <a:spcBef>
                <a:spcPts val="1000"/>
              </a:spcBef>
              <a:spcAft>
                <a:spcPts val="0"/>
              </a:spcAft>
              <a:buFontTx/>
              <a:buNone/>
            </a:pPr>
            <a:r>
              <a:rPr lang="en-US" altLang="ko-KR" sz="2000" cap="none" dirty="0" smtClean="0" b="0" strike="noStrike">
                <a:solidFill>
                  <a:schemeClr val="tx1"/>
                </a:solidFill>
                <a:latin typeface="둥근모꼴" charset="0"/>
                <a:ea typeface="둥근모꼴" charset="0"/>
              </a:rPr>
              <a:t>포텐갚은 펨창</a:t>
            </a:r>
          </a:p>
        </p:txBody>
      </p:sp>
      <p:pic>
        <p:nvPicPr>
          <p:cNvPr id="9" name="그림 8" descr="C:/Users/gnyf0/AppData/Roaming/PolarisOffice/ETemp/2428_21245208/fImage100453649169.png"/>
          <p:cNvPicPr>
            <a:picLocks noChangeAspect="1"/>
          </p:cNvPicPr>
          <p:nvPr/>
        </p:nvPicPr>
        <p:blipFill rotWithShape="1">
          <a:blip r:embed="rId3">
            <a:extLst>
              <a:ext uri="{28A0092B-C50C-407E-A947-70E740481C1C}">
                <a14:useLocalDpi xmlns:a14="http://schemas.microsoft.com/office/drawing/2010/main" val="0"/>
              </a:ext>
            </a:extLst>
          </a:blip>
          <a:srcRect r="2380" b="2560"/>
          <a:stretch>
            <a:fillRect/>
          </a:stretch>
        </p:blipFill>
        <p:spPr>
          <a:xfrm rot="0">
            <a:off x="838200" y="1414780"/>
            <a:ext cx="10516235" cy="4659630"/>
          </a:xfrm>
          <a:prstGeom prst="rect"/>
          <a:solidFill>
            <a:schemeClr val="tx1"/>
          </a:solidFill>
        </p:spPr>
      </p:pic>
      <p:sp>
        <p:nvSpPr>
          <p:cNvPr id="3" name="내용 개체 틀 2"/>
          <p:cNvSpPr txBox="1">
            <a:spLocks/>
          </p:cNvSpPr>
          <p:nvPr>
            <p:ph type="obj"/>
          </p:nvPr>
        </p:nvSpPr>
        <p:spPr>
          <a:xfrm rot="0">
            <a:off x="899795" y="1535430"/>
            <a:ext cx="10346690" cy="4270375"/>
          </a:xfrm>
          <a:prstGeom prst="rect"/>
        </p:spPr>
        <p:txBody>
          <a:bodyPr wrap="square" lIns="91440" tIns="45720" rIns="91440" bIns="45720" vert="horz" anchor="t">
            <a:normAutofit fontScale="100000" lnSpcReduction="0"/>
          </a:bodyPr>
          <a:lstStyle/>
          <a:p>
            <a:pPr marL="228600" indent="-228600" algn="l" fontAlgn="auto" defTabSz="914400">
              <a:lnSpc>
                <a:spcPct val="90000"/>
              </a:lnSpc>
              <a:spcBef>
                <a:spcPts val="1000"/>
              </a:spcBef>
              <a:spcAft>
                <a:spcPts val="0"/>
              </a:spcAft>
              <a:buClr>
                <a:srgbClr val="000000"/>
              </a:buClr>
              <a:buFont typeface="Arial"/>
              <a:buChar char="•"/>
            </a:pPr>
            <a:r>
              <a:rPr lang="en-US" altLang="ko-KR" sz="2800" cap="none" dirty="0" smtClean="0" b="0" strike="noStrike">
                <a:latin typeface="맑은 고딕" charset="0"/>
                <a:ea typeface="맑은 고딕" charset="0"/>
              </a:rPr>
              <a:t>마스터 텍스트 스타일 편집</a:t>
            </a:r>
          </a:p>
          <a:p>
            <a:pPr marL="685800" indent="-228600" algn="l" fontAlgn="auto" defTabSz="914400">
              <a:lnSpc>
                <a:spcPct val="90000"/>
              </a:lnSpc>
              <a:spcBef>
                <a:spcPts val="500"/>
              </a:spcBef>
              <a:spcAft>
                <a:spcPts val="0"/>
              </a:spcAft>
              <a:buClr>
                <a:srgbClr val="000000"/>
              </a:buClr>
              <a:buFont typeface="Arial"/>
              <a:buChar char="•"/>
            </a:pPr>
            <a:r>
              <a:rPr lang="en-US" altLang="ko-KR" sz="2400" cap="none" dirty="0" smtClean="0" b="0" strike="noStrike">
                <a:latin typeface="맑은 고딕" charset="0"/>
                <a:ea typeface="맑은 고딕" charset="0"/>
              </a:rPr>
              <a:t>둘째 수준</a:t>
            </a:r>
          </a:p>
          <a:p>
            <a:pPr marL="1143000" indent="-228600" algn="l" fontAlgn="auto" defTabSz="914400">
              <a:lnSpc>
                <a:spcPct val="9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셋째 수준</a:t>
            </a:r>
          </a:p>
          <a:p>
            <a:pPr marL="16002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맑은 고딕" charset="0"/>
                <a:ea typeface="맑은 고딕" charset="0"/>
              </a:rPr>
              <a:t>넷째 수준</a:t>
            </a:r>
          </a:p>
          <a:p>
            <a:pPr marL="20574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맑은 고딕" charset="0"/>
                <a:ea typeface="맑은 고딕" charset="0"/>
              </a:rPr>
              <a:t>다섯째 수준</a:t>
            </a:r>
          </a:p>
        </p:txBody>
      </p:sp>
      <p:sp>
        <p:nvSpPr>
          <p:cNvPr id="7" name="도형 6"/>
          <p:cNvSpPr>
            <a:spLocks/>
          </p:cNvSpPr>
          <p:nvPr/>
        </p:nvSpPr>
        <p:spPr>
          <a:xfrm rot="0">
            <a:off x="838200" y="6033135"/>
            <a:ext cx="10516235" cy="46355"/>
          </a:xfrm>
          <a:prstGeom prst="rect"/>
          <a:solidFill>
            <a:schemeClr val="tx1"/>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228600" indent="-228600" algn="l" fontAlgn="auto" defTabSz="914400">
              <a:lnSpc>
                <a:spcPct val="114000"/>
              </a:lnSpc>
              <a:spcBef>
                <a:spcPts val="1000"/>
              </a:spcBef>
              <a:spcAft>
                <a:spcPts val="0"/>
              </a:spcAft>
              <a:buFontTx/>
              <a:buNone/>
            </a:pPr>
          </a:p>
        </p:txBody>
      </p:sp>
      <p:sp>
        <p:nvSpPr>
          <p:cNvPr id="12" name="도형 11"/>
          <p:cNvSpPr>
            <a:spLocks/>
          </p:cNvSpPr>
          <p:nvPr/>
        </p:nvSpPr>
        <p:spPr>
          <a:xfrm rot="5400000" flipV="1">
            <a:off x="9001125" y="3721735"/>
            <a:ext cx="4659630" cy="46355"/>
          </a:xfrm>
          <a:prstGeom prst="rect"/>
          <a:solidFill>
            <a:schemeClr val="tx1"/>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228600" indent="-228600" algn="l" fontAlgn="auto" defTabSz="914400">
              <a:lnSpc>
                <a:spcPct val="114000"/>
              </a:lnSpc>
              <a:spcBef>
                <a:spcPts val="1000"/>
              </a:spcBef>
              <a:spcAft>
                <a:spcPts val="0"/>
              </a:spcAft>
              <a:buFontTx/>
              <a:buNone/>
            </a:p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비교">
    <p:spTree>
      <p:nvGrpSpPr>
        <p:cNvPr id="1" name=""/>
        <p:cNvGrpSpPr/>
        <p:nvPr/>
      </p:nvGrpSpPr>
      <p:grpSpPr>
        <a:xfrm>
          <a:off x="0" y="0"/>
          <a:ext cx="0" cy="0"/>
          <a:chOff x="0" y="0"/>
          <a:chExt cx="0" cy="0"/>
        </a:xfrm>
      </p:grpSpPr>
      <p:pic>
        <p:nvPicPr>
          <p:cNvPr id="10" name="그림 9" descr="C:/Users/gnyf0/AppData/Roaming/PolarisOffice/ETemp/2428_21245208/fImage47343695724.png"/>
          <p:cNvPicPr>
            <a:picLocks noChangeAspect="1"/>
          </p:cNvPicPr>
          <p:nvPr/>
        </p:nvPicPr>
        <p:blipFill rotWithShape="1">
          <a:blip r:embed="rId2">
            <a:extLst>
              <a:ext uri="{28A0092B-C50C-407E-A947-70E740481C1C}">
                <a14:useLocalDpi xmlns:a14="http://schemas.microsoft.com/office/drawing/2010/main" val="0"/>
              </a:ext>
            </a:extLst>
          </a:blip>
          <a:srcRect/>
          <a:stretch>
            <a:fillRect/>
          </a:stretch>
        </p:blipFill>
        <p:spPr>
          <a:xfrm rot="0">
            <a:off x="0" y="0"/>
            <a:ext cx="12192635" cy="6858635"/>
          </a:xfrm>
          <a:prstGeom prst="rect"/>
          <a:noFill/>
        </p:spPr>
      </p:pic>
      <p:sp>
        <p:nvSpPr>
          <p:cNvPr id="4" name="내용 개체 틀 3"/>
          <p:cNvSpPr txBox="1">
            <a:spLocks/>
          </p:cNvSpPr>
          <p:nvPr>
            <p:ph type="obj"/>
          </p:nvPr>
        </p:nvSpPr>
        <p:spPr>
          <a:xfrm rot="0">
            <a:off x="840105" y="1586230"/>
            <a:ext cx="5158105" cy="4483100"/>
          </a:xfrm>
          <a:prstGeom prst="rect"/>
          <a:ln w="34290" cap="flat" cmpd="dbl">
            <a:solidFill>
              <a:schemeClr val="bg2">
                <a:alpha val="100000"/>
              </a:schemeClr>
            </a:solidFill>
            <a:prstDash val="solid"/>
          </a:ln>
        </p:spPr>
        <p:txBody>
          <a:bodyPr wrap="square" lIns="91440" tIns="45720" rIns="91440" bIns="45720" vert="horz" anchor="t">
            <a:normAutofit fontScale="100000" lnSpcReduction="0"/>
          </a:bodyPr>
          <a:lstStyle/>
          <a:p>
            <a:pPr marL="228600" indent="-228600" algn="l" fontAlgn="auto" defTabSz="914400">
              <a:lnSpc>
                <a:spcPct val="90000"/>
              </a:lnSpc>
              <a:spcBef>
                <a:spcPts val="1000"/>
              </a:spcBef>
              <a:spcAft>
                <a:spcPts val="0"/>
              </a:spcAft>
              <a:buClr>
                <a:srgbClr val="E7E6E6"/>
              </a:buClr>
              <a:buFont typeface="Arial"/>
              <a:buChar char="•"/>
            </a:pPr>
          </a:p>
          <a:p>
            <a:pPr marL="228600" indent="-228600" algn="l" fontAlgn="auto" defTabSz="914400">
              <a:lnSpc>
                <a:spcPct val="90000"/>
              </a:lnSpc>
              <a:spcBef>
                <a:spcPts val="1000"/>
              </a:spcBef>
              <a:spcAft>
                <a:spcPts val="0"/>
              </a:spcAft>
              <a:buClr>
                <a:srgbClr val="E7E6E6"/>
              </a:buClr>
              <a:buFont typeface="Arial"/>
              <a:buChar char="•"/>
            </a:pPr>
            <a:r>
              <a:rPr lang="en-US" altLang="ko-KR" sz="1800" cap="none" dirty="0" smtClean="0" b="0" strike="noStrike">
                <a:solidFill>
                  <a:schemeClr val="bg2"/>
                </a:solidFill>
                <a:latin typeface="둥근모꼴" charset="0"/>
                <a:ea typeface="둥근모꼴" charset="0"/>
              </a:rPr>
              <a:t>Prince of Persia</a:t>
            </a:r>
          </a:p>
          <a:p>
            <a:pPr marL="228600" indent="-228600" algn="l" fontAlgn="auto" defTabSz="914400">
              <a:lnSpc>
                <a:spcPct val="90000"/>
              </a:lnSpc>
              <a:spcBef>
                <a:spcPts val="1000"/>
              </a:spcBef>
              <a:spcAft>
                <a:spcPts val="0"/>
              </a:spcAft>
              <a:buClr>
                <a:srgbClr val="E7E6E6"/>
              </a:buClr>
              <a:buFont typeface="Arial"/>
              <a:buChar char="•"/>
            </a:pPr>
            <a:r>
              <a:rPr lang="en-US" altLang="ko-KR" sz="1800" cap="none" dirty="0" smtClean="0" b="0" strike="noStrike">
                <a:solidFill>
                  <a:schemeClr val="bg2"/>
                </a:solidFill>
                <a:latin typeface="둥근모꼴" charset="0"/>
                <a:ea typeface="둥근모꼴" charset="0"/>
              </a:rPr>
              <a:t>Raptor</a:t>
            </a:r>
          </a:p>
          <a:p>
            <a:pPr marL="228600" indent="-228600" algn="l" fontAlgn="auto" defTabSz="914400">
              <a:lnSpc>
                <a:spcPct val="90000"/>
              </a:lnSpc>
              <a:spcBef>
                <a:spcPts val="1000"/>
              </a:spcBef>
              <a:spcAft>
                <a:spcPts val="0"/>
              </a:spcAft>
              <a:buClr>
                <a:srgbClr val="E7E6E6"/>
              </a:buClr>
              <a:buFont typeface="Arial"/>
              <a:buChar char="•"/>
            </a:pPr>
            <a:r>
              <a:rPr lang="en-US" altLang="ko-KR" sz="1800" cap="none" dirty="0" smtClean="0" b="0" strike="noStrike">
                <a:solidFill>
                  <a:schemeClr val="bg2"/>
                </a:solidFill>
                <a:latin typeface="둥근모꼴" charset="0"/>
                <a:ea typeface="둥근모꼴" charset="0"/>
              </a:rPr>
              <a:t>Galaga</a:t>
            </a:r>
          </a:p>
          <a:p>
            <a:pPr marL="228600" indent="-228600" algn="l" fontAlgn="auto" defTabSz="914400">
              <a:lnSpc>
                <a:spcPct val="90000"/>
              </a:lnSpc>
              <a:spcBef>
                <a:spcPts val="1000"/>
              </a:spcBef>
              <a:spcAft>
                <a:spcPts val="0"/>
              </a:spcAft>
              <a:buClr>
                <a:srgbClr val="E7E6E6"/>
              </a:buClr>
              <a:buFont typeface="Arial"/>
              <a:buChar char="•"/>
            </a:pPr>
            <a:r>
              <a:rPr lang="en-US" altLang="ko-KR" sz="1800" cap="none" dirty="0" smtClean="0" b="0" strike="noStrike">
                <a:solidFill>
                  <a:schemeClr val="bg2"/>
                </a:solidFill>
                <a:latin typeface="둥근모꼴" charset="0"/>
                <a:ea typeface="둥근모꼴" charset="0"/>
              </a:rPr>
              <a:t>SimCity</a:t>
            </a:r>
          </a:p>
          <a:p>
            <a:pPr marL="228600" indent="-228600" algn="l" fontAlgn="auto" defTabSz="914400">
              <a:lnSpc>
                <a:spcPct val="90000"/>
              </a:lnSpc>
              <a:spcBef>
                <a:spcPts val="1000"/>
              </a:spcBef>
              <a:spcAft>
                <a:spcPts val="0"/>
              </a:spcAft>
              <a:buClr>
                <a:srgbClr val="E7E6E6"/>
              </a:buClr>
              <a:buFont typeface="Arial"/>
              <a:buChar char="•"/>
            </a:pPr>
            <a:r>
              <a:rPr lang="en-US" altLang="ko-KR" sz="1800" cap="none" dirty="0" smtClean="0" b="0" strike="noStrike">
                <a:solidFill>
                  <a:schemeClr val="bg2"/>
                </a:solidFill>
                <a:latin typeface="둥근모꼴" charset="0"/>
                <a:ea typeface="둥근모꼴" charset="0"/>
              </a:rPr>
              <a:t>Angel</a:t>
            </a:r>
          </a:p>
          <a:p>
            <a:pPr marL="228600" indent="-228600" algn="l" fontAlgn="auto" defTabSz="914400">
              <a:lnSpc>
                <a:spcPct val="90000"/>
              </a:lnSpc>
              <a:spcBef>
                <a:spcPts val="1000"/>
              </a:spcBef>
              <a:spcAft>
                <a:spcPts val="0"/>
              </a:spcAft>
              <a:buClr>
                <a:srgbClr val="E7E6E6"/>
              </a:buClr>
              <a:buFont typeface="Arial"/>
              <a:buChar char="•"/>
            </a:pPr>
            <a:r>
              <a:rPr lang="en-US" altLang="ko-KR" sz="1800" cap="none" dirty="0" smtClean="0" b="0" strike="noStrike">
                <a:solidFill>
                  <a:schemeClr val="bg2"/>
                </a:solidFill>
                <a:latin typeface="둥근모꼴" charset="0"/>
                <a:ea typeface="둥근모꼴" charset="0"/>
              </a:rPr>
              <a:t>Capture</a:t>
            </a:r>
          </a:p>
          <a:p>
            <a:pPr marL="228600" indent="-228600" algn="l" fontAlgn="auto" defTabSz="914400">
              <a:lnSpc>
                <a:spcPct val="90000"/>
              </a:lnSpc>
              <a:spcBef>
                <a:spcPts val="1000"/>
              </a:spcBef>
              <a:spcAft>
                <a:spcPts val="0"/>
              </a:spcAft>
              <a:buClr>
                <a:srgbClr val="E7E6E6"/>
              </a:buClr>
              <a:buFont typeface="Arial"/>
              <a:buChar char="•"/>
            </a:pPr>
            <a:r>
              <a:rPr lang="en-US" altLang="ko-KR" sz="1800" cap="none" dirty="0" smtClean="0" b="0" strike="noStrike">
                <a:solidFill>
                  <a:schemeClr val="bg2"/>
                </a:solidFill>
                <a:latin typeface="둥근모꼴" charset="0"/>
                <a:ea typeface="둥근모꼴" charset="0"/>
              </a:rPr>
              <a:t>Scorch</a:t>
            </a:r>
          </a:p>
          <a:p>
            <a:pPr marL="228600" indent="-228600" algn="l" fontAlgn="auto" defTabSz="914400">
              <a:lnSpc>
                <a:spcPct val="90000"/>
              </a:lnSpc>
              <a:spcBef>
                <a:spcPts val="1000"/>
              </a:spcBef>
              <a:spcAft>
                <a:spcPts val="0"/>
              </a:spcAft>
              <a:buClr>
                <a:srgbClr val="E7E6E6"/>
              </a:buClr>
              <a:buFont typeface="Arial"/>
              <a:buChar char="•"/>
            </a:pPr>
            <a:r>
              <a:rPr lang="en-US" altLang="ko-KR" sz="1800" cap="none" dirty="0" smtClean="0" b="0" strike="noStrike">
                <a:solidFill>
                  <a:schemeClr val="bg2"/>
                </a:solidFill>
                <a:latin typeface="둥근모꼴" charset="0"/>
                <a:ea typeface="둥근모꼴" charset="0"/>
              </a:rPr>
              <a:t>Link386</a:t>
            </a:r>
          </a:p>
          <a:p>
            <a:pPr marL="228600" indent="-228600" algn="l" fontAlgn="auto" defTabSz="914400">
              <a:lnSpc>
                <a:spcPct val="90000"/>
              </a:lnSpc>
              <a:spcBef>
                <a:spcPts val="1000"/>
              </a:spcBef>
              <a:spcAft>
                <a:spcPts val="0"/>
              </a:spcAft>
              <a:buClr>
                <a:srgbClr val="E7E6E6"/>
              </a:buClr>
              <a:buFont typeface="Arial"/>
              <a:buChar char="•"/>
            </a:pPr>
            <a:r>
              <a:rPr lang="en-US" altLang="ko-KR" sz="1800" cap="none" dirty="0" smtClean="0" b="0" strike="noStrike">
                <a:solidFill>
                  <a:schemeClr val="bg2"/>
                </a:solidFill>
                <a:latin typeface="둥근모꼴" charset="0"/>
                <a:ea typeface="둥근모꼴" charset="0"/>
              </a:rPr>
              <a:t>MagaManX</a:t>
            </a:r>
          </a:p>
          <a:p>
            <a:pPr marL="228600" indent="-228600" algn="l" fontAlgn="auto" defTabSz="914400">
              <a:lnSpc>
                <a:spcPct val="90000"/>
              </a:lnSpc>
              <a:spcBef>
                <a:spcPts val="1000"/>
              </a:spcBef>
              <a:spcAft>
                <a:spcPts val="0"/>
              </a:spcAft>
              <a:buClr>
                <a:srgbClr val="E7E6E6"/>
              </a:buClr>
              <a:buFont typeface="Arial"/>
              <a:buChar char="•"/>
            </a:pPr>
            <a:r>
              <a:rPr lang="en-US" altLang="ko-KR" sz="1800" cap="none" dirty="0" smtClean="0" b="0" strike="noStrike">
                <a:solidFill>
                  <a:schemeClr val="bg2"/>
                </a:solidFill>
                <a:latin typeface="둥근모꼴" charset="0"/>
                <a:ea typeface="둥근모꼴" charset="0"/>
              </a:rPr>
              <a:t>PinBall</a:t>
            </a:r>
          </a:p>
        </p:txBody>
      </p:sp>
      <p:sp>
        <p:nvSpPr>
          <p:cNvPr id="7" name="날짜 개체 틀 6"/>
          <p:cNvSpPr txBox="1">
            <a:spLocks/>
          </p:cNvSpPr>
          <p:nvPr>
            <p:ph type="dt"/>
          </p:nvPr>
        </p:nvSpPr>
        <p:spPr>
          <a:xfrm rot="0">
            <a:off x="838200" y="6356350"/>
            <a:ext cx="2744470" cy="366395"/>
          </a:xfrm>
          <a:prstGeom prst="rect"/>
        </p:spPr>
        <p:txBody>
          <a:bodyPr wrap="square" lIns="91440" tIns="45720" rIns="91440" bIns="45720" vert="horz" anchor="ctr">
            <a:noAutofit/>
          </a:bodyPr>
          <a:lstStyle/>
          <a:p>
            <a:pPr marL="228600" indent="-228600" algn="l" fontAlgn="auto" defTabSz="914400">
              <a:lnSpc>
                <a:spcPct val="114000"/>
              </a:lnSpc>
              <a:spcBef>
                <a:spcPts val="100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2019-01-17</a:t>
            </a:fld>
          </a:p>
        </p:txBody>
      </p:sp>
      <p:sp>
        <p:nvSpPr>
          <p:cNvPr id="8" name="바닥글 개체 틀 7"/>
          <p:cNvSpPr txBox="1">
            <a:spLocks/>
          </p:cNvSpPr>
          <p:nvPr>
            <p:ph type="ftr"/>
          </p:nvPr>
        </p:nvSpPr>
        <p:spPr>
          <a:xfrm rot="0">
            <a:off x="4038600" y="6356350"/>
            <a:ext cx="4116070" cy="366395"/>
          </a:xfrm>
          <a:prstGeom prst="rect"/>
        </p:spPr>
        <p:txBody>
          <a:bodyPr wrap="square" lIns="91440" tIns="45720" rIns="91440" bIns="45720" vert="horz" anchor="ctr">
            <a:noAutofit/>
          </a:bodyPr>
          <a:lstStyle/>
          <a:p>
            <a:pPr marL="228600" indent="-228600" algn="l" fontAlgn="auto" defTabSz="914400">
              <a:lnSpc>
                <a:spcPct val="114000"/>
              </a:lnSpc>
              <a:spcBef>
                <a:spcPts val="1000"/>
              </a:spcBef>
              <a:spcAft>
                <a:spcPts val="0"/>
              </a:spcAft>
              <a:buFontTx/>
              <a:buNone/>
            </a:pPr>
          </a:p>
        </p:txBody>
      </p:sp>
      <p:sp>
        <p:nvSpPr>
          <p:cNvPr id="9" name="슬라이드 번호 개체 틀 8"/>
          <p:cNvSpPr txBox="1">
            <a:spLocks/>
          </p:cNvSpPr>
          <p:nvPr>
            <p:ph type="sldNum"/>
          </p:nvPr>
        </p:nvSpPr>
        <p:spPr>
          <a:xfrm rot="0">
            <a:off x="8610600" y="6356350"/>
            <a:ext cx="2744470" cy="366395"/>
          </a:xfrm>
          <a:prstGeom prst="rect"/>
        </p:spPr>
        <p:txBody>
          <a:bodyPr wrap="square" lIns="91440" tIns="45720" rIns="91440" bIns="45720" vert="horz" anchor="ctr">
            <a:noAutofit/>
          </a:bodyPr>
          <a:lstStyle/>
          <a:p>
            <a:pPr marL="228600" indent="-228600" algn="l" fontAlgn="auto" defTabSz="914400">
              <a:lnSpc>
                <a:spcPct val="114000"/>
              </a:lnSpc>
              <a:spcBef>
                <a:spcPts val="100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a:t>
            </a:fld>
          </a:p>
        </p:txBody>
      </p:sp>
      <p:sp>
        <p:nvSpPr>
          <p:cNvPr id="11" name="텍스트 개체 틀 10"/>
          <p:cNvSpPr txBox="1">
            <a:spLocks/>
          </p:cNvSpPr>
          <p:nvPr>
            <p:ph type="title" hasCustomPrompt="1"/>
          </p:nvPr>
        </p:nvSpPr>
        <p:spPr>
          <a:xfrm rot="0">
            <a:off x="838200" y="653415"/>
            <a:ext cx="10516235" cy="534035"/>
          </a:xfrm>
          <a:prstGeom prst="rect"/>
          <a:solidFill>
            <a:schemeClr val="bg2">
              <a:lumMod val="75000"/>
            </a:schemeClr>
          </a:solidFill>
        </p:spPr>
        <p:txBody>
          <a:bodyPr wrap="square" lIns="91440" tIns="45720" rIns="91440" bIns="45720" vert="horz" anchor="ctr">
            <a:normAutofit fontScale="100000" lnSpcReduction="0"/>
          </a:bodyPr>
          <a:lstStyle/>
          <a:p>
            <a:pPr marL="228600" indent="-228600" algn="l" fontAlgn="auto" defTabSz="914400">
              <a:lnSpc>
                <a:spcPct val="114000"/>
              </a:lnSpc>
              <a:spcBef>
                <a:spcPts val="1000"/>
              </a:spcBef>
              <a:spcAft>
                <a:spcPts val="0"/>
              </a:spcAft>
              <a:buFontTx/>
              <a:buNone/>
            </a:pPr>
            <a:r>
              <a:rPr lang="en-US" altLang="ko-KR" sz="2000" cap="none" dirty="0" smtClean="0" b="0" strike="noStrike">
                <a:solidFill>
                  <a:schemeClr val="tx1"/>
                </a:solidFill>
                <a:latin typeface="둥근모꼴" charset="0"/>
                <a:ea typeface="둥근모꼴" charset="0"/>
              </a:rPr>
              <a:t>포텐갚은 펨창</a:t>
            </a:r>
          </a:p>
        </p:txBody>
      </p:sp>
      <p:sp>
        <p:nvSpPr>
          <p:cNvPr id="16" name="내용 개체 틀 15"/>
          <p:cNvSpPr txBox="1">
            <a:spLocks/>
          </p:cNvSpPr>
          <p:nvPr>
            <p:ph type="obj"/>
          </p:nvPr>
        </p:nvSpPr>
        <p:spPr>
          <a:xfrm rot="0">
            <a:off x="6196330" y="1586230"/>
            <a:ext cx="5158105" cy="4483100"/>
          </a:xfrm>
          <a:prstGeom prst="rect"/>
          <a:ln w="34290" cap="flat" cmpd="dbl">
            <a:solidFill>
              <a:schemeClr val="bg2">
                <a:alpha val="100000"/>
              </a:schemeClr>
            </a:solidFill>
            <a:prstDash val="solid"/>
          </a:ln>
        </p:spPr>
        <p:txBody>
          <a:bodyPr wrap="square" lIns="91440" tIns="45720" rIns="91440" bIns="45720" vert="horz" anchor="t">
            <a:normAutofit fontScale="100000" lnSpcReduction="0"/>
          </a:bodyPr>
          <a:lstStyle/>
          <a:p>
            <a:pPr marL="228600" indent="-228600" algn="l" fontAlgn="auto" defTabSz="914400">
              <a:lnSpc>
                <a:spcPct val="114000"/>
              </a:lnSpc>
              <a:spcBef>
                <a:spcPts val="1000"/>
              </a:spcBef>
              <a:spcAft>
                <a:spcPts val="0"/>
              </a:spcAft>
              <a:buFontTx/>
              <a:buNone/>
            </a:pPr>
          </a:p>
        </p:txBody>
      </p:sp>
      <p:sp>
        <p:nvSpPr>
          <p:cNvPr id="19" name="도형 18"/>
          <p:cNvSpPr>
            <a:spLocks/>
          </p:cNvSpPr>
          <p:nvPr/>
        </p:nvSpPr>
        <p:spPr>
          <a:xfrm rot="0">
            <a:off x="838200" y="6306820"/>
            <a:ext cx="10516235" cy="344170"/>
          </a:xfrm>
          <a:prstGeom prst="rect"/>
          <a:solidFill>
            <a:srgbClr val="AFABAB"/>
          </a:solidFill>
          <a:ln w="19050" cap="flat" cmpd="sng">
            <a:solidFill>
              <a:srgbClr val="AFABAB">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228600" indent="-228600" algn="l" fontAlgn="auto" defTabSz="914400">
              <a:lnSpc>
                <a:spcPct val="114000"/>
              </a:lnSpc>
              <a:spcBef>
                <a:spcPts val="1000"/>
              </a:spcBef>
              <a:spcAft>
                <a:spcPts val="0"/>
              </a:spcAft>
            </a:pPr>
            <a:r>
              <a:rPr lang="en-US" altLang="ko-KR" sz="1400" cap="none" dirty="0" smtClean="0" b="0" strike="noStrike">
                <a:solidFill>
                  <a:schemeClr val="tx1"/>
                </a:solidFill>
                <a:latin typeface="둥근모꼴" charset="0"/>
                <a:ea typeface="둥근모꼴" charset="0"/>
              </a:rPr>
              <a:t>ENTER=Next   ESC=Exit   Backspace=Back   Ctrl+P=Pen   Ctrl+E=Eraser </a:t>
            </a:r>
            <a:endParaRPr lang="ko-KR" altLang="en-US" sz="1400" cap="none" dirty="0" smtClean="0" b="0" strike="noStrike">
              <a:solidFill>
                <a:schemeClr val="tx1"/>
              </a:solidFill>
              <a:latin typeface="둥근모꼴" charset="0"/>
              <a:ea typeface="둥근모꼴"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제목만">
    <p:spTree>
      <p:nvGrpSpPr>
        <p:cNvPr id="1" name=""/>
        <p:cNvGrpSpPr/>
        <p:nvPr/>
      </p:nvGrpSpPr>
      <p:grpSpPr>
        <a:xfrm>
          <a:off x="0" y="0"/>
          <a:ext cx="0" cy="0"/>
          <a:chOff x="0" y="0"/>
          <a:chExt cx="0" cy="0"/>
        </a:xfrm>
      </p:grpSpPr>
      <p:pic>
        <p:nvPicPr>
          <p:cNvPr id="7" name="그림 6" descr="C:/Users/gnyf0/AppData/Roaming/PolarisOffice/ETemp/2428_21245208/fImage47343771478.png"/>
          <p:cNvPicPr>
            <a:picLocks noChangeAspect="1"/>
          </p:cNvPicPr>
          <p:nvPr/>
        </p:nvPicPr>
        <p:blipFill rotWithShape="1">
          <a:blip r:embed="rId2">
            <a:extLst>
              <a:ext uri="{28A0092B-C50C-407E-A947-70E740481C1C}">
                <a14:useLocalDpi xmlns:a14="http://schemas.microsoft.com/office/drawing/2010/main" val="0"/>
              </a:ext>
            </a:extLst>
          </a:blip>
          <a:srcRect/>
          <a:stretch>
            <a:fillRect/>
          </a:stretch>
        </p:blipFill>
        <p:spPr>
          <a:xfrm rot="0">
            <a:off x="0" y="0"/>
            <a:ext cx="12192635" cy="6933565"/>
          </a:xfrm>
          <a:prstGeom prst="rect"/>
          <a:noFill/>
        </p:spPr>
      </p:pic>
      <p:sp>
        <p:nvSpPr>
          <p:cNvPr id="3" name="날짜 개체 틀 2"/>
          <p:cNvSpPr txBox="1">
            <a:spLocks/>
          </p:cNvSpPr>
          <p:nvPr>
            <p:ph type="dt"/>
          </p:nvPr>
        </p:nvSpPr>
        <p:spPr>
          <a:xfrm rot="0">
            <a:off x="838200" y="6356350"/>
            <a:ext cx="2744470" cy="366395"/>
          </a:xfrm>
          <a:prstGeom prst="rect"/>
        </p:spPr>
        <p:txBody>
          <a:bodyPr wrap="square" lIns="91440" tIns="45720" rIns="91440" bIns="45720" vert="horz" anchor="ctr">
            <a:noAutofit/>
          </a:bodyPr>
          <a:lstStyle/>
          <a:p>
            <a:pPr marL="228600" indent="-228600" algn="l" fontAlgn="auto" defTabSz="914400">
              <a:lnSpc>
                <a:spcPct val="114000"/>
              </a:lnSpc>
              <a:spcBef>
                <a:spcPts val="100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2019-01-17</a:t>
            </a:fld>
          </a:p>
        </p:txBody>
      </p:sp>
      <p:sp>
        <p:nvSpPr>
          <p:cNvPr id="4" name="바닥글 개체 틀 3"/>
          <p:cNvSpPr txBox="1">
            <a:spLocks/>
          </p:cNvSpPr>
          <p:nvPr>
            <p:ph type="ftr"/>
          </p:nvPr>
        </p:nvSpPr>
        <p:spPr>
          <a:xfrm rot="0">
            <a:off x="4038600" y="6356350"/>
            <a:ext cx="4116070" cy="366395"/>
          </a:xfrm>
          <a:prstGeom prst="rect"/>
        </p:spPr>
        <p:txBody>
          <a:bodyPr wrap="square" lIns="91440" tIns="45720" rIns="91440" bIns="45720" vert="horz" anchor="ctr">
            <a:noAutofit/>
          </a:bodyPr>
          <a:lstStyle/>
          <a:p>
            <a:pPr marL="228600" indent="-228600" algn="l" fontAlgn="auto" defTabSz="914400">
              <a:lnSpc>
                <a:spcPct val="114000"/>
              </a:lnSpc>
              <a:spcBef>
                <a:spcPts val="1000"/>
              </a:spcBef>
              <a:spcAft>
                <a:spcPts val="0"/>
              </a:spcAft>
              <a:buFontTx/>
              <a:buNone/>
            </a:pPr>
          </a:p>
        </p:txBody>
      </p:sp>
      <p:sp>
        <p:nvSpPr>
          <p:cNvPr id="5" name="슬라이드 번호 개체 틀 4"/>
          <p:cNvSpPr txBox="1">
            <a:spLocks/>
          </p:cNvSpPr>
          <p:nvPr>
            <p:ph type="sldNum"/>
          </p:nvPr>
        </p:nvSpPr>
        <p:spPr>
          <a:xfrm rot="0">
            <a:off x="8610600" y="6356350"/>
            <a:ext cx="2744470" cy="366395"/>
          </a:xfrm>
          <a:prstGeom prst="rect"/>
        </p:spPr>
        <p:txBody>
          <a:bodyPr wrap="square" lIns="91440" tIns="45720" rIns="91440" bIns="45720" vert="horz" anchor="ctr">
            <a:noAutofit/>
          </a:bodyPr>
          <a:lstStyle/>
          <a:p>
            <a:pPr marL="228600" indent="-228600" algn="l" fontAlgn="auto" defTabSz="914400">
              <a:lnSpc>
                <a:spcPct val="114000"/>
              </a:lnSpc>
              <a:spcBef>
                <a:spcPts val="100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a:t>
            </a:fld>
          </a:p>
        </p:txBody>
      </p:sp>
      <p:sp>
        <p:nvSpPr>
          <p:cNvPr id="6" name="도형 5"/>
          <p:cNvSpPr>
            <a:spLocks/>
          </p:cNvSpPr>
          <p:nvPr/>
        </p:nvSpPr>
        <p:spPr>
          <a:xfrm rot="0">
            <a:off x="1780540" y="1600200"/>
            <a:ext cx="8631555" cy="3415665"/>
          </a:xfrm>
          <a:prstGeom prst="rect"/>
          <a:solidFill>
            <a:srgbClr val="AFABAB"/>
          </a:solidFill>
          <a:ln w="72390" cap="flat" cmpd="dbl">
            <a:solidFill>
              <a:srgbClr val="74190A">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228600" indent="-228600" algn="l" fontAlgn="auto" defTabSz="914400">
              <a:lnSpc>
                <a:spcPct val="114000"/>
              </a:lnSpc>
              <a:spcBef>
                <a:spcPts val="1000"/>
              </a:spcBef>
              <a:spcAft>
                <a:spcPts val="0"/>
              </a:spcAft>
              <a:buFontTx/>
              <a:buNone/>
            </a:pPr>
            <a:r>
              <a:rPr lang="en-US" altLang="ko-KR" sz="1900" cap="none" dirty="0" smtClean="0" b="0" strike="noStrike">
                <a:solidFill>
                  <a:srgbClr val="74190A"/>
                </a:solidFill>
                <a:latin typeface="둥근모꼴" charset="0"/>
                <a:ea typeface="둥근모꼴" charset="0"/>
              </a:rPr>
              <a:t>http://blog.naver.com/doritos921211/MS DOS PPT</a:t>
            </a:r>
          </a:p>
          <a:p>
            <a:pPr marL="228600" indent="-228600" algn="l" fontAlgn="auto" defTabSz="914400">
              <a:lnSpc>
                <a:spcPct val="114000"/>
              </a:lnSpc>
              <a:spcBef>
                <a:spcPts val="1000"/>
              </a:spcBef>
              <a:spcAft>
                <a:spcPts val="0"/>
              </a:spcAft>
              <a:buFontTx/>
              <a:buNone/>
            </a:pPr>
          </a:p>
          <a:p>
            <a:pPr marL="228600" indent="-228600" algn="l" fontAlgn="auto" defTabSz="914400">
              <a:lnSpc>
                <a:spcPct val="114000"/>
              </a:lnSpc>
              <a:spcBef>
                <a:spcPts val="1000"/>
              </a:spcBef>
              <a:spcAft>
                <a:spcPts val="0"/>
              </a:spcAft>
              <a:buFontTx/>
              <a:buNone/>
            </a:pPr>
            <a:r>
              <a:rPr lang="en-US" altLang="ko-KR" sz="1900" cap="none" dirty="0" smtClean="0" b="0" strike="noStrike">
                <a:solidFill>
                  <a:srgbClr val="74190A"/>
                </a:solidFill>
                <a:latin typeface="둥근모꼴" charset="0"/>
                <a:ea typeface="둥근모꼴" charset="0"/>
              </a:rPr>
              <a:t>Copyright © Retroboy 199X – 2017</a:t>
            </a:r>
          </a:p>
          <a:p>
            <a:pPr marL="228600" indent="-228600" algn="l" fontAlgn="auto" defTabSz="914400">
              <a:lnSpc>
                <a:spcPct val="114000"/>
              </a:lnSpc>
              <a:spcBef>
                <a:spcPts val="1000"/>
              </a:spcBef>
              <a:spcAft>
                <a:spcPts val="0"/>
              </a:spcAft>
              <a:buFontTx/>
              <a:buNone/>
            </a:pPr>
            <a:r>
              <a:rPr lang="en-US" altLang="ko-KR" sz="1900" cap="none" dirty="0" smtClean="0" b="0" strike="noStrike">
                <a:solidFill>
                  <a:srgbClr val="74190A"/>
                </a:solidFill>
                <a:latin typeface="둥근모꼴" charset="0"/>
                <a:ea typeface="둥근모꼴" charset="0"/>
              </a:rPr>
              <a:t>All rights reserved.</a:t>
            </a:r>
          </a:p>
          <a:p>
            <a:pPr marL="228600" indent="-228600" algn="l" fontAlgn="auto" defTabSz="914400">
              <a:lnSpc>
                <a:spcPct val="114000"/>
              </a:lnSpc>
              <a:spcBef>
                <a:spcPts val="1000"/>
              </a:spcBef>
              <a:spcAft>
                <a:spcPts val="0"/>
              </a:spcAft>
              <a:buFontTx/>
              <a:buNone/>
            </a:pPr>
          </a:p>
          <a:p>
            <a:pPr marL="228600" indent="-228600" algn="l" fontAlgn="auto" defTabSz="914400">
              <a:lnSpc>
                <a:spcPct val="114000"/>
              </a:lnSpc>
              <a:spcBef>
                <a:spcPts val="1000"/>
              </a:spcBef>
              <a:spcAft>
                <a:spcPts val="0"/>
              </a:spcAft>
              <a:buFontTx/>
              <a:buNone/>
            </a:pPr>
            <a:r>
              <a:rPr lang="en-US" altLang="ko-KR" sz="1900" cap="none" dirty="0" smtClean="0" b="0" strike="noStrike">
                <a:solidFill>
                  <a:srgbClr val="74190A"/>
                </a:solidFill>
                <a:latin typeface="둥근모꼴" charset="0"/>
                <a:ea typeface="둥근모꼴" charset="0"/>
              </a:rPr>
              <a:t>&lt;Q&amp;A : doritos921211@gmail.com&gt;</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제목 및 내용">
    <p:bg>
      <p:bgPr>
        <a:solidFill>
          <a:schemeClr val="tx1"/>
        </a:solid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3C8C687-D72C-4B89-870B-6413E0E85C6D}"/>
              </a:ext>
            </a:extLst>
          </p:cNvPr>
          <p:cNvSpPr>
            <a:spLocks noGrp="1"/>
          </p:cNvSpPr>
          <p:nvPr>
            <p:ph type="title" hasCustomPrompt="1"/>
          </p:nvPr>
        </p:nvSpPr>
        <p:spPr>
          <a:xfrm>
            <a:off x="838200" y="653415"/>
            <a:ext cx="10515600" cy="533400"/>
          </a:xfrm>
          <a:solidFill>
            <a:schemeClr val="bg2">
              <a:lumMod val="75000"/>
            </a:schemeClr>
          </a:solidFill>
        </p:spPr>
        <p:txBody>
          <a:bodyPr>
            <a:normAutofit/>
          </a:bodyPr>
          <a:lstStyle>
            <a:lvl1pPr>
              <a:defRPr sz="2000">
                <a:solidFill>
                  <a:schemeClr val="tx1"/>
                </a:solidFill>
                <a:latin typeface="둥근모꼴" panose="00000500000000000000" pitchFamily="50" charset="-127"/>
                <a:ea typeface="둥근모꼴" panose="00000500000000000000" pitchFamily="50" charset="-127"/>
                <a:cs typeface="둥근모꼴" panose="00000500000000000000" pitchFamily="50" charset="-127"/>
              </a:defRPr>
            </a:lvl1pPr>
          </a:lstStyle>
          <a:p>
            <a:r>
              <a:rPr lang="ko-KR" altLang="en-US" dirty="0" err="1"/>
              <a:t>포텐갚은</a:t>
            </a:r>
            <a:r>
              <a:rPr lang="ko-KR" altLang="en-US" dirty="0"/>
              <a:t> </a:t>
            </a:r>
            <a:r>
              <a:rPr lang="ko-KR" altLang="en-US" dirty="0" err="1"/>
              <a:t>펨창</a:t>
            </a:r>
            <a:endParaRPr lang="ko-KR" altLang="en-US" dirty="0"/>
          </a:p>
        </p:txBody>
      </p:sp>
      <p:sp>
        <p:nvSpPr>
          <p:cNvPr id="4" name="날짜 개체 틀 3">
            <a:extLst>
              <a:ext uri="{FF2B5EF4-FFF2-40B4-BE49-F238E27FC236}">
                <a16:creationId xmlns:a16="http://schemas.microsoft.com/office/drawing/2014/main" id="{53E7F0F9-C213-4F8F-8CB2-95EA7878E9A1}"/>
              </a:ext>
            </a:extLst>
          </p:cNvPr>
          <p:cNvSpPr>
            <a:spLocks noGrp="1"/>
          </p:cNvSpPr>
          <p:nvPr>
            <p:ph type="dt" sz="half" idx="10"/>
          </p:nvPr>
        </p:nvSpPr>
        <p:spPr>
          <a:xfrm>
            <a:off x="838200" y="6356350"/>
            <a:ext cx="2743835" cy="365760"/>
          </a:xfrm>
        </p:spPr>
        <p:txBody>
          <a:bodyPr/>
          <a:lstStyle/>
          <a:p>
            <a:fld id="{A94D2651-E68A-4C9A-9BE4-AA1A8DB2873D}" type="datetimeFigureOut">
              <a:rPr lang="ko-KR" altLang="en-US" smtClean="0"/>
              <a:t>2019-01-17</a:t>
            </a:fld>
            <a:endParaRPr lang="ko-KR" altLang="en-US"/>
          </a:p>
        </p:txBody>
      </p:sp>
      <p:sp>
        <p:nvSpPr>
          <p:cNvPr id="5" name="바닥글 개체 틀 4">
            <a:extLst>
              <a:ext uri="{FF2B5EF4-FFF2-40B4-BE49-F238E27FC236}">
                <a16:creationId xmlns:a16="http://schemas.microsoft.com/office/drawing/2014/main" id="{894BE626-0F89-47E2-ABB2-A82FBDE52FD4}"/>
              </a:ext>
            </a:extLst>
          </p:cNvPr>
          <p:cNvSpPr>
            <a:spLocks noGrp="1"/>
          </p:cNvSpPr>
          <p:nvPr>
            <p:ph type="ftr" sz="quarter" idx="11"/>
          </p:nvPr>
        </p:nvSpPr>
        <p:spPr>
          <a:xfrm>
            <a:off x="4038600" y="6356350"/>
            <a:ext cx="4115435" cy="365760"/>
          </a:xfrm>
        </p:spPr>
        <p:txBody>
          <a:bodyPr/>
          <a:lstStyle/>
          <a:p>
            <a:endParaRPr lang="ko-KR" altLang="en-US"/>
          </a:p>
        </p:txBody>
      </p:sp>
      <p:sp>
        <p:nvSpPr>
          <p:cNvPr id="6" name="슬라이드 번호 개체 틀 5">
            <a:extLst>
              <a:ext uri="{FF2B5EF4-FFF2-40B4-BE49-F238E27FC236}">
                <a16:creationId xmlns:a16="http://schemas.microsoft.com/office/drawing/2014/main" id="{A7865785-95E7-46D4-8995-9CAF19693EB7}"/>
              </a:ext>
            </a:extLst>
          </p:cNvPr>
          <p:cNvSpPr>
            <a:spLocks noGrp="1"/>
          </p:cNvSpPr>
          <p:nvPr>
            <p:ph type="sldNum" sz="quarter" idx="12"/>
          </p:nvPr>
        </p:nvSpPr>
        <p:spPr>
          <a:xfrm>
            <a:off x="8610600" y="6356350"/>
            <a:ext cx="2743835" cy="365760"/>
          </a:xfrm>
        </p:spPr>
        <p:txBody>
          <a:bodyPr/>
          <a:lstStyle/>
          <a:p>
            <a:fld id="{357C4ACB-22E9-468A-A6D9-0EAB088745F5}" type="slidenum">
              <a:rPr lang="ko-KR" altLang="en-US" smtClean="0"/>
              <a:t>‹#›</a:t>
            </a:fld>
            <a:endParaRPr lang="ko-KR" altLang="en-US"/>
          </a:p>
        </p:txBody>
      </p:sp>
      <p:sp>
        <p:nvSpPr>
          <p:cNvPr id="3" name="내용 개체 틀 2">
            <a:extLst>
              <a:ext uri="{FF2B5EF4-FFF2-40B4-BE49-F238E27FC236}">
                <a16:creationId xmlns:a16="http://schemas.microsoft.com/office/drawing/2014/main" id="{9C37FF40-9F50-4560-91FB-B0EA650CE450}"/>
              </a:ext>
            </a:extLst>
          </p:cNvPr>
          <p:cNvSpPr>
            <a:spLocks noGrp="1"/>
          </p:cNvSpPr>
          <p:nvPr>
            <p:ph idx="1"/>
          </p:nvPr>
        </p:nvSpPr>
        <p:spPr>
          <a:xfrm>
            <a:off x="838200" y="1711960"/>
            <a:ext cx="10515600" cy="4300855"/>
          </a:xfrm>
          <a:ln w="12700">
            <a:solidFill>
              <a:schemeClr val="bg2"/>
            </a:solidFill>
          </a:ln>
        </p:spPr>
        <p:txBody>
          <a:bodyPr>
            <a:normAutofit/>
          </a:bodyPr>
          <a:lstStyle>
            <a:lvl1pPr marL="228600" indent="-228600">
              <a:buFont typeface="둥근모꼴" panose="00000500000000000000" pitchFamily="50" charset="-127"/>
              <a:buChar char="★"/>
              <a:defRPr sz="2000">
                <a:solidFill>
                  <a:schemeClr val="bg2">
                    <a:lumMod val="90000"/>
                  </a:schemeClr>
                </a:solidFill>
                <a:latin typeface="둥근모꼴" panose="00000500000000000000" pitchFamily="50" charset="-127"/>
                <a:ea typeface="둥근모꼴" panose="00000500000000000000" pitchFamily="50" charset="-127"/>
                <a:cs typeface="둥근모꼴" panose="00000500000000000000" pitchFamily="50" charset="-127"/>
              </a:defRPr>
            </a:lvl1pPr>
          </a:lstStyle>
          <a:p>
            <a:pPr lvl="0"/>
            <a:endParaRPr lang="ko-KR" altLang="en-US" dirty="0"/>
          </a:p>
        </p:txBody>
      </p:sp>
      <p:cxnSp>
        <p:nvCxnSpPr>
          <p:cNvPr id="13" name="직선 연결선 12">
            <a:extLst>
              <a:ext uri="{FF2B5EF4-FFF2-40B4-BE49-F238E27FC236}">
                <a16:creationId xmlns:a16="http://schemas.microsoft.com/office/drawing/2014/main" id="{DEB9A936-523E-417F-B310-85D4AC3C54ED}"/>
              </a:ext>
            </a:extLst>
          </p:cNvPr>
          <p:cNvCxnSpPr/>
          <p:nvPr userDrawn="1"/>
        </p:nvCxnSpPr>
        <p:spPr>
          <a:xfrm>
            <a:off x="838200" y="1530350"/>
            <a:ext cx="10515600"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14" name="직사각형 13">
            <a:extLst>
              <a:ext uri="{FF2B5EF4-FFF2-40B4-BE49-F238E27FC236}">
                <a16:creationId xmlns:a16="http://schemas.microsoft.com/office/drawing/2014/main" id="{FD988BE7-277A-4ECC-BB34-9A67A81A94A4}"/>
              </a:ext>
            </a:extLst>
          </p:cNvPr>
          <p:cNvSpPr/>
          <p:nvPr userDrawn="1"/>
        </p:nvSpPr>
        <p:spPr>
          <a:xfrm>
            <a:off x="838200" y="6306820"/>
            <a:ext cx="10515600" cy="343535"/>
          </a:xfrm>
          <a:prstGeom prst="rect">
            <a:avLst/>
          </a:prstGeom>
          <a:solidFill>
            <a:srgbClr val="AFABAB"/>
          </a:solidFill>
          <a:ln>
            <a:solidFill>
              <a:srgbClr val="AFA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ko-KR" sz="1400" dirty="0">
                <a:solidFill>
                  <a:schemeClr val="tx1"/>
                </a:solidFill>
                <a:latin typeface="둥근모꼴" panose="00000500000000000000" pitchFamily="50" charset="-127"/>
                <a:ea typeface="둥근모꼴" panose="00000500000000000000" pitchFamily="50" charset="-127"/>
                <a:cs typeface="둥근모꼴" panose="00000500000000000000" pitchFamily="50" charset="-127"/>
              </a:rPr>
              <a:t>ENTER=Next   ESC=Exit   Backspace=Back   </a:t>
            </a:r>
            <a:r>
              <a:rPr lang="en-US" altLang="ko-KR" sz="1400" dirty="0" err="1">
                <a:solidFill>
                  <a:schemeClr val="tx1"/>
                </a:solidFill>
                <a:latin typeface="둥근모꼴" panose="00000500000000000000" pitchFamily="50" charset="-127"/>
                <a:ea typeface="둥근모꼴" panose="00000500000000000000" pitchFamily="50" charset="-127"/>
                <a:cs typeface="둥근모꼴" panose="00000500000000000000" pitchFamily="50" charset="-127"/>
              </a:rPr>
              <a:t>Ctrl+P</a:t>
            </a:r>
            <a:r>
              <a:rPr lang="en-US" altLang="ko-KR" sz="1400" dirty="0">
                <a:solidFill>
                  <a:schemeClr val="tx1"/>
                </a:solidFill>
                <a:latin typeface="둥근모꼴" panose="00000500000000000000" pitchFamily="50" charset="-127"/>
                <a:ea typeface="둥근모꼴" panose="00000500000000000000" pitchFamily="50" charset="-127"/>
                <a:cs typeface="둥근모꼴" panose="00000500000000000000" pitchFamily="50" charset="-127"/>
              </a:rPr>
              <a:t>=Pen   </a:t>
            </a:r>
            <a:r>
              <a:rPr lang="en-US" altLang="ko-KR" sz="1400" dirty="0" err="1">
                <a:solidFill>
                  <a:schemeClr val="tx1"/>
                </a:solidFill>
                <a:latin typeface="둥근모꼴" panose="00000500000000000000" pitchFamily="50" charset="-127"/>
                <a:ea typeface="둥근모꼴" panose="00000500000000000000" pitchFamily="50" charset="-127"/>
                <a:cs typeface="둥근모꼴" panose="00000500000000000000" pitchFamily="50" charset="-127"/>
              </a:rPr>
              <a:t>Ctrl+E</a:t>
            </a:r>
            <a:r>
              <a:rPr lang="en-US" altLang="ko-KR" sz="1400" dirty="0">
                <a:solidFill>
                  <a:schemeClr val="tx1"/>
                </a:solidFill>
                <a:latin typeface="둥근모꼴" panose="00000500000000000000" pitchFamily="50" charset="-127"/>
                <a:ea typeface="둥근모꼴" panose="00000500000000000000" pitchFamily="50" charset="-127"/>
                <a:cs typeface="둥근모꼴" panose="00000500000000000000" pitchFamily="50" charset="-127"/>
              </a:rPr>
              <a:t>=Eraser </a:t>
            </a:r>
            <a:endParaRPr lang="ko-KR" altLang="en-US" sz="1400" dirty="0">
              <a:solidFill>
                <a:schemeClr val="tx1"/>
              </a:solidFill>
              <a:latin typeface="둥근모꼴" panose="00000500000000000000" pitchFamily="50" charset="-127"/>
              <a:ea typeface="둥근모꼴" panose="00000500000000000000" pitchFamily="50" charset="-127"/>
              <a:cs typeface="둥근모꼴" panose="00000500000000000000" pitchFamily="50" charset="-127"/>
            </a:endParaRPr>
          </a:p>
        </p:txBody>
      </p:sp>
    </p:spTree>
    <p:extLst>
      <p:ext uri="{BB962C8B-B14F-4D97-AF65-F5344CB8AC3E}">
        <p14:creationId xmlns:p14="http://schemas.microsoft.com/office/powerpoint/2010/main" val="238169853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cSld name="캡션 있는 콘텐츠">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840105" y="457200"/>
            <a:ext cx="3932555" cy="1600835"/>
          </a:xfrm>
          <a:prstGeom prst="rect"/>
        </p:spPr>
        <p:txBody>
          <a:bodyPr wrap="square" lIns="91440" tIns="45720" rIns="91440" bIns="45720" vert="horz" anchor="b">
            <a:normAutofit fontScale="100000" lnSpcReduction="0"/>
          </a:bodyPr>
          <a:lstStyle/>
          <a:p>
            <a:pPr marL="228600" indent="-228600" algn="l" fontAlgn="auto" defTabSz="914400">
              <a:lnSpc>
                <a:spcPct val="114000"/>
              </a:lnSpc>
              <a:spcBef>
                <a:spcPts val="1000"/>
              </a:spcBef>
              <a:spcAft>
                <a:spcPts val="0"/>
              </a:spcAft>
              <a:buFontTx/>
              <a:buNone/>
            </a:pPr>
            <a:r>
              <a:rPr lang="en-US" altLang="ko-KR" sz="3200" cap="none" dirty="0" smtClean="0" b="0" strike="noStrike">
                <a:latin typeface="맑은 고딕" charset="0"/>
                <a:ea typeface="맑은 고딕" charset="0"/>
              </a:rPr>
              <a:t>마스터 제목 스타일 편집</a:t>
            </a:r>
          </a:p>
        </p:txBody>
      </p:sp>
      <p:sp>
        <p:nvSpPr>
          <p:cNvPr id="3" name="내용 개체 틀 2"/>
          <p:cNvSpPr txBox="1">
            <a:spLocks/>
          </p:cNvSpPr>
          <p:nvPr>
            <p:ph type="obj"/>
          </p:nvPr>
        </p:nvSpPr>
        <p:spPr>
          <a:xfrm rot="0">
            <a:off x="5183505" y="987425"/>
            <a:ext cx="6172835" cy="4874260"/>
          </a:xfrm>
          <a:prstGeom prst="rect"/>
        </p:spPr>
        <p:txBody>
          <a:bodyPr wrap="square" lIns="91440" tIns="45720" rIns="91440" bIns="45720" vert="horz" anchor="t">
            <a:normAutofit fontScale="100000" lnSpcReduction="0"/>
          </a:bodyPr>
          <a:lstStyle/>
          <a:p>
            <a:pPr marL="228600" indent="-228600" algn="l" fontAlgn="auto" defTabSz="914400">
              <a:lnSpc>
                <a:spcPct val="90000"/>
              </a:lnSpc>
              <a:spcBef>
                <a:spcPts val="1000"/>
              </a:spcBef>
              <a:spcAft>
                <a:spcPts val="0"/>
              </a:spcAft>
              <a:buClr>
                <a:srgbClr val="000000"/>
              </a:buClr>
              <a:buFont typeface="Arial"/>
              <a:buChar char="•"/>
            </a:pPr>
            <a:r>
              <a:rPr lang="en-US" altLang="ko-KR" sz="3200" cap="none" dirty="0" smtClean="0" b="0" strike="noStrike">
                <a:latin typeface="맑은 고딕" charset="0"/>
                <a:ea typeface="맑은 고딕" charset="0"/>
              </a:rPr>
              <a:t>마스터 텍스트 스타일 편집</a:t>
            </a:r>
          </a:p>
          <a:p>
            <a:pPr marL="685800" indent="-228600" algn="l" fontAlgn="auto" defTabSz="914400">
              <a:lnSpc>
                <a:spcPct val="90000"/>
              </a:lnSpc>
              <a:spcBef>
                <a:spcPts val="500"/>
              </a:spcBef>
              <a:spcAft>
                <a:spcPts val="0"/>
              </a:spcAft>
              <a:buClr>
                <a:srgbClr val="000000"/>
              </a:buClr>
              <a:buFont typeface="Arial"/>
              <a:buChar char="•"/>
            </a:pPr>
            <a:r>
              <a:rPr lang="en-US" altLang="ko-KR" sz="2800" cap="none" dirty="0" smtClean="0" b="0" strike="noStrike">
                <a:latin typeface="맑은 고딕" charset="0"/>
                <a:ea typeface="맑은 고딕" charset="0"/>
              </a:rPr>
              <a:t>둘째 수준</a:t>
            </a:r>
          </a:p>
          <a:p>
            <a:pPr marL="1143000" indent="-228600" algn="l" fontAlgn="auto" defTabSz="914400">
              <a:lnSpc>
                <a:spcPct val="90000"/>
              </a:lnSpc>
              <a:spcBef>
                <a:spcPts val="500"/>
              </a:spcBef>
              <a:spcAft>
                <a:spcPts val="0"/>
              </a:spcAft>
              <a:buClr>
                <a:srgbClr val="000000"/>
              </a:buClr>
              <a:buFont typeface="Arial"/>
              <a:buChar char="•"/>
            </a:pPr>
            <a:r>
              <a:rPr lang="en-US" altLang="ko-KR" sz="2400" cap="none" dirty="0" smtClean="0" b="0" strike="noStrike">
                <a:latin typeface="맑은 고딕" charset="0"/>
                <a:ea typeface="맑은 고딕" charset="0"/>
              </a:rPr>
              <a:t>셋째 수준</a:t>
            </a:r>
          </a:p>
          <a:p>
            <a:pPr marL="1600200" indent="-228600" algn="l" fontAlgn="auto" defTabSz="914400">
              <a:lnSpc>
                <a:spcPct val="9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넷째 수준</a:t>
            </a:r>
          </a:p>
          <a:p>
            <a:pPr marL="2057400" indent="-228600" algn="l" fontAlgn="auto" defTabSz="914400">
              <a:lnSpc>
                <a:spcPct val="9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다섯째 수준</a:t>
            </a:r>
          </a:p>
        </p:txBody>
      </p:sp>
      <p:sp>
        <p:nvSpPr>
          <p:cNvPr id="4" name="텍스트 개체 틀 3"/>
          <p:cNvSpPr txBox="1">
            <a:spLocks/>
          </p:cNvSpPr>
          <p:nvPr>
            <p:ph type="body"/>
          </p:nvPr>
        </p:nvSpPr>
        <p:spPr>
          <a:xfrm rot="0">
            <a:off x="840105" y="2057400"/>
            <a:ext cx="3932555" cy="3812540"/>
          </a:xfrm>
          <a:prstGeom prst="rect"/>
        </p:spPr>
        <p:txBody>
          <a:bodyPr wrap="square" lIns="91440" tIns="45720" rIns="91440" bIns="45720" vert="horz" anchor="t">
            <a:normAutofit fontScale="100000" lnSpcReduction="0"/>
          </a:bodyPr>
          <a:lstStyle/>
          <a:p>
            <a:pPr marL="228600" indent="-228600" algn="l" fontAlgn="auto" defTabSz="914400">
              <a:lnSpc>
                <a:spcPct val="114000"/>
              </a:lnSpc>
              <a:spcBef>
                <a:spcPts val="1000"/>
              </a:spcBef>
              <a:spcAft>
                <a:spcPts val="0"/>
              </a:spcAft>
              <a:buFontTx/>
              <a:buNone/>
            </a:pPr>
            <a:r>
              <a:rPr lang="en-US" altLang="ko-KR" sz="1600" cap="none" dirty="0" smtClean="0" b="0" strike="noStrike">
                <a:latin typeface="맑은 고딕" charset="0"/>
                <a:ea typeface="맑은 고딕" charset="0"/>
              </a:rPr>
              <a:t>마스터 텍스트 스타일 편집</a:t>
            </a:r>
          </a:p>
        </p:txBody>
      </p:sp>
      <p:sp>
        <p:nvSpPr>
          <p:cNvPr id="5" name="날짜 개체 틀 4"/>
          <p:cNvSpPr txBox="1">
            <a:spLocks/>
          </p:cNvSpPr>
          <p:nvPr>
            <p:ph type="dt"/>
          </p:nvPr>
        </p:nvSpPr>
        <p:spPr>
          <a:xfrm rot="0">
            <a:off x="838200" y="6356350"/>
            <a:ext cx="2744470" cy="366395"/>
          </a:xfrm>
          <a:prstGeom prst="rect"/>
        </p:spPr>
        <p:txBody>
          <a:bodyPr wrap="square" lIns="91440" tIns="45720" rIns="91440" bIns="45720" vert="horz" anchor="ctr">
            <a:noAutofit/>
          </a:bodyPr>
          <a:lstStyle/>
          <a:p>
            <a:pPr marL="228600" indent="-228600" algn="l" fontAlgn="auto" defTabSz="914400">
              <a:lnSpc>
                <a:spcPct val="114000"/>
              </a:lnSpc>
              <a:spcBef>
                <a:spcPts val="100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2019-01-17</a:t>
            </a:fld>
          </a:p>
        </p:txBody>
      </p:sp>
      <p:sp>
        <p:nvSpPr>
          <p:cNvPr id="6" name="바닥글 개체 틀 5"/>
          <p:cNvSpPr txBox="1">
            <a:spLocks/>
          </p:cNvSpPr>
          <p:nvPr>
            <p:ph type="ftr"/>
          </p:nvPr>
        </p:nvSpPr>
        <p:spPr>
          <a:xfrm rot="0">
            <a:off x="4038600" y="6356350"/>
            <a:ext cx="4116070" cy="366395"/>
          </a:xfrm>
          <a:prstGeom prst="rect"/>
        </p:spPr>
        <p:txBody>
          <a:bodyPr wrap="square" lIns="91440" tIns="45720" rIns="91440" bIns="45720" vert="horz" anchor="ctr">
            <a:noAutofit/>
          </a:bodyPr>
          <a:lstStyle/>
          <a:p>
            <a:pPr marL="228600" indent="-228600" algn="l" fontAlgn="auto" defTabSz="914400">
              <a:lnSpc>
                <a:spcPct val="114000"/>
              </a:lnSpc>
              <a:spcBef>
                <a:spcPts val="1000"/>
              </a:spcBef>
              <a:spcAft>
                <a:spcPts val="0"/>
              </a:spcAft>
              <a:buFontTx/>
              <a:buNone/>
            </a:pPr>
          </a:p>
        </p:txBody>
      </p:sp>
      <p:sp>
        <p:nvSpPr>
          <p:cNvPr id="7" name="슬라이드 번호 개체 틀 6"/>
          <p:cNvSpPr txBox="1">
            <a:spLocks/>
          </p:cNvSpPr>
          <p:nvPr>
            <p:ph type="sldNum"/>
          </p:nvPr>
        </p:nvSpPr>
        <p:spPr>
          <a:xfrm rot="0">
            <a:off x="8610600" y="6356350"/>
            <a:ext cx="2744470" cy="366395"/>
          </a:xfrm>
          <a:prstGeom prst="rect"/>
        </p:spPr>
        <p:txBody>
          <a:bodyPr wrap="square" lIns="91440" tIns="45720" rIns="91440" bIns="45720" vert="horz" anchor="ctr">
            <a:noAutofit/>
          </a:bodyPr>
          <a:lstStyle/>
          <a:p>
            <a:pPr marL="228600" indent="-228600" algn="l" fontAlgn="auto" defTabSz="914400">
              <a:lnSpc>
                <a:spcPct val="114000"/>
              </a:lnSpc>
              <a:spcBef>
                <a:spcPts val="100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a:t>
            </a:fld>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cSld name="콘텐츠 2개">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838200" y="365125"/>
            <a:ext cx="10516235" cy="1326515"/>
          </a:xfrm>
          <a:prstGeom prst="rect"/>
          <a:ln w="0" cap="flat" cmpd="sng">
            <a:solidFill>
              <a:schemeClr val="tx1">
                <a:alpha val="100000"/>
              </a:schemeClr>
            </a:solidFill>
            <a:prstDash val="solid"/>
          </a:ln>
        </p:spPr>
        <p:txBody>
          <a:bodyPr wrap="square" lIns="91440" tIns="45720" rIns="91440" bIns="45720" vert="horz" anchor="ctr">
            <a:normAutofit fontScale="100000" lnSpcReduction="0"/>
          </a:bodyPr>
          <a:lstStyle/>
          <a:p>
            <a:pPr marL="228600" indent="-228600" algn="l" fontAlgn="auto" defTabSz="914400">
              <a:lnSpc>
                <a:spcPct val="114000"/>
              </a:lnSpc>
              <a:spcBef>
                <a:spcPts val="1000"/>
              </a:spcBef>
              <a:spcAft>
                <a:spcPts val="0"/>
              </a:spcAft>
              <a:buFontTx/>
              <a:buNone/>
            </a:pPr>
            <a:r>
              <a:rPr lang="en-US" altLang="ko-KR" sz="4400" cap="none" dirty="0" smtClean="0" b="0" strike="noStrike">
                <a:latin typeface="맑은 고딕" charset="0"/>
                <a:ea typeface="맑은 고딕" charset="0"/>
              </a:rPr>
              <a:t>마스터 제목 스타일 편집</a:t>
            </a:r>
          </a:p>
        </p:txBody>
      </p:sp>
      <p:sp>
        <p:nvSpPr>
          <p:cNvPr id="3" name="내용 개체 틀 2"/>
          <p:cNvSpPr txBox="1">
            <a:spLocks/>
          </p:cNvSpPr>
          <p:nvPr>
            <p:ph type="obj"/>
          </p:nvPr>
        </p:nvSpPr>
        <p:spPr>
          <a:xfrm rot="0">
            <a:off x="838200" y="1825625"/>
            <a:ext cx="5182235" cy="4352290"/>
          </a:xfrm>
          <a:prstGeom prst="rect"/>
        </p:spPr>
        <p:txBody>
          <a:bodyPr wrap="square" lIns="91440" tIns="45720" rIns="91440" bIns="45720" vert="horz" anchor="t">
            <a:normAutofit fontScale="100000" lnSpcReduction="0"/>
          </a:bodyPr>
          <a:lstStyle/>
          <a:p>
            <a:pPr marL="228600" indent="-228600" algn="l" fontAlgn="auto" defTabSz="914400">
              <a:lnSpc>
                <a:spcPct val="90000"/>
              </a:lnSpc>
              <a:spcBef>
                <a:spcPts val="1000"/>
              </a:spcBef>
              <a:spcAft>
                <a:spcPts val="0"/>
              </a:spcAft>
              <a:buClr>
                <a:srgbClr val="000000"/>
              </a:buClr>
              <a:buFont typeface="Arial"/>
              <a:buChar char="•"/>
            </a:pPr>
            <a:r>
              <a:rPr lang="en-US" altLang="ko-KR" sz="2800" cap="none" dirty="0" smtClean="0" b="0" strike="noStrike">
                <a:latin typeface="맑은 고딕" charset="0"/>
                <a:ea typeface="맑은 고딕" charset="0"/>
              </a:rPr>
              <a:t>마스터 텍스트 스타일 편집</a:t>
            </a:r>
          </a:p>
          <a:p>
            <a:pPr marL="685800" indent="-228600" algn="l" fontAlgn="auto" defTabSz="914400">
              <a:lnSpc>
                <a:spcPct val="90000"/>
              </a:lnSpc>
              <a:spcBef>
                <a:spcPts val="500"/>
              </a:spcBef>
              <a:spcAft>
                <a:spcPts val="0"/>
              </a:spcAft>
              <a:buClr>
                <a:srgbClr val="000000"/>
              </a:buClr>
              <a:buFont typeface="Arial"/>
              <a:buChar char="•"/>
            </a:pPr>
            <a:r>
              <a:rPr lang="en-US" altLang="ko-KR" sz="2400" cap="none" dirty="0" smtClean="0" b="0" strike="noStrike">
                <a:latin typeface="맑은 고딕" charset="0"/>
                <a:ea typeface="맑은 고딕" charset="0"/>
              </a:rPr>
              <a:t>둘째 수준</a:t>
            </a:r>
          </a:p>
          <a:p>
            <a:pPr marL="1143000" indent="-228600" algn="l" fontAlgn="auto" defTabSz="914400">
              <a:lnSpc>
                <a:spcPct val="9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셋째 수준</a:t>
            </a:r>
          </a:p>
          <a:p>
            <a:pPr marL="16002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맑은 고딕" charset="0"/>
                <a:ea typeface="맑은 고딕" charset="0"/>
              </a:rPr>
              <a:t>넷째 수준</a:t>
            </a:r>
          </a:p>
          <a:p>
            <a:pPr marL="20574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맑은 고딕" charset="0"/>
                <a:ea typeface="맑은 고딕" charset="0"/>
              </a:rPr>
              <a:t>다섯째 수준</a:t>
            </a:r>
          </a:p>
        </p:txBody>
      </p:sp>
      <p:sp>
        <p:nvSpPr>
          <p:cNvPr id="4" name="내용 개체 틀 3"/>
          <p:cNvSpPr txBox="1">
            <a:spLocks/>
          </p:cNvSpPr>
          <p:nvPr>
            <p:ph type="obj"/>
          </p:nvPr>
        </p:nvSpPr>
        <p:spPr>
          <a:xfrm rot="0">
            <a:off x="6172200" y="1825625"/>
            <a:ext cx="5182235" cy="4352290"/>
          </a:xfrm>
          <a:prstGeom prst="rect"/>
        </p:spPr>
        <p:txBody>
          <a:bodyPr wrap="square" lIns="91440" tIns="45720" rIns="91440" bIns="45720" vert="horz" anchor="t">
            <a:normAutofit fontScale="100000" lnSpcReduction="0"/>
          </a:bodyPr>
          <a:lstStyle/>
          <a:p>
            <a:pPr marL="228600" indent="-228600" algn="l" fontAlgn="auto" defTabSz="914400">
              <a:lnSpc>
                <a:spcPct val="90000"/>
              </a:lnSpc>
              <a:spcBef>
                <a:spcPts val="1000"/>
              </a:spcBef>
              <a:spcAft>
                <a:spcPts val="0"/>
              </a:spcAft>
              <a:buClr>
                <a:srgbClr val="000000"/>
              </a:buClr>
              <a:buFont typeface="Arial"/>
              <a:buChar char="•"/>
            </a:pPr>
            <a:r>
              <a:rPr lang="en-US" altLang="ko-KR" sz="2800" cap="none" dirty="0" smtClean="0" b="0" strike="noStrike">
                <a:latin typeface="맑은 고딕" charset="0"/>
                <a:ea typeface="맑은 고딕" charset="0"/>
              </a:rPr>
              <a:t>마스터 텍스트 스타일 편집</a:t>
            </a:r>
          </a:p>
          <a:p>
            <a:pPr marL="685800" indent="-228600" algn="l" fontAlgn="auto" defTabSz="914400">
              <a:lnSpc>
                <a:spcPct val="90000"/>
              </a:lnSpc>
              <a:spcBef>
                <a:spcPts val="500"/>
              </a:spcBef>
              <a:spcAft>
                <a:spcPts val="0"/>
              </a:spcAft>
              <a:buClr>
                <a:srgbClr val="000000"/>
              </a:buClr>
              <a:buFont typeface="Arial"/>
              <a:buChar char="•"/>
            </a:pPr>
            <a:r>
              <a:rPr lang="en-US" altLang="ko-KR" sz="2400" cap="none" dirty="0" smtClean="0" b="0" strike="noStrike">
                <a:latin typeface="맑은 고딕" charset="0"/>
                <a:ea typeface="맑은 고딕" charset="0"/>
              </a:rPr>
              <a:t>둘째 수준</a:t>
            </a:r>
          </a:p>
          <a:p>
            <a:pPr marL="1143000" indent="-228600" algn="l" fontAlgn="auto" defTabSz="914400">
              <a:lnSpc>
                <a:spcPct val="9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셋째 수준</a:t>
            </a:r>
          </a:p>
          <a:p>
            <a:pPr marL="16002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맑은 고딕" charset="0"/>
                <a:ea typeface="맑은 고딕" charset="0"/>
              </a:rPr>
              <a:t>넷째 수준</a:t>
            </a:r>
          </a:p>
          <a:p>
            <a:pPr marL="20574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맑은 고딕" charset="0"/>
                <a:ea typeface="맑은 고딕" charset="0"/>
              </a:rPr>
              <a:t>다섯째 수준</a:t>
            </a:r>
          </a:p>
        </p:txBody>
      </p:sp>
      <p:sp>
        <p:nvSpPr>
          <p:cNvPr id="5" name="날짜 개체 틀 4"/>
          <p:cNvSpPr txBox="1">
            <a:spLocks/>
          </p:cNvSpPr>
          <p:nvPr>
            <p:ph type="dt"/>
          </p:nvPr>
        </p:nvSpPr>
        <p:spPr>
          <a:xfrm rot="0">
            <a:off x="838200" y="6356350"/>
            <a:ext cx="2744470" cy="366395"/>
          </a:xfrm>
          <a:prstGeom prst="rect"/>
        </p:spPr>
        <p:txBody>
          <a:bodyPr wrap="square" lIns="91440" tIns="45720" rIns="91440" bIns="45720" vert="horz" anchor="ctr">
            <a:noAutofit/>
          </a:bodyPr>
          <a:lstStyle/>
          <a:p>
            <a:pPr marL="228600" indent="-228600" algn="l" fontAlgn="auto" defTabSz="914400">
              <a:lnSpc>
                <a:spcPct val="114000"/>
              </a:lnSpc>
              <a:spcBef>
                <a:spcPts val="100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2019-01-17</a:t>
            </a:fld>
          </a:p>
        </p:txBody>
      </p:sp>
      <p:sp>
        <p:nvSpPr>
          <p:cNvPr id="6" name="바닥글 개체 틀 5"/>
          <p:cNvSpPr txBox="1">
            <a:spLocks/>
          </p:cNvSpPr>
          <p:nvPr>
            <p:ph type="ftr"/>
          </p:nvPr>
        </p:nvSpPr>
        <p:spPr>
          <a:xfrm rot="0">
            <a:off x="4038600" y="6356350"/>
            <a:ext cx="4116070" cy="366395"/>
          </a:xfrm>
          <a:prstGeom prst="rect"/>
        </p:spPr>
        <p:txBody>
          <a:bodyPr wrap="square" lIns="91440" tIns="45720" rIns="91440" bIns="45720" vert="horz" anchor="ctr">
            <a:noAutofit/>
          </a:bodyPr>
          <a:lstStyle/>
          <a:p>
            <a:pPr marL="228600" indent="-228600" algn="l" fontAlgn="auto" defTabSz="914400">
              <a:lnSpc>
                <a:spcPct val="114000"/>
              </a:lnSpc>
              <a:spcBef>
                <a:spcPts val="1000"/>
              </a:spcBef>
              <a:spcAft>
                <a:spcPts val="0"/>
              </a:spcAft>
              <a:buFontTx/>
              <a:buNone/>
            </a:pPr>
          </a:p>
        </p:txBody>
      </p:sp>
      <p:sp>
        <p:nvSpPr>
          <p:cNvPr id="7" name="슬라이드 번호 개체 틀 6"/>
          <p:cNvSpPr txBox="1">
            <a:spLocks/>
          </p:cNvSpPr>
          <p:nvPr>
            <p:ph type="sldNum"/>
          </p:nvPr>
        </p:nvSpPr>
        <p:spPr>
          <a:xfrm rot="0">
            <a:off x="8610600" y="6356350"/>
            <a:ext cx="2744470" cy="366395"/>
          </a:xfrm>
          <a:prstGeom prst="rect"/>
        </p:spPr>
        <p:txBody>
          <a:bodyPr wrap="square" lIns="91440" tIns="45720" rIns="91440" bIns="45720" vert="horz" anchor="ctr">
            <a:noAutofit/>
          </a:bodyPr>
          <a:lstStyle/>
          <a:p>
            <a:pPr marL="228600" indent="-228600" algn="l" fontAlgn="auto" defTabSz="914400">
              <a:lnSpc>
                <a:spcPct val="114000"/>
              </a:lnSpc>
              <a:spcBef>
                <a:spcPts val="100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a:t>
            </a:fld>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cSld name="빈 화면">
    <p:spTree>
      <p:nvGrpSpPr>
        <p:cNvPr id="1" name=""/>
        <p:cNvGrpSpPr/>
        <p:nvPr/>
      </p:nvGrpSpPr>
      <p:grpSpPr>
        <a:xfrm>
          <a:off x="0" y="0"/>
          <a:ext cx="0" cy="0"/>
          <a:chOff x="0" y="0"/>
          <a:chExt cx="0" cy="0"/>
        </a:xfrm>
      </p:grpSpPr>
      <p:sp>
        <p:nvSpPr>
          <p:cNvPr id="2" name="날짜 개체 틀 1"/>
          <p:cNvSpPr txBox="1">
            <a:spLocks/>
          </p:cNvSpPr>
          <p:nvPr>
            <p:ph type="dt"/>
          </p:nvPr>
        </p:nvSpPr>
        <p:spPr>
          <a:xfrm rot="0">
            <a:off x="838200" y="6356350"/>
            <a:ext cx="2744470" cy="366395"/>
          </a:xfrm>
          <a:prstGeom prst="rect"/>
        </p:spPr>
        <p:txBody>
          <a:bodyPr wrap="square" lIns="91440" tIns="45720" rIns="91440" bIns="45720" vert="horz" anchor="ctr">
            <a:noAutofit/>
          </a:bodyPr>
          <a:lstStyle/>
          <a:p>
            <a:pPr marL="228600" indent="-228600" algn="l" fontAlgn="auto" defTabSz="914400">
              <a:lnSpc>
                <a:spcPct val="114000"/>
              </a:lnSpc>
              <a:spcBef>
                <a:spcPts val="100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2019-01-17</a:t>
            </a:fld>
          </a:p>
        </p:txBody>
      </p:sp>
      <p:sp>
        <p:nvSpPr>
          <p:cNvPr id="3" name="바닥글 개체 틀 2"/>
          <p:cNvSpPr txBox="1">
            <a:spLocks/>
          </p:cNvSpPr>
          <p:nvPr>
            <p:ph type="ftr"/>
          </p:nvPr>
        </p:nvSpPr>
        <p:spPr>
          <a:xfrm rot="0">
            <a:off x="4038600" y="6356350"/>
            <a:ext cx="4116070" cy="366395"/>
          </a:xfrm>
          <a:prstGeom prst="rect"/>
        </p:spPr>
        <p:txBody>
          <a:bodyPr wrap="square" lIns="91440" tIns="45720" rIns="91440" bIns="45720" vert="horz" anchor="ctr">
            <a:noAutofit/>
          </a:bodyPr>
          <a:lstStyle/>
          <a:p>
            <a:pPr marL="228600" indent="-228600" algn="l" fontAlgn="auto" defTabSz="914400">
              <a:lnSpc>
                <a:spcPct val="114000"/>
              </a:lnSpc>
              <a:spcBef>
                <a:spcPts val="1000"/>
              </a:spcBef>
              <a:spcAft>
                <a:spcPts val="0"/>
              </a:spcAft>
              <a:buFontTx/>
              <a:buNone/>
            </a:pPr>
          </a:p>
        </p:txBody>
      </p:sp>
      <p:sp>
        <p:nvSpPr>
          <p:cNvPr id="4" name="슬라이드 번호 개체 틀 3"/>
          <p:cNvSpPr txBox="1">
            <a:spLocks/>
          </p:cNvSpPr>
          <p:nvPr>
            <p:ph type="sldNum"/>
          </p:nvPr>
        </p:nvSpPr>
        <p:spPr>
          <a:xfrm rot="0">
            <a:off x="8610600" y="6356350"/>
            <a:ext cx="2744470" cy="366395"/>
          </a:xfrm>
          <a:prstGeom prst="rect"/>
        </p:spPr>
        <p:txBody>
          <a:bodyPr wrap="square" lIns="91440" tIns="45720" rIns="91440" bIns="45720" vert="horz" anchor="ctr">
            <a:noAutofit/>
          </a:bodyPr>
          <a:lstStyle/>
          <a:p>
            <a:pPr marL="228600" indent="-228600" algn="l" fontAlgn="auto" defTabSz="914400">
              <a:lnSpc>
                <a:spcPct val="114000"/>
              </a:lnSpc>
              <a:spcBef>
                <a:spcPts val="100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a:t>
            </a:fld>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cSld name="캡션 있는 그림">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840105" y="457200"/>
            <a:ext cx="3932555" cy="1600835"/>
          </a:xfrm>
          <a:prstGeom prst="rect"/>
        </p:spPr>
        <p:txBody>
          <a:bodyPr wrap="square" lIns="91440" tIns="45720" rIns="91440" bIns="45720" vert="horz" anchor="b">
            <a:normAutofit fontScale="100000" lnSpcReduction="0"/>
          </a:bodyPr>
          <a:lstStyle/>
          <a:p>
            <a:pPr marL="228600" indent="-228600" algn="l" fontAlgn="auto" defTabSz="914400">
              <a:lnSpc>
                <a:spcPct val="114000"/>
              </a:lnSpc>
              <a:spcBef>
                <a:spcPts val="1000"/>
              </a:spcBef>
              <a:spcAft>
                <a:spcPts val="0"/>
              </a:spcAft>
              <a:buFontTx/>
              <a:buNone/>
            </a:pPr>
            <a:r>
              <a:rPr lang="en-US" altLang="ko-KR" sz="3200" cap="none" dirty="0" smtClean="0" b="0" strike="noStrike">
                <a:latin typeface="맑은 고딕" charset="0"/>
                <a:ea typeface="맑은 고딕" charset="0"/>
              </a:rPr>
              <a:t>마스터 제목 스타일 편집</a:t>
            </a:r>
          </a:p>
        </p:txBody>
      </p:sp>
      <p:sp>
        <p:nvSpPr>
          <p:cNvPr id="3" name="그림 개체 틀 2"/>
          <p:cNvSpPr txBox="1">
            <a:spLocks/>
          </p:cNvSpPr>
          <p:nvPr>
            <p:ph type="pic"/>
          </p:nvPr>
        </p:nvSpPr>
        <p:spPr>
          <a:xfrm rot="0">
            <a:off x="5183505" y="987425"/>
            <a:ext cx="6172835" cy="4874260"/>
          </a:xfrm>
          <a:prstGeom prst="rect"/>
        </p:spPr>
        <p:txBody>
          <a:bodyPr wrap="square" lIns="91440" tIns="45720" rIns="91440" bIns="45720" vert="horz" anchor="t">
            <a:normAutofit fontScale="100000" lnSpcReduction="0"/>
          </a:bodyPr>
          <a:lstStyle/>
          <a:p>
            <a:pPr marL="228600" indent="-228600" algn="l" fontAlgn="auto" defTabSz="914400">
              <a:lnSpc>
                <a:spcPct val="114000"/>
              </a:lnSpc>
              <a:spcBef>
                <a:spcPts val="1000"/>
              </a:spcBef>
              <a:spcAft>
                <a:spcPts val="0"/>
              </a:spcAft>
              <a:buFontTx/>
              <a:buNone/>
            </a:pPr>
          </a:p>
        </p:txBody>
      </p:sp>
      <p:sp>
        <p:nvSpPr>
          <p:cNvPr id="4" name="텍스트 개체 틀 3"/>
          <p:cNvSpPr txBox="1">
            <a:spLocks/>
          </p:cNvSpPr>
          <p:nvPr>
            <p:ph type="body"/>
          </p:nvPr>
        </p:nvSpPr>
        <p:spPr>
          <a:xfrm rot="0">
            <a:off x="840105" y="2057400"/>
            <a:ext cx="3932555" cy="3812540"/>
          </a:xfrm>
          <a:prstGeom prst="rect"/>
        </p:spPr>
        <p:txBody>
          <a:bodyPr wrap="square" lIns="91440" tIns="45720" rIns="91440" bIns="45720" vert="horz" anchor="t">
            <a:normAutofit fontScale="100000" lnSpcReduction="0"/>
          </a:bodyPr>
          <a:lstStyle/>
          <a:p>
            <a:pPr marL="228600" indent="-228600" algn="l" fontAlgn="auto" defTabSz="914400">
              <a:lnSpc>
                <a:spcPct val="114000"/>
              </a:lnSpc>
              <a:spcBef>
                <a:spcPts val="1000"/>
              </a:spcBef>
              <a:spcAft>
                <a:spcPts val="0"/>
              </a:spcAft>
              <a:buFontTx/>
              <a:buNone/>
            </a:pPr>
            <a:r>
              <a:rPr lang="en-US" altLang="ko-KR" sz="1600" cap="none" dirty="0" smtClean="0" b="0" strike="noStrike">
                <a:latin typeface="맑은 고딕" charset="0"/>
                <a:ea typeface="맑은 고딕" charset="0"/>
              </a:rPr>
              <a:t>마스터 텍스트 스타일 편집</a:t>
            </a:r>
          </a:p>
        </p:txBody>
      </p:sp>
      <p:sp>
        <p:nvSpPr>
          <p:cNvPr id="5" name="날짜 개체 틀 4"/>
          <p:cNvSpPr txBox="1">
            <a:spLocks/>
          </p:cNvSpPr>
          <p:nvPr>
            <p:ph type="dt"/>
          </p:nvPr>
        </p:nvSpPr>
        <p:spPr>
          <a:xfrm rot="0">
            <a:off x="838200" y="6356350"/>
            <a:ext cx="2744470" cy="366395"/>
          </a:xfrm>
          <a:prstGeom prst="rect"/>
        </p:spPr>
        <p:txBody>
          <a:bodyPr wrap="square" lIns="91440" tIns="45720" rIns="91440" bIns="45720" vert="horz" anchor="ctr">
            <a:noAutofit/>
          </a:bodyPr>
          <a:lstStyle/>
          <a:p>
            <a:pPr marL="228600" indent="-228600" algn="l" fontAlgn="auto" defTabSz="914400">
              <a:lnSpc>
                <a:spcPct val="114000"/>
              </a:lnSpc>
              <a:spcBef>
                <a:spcPts val="100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2019-01-17</a:t>
            </a:fld>
          </a:p>
        </p:txBody>
      </p:sp>
      <p:sp>
        <p:nvSpPr>
          <p:cNvPr id="6" name="바닥글 개체 틀 5"/>
          <p:cNvSpPr txBox="1">
            <a:spLocks/>
          </p:cNvSpPr>
          <p:nvPr>
            <p:ph type="ftr"/>
          </p:nvPr>
        </p:nvSpPr>
        <p:spPr>
          <a:xfrm rot="0">
            <a:off x="4038600" y="6356350"/>
            <a:ext cx="4116070" cy="366395"/>
          </a:xfrm>
          <a:prstGeom prst="rect"/>
        </p:spPr>
        <p:txBody>
          <a:bodyPr wrap="square" lIns="91440" tIns="45720" rIns="91440" bIns="45720" vert="horz" anchor="ctr">
            <a:noAutofit/>
          </a:bodyPr>
          <a:lstStyle/>
          <a:p>
            <a:pPr marL="228600" indent="-228600" algn="l" fontAlgn="auto" defTabSz="914400">
              <a:lnSpc>
                <a:spcPct val="114000"/>
              </a:lnSpc>
              <a:spcBef>
                <a:spcPts val="1000"/>
              </a:spcBef>
              <a:spcAft>
                <a:spcPts val="0"/>
              </a:spcAft>
              <a:buFontTx/>
              <a:buNone/>
            </a:pPr>
          </a:p>
        </p:txBody>
      </p:sp>
      <p:sp>
        <p:nvSpPr>
          <p:cNvPr id="7" name="슬라이드 번호 개체 틀 6"/>
          <p:cNvSpPr txBox="1">
            <a:spLocks/>
          </p:cNvSpPr>
          <p:nvPr>
            <p:ph type="sldNum"/>
          </p:nvPr>
        </p:nvSpPr>
        <p:spPr>
          <a:xfrm rot="0">
            <a:off x="8610600" y="6356350"/>
            <a:ext cx="2744470" cy="366395"/>
          </a:xfrm>
          <a:prstGeom prst="rect"/>
        </p:spPr>
        <p:txBody>
          <a:bodyPr wrap="square" lIns="91440" tIns="45720" rIns="91440" bIns="45720" vert="horz" anchor="ctr">
            <a:noAutofit/>
          </a:bodyPr>
          <a:lstStyle/>
          <a:p>
            <a:pPr marL="228600" indent="-228600" algn="l" fontAlgn="auto" defTabSz="914400">
              <a:lnSpc>
                <a:spcPct val="114000"/>
              </a:lnSpc>
              <a:spcBef>
                <a:spcPts val="100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a:t>
            </a:fld>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cSld name="제목 및 세로 텍스트">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838200" y="365125"/>
            <a:ext cx="10516870" cy="1327150"/>
          </a:xfrm>
          <a:prstGeom prst="rect"/>
        </p:spPr>
        <p:txBody>
          <a:bodyPr wrap="square" lIns="91440" tIns="45720" rIns="91440" bIns="45720" vert="horz" anchor="ctr">
            <a:normAutofit fontScale="100000" lnSpcReduction="0"/>
          </a:bodyPr>
          <a:lstStyle/>
          <a:p>
            <a:pPr marL="228600" indent="-228600" algn="l" fontAlgn="auto" defTabSz="914400">
              <a:lnSpc>
                <a:spcPct val="114000"/>
              </a:lnSpc>
              <a:spcBef>
                <a:spcPts val="1000"/>
              </a:spcBef>
              <a:spcAft>
                <a:spcPts val="0"/>
              </a:spcAft>
              <a:buFontTx/>
              <a:buNone/>
            </a:pPr>
            <a:r>
              <a:rPr lang="en-US" altLang="ko-KR" sz="4400" cap="none" dirty="0" smtClean="0" b="0" strike="noStrike">
                <a:latin typeface="맑은 고딕" charset="0"/>
                <a:ea typeface="맑은 고딕" charset="0"/>
              </a:rPr>
              <a:t>마스터 제목 스타일 편집</a:t>
            </a:r>
          </a:p>
        </p:txBody>
      </p:sp>
      <p:sp>
        <p:nvSpPr>
          <p:cNvPr id="3" name="세로 텍스트 개체 틀 2"/>
          <p:cNvSpPr txBox="1">
            <a:spLocks/>
          </p:cNvSpPr>
          <p:nvPr>
            <p:ph type="body" orient="vert"/>
          </p:nvPr>
        </p:nvSpPr>
        <p:spPr>
          <a:xfrm rot="0">
            <a:off x="838200" y="1825625"/>
            <a:ext cx="10516870" cy="4352925"/>
          </a:xfrm>
          <a:prstGeom prst="rect"/>
        </p:spPr>
        <p:txBody>
          <a:bodyPr wrap="square" lIns="91440" tIns="45720" rIns="91440" bIns="45720" vert="eaVert" anchor="t">
            <a:normAutofit fontScale="100000" lnSpcReduction="0"/>
          </a:bodyPr>
          <a:lstStyle/>
          <a:p>
            <a:pPr marL="228600" indent="-228600" algn="l" fontAlgn="auto" defTabSz="914400">
              <a:lnSpc>
                <a:spcPct val="90000"/>
              </a:lnSpc>
              <a:spcBef>
                <a:spcPts val="1000"/>
              </a:spcBef>
              <a:spcAft>
                <a:spcPts val="0"/>
              </a:spcAft>
              <a:buClr>
                <a:srgbClr val="000000"/>
              </a:buClr>
              <a:buFont typeface="Arial"/>
              <a:buChar char="•"/>
            </a:pPr>
            <a:r>
              <a:rPr lang="en-US" altLang="ko-KR" sz="2800" cap="none" dirty="0" smtClean="0" b="0" strike="noStrike">
                <a:latin typeface="맑은 고딕" charset="0"/>
                <a:ea typeface="맑은 고딕" charset="0"/>
              </a:rPr>
              <a:t>마스터 텍스트 스타일 편집</a:t>
            </a:r>
          </a:p>
          <a:p>
            <a:pPr marL="685800" indent="-228600" algn="l" fontAlgn="auto" defTabSz="914400">
              <a:lnSpc>
                <a:spcPct val="90000"/>
              </a:lnSpc>
              <a:spcBef>
                <a:spcPts val="500"/>
              </a:spcBef>
              <a:spcAft>
                <a:spcPts val="0"/>
              </a:spcAft>
              <a:buClr>
                <a:srgbClr val="000000"/>
              </a:buClr>
              <a:buFont typeface="Arial"/>
              <a:buChar char="•"/>
            </a:pPr>
            <a:r>
              <a:rPr lang="en-US" altLang="ko-KR" sz="2400" cap="none" dirty="0" smtClean="0" b="0" strike="noStrike">
                <a:latin typeface="맑은 고딕" charset="0"/>
                <a:ea typeface="맑은 고딕" charset="0"/>
              </a:rPr>
              <a:t>둘째 수준</a:t>
            </a:r>
          </a:p>
          <a:p>
            <a:pPr marL="1143000" indent="-228600" algn="l" fontAlgn="auto" defTabSz="914400">
              <a:lnSpc>
                <a:spcPct val="9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셋째 수준</a:t>
            </a:r>
          </a:p>
          <a:p>
            <a:pPr marL="16002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맑은 고딕" charset="0"/>
                <a:ea typeface="맑은 고딕" charset="0"/>
              </a:rPr>
              <a:t>넷째 수준</a:t>
            </a:r>
          </a:p>
          <a:p>
            <a:pPr marL="20574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맑은 고딕" charset="0"/>
                <a:ea typeface="맑은 고딕" charset="0"/>
              </a:rPr>
              <a:t>다섯째 수준</a:t>
            </a:r>
          </a:p>
        </p:txBody>
      </p:sp>
      <p:sp>
        <p:nvSpPr>
          <p:cNvPr id="4" name="날짜 개체 틀 3"/>
          <p:cNvSpPr txBox="1">
            <a:spLocks/>
          </p:cNvSpPr>
          <p:nvPr>
            <p:ph type="dt"/>
          </p:nvPr>
        </p:nvSpPr>
        <p:spPr>
          <a:xfrm rot="0">
            <a:off x="838200" y="6356350"/>
            <a:ext cx="2744470" cy="366395"/>
          </a:xfrm>
          <a:prstGeom prst="rect"/>
        </p:spPr>
        <p:txBody>
          <a:bodyPr wrap="square" lIns="91440" tIns="45720" rIns="91440" bIns="45720" vert="horz" anchor="ctr">
            <a:noAutofit/>
          </a:bodyPr>
          <a:lstStyle/>
          <a:p>
            <a:pPr marL="228600" indent="-228600" algn="l" fontAlgn="auto" defTabSz="914400">
              <a:lnSpc>
                <a:spcPct val="114000"/>
              </a:lnSpc>
              <a:spcBef>
                <a:spcPts val="100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2019-01-17</a:t>
            </a:fld>
          </a:p>
        </p:txBody>
      </p:sp>
      <p:sp>
        <p:nvSpPr>
          <p:cNvPr id="5" name="바닥글 개체 틀 4"/>
          <p:cNvSpPr txBox="1">
            <a:spLocks/>
          </p:cNvSpPr>
          <p:nvPr>
            <p:ph type="ftr"/>
          </p:nvPr>
        </p:nvSpPr>
        <p:spPr>
          <a:xfrm rot="0">
            <a:off x="4038600" y="6356350"/>
            <a:ext cx="4116070" cy="366395"/>
          </a:xfrm>
          <a:prstGeom prst="rect"/>
        </p:spPr>
        <p:txBody>
          <a:bodyPr wrap="square" lIns="91440" tIns="45720" rIns="91440" bIns="45720" vert="horz" anchor="ctr">
            <a:noAutofit/>
          </a:bodyPr>
          <a:lstStyle/>
          <a:p>
            <a:pPr marL="228600" indent="-228600" algn="l" fontAlgn="auto" defTabSz="914400">
              <a:lnSpc>
                <a:spcPct val="114000"/>
              </a:lnSpc>
              <a:spcBef>
                <a:spcPts val="1000"/>
              </a:spcBef>
              <a:spcAft>
                <a:spcPts val="0"/>
              </a:spcAft>
              <a:buFontTx/>
              <a:buNone/>
            </a:pPr>
          </a:p>
        </p:txBody>
      </p:sp>
      <p:sp>
        <p:nvSpPr>
          <p:cNvPr id="6" name="슬라이드 번호 개체 틀 5"/>
          <p:cNvSpPr txBox="1">
            <a:spLocks/>
          </p:cNvSpPr>
          <p:nvPr>
            <p:ph type="sldNum"/>
          </p:nvPr>
        </p:nvSpPr>
        <p:spPr>
          <a:xfrm rot="0">
            <a:off x="8610600" y="6356350"/>
            <a:ext cx="2744470" cy="366395"/>
          </a:xfrm>
          <a:prstGeom prst="rect"/>
        </p:spPr>
        <p:txBody>
          <a:bodyPr wrap="square" lIns="91440" tIns="45720" rIns="91440" bIns="45720" vert="horz" anchor="ctr">
            <a:noAutofit/>
          </a:bodyPr>
          <a:lstStyle/>
          <a:p>
            <a:pPr marL="228600" indent="-228600" algn="l" fontAlgn="auto" defTabSz="914400">
              <a:lnSpc>
                <a:spcPct val="114000"/>
              </a:lnSpc>
              <a:spcBef>
                <a:spcPts val="100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a:t>
            </a:fld>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cSld name="세로 제목 및 텍스트">
    <p:spTree>
      <p:nvGrpSpPr>
        <p:cNvPr id="1" name=""/>
        <p:cNvGrpSpPr/>
        <p:nvPr/>
      </p:nvGrpSpPr>
      <p:grpSpPr>
        <a:xfrm>
          <a:off x="0" y="0"/>
          <a:ext cx="0" cy="0"/>
          <a:chOff x="0" y="0"/>
          <a:chExt cx="0" cy="0"/>
        </a:xfrm>
      </p:grpSpPr>
      <p:sp>
        <p:nvSpPr>
          <p:cNvPr id="2" name="세로 제목 1"/>
          <p:cNvSpPr txBox="1">
            <a:spLocks/>
          </p:cNvSpPr>
          <p:nvPr>
            <p:ph type="title" orient="vert"/>
          </p:nvPr>
        </p:nvSpPr>
        <p:spPr>
          <a:xfrm rot="0">
            <a:off x="8724900" y="365125"/>
            <a:ext cx="2629535" cy="5812790"/>
          </a:xfrm>
          <a:prstGeom prst="rect"/>
        </p:spPr>
        <p:txBody>
          <a:bodyPr wrap="square" lIns="91440" tIns="45720" rIns="91440" bIns="45720" vert="eaVert" anchor="ctr">
            <a:normAutofit fontScale="100000" lnSpcReduction="0"/>
          </a:bodyPr>
          <a:lstStyle/>
          <a:p>
            <a:pPr marL="228600" indent="-228600" algn="l" fontAlgn="auto" defTabSz="914400">
              <a:lnSpc>
                <a:spcPct val="114000"/>
              </a:lnSpc>
              <a:spcBef>
                <a:spcPts val="1000"/>
              </a:spcBef>
              <a:spcAft>
                <a:spcPts val="0"/>
              </a:spcAft>
              <a:buFontTx/>
              <a:buNone/>
            </a:pPr>
            <a:r>
              <a:rPr lang="en-US" altLang="ko-KR" sz="4400" cap="none" dirty="0" smtClean="0" b="0" strike="noStrike">
                <a:latin typeface="맑은 고딕" charset="0"/>
                <a:ea typeface="맑은 고딕" charset="0"/>
              </a:rPr>
              <a:t>마스터 제목 스타일 편집</a:t>
            </a:r>
          </a:p>
        </p:txBody>
      </p:sp>
      <p:sp>
        <p:nvSpPr>
          <p:cNvPr id="3" name="세로 텍스트 개체 틀 2"/>
          <p:cNvSpPr txBox="1">
            <a:spLocks/>
          </p:cNvSpPr>
          <p:nvPr>
            <p:ph type="body" orient="vert"/>
          </p:nvPr>
        </p:nvSpPr>
        <p:spPr>
          <a:xfrm rot="0">
            <a:off x="838200" y="365125"/>
            <a:ext cx="7734935" cy="5812790"/>
          </a:xfrm>
          <a:prstGeom prst="rect"/>
        </p:spPr>
        <p:txBody>
          <a:bodyPr wrap="square" lIns="91440" tIns="45720" rIns="91440" bIns="45720" vert="eaVert" anchor="t">
            <a:normAutofit fontScale="100000" lnSpcReduction="0"/>
          </a:bodyPr>
          <a:lstStyle/>
          <a:p>
            <a:pPr marL="228600" indent="-228600" algn="l" fontAlgn="auto" defTabSz="914400">
              <a:lnSpc>
                <a:spcPct val="90000"/>
              </a:lnSpc>
              <a:spcBef>
                <a:spcPts val="1000"/>
              </a:spcBef>
              <a:spcAft>
                <a:spcPts val="0"/>
              </a:spcAft>
              <a:buClr>
                <a:srgbClr val="000000"/>
              </a:buClr>
              <a:buFont typeface="Arial"/>
              <a:buChar char="•"/>
            </a:pPr>
            <a:r>
              <a:rPr lang="en-US" altLang="ko-KR" sz="2800" cap="none" dirty="0" smtClean="0" b="0" strike="noStrike">
                <a:latin typeface="맑은 고딕" charset="0"/>
                <a:ea typeface="맑은 고딕" charset="0"/>
              </a:rPr>
              <a:t>마스터 텍스트 스타일 편집</a:t>
            </a:r>
          </a:p>
          <a:p>
            <a:pPr marL="685800" indent="-228600" algn="l" fontAlgn="auto" defTabSz="914400">
              <a:lnSpc>
                <a:spcPct val="90000"/>
              </a:lnSpc>
              <a:spcBef>
                <a:spcPts val="500"/>
              </a:spcBef>
              <a:spcAft>
                <a:spcPts val="0"/>
              </a:spcAft>
              <a:buClr>
                <a:srgbClr val="000000"/>
              </a:buClr>
              <a:buFont typeface="Arial"/>
              <a:buChar char="•"/>
            </a:pPr>
            <a:r>
              <a:rPr lang="en-US" altLang="ko-KR" sz="2400" cap="none" dirty="0" smtClean="0" b="0" strike="noStrike">
                <a:latin typeface="맑은 고딕" charset="0"/>
                <a:ea typeface="맑은 고딕" charset="0"/>
              </a:rPr>
              <a:t>둘째 수준</a:t>
            </a:r>
          </a:p>
          <a:p>
            <a:pPr marL="1143000" indent="-228600" algn="l" fontAlgn="auto" defTabSz="914400">
              <a:lnSpc>
                <a:spcPct val="9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셋째 수준</a:t>
            </a:r>
          </a:p>
          <a:p>
            <a:pPr marL="16002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맑은 고딕" charset="0"/>
                <a:ea typeface="맑은 고딕" charset="0"/>
              </a:rPr>
              <a:t>넷째 수준</a:t>
            </a:r>
          </a:p>
          <a:p>
            <a:pPr marL="20574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맑은 고딕" charset="0"/>
                <a:ea typeface="맑은 고딕" charset="0"/>
              </a:rPr>
              <a:t>다섯째 수준</a:t>
            </a:r>
          </a:p>
        </p:txBody>
      </p:sp>
      <p:sp>
        <p:nvSpPr>
          <p:cNvPr id="4" name="날짜 개체 틀 3"/>
          <p:cNvSpPr txBox="1">
            <a:spLocks/>
          </p:cNvSpPr>
          <p:nvPr>
            <p:ph type="dt"/>
          </p:nvPr>
        </p:nvSpPr>
        <p:spPr>
          <a:xfrm rot="0">
            <a:off x="838200" y="6356350"/>
            <a:ext cx="2744470" cy="366395"/>
          </a:xfrm>
          <a:prstGeom prst="rect"/>
        </p:spPr>
        <p:txBody>
          <a:bodyPr wrap="square" lIns="91440" tIns="45720" rIns="91440" bIns="45720" vert="horz" anchor="ctr">
            <a:noAutofit/>
          </a:bodyPr>
          <a:lstStyle/>
          <a:p>
            <a:pPr marL="228600" indent="-228600" algn="l" fontAlgn="auto" defTabSz="914400">
              <a:lnSpc>
                <a:spcPct val="114000"/>
              </a:lnSpc>
              <a:spcBef>
                <a:spcPts val="100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2019-01-17</a:t>
            </a:fld>
          </a:p>
        </p:txBody>
      </p:sp>
      <p:sp>
        <p:nvSpPr>
          <p:cNvPr id="5" name="바닥글 개체 틀 4"/>
          <p:cNvSpPr txBox="1">
            <a:spLocks/>
          </p:cNvSpPr>
          <p:nvPr>
            <p:ph type="ftr"/>
          </p:nvPr>
        </p:nvSpPr>
        <p:spPr>
          <a:xfrm rot="0">
            <a:off x="4038600" y="6356350"/>
            <a:ext cx="4116070" cy="366395"/>
          </a:xfrm>
          <a:prstGeom prst="rect"/>
        </p:spPr>
        <p:txBody>
          <a:bodyPr wrap="square" lIns="91440" tIns="45720" rIns="91440" bIns="45720" vert="horz" anchor="ctr">
            <a:noAutofit/>
          </a:bodyPr>
          <a:lstStyle/>
          <a:p>
            <a:pPr marL="228600" indent="-228600" algn="l" fontAlgn="auto" defTabSz="914400">
              <a:lnSpc>
                <a:spcPct val="114000"/>
              </a:lnSpc>
              <a:spcBef>
                <a:spcPts val="1000"/>
              </a:spcBef>
              <a:spcAft>
                <a:spcPts val="0"/>
              </a:spcAft>
              <a:buFontTx/>
              <a:buNone/>
            </a:pPr>
          </a:p>
        </p:txBody>
      </p:sp>
      <p:sp>
        <p:nvSpPr>
          <p:cNvPr id="6" name="슬라이드 번호 개체 틀 5"/>
          <p:cNvSpPr txBox="1">
            <a:spLocks/>
          </p:cNvSpPr>
          <p:nvPr>
            <p:ph type="sldNum"/>
          </p:nvPr>
        </p:nvSpPr>
        <p:spPr>
          <a:xfrm rot="0">
            <a:off x="8610600" y="6356350"/>
            <a:ext cx="2744470" cy="366395"/>
          </a:xfrm>
          <a:prstGeom prst="rect"/>
        </p:spPr>
        <p:txBody>
          <a:bodyPr wrap="square" lIns="91440" tIns="45720" rIns="91440" bIns="45720" vert="horz" anchor="ctr">
            <a:noAutofit/>
          </a:bodyPr>
          <a:lstStyle/>
          <a:p>
            <a:pPr marL="228600" indent="-228600" algn="l" fontAlgn="auto" defTabSz="914400">
              <a:lnSpc>
                <a:spcPct val="114000"/>
              </a:lnSpc>
              <a:spcBef>
                <a:spcPts val="100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a:t>
            </a:fld>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제목 및 내용">
    <p:bg>
      <p:bgPr>
        <a:solidFill>
          <a:schemeClr val="tx1"/>
        </a:solidFill>
        <a:effectLst/>
      </p:bgPr>
    </p:bg>
    <p:spTree>
      <p:nvGrpSpPr>
        <p:cNvPr id="1" name=""/>
        <p:cNvGrpSpPr/>
        <p:nvPr/>
      </p:nvGrpSpPr>
      <p:grpSpPr>
        <a:xfrm>
          <a:off x="0" y="0"/>
          <a:ext cx="0" cy="0"/>
          <a:chOff x="0" y="0"/>
          <a:chExt cx="0" cy="0"/>
        </a:xfrm>
      </p:grpSpPr>
      <p:pic>
        <p:nvPicPr>
          <p:cNvPr id="11" name="그림 10">
            <a:extLst>
              <a:ext uri="{FF2B5EF4-FFF2-40B4-BE49-F238E27FC236}">
                <a16:creationId xmlns:a16="http://schemas.microsoft.com/office/drawing/2014/main" id="{C219EF3C-EE57-4674-9470-138B48E607C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제목 1">
            <a:extLst>
              <a:ext uri="{FF2B5EF4-FFF2-40B4-BE49-F238E27FC236}">
                <a16:creationId xmlns:a16="http://schemas.microsoft.com/office/drawing/2014/main" id="{33C8C687-D72C-4B89-870B-6413E0E85C6D}"/>
              </a:ext>
            </a:extLst>
          </p:cNvPr>
          <p:cNvSpPr>
            <a:spLocks noGrp="1"/>
          </p:cNvSpPr>
          <p:nvPr>
            <p:ph type="title" hasCustomPrompt="1"/>
          </p:nvPr>
        </p:nvSpPr>
        <p:spPr>
          <a:xfrm>
            <a:off x="838200" y="653415"/>
            <a:ext cx="10515600" cy="533400"/>
          </a:xfrm>
          <a:solidFill>
            <a:schemeClr val="bg2">
              <a:lumMod val="75000"/>
            </a:schemeClr>
          </a:solidFill>
        </p:spPr>
        <p:txBody>
          <a:bodyPr>
            <a:normAutofit/>
          </a:bodyPr>
          <a:lstStyle>
            <a:lvl1pPr>
              <a:defRPr sz="2000">
                <a:solidFill>
                  <a:schemeClr val="tx1"/>
                </a:solidFill>
                <a:latin typeface="둥근모꼴" panose="00000500000000000000" pitchFamily="50" charset="-127"/>
                <a:ea typeface="둥근모꼴" panose="00000500000000000000" pitchFamily="50" charset="-127"/>
                <a:cs typeface="둥근모꼴" panose="00000500000000000000" pitchFamily="50" charset="-127"/>
              </a:defRPr>
            </a:lvl1pPr>
          </a:lstStyle>
          <a:p>
            <a:r>
              <a:rPr lang="ko-KR" altLang="en-US" dirty="0" err="1"/>
              <a:t>포텐갚은</a:t>
            </a:r>
            <a:r>
              <a:rPr lang="ko-KR" altLang="en-US" dirty="0"/>
              <a:t> </a:t>
            </a:r>
            <a:r>
              <a:rPr lang="ko-KR" altLang="en-US" dirty="0" err="1"/>
              <a:t>펨창</a:t>
            </a:r>
            <a:endParaRPr lang="ko-KR" altLang="en-US" dirty="0"/>
          </a:p>
        </p:txBody>
      </p:sp>
      <p:pic>
        <p:nvPicPr>
          <p:cNvPr id="9" name="그림 8">
            <a:extLst>
              <a:ext uri="{FF2B5EF4-FFF2-40B4-BE49-F238E27FC236}">
                <a16:creationId xmlns:a16="http://schemas.microsoft.com/office/drawing/2014/main" id="{6928E711-4EBF-4FE8-9681-6147619E07C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2380" b="2560"/>
          <a:stretch/>
        </p:blipFill>
        <p:spPr>
          <a:xfrm>
            <a:off x="838200" y="1414780"/>
            <a:ext cx="10515600" cy="4658995"/>
          </a:xfrm>
          <a:prstGeom prst="rect">
            <a:avLst/>
          </a:prstGeom>
          <a:solidFill>
            <a:schemeClr val="tx1"/>
          </a:solidFill>
        </p:spPr>
      </p:pic>
      <p:sp>
        <p:nvSpPr>
          <p:cNvPr id="3" name="내용 개체 틀 2">
            <a:extLst>
              <a:ext uri="{FF2B5EF4-FFF2-40B4-BE49-F238E27FC236}">
                <a16:creationId xmlns:a16="http://schemas.microsoft.com/office/drawing/2014/main" id="{9C37FF40-9F50-4560-91FB-B0EA650CE450}"/>
              </a:ext>
            </a:extLst>
          </p:cNvPr>
          <p:cNvSpPr>
            <a:spLocks noGrp="1"/>
          </p:cNvSpPr>
          <p:nvPr>
            <p:ph idx="1"/>
          </p:nvPr>
        </p:nvSpPr>
        <p:spPr>
          <a:xfrm>
            <a:off x="899795" y="1535430"/>
            <a:ext cx="10346055" cy="4269740"/>
          </a:xfrm>
        </p:spPr>
        <p:txBody>
          <a:bodyPr/>
          <a:lstStyle/>
          <a:p>
            <a:pPr lvl="0"/>
            <a:r>
              <a:rPr lang="ko-KR" altLang="en-US" dirty="0"/>
              <a:t>마스터 텍스트 스타일 편집</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직사각형 6">
            <a:extLst>
              <a:ext uri="{FF2B5EF4-FFF2-40B4-BE49-F238E27FC236}">
                <a16:creationId xmlns:a16="http://schemas.microsoft.com/office/drawing/2014/main" id="{4B7B6B08-E664-40C0-90D6-81DA26FAAD42}"/>
              </a:ext>
            </a:extLst>
          </p:cNvPr>
          <p:cNvSpPr/>
          <p:nvPr userDrawn="1"/>
        </p:nvSpPr>
        <p:spPr>
          <a:xfrm>
            <a:off x="838200" y="6033135"/>
            <a:ext cx="105156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a:extLst>
              <a:ext uri="{FF2B5EF4-FFF2-40B4-BE49-F238E27FC236}">
                <a16:creationId xmlns:a16="http://schemas.microsoft.com/office/drawing/2014/main" id="{A218A71A-3C06-4269-84F0-2052AFDA318D}"/>
              </a:ext>
            </a:extLst>
          </p:cNvPr>
          <p:cNvSpPr/>
          <p:nvPr userDrawn="1"/>
        </p:nvSpPr>
        <p:spPr>
          <a:xfrm rot="5400000" flipV="1">
            <a:off x="9001125" y="3721735"/>
            <a:ext cx="4658995"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직사각형 7">
            <a:extLst>
              <a:ext uri="{FF2B5EF4-FFF2-40B4-BE49-F238E27FC236}">
                <a16:creationId xmlns:a16="http://schemas.microsoft.com/office/drawing/2014/main" id="{F28609D2-0838-454F-9A7A-ECFAE2F8200E}"/>
              </a:ext>
            </a:extLst>
          </p:cNvPr>
          <p:cNvSpPr/>
          <p:nvPr userDrawn="1"/>
        </p:nvSpPr>
        <p:spPr>
          <a:xfrm>
            <a:off x="838200" y="6306820"/>
            <a:ext cx="10515600" cy="343535"/>
          </a:xfrm>
          <a:prstGeom prst="rect">
            <a:avLst/>
          </a:prstGeom>
          <a:solidFill>
            <a:srgbClr val="AFABAB"/>
          </a:solidFill>
          <a:ln>
            <a:solidFill>
              <a:srgbClr val="AFA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ko-KR" sz="1400" dirty="0">
                <a:solidFill>
                  <a:schemeClr val="tx1"/>
                </a:solidFill>
                <a:latin typeface="둥근모꼴" panose="00000500000000000000" pitchFamily="50" charset="-127"/>
                <a:ea typeface="둥근모꼴" panose="00000500000000000000" pitchFamily="50" charset="-127"/>
                <a:cs typeface="둥근모꼴" panose="00000500000000000000" pitchFamily="50" charset="-127"/>
              </a:rPr>
              <a:t>ENTER=Next   ESC=Exit   Backspace=Back   </a:t>
            </a:r>
            <a:r>
              <a:rPr lang="en-US" altLang="ko-KR" sz="1400" dirty="0" err="1">
                <a:solidFill>
                  <a:schemeClr val="tx1"/>
                </a:solidFill>
                <a:latin typeface="둥근모꼴" panose="00000500000000000000" pitchFamily="50" charset="-127"/>
                <a:ea typeface="둥근모꼴" panose="00000500000000000000" pitchFamily="50" charset="-127"/>
                <a:cs typeface="둥근모꼴" panose="00000500000000000000" pitchFamily="50" charset="-127"/>
              </a:rPr>
              <a:t>Ctrl+P</a:t>
            </a:r>
            <a:r>
              <a:rPr lang="en-US" altLang="ko-KR" sz="1400" dirty="0">
                <a:solidFill>
                  <a:schemeClr val="tx1"/>
                </a:solidFill>
                <a:latin typeface="둥근모꼴" panose="00000500000000000000" pitchFamily="50" charset="-127"/>
                <a:ea typeface="둥근모꼴" panose="00000500000000000000" pitchFamily="50" charset="-127"/>
                <a:cs typeface="둥근모꼴" panose="00000500000000000000" pitchFamily="50" charset="-127"/>
              </a:rPr>
              <a:t>=Pen   </a:t>
            </a:r>
            <a:r>
              <a:rPr lang="en-US" altLang="ko-KR" sz="1400" dirty="0" err="1">
                <a:solidFill>
                  <a:schemeClr val="tx1"/>
                </a:solidFill>
                <a:latin typeface="둥근모꼴" panose="00000500000000000000" pitchFamily="50" charset="-127"/>
                <a:ea typeface="둥근모꼴" panose="00000500000000000000" pitchFamily="50" charset="-127"/>
                <a:cs typeface="둥근모꼴" panose="00000500000000000000" pitchFamily="50" charset="-127"/>
              </a:rPr>
              <a:t>Ctrl+E</a:t>
            </a:r>
            <a:r>
              <a:rPr lang="en-US" altLang="ko-KR" sz="1400" dirty="0">
                <a:solidFill>
                  <a:schemeClr val="tx1"/>
                </a:solidFill>
                <a:latin typeface="둥근모꼴" panose="00000500000000000000" pitchFamily="50" charset="-127"/>
                <a:ea typeface="둥근모꼴" panose="00000500000000000000" pitchFamily="50" charset="-127"/>
                <a:cs typeface="둥근모꼴" panose="00000500000000000000" pitchFamily="50" charset="-127"/>
              </a:rPr>
              <a:t>=Eraser </a:t>
            </a:r>
            <a:endParaRPr lang="ko-KR" altLang="en-US" sz="1400" dirty="0">
              <a:solidFill>
                <a:schemeClr val="tx1"/>
              </a:solidFill>
              <a:latin typeface="둥근모꼴" panose="00000500000000000000" pitchFamily="50" charset="-127"/>
              <a:ea typeface="둥근모꼴" panose="00000500000000000000" pitchFamily="50" charset="-127"/>
              <a:cs typeface="둥근모꼴" panose="00000500000000000000" pitchFamily="50" charset="-127"/>
            </a:endParaRPr>
          </a:p>
        </p:txBody>
      </p:sp>
    </p:spTree>
    <p:extLst>
      <p:ext uri="{BB962C8B-B14F-4D97-AF65-F5344CB8AC3E}">
        <p14:creationId xmlns:p14="http://schemas.microsoft.com/office/powerpoint/2010/main" val="1824336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제목 및 내용">
    <p:bg>
      <p:bgPr>
        <a:solidFill>
          <a:schemeClr val="bg2">
            <a:lumMod val="50000"/>
          </a:schemeClr>
        </a:solid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3C8C687-D72C-4B89-870B-6413E0E85C6D}"/>
              </a:ext>
            </a:extLst>
          </p:cNvPr>
          <p:cNvSpPr>
            <a:spLocks noGrp="1"/>
          </p:cNvSpPr>
          <p:nvPr>
            <p:ph type="title" hasCustomPrompt="1"/>
          </p:nvPr>
        </p:nvSpPr>
        <p:spPr>
          <a:xfrm>
            <a:off x="838200" y="653415"/>
            <a:ext cx="10515600" cy="533400"/>
          </a:xfrm>
          <a:solidFill>
            <a:srgbClr val="0B0BB6"/>
          </a:solidFill>
        </p:spPr>
        <p:txBody>
          <a:bodyPr>
            <a:normAutofit/>
          </a:bodyPr>
          <a:lstStyle>
            <a:lvl1pPr>
              <a:defRPr sz="2000">
                <a:solidFill>
                  <a:schemeClr val="bg1"/>
                </a:solidFill>
                <a:latin typeface="둥근모꼴" panose="00000500000000000000" pitchFamily="50" charset="-127"/>
                <a:ea typeface="둥근모꼴" panose="00000500000000000000" pitchFamily="50" charset="-127"/>
                <a:cs typeface="둥근모꼴" panose="00000500000000000000" pitchFamily="50" charset="-127"/>
              </a:defRPr>
            </a:lvl1pPr>
          </a:lstStyle>
          <a:p>
            <a:r>
              <a:rPr lang="ko-KR" altLang="en-US" dirty="0" err="1"/>
              <a:t>펨코인들의</a:t>
            </a:r>
            <a:r>
              <a:rPr lang="ko-KR" altLang="en-US" dirty="0"/>
              <a:t> 특징을 알아보자</a:t>
            </a:r>
          </a:p>
        </p:txBody>
      </p:sp>
      <p:sp>
        <p:nvSpPr>
          <p:cNvPr id="3" name="내용 개체 틀 2">
            <a:extLst>
              <a:ext uri="{FF2B5EF4-FFF2-40B4-BE49-F238E27FC236}">
                <a16:creationId xmlns:a16="http://schemas.microsoft.com/office/drawing/2014/main" id="{9C37FF40-9F50-4560-91FB-B0EA650CE450}"/>
              </a:ext>
            </a:extLst>
          </p:cNvPr>
          <p:cNvSpPr>
            <a:spLocks noGrp="1"/>
          </p:cNvSpPr>
          <p:nvPr>
            <p:ph idx="1"/>
          </p:nvPr>
        </p:nvSpPr>
        <p:spPr>
          <a:xfrm>
            <a:off x="2466975" y="2124075"/>
            <a:ext cx="7122160" cy="1078230"/>
          </a:xfrm>
        </p:spPr>
        <p:txBody>
          <a:bodyPr/>
          <a:lstStyle/>
          <a:p>
            <a:pPr lvl="0"/>
            <a:r>
              <a:rPr lang="ko-KR" altLang="en-US" dirty="0"/>
              <a:t>마스터 텍스트 스타일 편집</a:t>
            </a:r>
          </a:p>
          <a:p>
            <a:pPr lvl="1"/>
            <a:endParaRPr lang="ko-KR" altLang="en-US" dirty="0"/>
          </a:p>
        </p:txBody>
      </p:sp>
      <p:sp>
        <p:nvSpPr>
          <p:cNvPr id="7" name="직사각형 6">
            <a:extLst>
              <a:ext uri="{FF2B5EF4-FFF2-40B4-BE49-F238E27FC236}">
                <a16:creationId xmlns:a16="http://schemas.microsoft.com/office/drawing/2014/main" id="{4B7B6B08-E664-40C0-90D6-81DA26FAAD42}"/>
              </a:ext>
            </a:extLst>
          </p:cNvPr>
          <p:cNvSpPr/>
          <p:nvPr userDrawn="1"/>
        </p:nvSpPr>
        <p:spPr>
          <a:xfrm>
            <a:off x="2466975" y="3274060"/>
            <a:ext cx="7307580" cy="127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a:extLst>
              <a:ext uri="{FF2B5EF4-FFF2-40B4-BE49-F238E27FC236}">
                <a16:creationId xmlns:a16="http://schemas.microsoft.com/office/drawing/2014/main" id="{A218A71A-3C06-4269-84F0-2052AFDA318D}"/>
              </a:ext>
            </a:extLst>
          </p:cNvPr>
          <p:cNvSpPr/>
          <p:nvPr userDrawn="1"/>
        </p:nvSpPr>
        <p:spPr>
          <a:xfrm rot="5400000" flipV="1">
            <a:off x="8811260" y="2402205"/>
            <a:ext cx="1810385" cy="11620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직사각형 7">
            <a:extLst>
              <a:ext uri="{FF2B5EF4-FFF2-40B4-BE49-F238E27FC236}">
                <a16:creationId xmlns:a16="http://schemas.microsoft.com/office/drawing/2014/main" id="{F28609D2-0838-454F-9A7A-ECFAE2F8200E}"/>
              </a:ext>
            </a:extLst>
          </p:cNvPr>
          <p:cNvSpPr/>
          <p:nvPr userDrawn="1"/>
        </p:nvSpPr>
        <p:spPr>
          <a:xfrm>
            <a:off x="838200" y="6306820"/>
            <a:ext cx="10515600" cy="343535"/>
          </a:xfrm>
          <a:prstGeom prst="rect">
            <a:avLst/>
          </a:prstGeom>
          <a:solidFill>
            <a:srgbClr val="0B0BB6"/>
          </a:solidFill>
          <a:ln>
            <a:solidFill>
              <a:srgbClr val="AFA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ko-KR" sz="1400" dirty="0">
                <a:solidFill>
                  <a:schemeClr val="bg1"/>
                </a:solidFill>
                <a:latin typeface="둥근모꼴" panose="00000500000000000000" pitchFamily="50" charset="-127"/>
                <a:ea typeface="둥근모꼴" panose="00000500000000000000" pitchFamily="50" charset="-127"/>
                <a:cs typeface="둥근모꼴" panose="00000500000000000000" pitchFamily="50" charset="-127"/>
              </a:rPr>
              <a:t>ENTER=Next   ESC=Exit   Backspace=Back   </a:t>
            </a:r>
            <a:r>
              <a:rPr lang="en-US" altLang="ko-KR" sz="1400" dirty="0" err="1">
                <a:solidFill>
                  <a:schemeClr val="bg1"/>
                </a:solidFill>
                <a:latin typeface="둥근모꼴" panose="00000500000000000000" pitchFamily="50" charset="-127"/>
                <a:ea typeface="둥근모꼴" panose="00000500000000000000" pitchFamily="50" charset="-127"/>
                <a:cs typeface="둥근모꼴" panose="00000500000000000000" pitchFamily="50" charset="-127"/>
              </a:rPr>
              <a:t>Ctrl+P</a:t>
            </a:r>
            <a:r>
              <a:rPr lang="en-US" altLang="ko-KR" sz="1400" dirty="0">
                <a:solidFill>
                  <a:schemeClr val="bg1"/>
                </a:solidFill>
                <a:latin typeface="둥근모꼴" panose="00000500000000000000" pitchFamily="50" charset="-127"/>
                <a:ea typeface="둥근모꼴" panose="00000500000000000000" pitchFamily="50" charset="-127"/>
                <a:cs typeface="둥근모꼴" panose="00000500000000000000" pitchFamily="50" charset="-127"/>
              </a:rPr>
              <a:t>=Pen   </a:t>
            </a:r>
            <a:r>
              <a:rPr lang="en-US" altLang="ko-KR" sz="1400" dirty="0" err="1">
                <a:solidFill>
                  <a:schemeClr val="bg1"/>
                </a:solidFill>
                <a:latin typeface="둥근모꼴" panose="00000500000000000000" pitchFamily="50" charset="-127"/>
                <a:ea typeface="둥근모꼴" panose="00000500000000000000" pitchFamily="50" charset="-127"/>
                <a:cs typeface="둥근모꼴" panose="00000500000000000000" pitchFamily="50" charset="-127"/>
              </a:rPr>
              <a:t>Ctrl+E</a:t>
            </a:r>
            <a:r>
              <a:rPr lang="en-US" altLang="ko-KR" sz="1400" dirty="0">
                <a:solidFill>
                  <a:schemeClr val="bg1"/>
                </a:solidFill>
                <a:latin typeface="둥근모꼴" panose="00000500000000000000" pitchFamily="50" charset="-127"/>
                <a:ea typeface="둥근모꼴" panose="00000500000000000000" pitchFamily="50" charset="-127"/>
                <a:cs typeface="둥근모꼴" panose="00000500000000000000" pitchFamily="50" charset="-127"/>
              </a:rPr>
              <a:t>=Eraser </a:t>
            </a:r>
            <a:endParaRPr lang="ko-KR" altLang="en-US" sz="1400" dirty="0">
              <a:solidFill>
                <a:schemeClr val="bg1"/>
              </a:solidFill>
              <a:latin typeface="둥근모꼴" panose="00000500000000000000" pitchFamily="50" charset="-127"/>
              <a:ea typeface="둥근모꼴" panose="00000500000000000000" pitchFamily="50" charset="-127"/>
              <a:cs typeface="둥근모꼴" panose="00000500000000000000" pitchFamily="50" charset="-127"/>
            </a:endParaRPr>
          </a:p>
        </p:txBody>
      </p:sp>
      <p:sp>
        <p:nvSpPr>
          <p:cNvPr id="6" name="직사각형 5">
            <a:extLst>
              <a:ext uri="{FF2B5EF4-FFF2-40B4-BE49-F238E27FC236}">
                <a16:creationId xmlns:a16="http://schemas.microsoft.com/office/drawing/2014/main" id="{ADB44C8C-AADB-4E7D-B9A9-712232D4C0B6}"/>
              </a:ext>
            </a:extLst>
          </p:cNvPr>
          <p:cNvSpPr/>
          <p:nvPr userDrawn="1"/>
        </p:nvSpPr>
        <p:spPr>
          <a:xfrm>
            <a:off x="2324100" y="1461770"/>
            <a:ext cx="7343140" cy="1868170"/>
          </a:xfrm>
          <a:prstGeom prst="rect">
            <a:avLst/>
          </a:prstGeom>
          <a:solidFill>
            <a:srgbClr val="0B0B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dirty="0">
              <a:latin typeface="둥근모꼴" panose="00000500000000000000" pitchFamily="50" charset="-127"/>
              <a:ea typeface="둥근모꼴" panose="00000500000000000000" pitchFamily="50" charset="-127"/>
              <a:cs typeface="둥근모꼴" panose="00000500000000000000" pitchFamily="50" charset="-127"/>
            </a:endParaRPr>
          </a:p>
        </p:txBody>
      </p:sp>
      <p:sp>
        <p:nvSpPr>
          <p:cNvPr id="10" name="내용 개체 틀 2">
            <a:extLst>
              <a:ext uri="{FF2B5EF4-FFF2-40B4-BE49-F238E27FC236}">
                <a16:creationId xmlns:a16="http://schemas.microsoft.com/office/drawing/2014/main" id="{938184F7-BD9B-44C7-87C7-1067F065D0D2}"/>
              </a:ext>
            </a:extLst>
          </p:cNvPr>
          <p:cNvSpPr>
            <a:spLocks noGrp="1"/>
          </p:cNvSpPr>
          <p:nvPr>
            <p:ph idx="10" hasCustomPrompt="1"/>
          </p:nvPr>
        </p:nvSpPr>
        <p:spPr>
          <a:xfrm>
            <a:off x="2324100" y="1465580"/>
            <a:ext cx="7343140" cy="332105"/>
          </a:xfrm>
          <a:solidFill>
            <a:schemeClr val="bg1"/>
          </a:solidFill>
        </p:spPr>
        <p:txBody>
          <a:bodyPr>
            <a:normAutofit/>
          </a:bodyPr>
          <a:lstStyle>
            <a:lvl1pPr marL="0" indent="0" algn="ctr">
              <a:buNone/>
              <a:defRPr sz="1600">
                <a:latin typeface="둥근모꼴" panose="00000500000000000000" pitchFamily="50" charset="-127"/>
                <a:ea typeface="둥근모꼴" panose="00000500000000000000" pitchFamily="50" charset="-127"/>
                <a:cs typeface="둥근모꼴" panose="00000500000000000000" pitchFamily="50" charset="-127"/>
              </a:defRPr>
            </a:lvl1pPr>
          </a:lstStyle>
          <a:p>
            <a:pPr lvl="0"/>
            <a:r>
              <a:rPr lang="ko-KR" altLang="en-US" dirty="0"/>
              <a:t>하나같이 다들 잘생김</a:t>
            </a:r>
          </a:p>
        </p:txBody>
      </p:sp>
      <p:sp>
        <p:nvSpPr>
          <p:cNvPr id="13" name="내용 개체 틀 2">
            <a:extLst>
              <a:ext uri="{FF2B5EF4-FFF2-40B4-BE49-F238E27FC236}">
                <a16:creationId xmlns:a16="http://schemas.microsoft.com/office/drawing/2014/main" id="{F45DEE89-AC16-4DCB-AB47-1C192027F590}"/>
              </a:ext>
            </a:extLst>
          </p:cNvPr>
          <p:cNvSpPr>
            <a:spLocks noGrp="1"/>
          </p:cNvSpPr>
          <p:nvPr>
            <p:ph idx="11"/>
          </p:nvPr>
        </p:nvSpPr>
        <p:spPr>
          <a:xfrm>
            <a:off x="981075" y="4808220"/>
            <a:ext cx="4887595" cy="945515"/>
          </a:xfrm>
        </p:spPr>
        <p:txBody>
          <a:bodyPr/>
          <a:lstStyle/>
          <a:p>
            <a:pPr lvl="0"/>
            <a:r>
              <a:rPr lang="ko-KR" altLang="en-US" dirty="0"/>
              <a:t>마스터 텍스트 스타일 편집</a:t>
            </a:r>
          </a:p>
          <a:p>
            <a:pPr lvl="1"/>
            <a:endParaRPr lang="ko-KR" altLang="en-US" dirty="0"/>
          </a:p>
        </p:txBody>
      </p:sp>
      <p:sp>
        <p:nvSpPr>
          <p:cNvPr id="14" name="직사각형 13">
            <a:extLst>
              <a:ext uri="{FF2B5EF4-FFF2-40B4-BE49-F238E27FC236}">
                <a16:creationId xmlns:a16="http://schemas.microsoft.com/office/drawing/2014/main" id="{45C5817A-7654-44BE-8802-1712A9C9613E}"/>
              </a:ext>
            </a:extLst>
          </p:cNvPr>
          <p:cNvSpPr/>
          <p:nvPr userDrawn="1"/>
        </p:nvSpPr>
        <p:spPr>
          <a:xfrm>
            <a:off x="981075" y="5840730"/>
            <a:ext cx="5015230" cy="1111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a:extLst>
              <a:ext uri="{FF2B5EF4-FFF2-40B4-BE49-F238E27FC236}">
                <a16:creationId xmlns:a16="http://schemas.microsoft.com/office/drawing/2014/main" id="{F481FD45-9C3E-456B-AD0B-E17C59383946}"/>
              </a:ext>
            </a:extLst>
          </p:cNvPr>
          <p:cNvSpPr/>
          <p:nvPr userDrawn="1"/>
        </p:nvSpPr>
        <p:spPr>
          <a:xfrm rot="5400000" flipV="1">
            <a:off x="5071745" y="4935220"/>
            <a:ext cx="1730375" cy="11811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6" name="직사각형 15">
            <a:extLst>
              <a:ext uri="{FF2B5EF4-FFF2-40B4-BE49-F238E27FC236}">
                <a16:creationId xmlns:a16="http://schemas.microsoft.com/office/drawing/2014/main" id="{6EE25F25-4199-485A-802F-47B3FE44EB8A}"/>
              </a:ext>
            </a:extLst>
          </p:cNvPr>
          <p:cNvSpPr/>
          <p:nvPr userDrawn="1"/>
        </p:nvSpPr>
        <p:spPr>
          <a:xfrm>
            <a:off x="838200" y="4357370"/>
            <a:ext cx="5039360" cy="1524000"/>
          </a:xfrm>
          <a:prstGeom prst="rect">
            <a:avLst/>
          </a:prstGeom>
          <a:solidFill>
            <a:srgbClr val="0B0B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둥근모꼴" panose="00000500000000000000" pitchFamily="50" charset="-127"/>
              <a:ea typeface="둥근모꼴" panose="00000500000000000000" pitchFamily="50" charset="-127"/>
              <a:cs typeface="둥근모꼴" panose="00000500000000000000" pitchFamily="50" charset="-127"/>
            </a:endParaRPr>
          </a:p>
        </p:txBody>
      </p:sp>
      <p:sp>
        <p:nvSpPr>
          <p:cNvPr id="17" name="내용 개체 틀 2">
            <a:extLst>
              <a:ext uri="{FF2B5EF4-FFF2-40B4-BE49-F238E27FC236}">
                <a16:creationId xmlns:a16="http://schemas.microsoft.com/office/drawing/2014/main" id="{AF31B0D6-835D-4C39-A173-0145CADF232D}"/>
              </a:ext>
            </a:extLst>
          </p:cNvPr>
          <p:cNvSpPr>
            <a:spLocks noGrp="1"/>
          </p:cNvSpPr>
          <p:nvPr>
            <p:ph idx="12" hasCustomPrompt="1"/>
          </p:nvPr>
        </p:nvSpPr>
        <p:spPr>
          <a:xfrm>
            <a:off x="838200" y="4058285"/>
            <a:ext cx="5039360" cy="291465"/>
          </a:xfrm>
          <a:solidFill>
            <a:schemeClr val="bg1"/>
          </a:solidFill>
        </p:spPr>
        <p:txBody>
          <a:bodyPr>
            <a:noAutofit/>
          </a:bodyPr>
          <a:lstStyle>
            <a:lvl1pPr marL="0" indent="0" algn="ctr">
              <a:buNone/>
              <a:defRPr sz="1600">
                <a:latin typeface="둥근모꼴" panose="00000500000000000000" pitchFamily="50" charset="-127"/>
                <a:ea typeface="둥근모꼴" panose="00000500000000000000" pitchFamily="50" charset="-127"/>
                <a:cs typeface="둥근모꼴" panose="00000500000000000000" pitchFamily="50" charset="-127"/>
              </a:defRPr>
            </a:lvl1pPr>
          </a:lstStyle>
          <a:p>
            <a:pPr lvl="0"/>
            <a:r>
              <a:rPr lang="ko-KR" altLang="en-US" dirty="0"/>
              <a:t>모두모두 행복할거야</a:t>
            </a:r>
          </a:p>
        </p:txBody>
      </p:sp>
      <p:sp>
        <p:nvSpPr>
          <p:cNvPr id="18" name="내용 개체 틀 2">
            <a:extLst>
              <a:ext uri="{FF2B5EF4-FFF2-40B4-BE49-F238E27FC236}">
                <a16:creationId xmlns:a16="http://schemas.microsoft.com/office/drawing/2014/main" id="{9DF62D26-49CC-45E2-B973-9E3FEC6AE8C6}"/>
              </a:ext>
            </a:extLst>
          </p:cNvPr>
          <p:cNvSpPr>
            <a:spLocks noGrp="1"/>
          </p:cNvSpPr>
          <p:nvPr>
            <p:ph idx="13"/>
          </p:nvPr>
        </p:nvSpPr>
        <p:spPr>
          <a:xfrm>
            <a:off x="6338570" y="4830445"/>
            <a:ext cx="4887595" cy="945515"/>
          </a:xfrm>
        </p:spPr>
        <p:txBody>
          <a:bodyPr/>
          <a:lstStyle/>
          <a:p>
            <a:pPr lvl="0"/>
            <a:r>
              <a:rPr lang="ko-KR" altLang="en-US" dirty="0"/>
              <a:t>마스터 텍스트 스타일 편집</a:t>
            </a:r>
          </a:p>
          <a:p>
            <a:pPr lvl="1"/>
            <a:endParaRPr lang="ko-KR" altLang="en-US" dirty="0"/>
          </a:p>
        </p:txBody>
      </p:sp>
      <p:sp>
        <p:nvSpPr>
          <p:cNvPr id="19" name="직사각형 18">
            <a:extLst>
              <a:ext uri="{FF2B5EF4-FFF2-40B4-BE49-F238E27FC236}">
                <a16:creationId xmlns:a16="http://schemas.microsoft.com/office/drawing/2014/main" id="{911184C2-D775-464B-8CF6-D145925C2CBB}"/>
              </a:ext>
            </a:extLst>
          </p:cNvPr>
          <p:cNvSpPr/>
          <p:nvPr userDrawn="1"/>
        </p:nvSpPr>
        <p:spPr>
          <a:xfrm>
            <a:off x="6338570" y="5862320"/>
            <a:ext cx="5015230" cy="1111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직사각형 19">
            <a:extLst>
              <a:ext uri="{FF2B5EF4-FFF2-40B4-BE49-F238E27FC236}">
                <a16:creationId xmlns:a16="http://schemas.microsoft.com/office/drawing/2014/main" id="{AC8F6D03-282E-44C6-9C21-32C3AD6FA89D}"/>
              </a:ext>
            </a:extLst>
          </p:cNvPr>
          <p:cNvSpPr/>
          <p:nvPr userDrawn="1"/>
        </p:nvSpPr>
        <p:spPr>
          <a:xfrm rot="5400000" flipV="1">
            <a:off x="10429240" y="4956810"/>
            <a:ext cx="1730375" cy="11811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1" name="직사각형 20">
            <a:extLst>
              <a:ext uri="{FF2B5EF4-FFF2-40B4-BE49-F238E27FC236}">
                <a16:creationId xmlns:a16="http://schemas.microsoft.com/office/drawing/2014/main" id="{7BF41CE4-56EA-4165-960D-08C120B9344E}"/>
              </a:ext>
            </a:extLst>
          </p:cNvPr>
          <p:cNvSpPr/>
          <p:nvPr userDrawn="1"/>
        </p:nvSpPr>
        <p:spPr>
          <a:xfrm>
            <a:off x="6196330" y="4264660"/>
            <a:ext cx="5039360" cy="1637665"/>
          </a:xfrm>
          <a:prstGeom prst="rect">
            <a:avLst/>
          </a:prstGeom>
          <a:solidFill>
            <a:srgbClr val="0B0B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2" name="내용 개체 틀 2">
            <a:extLst>
              <a:ext uri="{FF2B5EF4-FFF2-40B4-BE49-F238E27FC236}">
                <a16:creationId xmlns:a16="http://schemas.microsoft.com/office/drawing/2014/main" id="{5E1477EF-18BE-4028-B09C-3B8CBE3E1488}"/>
              </a:ext>
            </a:extLst>
          </p:cNvPr>
          <p:cNvSpPr>
            <a:spLocks noGrp="1"/>
          </p:cNvSpPr>
          <p:nvPr>
            <p:ph idx="14" hasCustomPrompt="1"/>
          </p:nvPr>
        </p:nvSpPr>
        <p:spPr>
          <a:xfrm>
            <a:off x="6196330" y="4079875"/>
            <a:ext cx="5039360" cy="291465"/>
          </a:xfrm>
          <a:solidFill>
            <a:schemeClr val="bg1"/>
          </a:solidFill>
        </p:spPr>
        <p:txBody>
          <a:bodyPr>
            <a:noAutofit/>
          </a:bodyPr>
          <a:lstStyle>
            <a:lvl1pPr marL="0" indent="0" algn="ctr">
              <a:buNone/>
              <a:defRPr sz="1600">
                <a:latin typeface="둥근모꼴" panose="00000500000000000000" pitchFamily="50" charset="-127"/>
                <a:ea typeface="둥근모꼴" panose="00000500000000000000" pitchFamily="50" charset="-127"/>
                <a:cs typeface="둥근모꼴" panose="00000500000000000000" pitchFamily="50" charset="-127"/>
              </a:defRPr>
            </a:lvl1pPr>
          </a:lstStyle>
          <a:p>
            <a:pPr lvl="0"/>
            <a:r>
              <a:rPr lang="ko-KR" altLang="en-US" dirty="0" err="1"/>
              <a:t>김거슨님</a:t>
            </a:r>
            <a:r>
              <a:rPr lang="ko-KR" altLang="en-US" dirty="0"/>
              <a:t> 어디에 </a:t>
            </a:r>
            <a:r>
              <a:rPr lang="ko-KR" altLang="en-US" dirty="0" err="1"/>
              <a:t>있으신가요</a:t>
            </a:r>
            <a:r>
              <a:rPr lang="en-US" altLang="ko-KR" dirty="0"/>
              <a:t>!!</a:t>
            </a:r>
            <a:endParaRPr lang="ko-KR" altLang="en-US" dirty="0"/>
          </a:p>
        </p:txBody>
      </p:sp>
    </p:spTree>
    <p:extLst>
      <p:ext uri="{BB962C8B-B14F-4D97-AF65-F5344CB8AC3E}">
        <p14:creationId xmlns:p14="http://schemas.microsoft.com/office/powerpoint/2010/main" val="3068395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3_제목 및 내용">
    <p:bg>
      <p:bgPr>
        <a:solidFill>
          <a:schemeClr val="tx1"/>
        </a:solidFill>
        <a:effectLst/>
      </p:bgPr>
    </p:bg>
    <p:spTree>
      <p:nvGrpSpPr>
        <p:cNvPr id="1" name=""/>
        <p:cNvGrpSpPr/>
        <p:nvPr/>
      </p:nvGrpSpPr>
      <p:grpSpPr>
        <a:xfrm>
          <a:off x="0" y="0"/>
          <a:ext cx="0" cy="0"/>
          <a:chOff x="0" y="0"/>
          <a:chExt cx="0" cy="0"/>
        </a:xfrm>
      </p:grpSpPr>
      <p:pic>
        <p:nvPicPr>
          <p:cNvPr id="11" name="그림 10">
            <a:extLst>
              <a:ext uri="{FF2B5EF4-FFF2-40B4-BE49-F238E27FC236}">
                <a16:creationId xmlns:a16="http://schemas.microsoft.com/office/drawing/2014/main" id="{C219EF3C-EE57-4674-9470-138B48E607C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제목 1">
            <a:extLst>
              <a:ext uri="{FF2B5EF4-FFF2-40B4-BE49-F238E27FC236}">
                <a16:creationId xmlns:a16="http://schemas.microsoft.com/office/drawing/2014/main" id="{33C8C687-D72C-4B89-870B-6413E0E85C6D}"/>
              </a:ext>
            </a:extLst>
          </p:cNvPr>
          <p:cNvSpPr>
            <a:spLocks noGrp="1"/>
          </p:cNvSpPr>
          <p:nvPr>
            <p:ph type="title" hasCustomPrompt="1"/>
          </p:nvPr>
        </p:nvSpPr>
        <p:spPr>
          <a:xfrm>
            <a:off x="838200" y="653415"/>
            <a:ext cx="10515600" cy="533400"/>
          </a:xfrm>
          <a:solidFill>
            <a:schemeClr val="bg2">
              <a:lumMod val="75000"/>
            </a:schemeClr>
          </a:solidFill>
        </p:spPr>
        <p:txBody>
          <a:bodyPr>
            <a:normAutofit/>
          </a:bodyPr>
          <a:lstStyle>
            <a:lvl1pPr>
              <a:defRPr sz="2000">
                <a:solidFill>
                  <a:schemeClr val="tx1"/>
                </a:solidFill>
                <a:latin typeface="둥근모꼴" panose="00000500000000000000" pitchFamily="50" charset="-127"/>
                <a:ea typeface="둥근모꼴" panose="00000500000000000000" pitchFamily="50" charset="-127"/>
                <a:cs typeface="둥근모꼴" panose="00000500000000000000" pitchFamily="50" charset="-127"/>
              </a:defRPr>
            </a:lvl1pPr>
          </a:lstStyle>
          <a:p>
            <a:r>
              <a:rPr lang="ko-KR" altLang="en-US" dirty="0" err="1"/>
              <a:t>포텐갚은</a:t>
            </a:r>
            <a:r>
              <a:rPr lang="ko-KR" altLang="en-US" dirty="0"/>
              <a:t> </a:t>
            </a:r>
            <a:r>
              <a:rPr lang="ko-KR" altLang="en-US" dirty="0" err="1"/>
              <a:t>펨창</a:t>
            </a:r>
            <a:endParaRPr lang="ko-KR" altLang="en-US" dirty="0"/>
          </a:p>
        </p:txBody>
      </p:sp>
      <p:pic>
        <p:nvPicPr>
          <p:cNvPr id="9" name="그림 8">
            <a:extLst>
              <a:ext uri="{FF2B5EF4-FFF2-40B4-BE49-F238E27FC236}">
                <a16:creationId xmlns:a16="http://schemas.microsoft.com/office/drawing/2014/main" id="{6928E711-4EBF-4FE8-9681-6147619E07C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2380" b="2560"/>
          <a:stretch/>
        </p:blipFill>
        <p:spPr>
          <a:xfrm>
            <a:off x="838200" y="1414780"/>
            <a:ext cx="10515600" cy="4658995"/>
          </a:xfrm>
          <a:prstGeom prst="rect">
            <a:avLst/>
          </a:prstGeom>
          <a:solidFill>
            <a:schemeClr val="tx1"/>
          </a:solidFill>
        </p:spPr>
      </p:pic>
      <p:sp>
        <p:nvSpPr>
          <p:cNvPr id="3" name="내용 개체 틀 2">
            <a:extLst>
              <a:ext uri="{FF2B5EF4-FFF2-40B4-BE49-F238E27FC236}">
                <a16:creationId xmlns:a16="http://schemas.microsoft.com/office/drawing/2014/main" id="{9C37FF40-9F50-4560-91FB-B0EA650CE450}"/>
              </a:ext>
            </a:extLst>
          </p:cNvPr>
          <p:cNvSpPr>
            <a:spLocks noGrp="1"/>
          </p:cNvSpPr>
          <p:nvPr>
            <p:ph idx="1"/>
          </p:nvPr>
        </p:nvSpPr>
        <p:spPr>
          <a:xfrm>
            <a:off x="899795" y="1535430"/>
            <a:ext cx="10346055" cy="4269740"/>
          </a:xfrm>
        </p:spPr>
        <p:txBody>
          <a:bodyPr/>
          <a:lstStyle/>
          <a:p>
            <a:pPr lvl="0"/>
            <a:r>
              <a:rPr lang="ko-KR" altLang="en-US" dirty="0"/>
              <a:t>마스터 텍스트 스타일 편집</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직사각형 6">
            <a:extLst>
              <a:ext uri="{FF2B5EF4-FFF2-40B4-BE49-F238E27FC236}">
                <a16:creationId xmlns:a16="http://schemas.microsoft.com/office/drawing/2014/main" id="{4B7B6B08-E664-40C0-90D6-81DA26FAAD42}"/>
              </a:ext>
            </a:extLst>
          </p:cNvPr>
          <p:cNvSpPr/>
          <p:nvPr userDrawn="1"/>
        </p:nvSpPr>
        <p:spPr>
          <a:xfrm>
            <a:off x="838200" y="6033135"/>
            <a:ext cx="105156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a:extLst>
              <a:ext uri="{FF2B5EF4-FFF2-40B4-BE49-F238E27FC236}">
                <a16:creationId xmlns:a16="http://schemas.microsoft.com/office/drawing/2014/main" id="{A218A71A-3C06-4269-84F0-2052AFDA318D}"/>
              </a:ext>
            </a:extLst>
          </p:cNvPr>
          <p:cNvSpPr/>
          <p:nvPr userDrawn="1"/>
        </p:nvSpPr>
        <p:spPr>
          <a:xfrm rot="5400000" flipV="1">
            <a:off x="9001125" y="3721735"/>
            <a:ext cx="4658995"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480088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비교">
    <p:spTree>
      <p:nvGrpSpPr>
        <p:cNvPr id="1" name=""/>
        <p:cNvGrpSpPr/>
        <p:nvPr/>
      </p:nvGrpSpPr>
      <p:grpSpPr>
        <a:xfrm>
          <a:off x="0" y="0"/>
          <a:ext cx="0" cy="0"/>
          <a:chOff x="0" y="0"/>
          <a:chExt cx="0" cy="0"/>
        </a:xfrm>
      </p:grpSpPr>
      <p:pic>
        <p:nvPicPr>
          <p:cNvPr id="10" name="그림 9">
            <a:extLst>
              <a:ext uri="{FF2B5EF4-FFF2-40B4-BE49-F238E27FC236}">
                <a16:creationId xmlns:a16="http://schemas.microsoft.com/office/drawing/2014/main" id="{C296630C-6D1E-4333-AB20-7A32779139A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내용 개체 틀 3">
            <a:extLst>
              <a:ext uri="{FF2B5EF4-FFF2-40B4-BE49-F238E27FC236}">
                <a16:creationId xmlns:a16="http://schemas.microsoft.com/office/drawing/2014/main" id="{B85A28E8-03B1-4F11-990D-A24894410F82}"/>
              </a:ext>
            </a:extLst>
          </p:cNvPr>
          <p:cNvSpPr>
            <a:spLocks noGrp="1"/>
          </p:cNvSpPr>
          <p:nvPr>
            <p:ph sz="half" idx="2"/>
          </p:nvPr>
        </p:nvSpPr>
        <p:spPr>
          <a:xfrm>
            <a:off x="840105" y="1586230"/>
            <a:ext cx="5157470" cy="4482465"/>
          </a:xfrm>
          <a:ln w="34925" cmpd="dbl">
            <a:solidFill>
              <a:schemeClr val="bg2"/>
            </a:solidFill>
          </a:ln>
        </p:spPr>
        <p:txBody>
          <a:bodyPr/>
          <a:lstStyle>
            <a:lvl1pPr>
              <a:defRPr sz="1800">
                <a:solidFill>
                  <a:schemeClr val="bg2"/>
                </a:solidFill>
                <a:latin typeface="둥근모꼴" panose="00000500000000000000" pitchFamily="50" charset="-127"/>
                <a:ea typeface="둥근모꼴" panose="00000500000000000000" pitchFamily="50" charset="-127"/>
                <a:cs typeface="둥근모꼴" panose="00000500000000000000" pitchFamily="50" charset="-127"/>
              </a:defRPr>
            </a:lvl1pPr>
          </a:lstStyle>
          <a:p>
            <a:pPr lvl="0"/>
            <a:endParaRPr lang="en-US" altLang="ko-KR" dirty="0"/>
          </a:p>
          <a:p>
            <a:pPr lvl="0"/>
            <a:r>
              <a:rPr lang="en-US" altLang="ko-KR" dirty="0"/>
              <a:t>Prince of Persia</a:t>
            </a:r>
          </a:p>
          <a:p>
            <a:pPr lvl="0"/>
            <a:r>
              <a:rPr lang="en-US" altLang="ko-KR" dirty="0"/>
              <a:t>Raptor</a:t>
            </a:r>
          </a:p>
          <a:p>
            <a:pPr lvl="0"/>
            <a:r>
              <a:rPr lang="en-US" altLang="ko-KR" dirty="0" err="1"/>
              <a:t>Galaga</a:t>
            </a:r>
            <a:endParaRPr lang="en-US" altLang="ko-KR" dirty="0"/>
          </a:p>
          <a:p>
            <a:pPr lvl="0"/>
            <a:r>
              <a:rPr lang="en-US" altLang="ko-KR" dirty="0"/>
              <a:t>SimCity</a:t>
            </a:r>
          </a:p>
          <a:p>
            <a:pPr lvl="0"/>
            <a:r>
              <a:rPr lang="en-US" altLang="ko-KR" dirty="0"/>
              <a:t>Angel</a:t>
            </a:r>
          </a:p>
          <a:p>
            <a:pPr lvl="0"/>
            <a:r>
              <a:rPr lang="en-US" altLang="ko-KR" dirty="0"/>
              <a:t>Capture</a:t>
            </a:r>
          </a:p>
          <a:p>
            <a:pPr lvl="0"/>
            <a:r>
              <a:rPr lang="en-US" altLang="ko-KR" dirty="0"/>
              <a:t>Scorch</a:t>
            </a:r>
          </a:p>
          <a:p>
            <a:pPr lvl="0"/>
            <a:r>
              <a:rPr lang="en-US" altLang="ko-KR" dirty="0"/>
              <a:t>Link386</a:t>
            </a:r>
          </a:p>
          <a:p>
            <a:pPr lvl="0"/>
            <a:r>
              <a:rPr lang="en-US" altLang="ko-KR" dirty="0" err="1"/>
              <a:t>MagaManX</a:t>
            </a:r>
            <a:endParaRPr lang="en-US" altLang="ko-KR" dirty="0"/>
          </a:p>
          <a:p>
            <a:pPr lvl="0"/>
            <a:r>
              <a:rPr lang="en-US" altLang="ko-KR" dirty="0" err="1"/>
              <a:t>PinBall</a:t>
            </a:r>
            <a:endParaRPr lang="ko-KR" altLang="en-US" dirty="0"/>
          </a:p>
        </p:txBody>
      </p:sp>
      <p:sp>
        <p:nvSpPr>
          <p:cNvPr id="7" name="날짜 개체 틀 6">
            <a:extLst>
              <a:ext uri="{FF2B5EF4-FFF2-40B4-BE49-F238E27FC236}">
                <a16:creationId xmlns:a16="http://schemas.microsoft.com/office/drawing/2014/main" id="{D45ADF74-2E7C-45A8-9123-9A43BE9BE0A8}"/>
              </a:ext>
            </a:extLst>
          </p:cNvPr>
          <p:cNvSpPr>
            <a:spLocks noGrp="1"/>
          </p:cNvSpPr>
          <p:nvPr>
            <p:ph type="dt" sz="half" idx="10"/>
          </p:nvPr>
        </p:nvSpPr>
        <p:spPr>
          <a:xfrm>
            <a:off x="838200" y="6356350"/>
            <a:ext cx="2743835" cy="365760"/>
          </a:xfrm>
        </p:spPr>
        <p:txBody>
          <a:bodyPr/>
          <a:lstStyle/>
          <a:p>
            <a:fld id="{A94D2651-E68A-4C9A-9BE4-AA1A8DB2873D}" type="datetimeFigureOut">
              <a:rPr lang="ko-KR" altLang="en-US" smtClean="0"/>
              <a:t>2019-01-17</a:t>
            </a:fld>
            <a:endParaRPr lang="ko-KR" altLang="en-US"/>
          </a:p>
        </p:txBody>
      </p:sp>
      <p:sp>
        <p:nvSpPr>
          <p:cNvPr id="8" name="바닥글 개체 틀 7">
            <a:extLst>
              <a:ext uri="{FF2B5EF4-FFF2-40B4-BE49-F238E27FC236}">
                <a16:creationId xmlns:a16="http://schemas.microsoft.com/office/drawing/2014/main" id="{1895819D-0EEF-4163-9380-462ADCFFA437}"/>
              </a:ext>
            </a:extLst>
          </p:cNvPr>
          <p:cNvSpPr>
            <a:spLocks noGrp="1"/>
          </p:cNvSpPr>
          <p:nvPr>
            <p:ph type="ftr" sz="quarter" idx="11"/>
          </p:nvPr>
        </p:nvSpPr>
        <p:spPr>
          <a:xfrm>
            <a:off x="4038600" y="6356350"/>
            <a:ext cx="4115435" cy="365760"/>
          </a:xfrm>
        </p:spPr>
        <p:txBody>
          <a:bodyPr/>
          <a:lstStyle/>
          <a:p>
            <a:endParaRPr lang="ko-KR" altLang="en-US"/>
          </a:p>
        </p:txBody>
      </p:sp>
      <p:sp>
        <p:nvSpPr>
          <p:cNvPr id="9" name="슬라이드 번호 개체 틀 8">
            <a:extLst>
              <a:ext uri="{FF2B5EF4-FFF2-40B4-BE49-F238E27FC236}">
                <a16:creationId xmlns:a16="http://schemas.microsoft.com/office/drawing/2014/main" id="{E7FF912C-5DCB-4F77-B9CE-F7CEE234467F}"/>
              </a:ext>
            </a:extLst>
          </p:cNvPr>
          <p:cNvSpPr>
            <a:spLocks noGrp="1"/>
          </p:cNvSpPr>
          <p:nvPr>
            <p:ph type="sldNum" sz="quarter" idx="12"/>
          </p:nvPr>
        </p:nvSpPr>
        <p:spPr>
          <a:xfrm>
            <a:off x="8610600" y="6356350"/>
            <a:ext cx="2743835" cy="365760"/>
          </a:xfrm>
        </p:spPr>
        <p:txBody>
          <a:bodyPr/>
          <a:lstStyle/>
          <a:p>
            <a:fld id="{357C4ACB-22E9-468A-A6D9-0EAB088745F5}" type="slidenum">
              <a:rPr lang="ko-KR" altLang="en-US" smtClean="0"/>
              <a:t>‹#›</a:t>
            </a:fld>
            <a:endParaRPr lang="ko-KR" altLang="en-US"/>
          </a:p>
        </p:txBody>
      </p:sp>
      <p:sp>
        <p:nvSpPr>
          <p:cNvPr id="11" name="제목 1">
            <a:extLst>
              <a:ext uri="{FF2B5EF4-FFF2-40B4-BE49-F238E27FC236}">
                <a16:creationId xmlns:a16="http://schemas.microsoft.com/office/drawing/2014/main" id="{06B6EACE-A397-45A5-ADDC-0E53482B1594}"/>
              </a:ext>
            </a:extLst>
          </p:cNvPr>
          <p:cNvSpPr>
            <a:spLocks noGrp="1"/>
          </p:cNvSpPr>
          <p:nvPr>
            <p:ph type="title" hasCustomPrompt="1"/>
          </p:nvPr>
        </p:nvSpPr>
        <p:spPr>
          <a:xfrm>
            <a:off x="838200" y="653415"/>
            <a:ext cx="10515600" cy="533400"/>
          </a:xfrm>
          <a:solidFill>
            <a:schemeClr val="bg2">
              <a:lumMod val="75000"/>
            </a:schemeClr>
          </a:solidFill>
        </p:spPr>
        <p:txBody>
          <a:bodyPr>
            <a:normAutofit/>
          </a:bodyPr>
          <a:lstStyle>
            <a:lvl1pPr>
              <a:defRPr sz="2000">
                <a:solidFill>
                  <a:schemeClr val="tx1"/>
                </a:solidFill>
                <a:latin typeface="둥근모꼴" panose="00000500000000000000" pitchFamily="50" charset="-127"/>
                <a:ea typeface="둥근모꼴" panose="00000500000000000000" pitchFamily="50" charset="-127"/>
                <a:cs typeface="둥근모꼴" panose="00000500000000000000" pitchFamily="50" charset="-127"/>
              </a:defRPr>
            </a:lvl1pPr>
          </a:lstStyle>
          <a:p>
            <a:r>
              <a:rPr lang="ko-KR" altLang="en-US" dirty="0" err="1"/>
              <a:t>포텐갚은</a:t>
            </a:r>
            <a:r>
              <a:rPr lang="ko-KR" altLang="en-US" dirty="0"/>
              <a:t> </a:t>
            </a:r>
            <a:r>
              <a:rPr lang="ko-KR" altLang="en-US" dirty="0" err="1"/>
              <a:t>펨창</a:t>
            </a:r>
            <a:endParaRPr lang="ko-KR" altLang="en-US" dirty="0"/>
          </a:p>
        </p:txBody>
      </p:sp>
      <p:sp>
        <p:nvSpPr>
          <p:cNvPr id="16" name="내용 개체 틀 3">
            <a:extLst>
              <a:ext uri="{FF2B5EF4-FFF2-40B4-BE49-F238E27FC236}">
                <a16:creationId xmlns:a16="http://schemas.microsoft.com/office/drawing/2014/main" id="{D52E04CE-B4BE-4EE0-941D-3537291668DF}"/>
              </a:ext>
            </a:extLst>
          </p:cNvPr>
          <p:cNvSpPr>
            <a:spLocks noGrp="1"/>
          </p:cNvSpPr>
          <p:nvPr>
            <p:ph sz="half" idx="13"/>
          </p:nvPr>
        </p:nvSpPr>
        <p:spPr>
          <a:xfrm>
            <a:off x="6196330" y="1586230"/>
            <a:ext cx="5157470" cy="4482465"/>
          </a:xfrm>
          <a:ln w="34925" cmpd="dbl">
            <a:solidFill>
              <a:schemeClr val="bg2"/>
            </a:solidFill>
          </a:ln>
        </p:spPr>
        <p:txBody>
          <a:bodyPr/>
          <a:lstStyle>
            <a:lvl1pPr marL="0" indent="0">
              <a:buNone/>
              <a:defRPr sz="1800">
                <a:solidFill>
                  <a:schemeClr val="bg2"/>
                </a:solidFill>
                <a:latin typeface="둥근모꼴" panose="00000500000000000000" pitchFamily="50" charset="-127"/>
                <a:ea typeface="둥근모꼴" panose="00000500000000000000" pitchFamily="50" charset="-127"/>
                <a:cs typeface="둥근모꼴" panose="00000500000000000000" pitchFamily="50" charset="-127"/>
              </a:defRPr>
            </a:lvl1pPr>
          </a:lstStyle>
          <a:p>
            <a:pPr lvl="0"/>
            <a:endParaRPr lang="en-US" altLang="ko-KR" dirty="0"/>
          </a:p>
        </p:txBody>
      </p:sp>
      <p:sp>
        <p:nvSpPr>
          <p:cNvPr id="19" name="직사각형 18">
            <a:extLst>
              <a:ext uri="{FF2B5EF4-FFF2-40B4-BE49-F238E27FC236}">
                <a16:creationId xmlns:a16="http://schemas.microsoft.com/office/drawing/2014/main" id="{9E265A2B-EFE1-4A8E-8D95-D191527FAC74}"/>
              </a:ext>
            </a:extLst>
          </p:cNvPr>
          <p:cNvSpPr/>
          <p:nvPr userDrawn="1"/>
        </p:nvSpPr>
        <p:spPr>
          <a:xfrm>
            <a:off x="838200" y="6306820"/>
            <a:ext cx="10515600" cy="343535"/>
          </a:xfrm>
          <a:prstGeom prst="rect">
            <a:avLst/>
          </a:prstGeom>
          <a:solidFill>
            <a:srgbClr val="AFABAB"/>
          </a:solidFill>
          <a:ln>
            <a:solidFill>
              <a:srgbClr val="AFA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ko-KR" sz="1400" dirty="0">
                <a:solidFill>
                  <a:schemeClr val="tx1"/>
                </a:solidFill>
                <a:latin typeface="둥근모꼴" panose="00000500000000000000" pitchFamily="50" charset="-127"/>
                <a:ea typeface="둥근모꼴" panose="00000500000000000000" pitchFamily="50" charset="-127"/>
                <a:cs typeface="둥근모꼴" panose="00000500000000000000" pitchFamily="50" charset="-127"/>
              </a:rPr>
              <a:t>ENTER=Next   ESC=Exit   Backspace=Back   </a:t>
            </a:r>
            <a:r>
              <a:rPr lang="en-US" altLang="ko-KR" sz="1400" dirty="0" err="1">
                <a:solidFill>
                  <a:schemeClr val="tx1"/>
                </a:solidFill>
                <a:latin typeface="둥근모꼴" panose="00000500000000000000" pitchFamily="50" charset="-127"/>
                <a:ea typeface="둥근모꼴" panose="00000500000000000000" pitchFamily="50" charset="-127"/>
                <a:cs typeface="둥근모꼴" panose="00000500000000000000" pitchFamily="50" charset="-127"/>
              </a:rPr>
              <a:t>Ctrl+P</a:t>
            </a:r>
            <a:r>
              <a:rPr lang="en-US" altLang="ko-KR" sz="1400" dirty="0">
                <a:solidFill>
                  <a:schemeClr val="tx1"/>
                </a:solidFill>
                <a:latin typeface="둥근모꼴" panose="00000500000000000000" pitchFamily="50" charset="-127"/>
                <a:ea typeface="둥근모꼴" panose="00000500000000000000" pitchFamily="50" charset="-127"/>
                <a:cs typeface="둥근모꼴" panose="00000500000000000000" pitchFamily="50" charset="-127"/>
              </a:rPr>
              <a:t>=Pen   </a:t>
            </a:r>
            <a:r>
              <a:rPr lang="en-US" altLang="ko-KR" sz="1400" dirty="0" err="1">
                <a:solidFill>
                  <a:schemeClr val="tx1"/>
                </a:solidFill>
                <a:latin typeface="둥근모꼴" panose="00000500000000000000" pitchFamily="50" charset="-127"/>
                <a:ea typeface="둥근모꼴" panose="00000500000000000000" pitchFamily="50" charset="-127"/>
                <a:cs typeface="둥근모꼴" panose="00000500000000000000" pitchFamily="50" charset="-127"/>
              </a:rPr>
              <a:t>Ctrl+E</a:t>
            </a:r>
            <a:r>
              <a:rPr lang="en-US" altLang="ko-KR" sz="1400" dirty="0">
                <a:solidFill>
                  <a:schemeClr val="tx1"/>
                </a:solidFill>
                <a:latin typeface="둥근모꼴" panose="00000500000000000000" pitchFamily="50" charset="-127"/>
                <a:ea typeface="둥근모꼴" panose="00000500000000000000" pitchFamily="50" charset="-127"/>
                <a:cs typeface="둥근모꼴" panose="00000500000000000000" pitchFamily="50" charset="-127"/>
              </a:rPr>
              <a:t>=Eraser </a:t>
            </a:r>
            <a:endParaRPr lang="ko-KR" altLang="en-US" sz="1400" dirty="0">
              <a:solidFill>
                <a:schemeClr val="tx1"/>
              </a:solidFill>
              <a:latin typeface="둥근모꼴" panose="00000500000000000000" pitchFamily="50" charset="-127"/>
              <a:ea typeface="둥근모꼴" panose="00000500000000000000" pitchFamily="50" charset="-127"/>
              <a:cs typeface="둥근모꼴" panose="00000500000000000000" pitchFamily="50" charset="-127"/>
            </a:endParaRPr>
          </a:p>
        </p:txBody>
      </p:sp>
    </p:spTree>
    <p:extLst>
      <p:ext uri="{BB962C8B-B14F-4D97-AF65-F5344CB8AC3E}">
        <p14:creationId xmlns:p14="http://schemas.microsoft.com/office/powerpoint/2010/main" val="1502211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제목만">
    <p:spTree>
      <p:nvGrpSpPr>
        <p:cNvPr id="1" name=""/>
        <p:cNvGrpSpPr/>
        <p:nvPr/>
      </p:nvGrpSpPr>
      <p:grpSpPr>
        <a:xfrm>
          <a:off x="0" y="0"/>
          <a:ext cx="0" cy="0"/>
          <a:chOff x="0" y="0"/>
          <a:chExt cx="0" cy="0"/>
        </a:xfrm>
      </p:grpSpPr>
      <p:pic>
        <p:nvPicPr>
          <p:cNvPr id="7" name="그림 6">
            <a:extLst>
              <a:ext uri="{FF2B5EF4-FFF2-40B4-BE49-F238E27FC236}">
                <a16:creationId xmlns:a16="http://schemas.microsoft.com/office/drawing/2014/main" id="{F6CD8E84-7074-4630-A27C-2E13050D3E9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932930"/>
          </a:xfrm>
          <a:prstGeom prst="rect">
            <a:avLst/>
          </a:prstGeom>
        </p:spPr>
      </p:pic>
      <p:sp>
        <p:nvSpPr>
          <p:cNvPr id="3" name="날짜 개체 틀 2">
            <a:extLst>
              <a:ext uri="{FF2B5EF4-FFF2-40B4-BE49-F238E27FC236}">
                <a16:creationId xmlns:a16="http://schemas.microsoft.com/office/drawing/2014/main" id="{3B32ADA2-CA12-4804-84AE-B39A756FC0A0}"/>
              </a:ext>
            </a:extLst>
          </p:cNvPr>
          <p:cNvSpPr>
            <a:spLocks noGrp="1"/>
          </p:cNvSpPr>
          <p:nvPr>
            <p:ph type="dt" sz="half" idx="10"/>
          </p:nvPr>
        </p:nvSpPr>
        <p:spPr>
          <a:xfrm>
            <a:off x="838200" y="6356350"/>
            <a:ext cx="2743835" cy="365760"/>
          </a:xfrm>
        </p:spPr>
        <p:txBody>
          <a:bodyPr/>
          <a:lstStyle/>
          <a:p>
            <a:fld id="{A94D2651-E68A-4C9A-9BE4-AA1A8DB2873D}" type="datetimeFigureOut">
              <a:rPr lang="ko-KR" altLang="en-US" smtClean="0"/>
              <a:t>2019-01-17</a:t>
            </a:fld>
            <a:endParaRPr lang="ko-KR" altLang="en-US"/>
          </a:p>
        </p:txBody>
      </p:sp>
      <p:sp>
        <p:nvSpPr>
          <p:cNvPr id="4" name="바닥글 개체 틀 3">
            <a:extLst>
              <a:ext uri="{FF2B5EF4-FFF2-40B4-BE49-F238E27FC236}">
                <a16:creationId xmlns:a16="http://schemas.microsoft.com/office/drawing/2014/main" id="{DF558AD1-2A72-4A93-86A8-12F4E1D4F03E}"/>
              </a:ext>
            </a:extLst>
          </p:cNvPr>
          <p:cNvSpPr>
            <a:spLocks noGrp="1"/>
          </p:cNvSpPr>
          <p:nvPr>
            <p:ph type="ftr" sz="quarter" idx="11"/>
          </p:nvPr>
        </p:nvSpPr>
        <p:spPr>
          <a:xfrm>
            <a:off x="4038600" y="6356350"/>
            <a:ext cx="4115435" cy="365760"/>
          </a:xfrm>
        </p:spPr>
        <p:txBody>
          <a:bodyPr/>
          <a:lstStyle/>
          <a:p>
            <a:endParaRPr lang="ko-KR" altLang="en-US"/>
          </a:p>
        </p:txBody>
      </p:sp>
      <p:sp>
        <p:nvSpPr>
          <p:cNvPr id="5" name="슬라이드 번호 개체 틀 4">
            <a:extLst>
              <a:ext uri="{FF2B5EF4-FFF2-40B4-BE49-F238E27FC236}">
                <a16:creationId xmlns:a16="http://schemas.microsoft.com/office/drawing/2014/main" id="{3441797D-8E4C-47AF-BCD4-00BB9A9469C9}"/>
              </a:ext>
            </a:extLst>
          </p:cNvPr>
          <p:cNvSpPr>
            <a:spLocks noGrp="1"/>
          </p:cNvSpPr>
          <p:nvPr>
            <p:ph type="sldNum" sz="quarter" idx="12"/>
          </p:nvPr>
        </p:nvSpPr>
        <p:spPr>
          <a:xfrm>
            <a:off x="8610600" y="6356350"/>
            <a:ext cx="2743835" cy="365760"/>
          </a:xfrm>
        </p:spPr>
        <p:txBody>
          <a:bodyPr/>
          <a:lstStyle/>
          <a:p>
            <a:fld id="{357C4ACB-22E9-468A-A6D9-0EAB088745F5}" type="slidenum">
              <a:rPr lang="ko-KR" altLang="en-US" smtClean="0"/>
              <a:t>‹#›</a:t>
            </a:fld>
            <a:endParaRPr lang="ko-KR" altLang="en-US"/>
          </a:p>
        </p:txBody>
      </p:sp>
      <p:sp>
        <p:nvSpPr>
          <p:cNvPr id="6" name="직사각형 5">
            <a:extLst>
              <a:ext uri="{FF2B5EF4-FFF2-40B4-BE49-F238E27FC236}">
                <a16:creationId xmlns:a16="http://schemas.microsoft.com/office/drawing/2014/main" id="{F62130C1-65F6-4F59-9366-2F9471E4EFB0}"/>
              </a:ext>
            </a:extLst>
          </p:cNvPr>
          <p:cNvSpPr/>
          <p:nvPr userDrawn="1"/>
        </p:nvSpPr>
        <p:spPr>
          <a:xfrm>
            <a:off x="1780540" y="1600200"/>
            <a:ext cx="8630920" cy="3415030"/>
          </a:xfrm>
          <a:prstGeom prst="rect">
            <a:avLst/>
          </a:prstGeom>
          <a:solidFill>
            <a:srgbClr val="AFABAB"/>
          </a:solidFill>
          <a:ln w="73025" cmpd="dbl">
            <a:solidFill>
              <a:srgbClr val="7419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900" dirty="0">
                <a:solidFill>
                  <a:srgbClr val="74190A"/>
                </a:solidFill>
                <a:latin typeface="둥근모꼴" panose="00000500000000000000" pitchFamily="50" charset="-127"/>
                <a:ea typeface="둥근모꼴" panose="00000500000000000000" pitchFamily="50" charset="-127"/>
                <a:cs typeface="둥근모꼴" panose="00000500000000000000" pitchFamily="50" charset="-127"/>
              </a:rPr>
              <a:t>http://blog.naver.com/doritos921211/MS DOS PPT</a:t>
            </a:r>
          </a:p>
          <a:p>
            <a:pPr algn="ctr"/>
            <a:endParaRPr lang="en-US" altLang="ko-KR" sz="1900" dirty="0">
              <a:solidFill>
                <a:srgbClr val="74190A"/>
              </a:solidFill>
              <a:latin typeface="둥근모꼴" panose="00000500000000000000" pitchFamily="50" charset="-127"/>
              <a:ea typeface="둥근모꼴" panose="00000500000000000000" pitchFamily="50" charset="-127"/>
              <a:cs typeface="둥근모꼴" panose="00000500000000000000" pitchFamily="50" charset="-127"/>
            </a:endParaRPr>
          </a:p>
          <a:p>
            <a:pPr algn="ctr"/>
            <a:r>
              <a:rPr lang="en-US" altLang="ko-KR" sz="1900" dirty="0">
                <a:solidFill>
                  <a:srgbClr val="74190A"/>
                </a:solidFill>
                <a:latin typeface="둥근모꼴" panose="00000500000000000000" pitchFamily="50" charset="-127"/>
                <a:ea typeface="둥근모꼴" panose="00000500000000000000" pitchFamily="50" charset="-127"/>
                <a:cs typeface="둥근모꼴" panose="00000500000000000000" pitchFamily="50" charset="-127"/>
              </a:rPr>
              <a:t>Copyright © </a:t>
            </a:r>
            <a:r>
              <a:rPr lang="en-US" altLang="ko-KR" sz="1900" dirty="0" err="1">
                <a:solidFill>
                  <a:srgbClr val="74190A"/>
                </a:solidFill>
                <a:latin typeface="둥근모꼴" panose="00000500000000000000" pitchFamily="50" charset="-127"/>
                <a:ea typeface="둥근모꼴" panose="00000500000000000000" pitchFamily="50" charset="-127"/>
                <a:cs typeface="둥근모꼴" panose="00000500000000000000" pitchFamily="50" charset="-127"/>
              </a:rPr>
              <a:t>Retroboy</a:t>
            </a:r>
            <a:r>
              <a:rPr lang="en-US" altLang="ko-KR" sz="1900" dirty="0">
                <a:solidFill>
                  <a:srgbClr val="74190A"/>
                </a:solidFill>
                <a:latin typeface="둥근모꼴" panose="00000500000000000000" pitchFamily="50" charset="-127"/>
                <a:ea typeface="둥근모꼴" panose="00000500000000000000" pitchFamily="50" charset="-127"/>
                <a:cs typeface="둥근모꼴" panose="00000500000000000000" pitchFamily="50" charset="-127"/>
              </a:rPr>
              <a:t> 199X – 2017</a:t>
            </a:r>
          </a:p>
          <a:p>
            <a:pPr algn="ctr"/>
            <a:r>
              <a:rPr lang="en-US" altLang="ko-KR" sz="1900" dirty="0">
                <a:solidFill>
                  <a:srgbClr val="74190A"/>
                </a:solidFill>
                <a:latin typeface="둥근모꼴" panose="00000500000000000000" pitchFamily="50" charset="-127"/>
                <a:ea typeface="둥근모꼴" panose="00000500000000000000" pitchFamily="50" charset="-127"/>
                <a:cs typeface="둥근모꼴" panose="00000500000000000000" pitchFamily="50" charset="-127"/>
              </a:rPr>
              <a:t>All rights reserved.</a:t>
            </a:r>
          </a:p>
          <a:p>
            <a:pPr algn="ctr"/>
            <a:endParaRPr lang="en-US" altLang="ko-KR" sz="1900" dirty="0">
              <a:solidFill>
                <a:srgbClr val="74190A"/>
              </a:solidFill>
              <a:latin typeface="둥근모꼴" panose="00000500000000000000" pitchFamily="50" charset="-127"/>
              <a:ea typeface="둥근모꼴" panose="00000500000000000000" pitchFamily="50" charset="-127"/>
              <a:cs typeface="둥근모꼴" panose="00000500000000000000" pitchFamily="50" charset="-127"/>
            </a:endParaRPr>
          </a:p>
          <a:p>
            <a:pPr algn="ctr"/>
            <a:r>
              <a:rPr lang="en-US" altLang="ko-KR" sz="1900" dirty="0">
                <a:solidFill>
                  <a:srgbClr val="74190A"/>
                </a:solidFill>
                <a:latin typeface="둥근모꼴" panose="00000500000000000000" pitchFamily="50" charset="-127"/>
                <a:ea typeface="둥근모꼴" panose="00000500000000000000" pitchFamily="50" charset="-127"/>
                <a:cs typeface="둥근모꼴" panose="00000500000000000000" pitchFamily="50" charset="-127"/>
              </a:rPr>
              <a:t>&lt;Q&amp;A : doritos921211@gmail.com&gt;</a:t>
            </a:r>
            <a:endParaRPr lang="ko-KR" altLang="en-US" sz="1900" dirty="0">
              <a:solidFill>
                <a:srgbClr val="74190A"/>
              </a:solidFill>
              <a:latin typeface="둥근모꼴" panose="00000500000000000000" pitchFamily="50" charset="-127"/>
              <a:ea typeface="둥근모꼴" panose="00000500000000000000" pitchFamily="50" charset="-127"/>
              <a:cs typeface="둥근모꼴" panose="00000500000000000000" pitchFamily="50" charset="-127"/>
            </a:endParaRPr>
          </a:p>
        </p:txBody>
      </p:sp>
    </p:spTree>
    <p:extLst>
      <p:ext uri="{BB962C8B-B14F-4D97-AF65-F5344CB8AC3E}">
        <p14:creationId xmlns:p14="http://schemas.microsoft.com/office/powerpoint/2010/main" val="3462784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Relationships xmlns="http://schemas.openxmlformats.org/package/2006/relationships"><Relationship Id="rId1" Type="http://schemas.openxmlformats.org/officeDocument/2006/relationships/slideLayout" Target="../slideLayouts/slideLayout16.xml"></Relationship><Relationship Id="rId2" Type="http://schemas.openxmlformats.org/officeDocument/2006/relationships/slideLayout" Target="../slideLayouts/slideLayout17.xml"></Relationship><Relationship Id="rId3" Type="http://schemas.openxmlformats.org/officeDocument/2006/relationships/slideLayout" Target="../slideLayouts/slideLayout18.xml"></Relationship><Relationship Id="rId4" Type="http://schemas.openxmlformats.org/officeDocument/2006/relationships/slideLayout" Target="../slideLayouts/slideLayout19.xml"></Relationship><Relationship Id="rId5" Type="http://schemas.openxmlformats.org/officeDocument/2006/relationships/slideLayout" Target="../slideLayouts/slideLayout20.xml"></Relationship><Relationship Id="rId6" Type="http://schemas.openxmlformats.org/officeDocument/2006/relationships/slideLayout" Target="../slideLayouts/slideLayout21.xml"></Relationship><Relationship Id="rId7" Type="http://schemas.openxmlformats.org/officeDocument/2006/relationships/slideLayout" Target="../slideLayouts/slideLayout22.xml"></Relationship><Relationship Id="rId8" Type="http://schemas.openxmlformats.org/officeDocument/2006/relationships/slideLayout" Target="../slideLayouts/slideLayout23.xml"></Relationship><Relationship Id="rId9" Type="http://schemas.openxmlformats.org/officeDocument/2006/relationships/slideLayout" Target="../slideLayouts/slideLayout24.xml"></Relationship><Relationship Id="rId10" Type="http://schemas.openxmlformats.org/officeDocument/2006/relationships/slideLayout" Target="../slideLayouts/slideLayout25.xml"></Relationship><Relationship Id="rId11" Type="http://schemas.openxmlformats.org/officeDocument/2006/relationships/slideLayout" Target="../slideLayouts/slideLayout26.xml"></Relationship><Relationship Id="rId12" Type="http://schemas.openxmlformats.org/officeDocument/2006/relationships/slideLayout" Target="../slideLayouts/slideLayout27.xml"></Relationship><Relationship Id="rId13" Type="http://schemas.openxmlformats.org/officeDocument/2006/relationships/slideLayout" Target="../slideLayouts/slideLayout28.xml"></Relationship><Relationship Id="rId14" Type="http://schemas.openxmlformats.org/officeDocument/2006/relationships/slideLayout" Target="../slideLayouts/slideLayout29.xml"></Relationship><Relationship Id="rId15" Type="http://schemas.openxmlformats.org/officeDocument/2006/relationships/slideLayout" Target="../slideLayouts/slideLayout30.xml"></Relationship><Relationship Id="rId16" Type="http://schemas.openxmlformats.org/officeDocument/2006/relationships/theme" Target="../theme/theme2.xml"></Relationship></Relationships>
</file>

<file path=ppt/slideMasters/_rels/slideMaster3.xml.rels><?xml version="1.0" encoding="UTF-8"?>
<Relationships xmlns="http://schemas.openxmlformats.org/package/2006/relationships"><Relationship Id="rId1" Type="http://schemas.openxmlformats.org/officeDocument/2006/relationships/slideLayout" Target="../slideLayouts/slideLayout31.xml"></Relationship><Relationship Id="rId2" Type="http://schemas.openxmlformats.org/officeDocument/2006/relationships/slideLayout" Target="../slideLayouts/slideLayout32.xml"></Relationship><Relationship Id="rId3" Type="http://schemas.openxmlformats.org/officeDocument/2006/relationships/slideLayout" Target="../slideLayouts/slideLayout33.xml"></Relationship><Relationship Id="rId4" Type="http://schemas.openxmlformats.org/officeDocument/2006/relationships/slideLayout" Target="../slideLayouts/slideLayout34.xml"></Relationship><Relationship Id="rId5" Type="http://schemas.openxmlformats.org/officeDocument/2006/relationships/slideLayout" Target="../slideLayouts/slideLayout35.xml"></Relationship><Relationship Id="rId6" Type="http://schemas.openxmlformats.org/officeDocument/2006/relationships/slideLayout" Target="../slideLayouts/slideLayout36.xml"></Relationship><Relationship Id="rId7" Type="http://schemas.openxmlformats.org/officeDocument/2006/relationships/slideLayout" Target="../slideLayouts/slideLayout37.xml"></Relationship><Relationship Id="rId8" Type="http://schemas.openxmlformats.org/officeDocument/2006/relationships/slideLayout" Target="../slideLayouts/slideLayout38.xml"></Relationship><Relationship Id="rId9" Type="http://schemas.openxmlformats.org/officeDocument/2006/relationships/slideLayout" Target="../slideLayouts/slideLayout39.xml"></Relationship><Relationship Id="rId10" Type="http://schemas.openxmlformats.org/officeDocument/2006/relationships/slideLayout" Target="../slideLayouts/slideLayout40.xml"></Relationship><Relationship Id="rId11" Type="http://schemas.openxmlformats.org/officeDocument/2006/relationships/slideLayout" Target="../slideLayouts/slideLayout41.xml"></Relationship><Relationship Id="rId12" Type="http://schemas.openxmlformats.org/officeDocument/2006/relationships/slideLayout" Target="../slideLayouts/slideLayout42.xml"></Relationship><Relationship Id="rId13" Type="http://schemas.openxmlformats.org/officeDocument/2006/relationships/slideLayout" Target="../slideLayouts/slideLayout43.xml"></Relationship><Relationship Id="rId14" Type="http://schemas.openxmlformats.org/officeDocument/2006/relationships/slideLayout" Target="../slideLayouts/slideLayout44.xml"></Relationship><Relationship Id="rId15" Type="http://schemas.openxmlformats.org/officeDocument/2006/relationships/slideLayout" Target="../slideLayouts/slideLayout45.xml"></Relationship><Relationship Id="rId16" Type="http://schemas.openxmlformats.org/officeDocument/2006/relationships/theme" Target="../theme/theme3.xml"></Relationshi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38A63005-BC70-409D-910E-25C6FC990BFC}"/>
              </a:ext>
            </a:extLst>
          </p:cNvPr>
          <p:cNvSpPr>
            <a:spLocks noGrp="1"/>
          </p:cNvSpPr>
          <p:nvPr>
            <p:ph type="title"/>
          </p:nvPr>
        </p:nvSpPr>
        <p:spPr>
          <a:xfrm>
            <a:off x="838200" y="365125"/>
            <a:ext cx="10515600" cy="132588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97333E24-F4A5-4D9E-95D1-C9D568EE36D5}"/>
              </a:ext>
            </a:extLst>
          </p:cNvPr>
          <p:cNvSpPr>
            <a:spLocks noGrp="1"/>
          </p:cNvSpPr>
          <p:nvPr>
            <p:ph type="body" idx="1"/>
          </p:nvPr>
        </p:nvSpPr>
        <p:spPr>
          <a:xfrm>
            <a:off x="838200" y="1825625"/>
            <a:ext cx="10515600" cy="4351655"/>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CAC23195-0205-4989-A6A8-ABAAAF4EBE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4D2651-E68A-4C9A-9BE4-AA1A8DB2873D}" type="datetimeFigureOut">
              <a:rPr lang="ko-KR" altLang="en-US" smtClean="0"/>
              <a:t>2019-01-17</a:t>
            </a:fld>
            <a:endParaRPr lang="ko-KR" altLang="en-US"/>
          </a:p>
        </p:txBody>
      </p:sp>
      <p:sp>
        <p:nvSpPr>
          <p:cNvPr id="5" name="바닥글 개체 틀 4">
            <a:extLst>
              <a:ext uri="{FF2B5EF4-FFF2-40B4-BE49-F238E27FC236}">
                <a16:creationId xmlns:a16="http://schemas.microsoft.com/office/drawing/2014/main" id="{467370B1-AEF5-480E-B879-BDB8F8B587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64DC85A5-5F30-4441-9C72-805B14475E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7C4ACB-22E9-468A-A6D9-0EAB088745F5}" type="slidenum">
              <a:rPr lang="ko-KR" altLang="en-US" smtClean="0"/>
              <a:t>‹#›</a:t>
            </a:fld>
            <a:endParaRPr lang="ko-KR" altLang="en-US"/>
          </a:p>
        </p:txBody>
      </p:sp>
    </p:spTree>
    <p:extLst>
      <p:ext uri="{BB962C8B-B14F-4D97-AF65-F5344CB8AC3E}">
        <p14:creationId xmlns:p14="http://schemas.microsoft.com/office/powerpoint/2010/main" val="805553940"/>
      </p:ext>
    </p:extLst>
  </p:cSld>
  <p:clrMap bg1="lt1" tx1="dk1" bg2="lt2" tx2="dk2" accent1="accent1" accent2="accent2" accent3="accent3" accent4="accent4" accent5="accent5" accent6="accent6" hlink="hlink" folHlink="folHlink"/>
  <p:sldLayoutIdLst>
    <p:sldLayoutId id="2147483903" r:id="rId1"/>
    <p:sldLayoutId id="2147483904" r:id="rId2"/>
    <p:sldLayoutId id="2147483905" r:id="rId3"/>
    <p:sldLayoutId id="2147483906" r:id="rId4"/>
    <p:sldLayoutId id="2147483907" r:id="rId5"/>
    <p:sldLayoutId id="2147483908" r:id="rId6"/>
    <p:sldLayoutId id="2147483909" r:id="rId7"/>
    <p:sldLayoutId id="2147483910" r:id="rId8"/>
    <p:sldLayoutId id="2147483911" r:id="rId9"/>
    <p:sldLayoutId id="2147483912" r:id="rId10"/>
    <p:sldLayoutId id="2147483913" r:id="rId11"/>
    <p:sldLayoutId id="2147483914" r:id="rId12"/>
    <p:sldLayoutId id="2147483915" r:id="rId13"/>
    <p:sldLayoutId id="2147483916" r:id="rId14"/>
    <p:sldLayoutId id="2147483917" r:id="rId15"/>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838200" y="365125"/>
            <a:ext cx="10516235" cy="1326515"/>
          </a:xfrm>
          <a:prstGeom prst="rect"/>
        </p:spPr>
        <p:txBody>
          <a:bodyPr wrap="square" lIns="91440" tIns="45720" rIns="91440" bIns="45720" vert="horz" anchor="ctr">
            <a:normAutofit fontScale="100000" lnSpcReduction="0"/>
          </a:bodyPr>
          <a:lstStyle/>
          <a:p>
            <a:pPr marL="0" indent="0" algn="l" fontAlgn="auto" defTabSz="914400">
              <a:lnSpc>
                <a:spcPct val="90000"/>
              </a:lnSpc>
              <a:spcBef>
                <a:spcPts val="0"/>
              </a:spcBef>
              <a:spcAft>
                <a:spcPts val="0"/>
              </a:spcAft>
              <a:buFontTx/>
              <a:buNone/>
            </a:pPr>
            <a:r>
              <a:rPr lang="en-US" altLang="ko-KR" sz="4400" cap="none" dirty="0" smtClean="0" b="0" strike="noStrike">
                <a:latin typeface="맑은 고딕" charset="0"/>
                <a:ea typeface="맑은 고딕" charset="0"/>
              </a:rPr>
              <a:t>마스터 제목 스타일 편집</a:t>
            </a:r>
          </a:p>
        </p:txBody>
      </p:sp>
      <p:sp>
        <p:nvSpPr>
          <p:cNvPr id="3" name="텍스트 개체 틀 2"/>
          <p:cNvSpPr txBox="1">
            <a:spLocks/>
          </p:cNvSpPr>
          <p:nvPr>
            <p:ph type="body"/>
          </p:nvPr>
        </p:nvSpPr>
        <p:spPr>
          <a:xfrm rot="0">
            <a:off x="838200" y="1825625"/>
            <a:ext cx="10516235" cy="4352290"/>
          </a:xfrm>
          <a:prstGeom prst="rect"/>
        </p:spPr>
        <p:txBody>
          <a:bodyPr wrap="square" lIns="91440" tIns="45720" rIns="91440" bIns="45720" vert="horz" anchor="t">
            <a:normAutofit fontScale="100000" lnSpcReduction="0"/>
          </a:bodyPr>
          <a:lstStyle/>
          <a:p>
            <a:pPr marL="228600" indent="-228600" algn="l" fontAlgn="auto" defTabSz="914400">
              <a:lnSpc>
                <a:spcPct val="90000"/>
              </a:lnSpc>
              <a:spcBef>
                <a:spcPts val="1000"/>
              </a:spcBef>
              <a:spcAft>
                <a:spcPts val="0"/>
              </a:spcAft>
              <a:buClr>
                <a:srgbClr val="000000"/>
              </a:buClr>
              <a:buFont typeface="Arial"/>
              <a:buChar char="•"/>
            </a:pPr>
            <a:r>
              <a:rPr lang="en-US" altLang="ko-KR" sz="2800" cap="none" dirty="0" smtClean="0" b="0" strike="noStrike">
                <a:latin typeface="맑은 고딕" charset="0"/>
                <a:ea typeface="맑은 고딕" charset="0"/>
              </a:rPr>
              <a:t>마스터 텍스트 스타일 편집</a:t>
            </a:r>
          </a:p>
          <a:p>
            <a:pPr marL="685800" indent="-228600" algn="l" fontAlgn="auto" defTabSz="914400">
              <a:lnSpc>
                <a:spcPct val="90000"/>
              </a:lnSpc>
              <a:spcBef>
                <a:spcPts val="500"/>
              </a:spcBef>
              <a:spcAft>
                <a:spcPts val="0"/>
              </a:spcAft>
              <a:buClr>
                <a:srgbClr val="000000"/>
              </a:buClr>
              <a:buFont typeface="Arial"/>
              <a:buChar char="•"/>
            </a:pPr>
            <a:r>
              <a:rPr lang="en-US" altLang="ko-KR" sz="2400" cap="none" dirty="0" smtClean="0" b="0" strike="noStrike">
                <a:latin typeface="맑은 고딕" charset="0"/>
                <a:ea typeface="맑은 고딕" charset="0"/>
              </a:rPr>
              <a:t>둘째 수준</a:t>
            </a:r>
          </a:p>
          <a:p>
            <a:pPr marL="1143000" indent="-228600" algn="l" fontAlgn="auto" defTabSz="914400">
              <a:lnSpc>
                <a:spcPct val="9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셋째 수준</a:t>
            </a:r>
          </a:p>
          <a:p>
            <a:pPr marL="16002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맑은 고딕" charset="0"/>
                <a:ea typeface="맑은 고딕" charset="0"/>
              </a:rPr>
              <a:t>넷째 수준</a:t>
            </a:r>
          </a:p>
          <a:p>
            <a:pPr marL="20574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맑은 고딕" charset="0"/>
                <a:ea typeface="맑은 고딕" charset="0"/>
              </a:rPr>
              <a:t>다섯째 수준</a:t>
            </a:r>
          </a:p>
        </p:txBody>
      </p:sp>
      <p:sp>
        <p:nvSpPr>
          <p:cNvPr id="4" name="날짜 개체 틀 3"/>
          <p:cNvSpPr txBox="1">
            <a:spLocks/>
          </p:cNvSpPr>
          <p:nvPr>
            <p:ph type="dt"/>
          </p:nvPr>
        </p:nvSpPr>
        <p:spPr>
          <a:xfrm rot="0">
            <a:off x="838200" y="6356350"/>
            <a:ext cx="2743835" cy="365760"/>
          </a:xfrm>
          <a:prstGeom prst="rect"/>
        </p:spPr>
        <p:txBody>
          <a:bodyPr wrap="square" lIns="91440" tIns="45720" rIns="91440" bIns="45720" vert="horz" anchor="ctr">
            <a:noAutofit/>
          </a:bodyPr>
          <a:lstStyle/>
          <a:p>
            <a:pPr marL="0" indent="0" algn="l" fontAlgn="auto" defTabSz="914400" eaLnBrk="0">
              <a:lnSpc>
                <a:spcPct val="100000"/>
              </a:lnSpc>
              <a:spcBef>
                <a:spcPts val="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2017-11-17</a:t>
            </a:fld>
          </a:p>
        </p:txBody>
      </p:sp>
      <p:sp>
        <p:nvSpPr>
          <p:cNvPr id="5" name="바닥글 개체 틀 4"/>
          <p:cNvSpPr txBox="1">
            <a:spLocks/>
          </p:cNvSpPr>
          <p:nvPr>
            <p:ph type="ftr"/>
          </p:nvPr>
        </p:nvSpPr>
        <p:spPr>
          <a:xfrm rot="0">
            <a:off x="4038600" y="6356350"/>
            <a:ext cx="4115435" cy="365760"/>
          </a:xfrm>
          <a:prstGeom prst="rect"/>
        </p:spPr>
        <p:txBody>
          <a:bodyPr wrap="square" lIns="91440" tIns="45720" rIns="91440" bIns="45720" vert="horz" anchor="ctr">
            <a:noAutofit/>
          </a:bodyPr>
          <a:lstStyle/>
          <a:p>
            <a:pPr marL="0" indent="0" algn="ctr" fontAlgn="auto" defTabSz="914400" eaLnBrk="0">
              <a:lnSpc>
                <a:spcPct val="100000"/>
              </a:lnSpc>
              <a:spcBef>
                <a:spcPts val="0"/>
              </a:spcBef>
              <a:spcAft>
                <a:spcPts val="0"/>
              </a:spcAft>
              <a:buFontTx/>
              <a:buNone/>
            </a:pPr>
          </a:p>
        </p:txBody>
      </p:sp>
      <p:sp>
        <p:nvSpPr>
          <p:cNvPr id="6" name="슬라이드 번호 개체 틀 5"/>
          <p:cNvSpPr txBox="1">
            <a:spLocks/>
          </p:cNvSpPr>
          <p:nvPr>
            <p:ph type="sldNum"/>
          </p:nvPr>
        </p:nvSpPr>
        <p:spPr>
          <a:xfrm rot="0">
            <a:off x="8610600" y="6356350"/>
            <a:ext cx="2743835" cy="365760"/>
          </a:xfrm>
          <a:prstGeom prst="rect"/>
        </p:spPr>
        <p:txBody>
          <a:bodyPr wrap="square" lIns="91440" tIns="45720" rIns="91440" bIns="45720" vert="horz" anchor="ctr">
            <a:noAutofit/>
          </a:bodyPr>
          <a:lstStyle/>
          <a:p>
            <a:pPr marL="0" indent="0" algn="r" fontAlgn="auto" defTabSz="914400" eaLnBrk="0">
              <a:lnSpc>
                <a:spcPct val="100000"/>
              </a:lnSpc>
              <a:spcBef>
                <a:spcPts val="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a:t>
            </a:fld>
          </a:p>
        </p:txBody>
      </p:sp>
    </p:spTree>
  </p:cSld>
  <p:clrMap bg1="lt1" tx1="dk1" bg2="lt2" tx2="dk2" accent1="accent1" accent2="accent2" accent3="accent3" accent4="accent4" accent5="accent5" accent6="accent6" hlink="hlink" folHlink="folHlink"/>
  <p:sldLayoutIdLst>
    <p:sldLayoutId id="2147483926" r:id="rId1"/>
    <p:sldLayoutId id="2147483927" r:id="rId2"/>
    <p:sldLayoutId id="2147483928" r:id="rId3"/>
    <p:sldLayoutId id="2147483929" r:id="rId4"/>
    <p:sldLayoutId id="2147483930" r:id="rId5"/>
    <p:sldLayoutId id="2147483931" r:id="rId6"/>
    <p:sldLayoutId id="2147483932" r:id="rId7"/>
    <p:sldLayoutId id="2147483933" r:id="rId8"/>
    <p:sldLayoutId id="2147483934" r:id="rId9"/>
    <p:sldLayoutId id="2147483935" r:id="rId10"/>
    <p:sldLayoutId id="2147483936" r:id="rId11"/>
    <p:sldLayoutId id="2147483937" r:id="rId12"/>
    <p:sldLayoutId id="2147483938" r:id="rId13"/>
    <p:sldLayoutId id="2147483939" r:id="rId14"/>
    <p:sldLayoutId id="2147483940" r:id="rId15"/>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ctr" marL="0" indent="0" defTabSz="914400" latinLnBrk="1">
        <a:buNone/>
        <a:defRPr lang="ko-KR" smtClean="0" sz="4400" baseline="0">
          <a:solidFill>
            <a:srgbClr val="000000"/>
          </a:solidFill>
          <a:latin typeface="+mn-lt"/>
          <a:ea typeface="+mn-ea"/>
          <a:cs typeface="+mn-cs"/>
        </a:defRPr>
      </a:lvl1pPr>
    </p:titleStyle>
    <p:bodyStyle>
      <a:lvl1pPr algn="l" marL="342900" indent="-342900" defTabSz="914400" latinLnBrk="1">
        <a:spcBef>
          <a:spcPct val="20000"/>
        </a:spcBef>
        <a:buFont typeface="Arial"/>
        <a:buChar char="•"/>
        <a:defRPr lang="ko-KR" smtClean="0" sz="2800" baseline="0">
          <a:solidFill>
            <a:srgbClr val="000000"/>
          </a:solidFill>
          <a:latin typeface="+mn-lt"/>
          <a:ea typeface="+mn-ea"/>
          <a:cs typeface="+mn-cs"/>
        </a:defRPr>
      </a:lvl1pPr>
      <a:lvl2pPr lvl="1" marL="742950" indent="-285750" defTabSz="914400" latinLnBrk="1">
        <a:buChar char="-"/>
        <a:defRPr lang="ko-KR" smtClean="0" sz="2400"/>
      </a:lvl2pPr>
      <a:lvl3pPr lvl="2" marL="1143000" indent="-228600" defTabSz="914400" latinLnBrk="1">
        <a:buChar char="●"/>
        <a:defRPr lang="ko-KR" smtClean="0" sz="2000"/>
      </a:lvl3pPr>
      <a:lvl4pPr lvl="3" marL="1600200" indent="-228600" defTabSz="914400" latinLnBrk="1">
        <a:buChar char="-"/>
        <a:defRPr lang="ko-KR" smtClean="0" sz="1800"/>
      </a:lvl4pPr>
      <a:lvl5pPr lvl="4" marL="2057400" indent="-228600" defTabSz="914400" latinLnBrk="1">
        <a:buChar char="»"/>
        <a:defRPr lang="ko-KR" smtClean="0" sz="1800"/>
      </a:lvl5pPr>
    </p:bodyStyle>
    <p:otherStyle>
      <a:lvl1pPr algn="l" marL="0" indent="0" defTabSz="914400" latinLnBrk="1">
        <a:buNone/>
        <a:defRPr lang="ko-KR" smtClean="0" sz="1800" baseline="0">
          <a:solidFill>
            <a:srgbClr val="000000"/>
          </a:solidFill>
          <a:latin typeface="+mn-lt"/>
          <a:ea typeface="+mn-ea"/>
          <a:cs typeface="+mn-cs"/>
        </a:defRPr>
      </a:lvl1pPr>
      <a:lvl2pPr lvl="1" marL="457200" indent="0" defTabSz="914400" latinLnBrk="1">
        <a:defRPr lang="ko-KR" smtClean="0"/>
      </a:lvl2pPr>
      <a:lvl3pPr lvl="2" marL="914400" indent="0" defTabSz="914400" latinLnBrk="1">
        <a:defRPr lang="ko-KR" smtClean="0"/>
      </a:lvl3pPr>
      <a:lvl4pPr lvl="3" marL="1371600" indent="0" defTabSz="914400" latinLnBrk="1">
        <a:defRPr lang="ko-KR" smtClean="0"/>
      </a:lvl4pPr>
      <a:lvl5pPr lvl="4" marL="1828800" indent="0" defTabSz="914400" latinLnBrk="1">
        <a:defRPr lang="ko-KR" smtClean="0"/>
      </a:lvl5pPr>
    </p:otherStyle>
  </p:txStyles>
  <p:timing>
    <p:tnLst>
      <p:par>
        <p:cTn id="1" dur="indefinite" restart="never" nodeType="tmRoot"/>
      </p:par>
    </p:tnLst>
  </p:timing>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838200" y="365125"/>
            <a:ext cx="10516235" cy="1326515"/>
          </a:xfrm>
          <a:prstGeom prst="rect"/>
        </p:spPr>
        <p:txBody>
          <a:bodyPr wrap="square" lIns="91440" tIns="45720" rIns="91440" bIns="45720" vert="horz" anchor="ctr">
            <a:normAutofit fontScale="100000" lnSpcReduction="0"/>
          </a:bodyPr>
          <a:lstStyle/>
          <a:p>
            <a:pPr marL="228600" indent="-228600" algn="l" fontAlgn="auto" defTabSz="914400">
              <a:lnSpc>
                <a:spcPct val="114000"/>
              </a:lnSpc>
              <a:spcBef>
                <a:spcPts val="1000"/>
              </a:spcBef>
              <a:spcAft>
                <a:spcPts val="0"/>
              </a:spcAft>
              <a:buFontTx/>
              <a:buNone/>
            </a:pPr>
            <a:r>
              <a:rPr lang="en-US" altLang="ko-KR" sz="4400" cap="none" dirty="0" smtClean="0" b="0" strike="noStrike">
                <a:latin typeface="맑은 고딕" charset="0"/>
                <a:ea typeface="맑은 고딕" charset="0"/>
              </a:rPr>
              <a:t>마스터 제목 스타일 편집</a:t>
            </a:r>
          </a:p>
        </p:txBody>
      </p:sp>
      <p:sp>
        <p:nvSpPr>
          <p:cNvPr id="3" name="텍스트 개체 틀 2"/>
          <p:cNvSpPr txBox="1">
            <a:spLocks/>
          </p:cNvSpPr>
          <p:nvPr>
            <p:ph type="body"/>
          </p:nvPr>
        </p:nvSpPr>
        <p:spPr>
          <a:xfrm rot="0">
            <a:off x="838200" y="1825625"/>
            <a:ext cx="10516235" cy="4352290"/>
          </a:xfrm>
          <a:prstGeom prst="rect"/>
        </p:spPr>
        <p:txBody>
          <a:bodyPr wrap="square" lIns="91440" tIns="45720" rIns="91440" bIns="45720" vert="horz" anchor="t">
            <a:normAutofit fontScale="100000" lnSpcReduction="0"/>
          </a:bodyPr>
          <a:lstStyle/>
          <a:p>
            <a:pPr marL="228600" indent="-228600" algn="l" fontAlgn="auto" defTabSz="914400">
              <a:lnSpc>
                <a:spcPct val="90000"/>
              </a:lnSpc>
              <a:spcBef>
                <a:spcPts val="1000"/>
              </a:spcBef>
              <a:spcAft>
                <a:spcPts val="0"/>
              </a:spcAft>
              <a:buClr>
                <a:srgbClr val="000000"/>
              </a:buClr>
              <a:buFont typeface="Arial"/>
              <a:buChar char="•"/>
            </a:pPr>
            <a:r>
              <a:rPr lang="en-US" altLang="ko-KR" sz="2800" cap="none" dirty="0" smtClean="0" b="0" strike="noStrike">
                <a:latin typeface="맑은 고딕" charset="0"/>
                <a:ea typeface="맑은 고딕" charset="0"/>
              </a:rPr>
              <a:t>마스터 텍스트 스타일 편집</a:t>
            </a:r>
          </a:p>
          <a:p>
            <a:pPr marL="685800" indent="-228600" algn="l" fontAlgn="auto" defTabSz="914400">
              <a:lnSpc>
                <a:spcPct val="90000"/>
              </a:lnSpc>
              <a:spcBef>
                <a:spcPts val="500"/>
              </a:spcBef>
              <a:spcAft>
                <a:spcPts val="0"/>
              </a:spcAft>
              <a:buClr>
                <a:srgbClr val="000000"/>
              </a:buClr>
              <a:buFont typeface="Arial"/>
              <a:buChar char="•"/>
            </a:pPr>
            <a:r>
              <a:rPr lang="en-US" altLang="ko-KR" sz="2400" cap="none" dirty="0" smtClean="0" b="0" strike="noStrike">
                <a:latin typeface="맑은 고딕" charset="0"/>
                <a:ea typeface="맑은 고딕" charset="0"/>
              </a:rPr>
              <a:t>둘째 수준</a:t>
            </a:r>
          </a:p>
          <a:p>
            <a:pPr marL="1143000" indent="-228600" algn="l" fontAlgn="auto" defTabSz="914400">
              <a:lnSpc>
                <a:spcPct val="9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셋째 수준</a:t>
            </a:r>
          </a:p>
          <a:p>
            <a:pPr marL="16002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맑은 고딕" charset="0"/>
                <a:ea typeface="맑은 고딕" charset="0"/>
              </a:rPr>
              <a:t>넷째 수준</a:t>
            </a:r>
          </a:p>
          <a:p>
            <a:pPr marL="20574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맑은 고딕" charset="0"/>
                <a:ea typeface="맑은 고딕" charset="0"/>
              </a:rPr>
              <a:t>다섯째 수준</a:t>
            </a:r>
          </a:p>
        </p:txBody>
      </p:sp>
      <p:sp>
        <p:nvSpPr>
          <p:cNvPr id="4" name="날짜 개체 틀 3"/>
          <p:cNvSpPr txBox="1">
            <a:spLocks/>
          </p:cNvSpPr>
          <p:nvPr>
            <p:ph type="dt"/>
          </p:nvPr>
        </p:nvSpPr>
        <p:spPr>
          <a:xfrm rot="0">
            <a:off x="838200" y="6356350"/>
            <a:ext cx="2743835" cy="365760"/>
          </a:xfrm>
          <a:prstGeom prst="rect"/>
        </p:spPr>
        <p:txBody>
          <a:bodyPr wrap="square" lIns="91440" tIns="45720" rIns="91440" bIns="45720" vert="horz" anchor="ctr">
            <a:noAutofit/>
          </a:bodyPr>
          <a:lstStyle/>
          <a:p>
            <a:pPr marL="228600" indent="-228600" algn="l" fontAlgn="auto" defTabSz="914400">
              <a:lnSpc>
                <a:spcPct val="114000"/>
              </a:lnSpc>
              <a:spcBef>
                <a:spcPts val="100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2019-01-17</a:t>
            </a:fld>
          </a:p>
        </p:txBody>
      </p:sp>
      <p:sp>
        <p:nvSpPr>
          <p:cNvPr id="5" name="바닥글 개체 틀 4"/>
          <p:cNvSpPr txBox="1">
            <a:spLocks/>
          </p:cNvSpPr>
          <p:nvPr>
            <p:ph type="ftr"/>
          </p:nvPr>
        </p:nvSpPr>
        <p:spPr>
          <a:xfrm rot="0">
            <a:off x="4038600" y="6356350"/>
            <a:ext cx="4115435" cy="365760"/>
          </a:xfrm>
          <a:prstGeom prst="rect"/>
        </p:spPr>
        <p:txBody>
          <a:bodyPr wrap="square" lIns="91440" tIns="45720" rIns="91440" bIns="45720" vert="horz" anchor="ctr">
            <a:noAutofit/>
          </a:bodyPr>
          <a:lstStyle/>
          <a:p>
            <a:pPr marL="228600" indent="-228600" algn="l" fontAlgn="auto" defTabSz="914400">
              <a:lnSpc>
                <a:spcPct val="114000"/>
              </a:lnSpc>
              <a:spcBef>
                <a:spcPts val="1000"/>
              </a:spcBef>
              <a:spcAft>
                <a:spcPts val="0"/>
              </a:spcAft>
              <a:buFontTx/>
              <a:buNone/>
            </a:pPr>
          </a:p>
        </p:txBody>
      </p:sp>
      <p:sp>
        <p:nvSpPr>
          <p:cNvPr id="6" name="슬라이드 번호 개체 틀 5"/>
          <p:cNvSpPr txBox="1">
            <a:spLocks/>
          </p:cNvSpPr>
          <p:nvPr>
            <p:ph type="sldNum"/>
          </p:nvPr>
        </p:nvSpPr>
        <p:spPr>
          <a:xfrm rot="0">
            <a:off x="8610600" y="6356350"/>
            <a:ext cx="2743835" cy="365760"/>
          </a:xfrm>
          <a:prstGeom prst="rect"/>
        </p:spPr>
        <p:txBody>
          <a:bodyPr wrap="square" lIns="91440" tIns="45720" rIns="91440" bIns="45720" vert="horz" anchor="ctr">
            <a:noAutofit/>
          </a:bodyPr>
          <a:lstStyle/>
          <a:p>
            <a:pPr marL="228600" indent="-228600" algn="l" fontAlgn="auto" defTabSz="914400">
              <a:lnSpc>
                <a:spcPct val="114000"/>
              </a:lnSpc>
              <a:spcBef>
                <a:spcPts val="100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a:t>
            </a:fld>
          </a:p>
        </p:txBody>
      </p:sp>
    </p:spTree>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 id="2147483950" r:id="rId8"/>
    <p:sldLayoutId id="2147483951" r:id="rId9"/>
    <p:sldLayoutId id="2147483952" r:id="rId10"/>
    <p:sldLayoutId id="2147483953" r:id="rId11"/>
    <p:sldLayoutId id="2147483954" r:id="rId12"/>
    <p:sldLayoutId id="2147483955" r:id="rId13"/>
    <p:sldLayoutId id="2147483956" r:id="rId14"/>
    <p:sldLayoutId id="2147483957" r:id="rId15"/>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ctr" marL="0" indent="0" defTabSz="914400" latinLnBrk="1">
        <a:buNone/>
        <a:defRPr lang="ko-KR" smtClean="0" sz="4400" baseline="0">
          <a:solidFill>
            <a:srgbClr val="000000"/>
          </a:solidFill>
          <a:latin typeface="+mn-lt"/>
          <a:ea typeface="+mn-ea"/>
          <a:cs typeface="+mn-cs"/>
        </a:defRPr>
      </a:lvl1pPr>
    </p:titleStyle>
    <p:bodyStyle>
      <a:lvl1pPr algn="l" marL="342900" indent="-342900" defTabSz="914400" latinLnBrk="1">
        <a:spcBef>
          <a:spcPct val="20000"/>
        </a:spcBef>
        <a:buFont typeface="Arial"/>
        <a:buChar char="•"/>
        <a:defRPr lang="ko-KR" smtClean="0" sz="2800" baseline="0">
          <a:solidFill>
            <a:srgbClr val="000000"/>
          </a:solidFill>
          <a:latin typeface="+mn-lt"/>
          <a:ea typeface="+mn-ea"/>
          <a:cs typeface="+mn-cs"/>
        </a:defRPr>
      </a:lvl1pPr>
      <a:lvl2pPr lvl="1" marL="742950" indent="-285750" defTabSz="914400" latinLnBrk="1">
        <a:buChar char="-"/>
        <a:defRPr lang="ko-KR" smtClean="0" sz="2400"/>
      </a:lvl2pPr>
      <a:lvl3pPr lvl="2" marL="1143000" indent="-228600" defTabSz="914400" latinLnBrk="1">
        <a:buChar char="●"/>
        <a:defRPr lang="ko-KR" smtClean="0" sz="2000"/>
      </a:lvl3pPr>
      <a:lvl4pPr lvl="3" marL="1600200" indent="-228600" defTabSz="914400" latinLnBrk="1">
        <a:buChar char="-"/>
        <a:defRPr lang="ko-KR" smtClean="0" sz="1800"/>
      </a:lvl4pPr>
      <a:lvl5pPr lvl="4" marL="2057400" indent="-228600" defTabSz="914400" latinLnBrk="1">
        <a:buChar char="»"/>
        <a:defRPr lang="ko-KR" smtClean="0" sz="1800"/>
      </a:lvl5pPr>
    </p:bodyStyle>
    <p:otherStyle>
      <a:lvl1pPr algn="l" marL="0" indent="0" defTabSz="914400" latinLnBrk="1">
        <a:buNone/>
        <a:defRPr lang="ko-KR" smtClean="0" sz="1800" baseline="0">
          <a:solidFill>
            <a:srgbClr val="000000"/>
          </a:solidFill>
          <a:latin typeface="+mn-lt"/>
          <a:ea typeface="+mn-ea"/>
          <a:cs typeface="+mn-cs"/>
        </a:defRPr>
      </a:lvl1pPr>
      <a:lvl2pPr lvl="1" marL="457200" indent="0" defTabSz="914400" latinLnBrk="1">
        <a:defRPr lang="ko-KR" smtClean="0"/>
      </a:lvl2pPr>
      <a:lvl3pPr lvl="2" marL="914400" indent="0" defTabSz="914400" latinLnBrk="1">
        <a:defRPr lang="ko-KR" smtClean="0"/>
      </a:lvl3pPr>
      <a:lvl4pPr lvl="3" marL="1371600" indent="0" defTabSz="914400" latinLnBrk="1">
        <a:defRPr lang="ko-KR" smtClean="0"/>
      </a:lvl4pPr>
      <a:lvl5pPr lvl="4" marL="1828800" indent="0" defTabSz="914400" latinLnBrk="1">
        <a:defRPr lang="ko-KR" smtClean="0"/>
      </a:lvl5pPr>
    </p:otherStyle>
  </p:txStyles>
  <p:timing>
    <p:tnLst>
      <p:par>
        <p:cTn id="1" dur="indefinite" restart="never" nodeType="tmRoot"/>
      </p:par>
    </p:tnLst>
  </p:timing>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10.xml.rels><?xml version="1.0" encoding="UTF-8"?>
<Relationships xmlns="http://schemas.openxmlformats.org/package/2006/relationships"><Relationship Id="rId2" Type="http://schemas.openxmlformats.org/officeDocument/2006/relationships/image" Target="../media/image11.gif"></Relationship><Relationship Id="rId3" Type="http://schemas.openxmlformats.org/officeDocument/2006/relationships/slideLayout" Target="../slideLayouts/slideLayout8.xml"></Relationship></Relationships>
</file>

<file path=ppt/slides/_rels/slide11.xml.rels><?xml version="1.0" encoding="UTF-8"?>
<Relationships xmlns="http://schemas.openxmlformats.org/package/2006/relationships"><Relationship Id="rId2" Type="http://schemas.openxmlformats.org/officeDocument/2006/relationships/image" Target="../media/image12.jpeg"></Relationship><Relationship Id="rId3" Type="http://schemas.openxmlformats.org/officeDocument/2006/relationships/slideLayout" Target="../slideLayouts/slideLayout5.xml"></Relationship></Relationships>
</file>

<file path=ppt/slides/_rels/slide12.xml.rels><?xml version="1.0" encoding="UTF-8"?>
<Relationships xmlns="http://schemas.openxmlformats.org/package/2006/relationships"><Relationship Id="rId1" Type="http://schemas.openxmlformats.org/officeDocument/2006/relationships/slideLayout" Target="../slideLayouts/slideLayout34.xml"></Relationship><Relationship Id="rId2" Type="http://schemas.openxmlformats.org/officeDocument/2006/relationships/hyperlink" Target="http://news.donga.com/BestClick/3/all/20141010/67066587/2" TargetMode="External"></Relationship><Relationship Id="rId3" Type="http://schemas.openxmlformats.org/officeDocument/2006/relationships/hyperlink" Target="http://heraldk.com/2016/07/24/%EB%A7%A4%EC%9D%BC-%EC%9A%B4%EB%8F%99%ED%95%98%EB%8A%94-%EC%A7%81%EC%9E%A5%EC%9D%B8-10%EB%AA%85-%EC%A4%91-1%EB%AA%85-%EA%BC%B4%EB%8F%84-%EC%95%88-%EB%90%9C%EB%8B%A4/" TargetMode="External"></Relationship><Relationship Id="rId4" Type="http://schemas.openxmlformats.org/officeDocument/2006/relationships/hyperlink" Target="http://www.yonhapnewstv.co.kr/MYH20180909005100038/" TargetMode="External"></Relationship><Relationship Id="rId5" Type="http://schemas.openxmlformats.org/officeDocument/2006/relationships/hyperlink" Target="http://people.incruit.com/news/newsview.asp?newsno=3289727" TargetMode="External"></Relationship><Relationship Id="rId6" Type="http://schemas.openxmlformats.org/officeDocument/2006/relationships/hyperlink" Target="http://www.zdnet.co.kr/view/?no=20120228113803&amp;re=R_20120320103103" TargetMode="External"></Relationship><Relationship Id="rId7" Type="http://schemas.openxmlformats.org/officeDocument/2006/relationships/hyperlink" Target="https://news.joins.com/article/7488644" TargetMode="External"></Relationship><Relationship Id="rId8" Type="http://schemas.openxmlformats.org/officeDocument/2006/relationships/hyperlink" Target="http://dongascience.donga.com/news.php?idx=18821" TargetMode="External"></Relationship></Relationships>
</file>

<file path=ppt/slides/_rels/slide13.xml.rels><?xml version="1.0" encoding="UTF-8"?>
<Relationships xmlns="http://schemas.openxmlformats.org/package/2006/relationships"><Relationship Id="rId1" Type="http://schemas.openxmlformats.org/officeDocument/2006/relationships/slideLayout" Target="../slideLayouts/slideLayout16.xml"></Relationship></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Relationships>
</file>

<file path=ppt/slides/_rels/slide3.xml.rels><?xml version="1.0" encoding="UTF-8"?>
<Relationships xmlns="http://schemas.openxmlformats.org/package/2006/relationships"><Relationship Id="rId3" Type="http://schemas.openxmlformats.org/officeDocument/2006/relationships/hyperlink" Target="https://drive.google.com/open?id=1-LsdVqqY2nJs0WDH8UYBxPXANW69FKWO" TargetMode="External"></Relationship><Relationship Id="rId2" Type="http://schemas.openxmlformats.org/officeDocument/2006/relationships/hyperlink" Target="https://docs.google.com/presentation/d/1tW8N6PKN2QXehqY_EsUKcSFj28hZfqU9rLMYuQtrREc/edit?usp=sharing" TargetMode="External"></Relationship><Relationship Id="rId4" Type="http://schemas.openxmlformats.org/officeDocument/2006/relationships/hyperlink" Target="https://docs.google.com/presentation/d/1G9bw1bDsxXrQOY0TJjv0YrKdJgnO8878U2nQi-EaLnw/edit?usp=sharing" TargetMode="External"></Relationship><Relationship Id="rId5" Type="http://schemas.openxmlformats.org/officeDocument/2006/relationships/hyperlink" Target="https://docs.google.com/presentation/d/1tW8N6PKN2QXehqY_EsUKcSFj28hZfqU9rLMYuQtrREc/edit?usp=sharing" TargetMode="External"></Relationship><Relationship Id="rId6" Type="http://schemas.openxmlformats.org/officeDocument/2006/relationships/hyperlink" Target="https://drive.google.com/open?id=1-LsdVqqY2nJs0WDH8UYBxPXANW69FKWO" TargetMode="External"></Relationship><Relationship Id="rId7" Type="http://schemas.openxmlformats.org/officeDocument/2006/relationships/hyperlink" Target="https://docs.google.com/presentation/d/1G9bw1bDsxXrQOY0TJjv0YrKdJgnO8878U2nQi-EaLnw/edit?usp=sharing" TargetMode="External"></Relationship><Relationship Id="rId8" Type="http://schemas.openxmlformats.org/officeDocument/2006/relationships/hyperlink" Target="https://docs.google.com/presentation/d/1tW8N6PKN2QXehqY_EsUKcSFj28hZfqU9rLMYuQtrREc/edit?usp=sharing" TargetMode="External"></Relationship><Relationship Id="rId9" Type="http://schemas.openxmlformats.org/officeDocument/2006/relationships/hyperlink" Target="https://drive.google.com/open?id=1-LsdVqqY2nJs0WDH8UYBxPXANW69FKWO" TargetMode="External"></Relationship><Relationship Id="rId10" Type="http://schemas.openxmlformats.org/officeDocument/2006/relationships/hyperlink" Target="https://docs.google.com/presentation/d/1G9bw1bDsxXrQOY0TJjv0YrKdJgnO8878U2nQi-EaLnw/edit?usp=sharing" TargetMode="External"></Relationship><Relationship Id="rId11" Type="http://schemas.openxmlformats.org/officeDocument/2006/relationships/slideLayout" Target="../slideLayouts/slideLayout4.xml"></Relationship></Relationships>
</file>

<file path=ppt/slides/_rels/slide4.xml.rels><?xml version="1.0" encoding="UTF-8"?>
<Relationships xmlns="http://schemas.openxmlformats.org/package/2006/relationships"><Relationship Id="rId3" Type="http://schemas.openxmlformats.org/officeDocument/2006/relationships/image" Target="../media/image5.jpeg"></Relationship><Relationship Id="rId2" Type="http://schemas.openxmlformats.org/officeDocument/2006/relationships/image" Target="../media/image4.jpeg"></Relationship><Relationship Id="rId4" Type="http://schemas.openxmlformats.org/officeDocument/2006/relationships/slideLayout" Target="../slideLayouts/slideLayout8.xml"></Relationship></Relationships>
</file>

<file path=ppt/slides/_rels/slide5.xml.rels><?xml version="1.0" encoding="UTF-8"?>
<Relationships xmlns="http://schemas.openxmlformats.org/package/2006/relationships"><Relationship Id="rId2" Type="http://schemas.openxmlformats.org/officeDocument/2006/relationships/image" Target="../media/image6.png"></Relationship><Relationship Id="rId3" Type="http://schemas.openxmlformats.org/officeDocument/2006/relationships/slideLayout" Target="../slideLayouts/slideLayout8.xml"></Relationship></Relationships>
</file>

<file path=ppt/slides/_rels/slide6.xml.rels><?xml version="1.0" encoding="UTF-8"?>
<Relationships xmlns="http://schemas.openxmlformats.org/package/2006/relationships"><Relationship Id="rId2" Type="http://schemas.openxmlformats.org/officeDocument/2006/relationships/image" Target="../media/image7.png"></Relationship><Relationship Id="rId3" Type="http://schemas.openxmlformats.org/officeDocument/2006/relationships/slideLayout" Target="../slideLayouts/slideLayout5.xml"></Relationship></Relationships>
</file>

<file path=ppt/slides/_rels/slide7.xml.rels><?xml version="1.0" encoding="UTF-8"?>
<Relationships xmlns="http://schemas.openxmlformats.org/package/2006/relationships"><Relationship Id="rId3" Type="http://schemas.openxmlformats.org/officeDocument/2006/relationships/image" Target="../media/image9.jpeg"></Relationship><Relationship Id="rId2" Type="http://schemas.openxmlformats.org/officeDocument/2006/relationships/image" Target="../media/image8.gif"></Relationship><Relationship Id="rId4" Type="http://schemas.openxmlformats.org/officeDocument/2006/relationships/image" Target="../media/image10.jpeg"></Relationship><Relationship Id="rId5" Type="http://schemas.openxmlformats.org/officeDocument/2006/relationships/slideLayout" Target="../slideLayouts/slideLayout8.xml"></Relationship></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Relationships>
</file>

<file path=ppt/slides/slide1.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3900D117-B49D-4174-ACC0-77830A28B667}"/>
              </a:ext>
            </a:extLst>
          </p:cNvPr>
          <p:cNvSpPr>
            <a:spLocks noGrp="1"/>
          </p:cNvSpPr>
          <p:nvPr>
            <p:ph type="ctrTitle"/>
          </p:nvPr>
        </p:nvSpPr>
        <p:spPr>
          <a:xfrm>
            <a:off x="1541145" y="923925"/>
            <a:ext cx="9145905" cy="2389505"/>
          </a:xfrm>
        </p:spPr>
        <p:txBody>
          <a:bodyPr wrap="square" lIns="91440" tIns="45720" rIns="91440" bIns="45720" numCol="1" vert="horz" anchor="ctr">
            <a:normAutofit fontScale="100000" lnSpcReduction="0"/>
          </a:bodyPr>
          <a:lstStyle/>
          <a:p>
            <a:pPr marL="0" indent="0" algn="ctr" fontAlgn="auto" defTabSz="914400">
              <a:lnSpc>
                <a:spcPct val="90000"/>
              </a:lnSpc>
              <a:spcBef>
                <a:spcPts val="0"/>
              </a:spcBef>
              <a:spcAft>
                <a:spcPts val="0"/>
              </a:spcAft>
              <a:buFontTx/>
              <a:buNone/>
            </a:pPr>
            <a:r>
              <a:rPr lang="en-US" altLang="ko-KR" sz="9600" cap="none" dirty="0" smtClean="0" b="0" strike="noStrike">
                <a:solidFill>
                  <a:schemeClr val="bg2"/>
                </a:solidFill>
                <a:latin typeface="NeoDunggeunmo" charset="0"/>
                <a:ea typeface="NeoDunggeunmo" charset="0"/>
              </a:rPr>
              <a:t>RUNNER</a:t>
            </a:r>
            <a:endParaRPr lang="ko-KR" altLang="en-US" sz="9600" cap="none" dirty="0" smtClean="0" b="0" strike="noStrike">
              <a:solidFill>
                <a:schemeClr val="bg2"/>
              </a:solidFill>
              <a:latin typeface="NeoDunggeunmo" charset="0"/>
              <a:ea typeface="NeoDunggeunmo" charset="0"/>
            </a:endParaRPr>
          </a:p>
        </p:txBody>
      </p:sp>
      <p:sp>
        <p:nvSpPr>
          <p:cNvPr id="5" name="부제목 4"/>
          <p:cNvSpPr txBox="1">
            <a:spLocks/>
          </p:cNvSpPr>
          <p:nvPr>
            <p:ph type="subTitle" idx="1"/>
          </p:nvPr>
        </p:nvSpPr>
        <p:spPr>
          <a:xfrm rot="0">
            <a:off x="1541145" y="3894455"/>
            <a:ext cx="9145905" cy="1657350"/>
          </a:xfrm>
          <a:prstGeom prst="rect"/>
        </p:spPr>
        <p:txBody>
          <a:bodyPr wrap="square" lIns="91440" tIns="45720" rIns="91440" bIns="45720" numCol="1" vert="horz" anchor="ctr">
            <a:normAutofit fontScale="100000" lnSpcReduction="0"/>
          </a:bodyPr>
          <a:lstStyle/>
          <a:p>
            <a:pPr marL="0" indent="0" algn="ctr" fontAlgn="auto" defTabSz="914400">
              <a:lnSpc>
                <a:spcPct val="90000"/>
              </a:lnSpc>
              <a:spcBef>
                <a:spcPts val="1000"/>
              </a:spcBef>
              <a:spcAft>
                <a:spcPts val="0"/>
              </a:spcAft>
              <a:buFontTx/>
              <a:buNone/>
            </a:pPr>
            <a:r>
              <a:rPr lang="en-US" altLang="ko-KR" sz="3200" cap="none" dirty="0" smtClean="0" b="0" strike="noStrike">
                <a:solidFill>
                  <a:schemeClr val="bg2"/>
                </a:solidFill>
                <a:latin typeface="NeoDunggeunmo" charset="0"/>
                <a:ea typeface="NeoDunggeunmo" charset="0"/>
              </a:rPr>
              <a:t>팀 불타는 버스</a:t>
            </a:r>
            <a:endParaRPr lang="ko-KR" altLang="en-US" sz="3200" cap="none" dirty="0" smtClean="0" b="0" strike="noStrike">
              <a:solidFill>
                <a:schemeClr val="bg2"/>
              </a:solidFill>
              <a:latin typeface="NeoDunggeunmo" charset="0"/>
              <a:ea typeface="NeoDunggeunmo" charset="0"/>
            </a:endParaRPr>
          </a:p>
          <a:p>
            <a:pPr marL="0" indent="0" algn="ctr" fontAlgn="auto" defTabSz="914400">
              <a:lnSpc>
                <a:spcPct val="90000"/>
              </a:lnSpc>
              <a:spcBef>
                <a:spcPts val="1000"/>
              </a:spcBef>
              <a:spcAft>
                <a:spcPts val="0"/>
              </a:spcAft>
              <a:buFontTx/>
              <a:buNone/>
            </a:pPr>
            <a:r>
              <a:rPr lang="en-US" altLang="ko-KR" sz="2400" cap="none" dirty="0" smtClean="0" b="0" strike="noStrike">
                <a:solidFill>
                  <a:schemeClr val="bg2"/>
                </a:solidFill>
                <a:latin typeface="NeoDunggeunmo" charset="0"/>
                <a:ea typeface="NeoDunggeunmo" charset="0"/>
              </a:rPr>
              <a:t>선린인터넷고등학교 소프트웨어과 송영범, 이창민, 한지윤</a:t>
            </a:r>
            <a:endParaRPr lang="ko-KR" altLang="en-US" sz="2400" cap="none" dirty="0" smtClean="0" b="0" strike="noStrike">
              <a:solidFill>
                <a:schemeClr val="bg2"/>
              </a:solidFill>
              <a:latin typeface="NeoDunggeunmo" charset="0"/>
              <a:ea typeface="NeoDunggeunmo" charset="0"/>
            </a:endParaRPr>
          </a:p>
        </p:txBody>
      </p:sp>
    </p:spTree>
    <p:extLst>
      <p:ext uri="{BB962C8B-B14F-4D97-AF65-F5344CB8AC3E}">
        <p14:creationId xmlns:p14="http://schemas.microsoft.com/office/powerpoint/2010/main" val="11318605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5" name="내용 개체 틀 4"/>
          <p:cNvSpPr txBox="1">
            <a:spLocks/>
          </p:cNvSpPr>
          <p:nvPr>
            <p:ph type="obj" idx="2"/>
          </p:nvPr>
        </p:nvSpPr>
        <p:spPr>
          <a:xfrm rot="0">
            <a:off x="840105" y="1671955"/>
            <a:ext cx="5160010" cy="4485005"/>
          </a:xfrm>
          <a:prstGeom prst="rect"/>
          <a:ln w="34290" cap="flat" cmpd="dbl">
            <a:solidFill>
              <a:schemeClr val="bg2">
                <a:alpha val="100000"/>
              </a:schemeClr>
            </a:solidFill>
            <a:prstDash val="solid"/>
          </a:ln>
        </p:spPr>
        <p:txBody>
          <a:bodyPr wrap="square" lIns="91440" tIns="45720" rIns="91440" bIns="45720" numCol="1" vert="horz" anchor="ctr">
            <a:noAutofit/>
          </a:bodyPr>
          <a:lstStyle/>
          <a:p>
            <a:pPr marL="228600" indent="-228600" algn="l" fontAlgn="auto" defTabSz="914400">
              <a:lnSpc>
                <a:spcPct val="90000"/>
              </a:lnSpc>
              <a:spcBef>
                <a:spcPts val="1000"/>
              </a:spcBef>
              <a:spcAft>
                <a:spcPts val="0"/>
              </a:spcAft>
              <a:buClr>
                <a:srgbClr val="E7E6E6"/>
              </a:buClr>
              <a:buFont typeface="Arial"/>
              <a:buChar char="•"/>
            </a:pPr>
            <a:endParaRPr lang="ko-KR" altLang="en-US" sz="1800" cap="none" dirty="0" smtClean="0" b="0" strike="noStrike">
              <a:solidFill>
                <a:schemeClr val="bg2"/>
              </a:solidFill>
              <a:latin typeface="둥근모꼴" charset="0"/>
              <a:ea typeface="둥근모꼴" charset="0"/>
            </a:endParaRPr>
          </a:p>
          <a:p>
            <a:pPr marL="228600" indent="-228600" algn="l" fontAlgn="auto" defTabSz="914400">
              <a:lnSpc>
                <a:spcPct val="90000"/>
              </a:lnSpc>
              <a:spcBef>
                <a:spcPts val="1000"/>
              </a:spcBef>
              <a:spcAft>
                <a:spcPts val="0"/>
              </a:spcAft>
              <a:buClr>
                <a:srgbClr val="E7E6E6"/>
              </a:buClr>
              <a:buFont typeface="Arial"/>
              <a:buChar char="•"/>
            </a:pPr>
            <a:endParaRPr lang="ko-KR" altLang="en-US" sz="1800" cap="none" dirty="0" smtClean="0" b="0" strike="noStrike">
              <a:solidFill>
                <a:schemeClr val="bg2"/>
              </a:solidFill>
              <a:latin typeface="둥근모꼴" charset="0"/>
              <a:ea typeface="둥근모꼴" charset="0"/>
            </a:endParaRPr>
          </a:p>
          <a:p>
            <a:pPr marL="228600" indent="-228600" algn="l" fontAlgn="auto" defTabSz="914400">
              <a:lnSpc>
                <a:spcPct val="90000"/>
              </a:lnSpc>
              <a:spcBef>
                <a:spcPts val="1000"/>
              </a:spcBef>
              <a:spcAft>
                <a:spcPts val="0"/>
              </a:spcAft>
              <a:buClr>
                <a:srgbClr val="E7E6E6"/>
              </a:buClr>
              <a:buFont typeface="Arial"/>
              <a:buChar char="•"/>
            </a:pPr>
            <a:endParaRPr lang="ko-KR" altLang="en-US" sz="1800" cap="none" dirty="0" smtClean="0" b="0" strike="noStrike">
              <a:solidFill>
                <a:schemeClr val="bg2"/>
              </a:solidFill>
              <a:latin typeface="둥근모꼴" charset="0"/>
              <a:ea typeface="둥근모꼴" charset="0"/>
            </a:endParaRPr>
          </a:p>
        </p:txBody>
      </p:sp>
      <p:sp>
        <p:nvSpPr>
          <p:cNvPr id="4" name="텍스트 개체 틀 3"/>
          <p:cNvSpPr txBox="1">
            <a:spLocks/>
          </p:cNvSpPr>
          <p:nvPr>
            <p:ph type="title"/>
          </p:nvPr>
        </p:nvSpPr>
        <p:spPr>
          <a:xfrm rot="0">
            <a:off x="838200" y="739140"/>
            <a:ext cx="10518775" cy="536575"/>
          </a:xfrm>
          <a:prstGeom prst="rect"/>
          <a:solidFill>
            <a:schemeClr val="bg2">
              <a:lumMod val="75000"/>
            </a:schemeClr>
          </a:solidFill>
        </p:spPr>
        <p:txBody>
          <a:bodyPr wrap="square" lIns="91440" tIns="45720" rIns="91440" bIns="45720" numCol="1" vert="horz" anchor="ctr">
            <a:normAutofit fontScale="100000" lnSpcReduction="0"/>
          </a:bodyPr>
          <a:lstStyle/>
          <a:p>
            <a:pPr marL="0" indent="0" algn="l" fontAlgn="auto" defTabSz="914400">
              <a:lnSpc>
                <a:spcPct val="90000"/>
              </a:lnSpc>
              <a:spcBef>
                <a:spcPts val="0"/>
              </a:spcBef>
              <a:spcAft>
                <a:spcPts val="0"/>
              </a:spcAft>
              <a:buFontTx/>
              <a:buNone/>
            </a:pPr>
            <a:r>
              <a:rPr lang="en-US" altLang="ko-KR" sz="2000" cap="none" dirty="0" smtClean="0" b="0" strike="noStrike">
                <a:solidFill>
                  <a:schemeClr val="tx1"/>
                </a:solidFill>
                <a:latin typeface="NeoDunggeunmo" charset="0"/>
                <a:ea typeface="NeoDunggeunmo" charset="0"/>
              </a:rPr>
              <a:t>5. 기대효과</a:t>
            </a:r>
            <a:endParaRPr lang="ko-KR" altLang="en-US" sz="2000" cap="none" dirty="0" smtClean="0" b="0" strike="noStrike">
              <a:solidFill>
                <a:schemeClr val="tx1"/>
              </a:solidFill>
              <a:latin typeface="NeoDunggeunmo" charset="0"/>
              <a:ea typeface="NeoDunggeunmo" charset="0"/>
            </a:endParaRPr>
          </a:p>
        </p:txBody>
      </p:sp>
      <p:sp>
        <p:nvSpPr>
          <p:cNvPr id="17" name="직사각형 16"/>
          <p:cNvSpPr>
            <a:spLocks/>
          </p:cNvSpPr>
          <p:nvPr/>
        </p:nvSpPr>
        <p:spPr>
          <a:xfrm rot="0">
            <a:off x="2311400" y="1478280"/>
            <a:ext cx="2230120" cy="393065"/>
          </a:xfrm>
          <a:prstGeom prst="rect"/>
          <a:solidFill>
            <a:srgbClr val="0B0BB6"/>
          </a:solidFill>
          <a:ln w="19050" cap="flat" cmpd="sng">
            <a:solidFill>
              <a:srgbClr val="0B0BB6">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a:lnSpc>
                <a:spcPct val="100000"/>
              </a:lnSpc>
              <a:spcBef>
                <a:spcPts val="0"/>
              </a:spcBef>
              <a:spcAft>
                <a:spcPts val="0"/>
              </a:spcAft>
              <a:buFontTx/>
              <a:buNone/>
            </a:pPr>
            <a:r>
              <a:rPr lang="en-US" altLang="ko-KR" sz="1800" cap="none" dirty="0" smtClean="0" b="0" strike="noStrike">
                <a:latin typeface="NeoDunggeunmo" charset="0"/>
                <a:ea typeface="NeoDunggeunmo" charset="0"/>
              </a:rPr>
              <a:t>운동의 효과</a:t>
            </a:r>
            <a:endParaRPr lang="ko-KR" altLang="en-US" sz="1800" cap="none" dirty="0" smtClean="0" b="0" strike="noStrike">
              <a:latin typeface="NeoDunggeunmo" charset="0"/>
              <a:ea typeface="NeoDunggeunmo" charset="0"/>
            </a:endParaRPr>
          </a:p>
        </p:txBody>
      </p:sp>
      <p:sp>
        <p:nvSpPr>
          <p:cNvPr id="24" name="직사각형 23"/>
          <p:cNvSpPr>
            <a:spLocks/>
          </p:cNvSpPr>
          <p:nvPr/>
        </p:nvSpPr>
        <p:spPr>
          <a:xfrm rot="0">
            <a:off x="901065" y="2028825"/>
            <a:ext cx="5048250" cy="389255"/>
          </a:xfrm>
          <a:prstGeom prst="rect"/>
          <a:solidFill>
            <a:srgbClr val="AFABAB"/>
          </a:solidFill>
          <a:ln w="19050" cap="flat" cmpd="sng">
            <a:solidFill>
              <a:srgbClr val="AFABAB">
                <a:alpha val="100000"/>
              </a:srgb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just" fontAlgn="auto" defTabSz="508000" eaLnBrk="0">
              <a:lnSpc>
                <a:spcPct val="100000"/>
              </a:lnSpc>
              <a:spcBef>
                <a:spcPts val="0"/>
              </a:spcBef>
              <a:spcAft>
                <a:spcPts val="0"/>
              </a:spcAft>
              <a:buFontTx/>
              <a:buNone/>
            </a:pPr>
            <a:endParaRPr lang="ko-KR" altLang="en-US" sz="1050" cap="none" dirty="0" smtClean="0" b="0" strike="noStrike">
              <a:solidFill>
                <a:srgbClr val="2F2F2F"/>
              </a:solidFill>
              <a:latin typeface="돋움" charset="0"/>
              <a:ea typeface="돋움" charset="0"/>
            </a:endParaRPr>
          </a:p>
        </p:txBody>
      </p:sp>
      <p:sp>
        <p:nvSpPr>
          <p:cNvPr id="25" name="직사각형 24"/>
          <p:cNvSpPr>
            <a:spLocks/>
          </p:cNvSpPr>
          <p:nvPr/>
        </p:nvSpPr>
        <p:spPr>
          <a:xfrm rot="0">
            <a:off x="979805" y="2110740"/>
            <a:ext cx="4909185" cy="264795"/>
          </a:xfrm>
          <a:prstGeom prst="rect"/>
          <a:no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a:lnSpc>
                <a:spcPct val="100000"/>
              </a:lnSpc>
              <a:spcBef>
                <a:spcPts val="0"/>
              </a:spcBef>
              <a:spcAft>
                <a:spcPts val="0"/>
              </a:spcAft>
              <a:buFontTx/>
              <a:buNone/>
            </a:pPr>
            <a:r>
              <a:rPr lang="en-US" altLang="ko-KR" sz="1400" cap="none" dirty="0" smtClean="0" b="0" strike="noStrike">
                <a:solidFill>
                  <a:schemeClr val="tx1"/>
                </a:solidFill>
                <a:latin typeface="NeoDunggeunmo" charset="0"/>
                <a:ea typeface="NeoDunggeunmo" charset="0"/>
              </a:rPr>
              <a:t>“경의로운 운동의 효과”</a:t>
            </a:r>
            <a:endParaRPr lang="ko-KR" altLang="en-US" sz="1400" cap="none" dirty="0" smtClean="0" b="0" strike="noStrike">
              <a:solidFill>
                <a:schemeClr val="tx1"/>
              </a:solidFill>
              <a:latin typeface="NeoDunggeunmo" charset="0"/>
              <a:ea typeface="NeoDunggeunmo" charset="0"/>
            </a:endParaRPr>
          </a:p>
        </p:txBody>
      </p:sp>
      <p:sp>
        <p:nvSpPr>
          <p:cNvPr id="26" name="내용 개체 틀 25"/>
          <p:cNvSpPr txBox="1">
            <a:spLocks/>
          </p:cNvSpPr>
          <p:nvPr>
            <p:ph type="obj" idx="14"/>
          </p:nvPr>
        </p:nvSpPr>
        <p:spPr>
          <a:xfrm rot="0">
            <a:off x="6196330" y="1671955"/>
            <a:ext cx="5159375" cy="4484370"/>
          </a:xfrm>
          <a:prstGeom prst="rect"/>
          <a:solidFill>
            <a:schemeClr val="bg1"/>
          </a:solidFill>
          <a:ln w="34290" cap="flat" cmpd="dbl">
            <a:solidFill>
              <a:schemeClr val="bg2">
                <a:alpha val="100000"/>
              </a:schemeClr>
            </a:solidFill>
            <a:prstDash val="solid"/>
          </a:ln>
        </p:spPr>
        <p:txBody>
          <a:bodyPr wrap="square" lIns="91440" tIns="45720" rIns="91440" bIns="45720" numCol="1" vert="horz" anchor="t">
            <a:noAutofit/>
          </a:bodyPr>
          <a:lstStyle/>
          <a:p>
            <a:pPr marL="0" indent="0" algn="just" fontAlgn="auto" defTabSz="914400">
              <a:lnSpc>
                <a:spcPct val="150000"/>
              </a:lnSpc>
              <a:spcBef>
                <a:spcPts val="1000"/>
              </a:spcBef>
              <a:spcAft>
                <a:spcPts val="0"/>
              </a:spcAft>
              <a:buFontTx/>
              <a:buNone/>
            </a:pPr>
            <a:r>
              <a:rPr lang="en-US" altLang="ko-KR" sz="1200" cap="none" dirty="0" smtClean="0" b="0" strike="noStrike">
                <a:latin typeface="NeoDunggeunmo" charset="0"/>
                <a:ea typeface="NeoDunggeunmo" charset="0"/>
              </a:rPr>
              <a:t>운동의 효과는 모두가 알듯이 건강에 좋다는 것이다. 운동은 신체를 단련할뿐만 아니라 정신건강 증진에 도움을 준다. 운동을 하는 것은 뇌를 쓰는 것과 같으며 운동을 하면 할 수 록 신체와 두뇌가 발달한다.</a:t>
            </a:r>
            <a:endParaRPr lang="ko-KR" altLang="en-US" sz="1200" cap="none" dirty="0" smtClean="0" b="0" strike="noStrike">
              <a:latin typeface="NeoDunggeunmo" charset="0"/>
              <a:ea typeface="NeoDunggeunmo" charset="0"/>
            </a:endParaRPr>
          </a:p>
          <a:p>
            <a:pPr marL="0" indent="0" algn="just" fontAlgn="auto" defTabSz="914400">
              <a:lnSpc>
                <a:spcPct val="150000"/>
              </a:lnSpc>
              <a:spcBef>
                <a:spcPts val="1000"/>
              </a:spcBef>
              <a:spcAft>
                <a:spcPts val="0"/>
              </a:spcAft>
              <a:buFontTx/>
              <a:buNone/>
            </a:pPr>
            <a:r>
              <a:rPr lang="en-US" altLang="ko-KR" sz="1200" cap="none" dirty="0" smtClean="0" b="0" strike="noStrike">
                <a:latin typeface="NeoDunggeunmo" charset="0"/>
                <a:ea typeface="NeoDunggeunmo" charset="0"/>
              </a:rPr>
              <a:t>운동을 함으로써 면역력을 증진시킬 수 있으며 각종 성인병을 예방할 수 있다. 심지어 지나친 운동조차 사망 위험을 낮춰 줄 정도로 운동은 매우 경의로운 효과를 가지고 있다.</a:t>
            </a:r>
            <a:endParaRPr lang="ko-KR" altLang="en-US" sz="1200" cap="none" dirty="0" smtClean="0" b="0" strike="noStrike">
              <a:latin typeface="NeoDunggeunmo" charset="0"/>
              <a:ea typeface="NeoDunggeunmo" charset="0"/>
            </a:endParaRPr>
          </a:p>
          <a:p>
            <a:pPr marL="0" indent="0" algn="just" fontAlgn="auto" defTabSz="914400">
              <a:lnSpc>
                <a:spcPct val="150000"/>
              </a:lnSpc>
              <a:spcBef>
                <a:spcPts val="1000"/>
              </a:spcBef>
              <a:spcAft>
                <a:spcPts val="0"/>
              </a:spcAft>
              <a:buFontTx/>
              <a:buNone/>
            </a:pPr>
            <a:r>
              <a:rPr lang="en-US" altLang="ko-KR" sz="1200" cap="none" dirty="0" smtClean="0" b="0" strike="noStrike">
                <a:latin typeface="NeoDunggeunmo" charset="0"/>
                <a:ea typeface="NeoDunggeunmo" charset="0"/>
              </a:rPr>
              <a:t>또한 운동을 통해 심리적으로 갇힌 감정을 자연스럽게 풀어주고 세로토닌과 엔돌핀이 분비되어 스트레스를 해소해준다. 운동은 자연적인 신경안정제로 근육을 이완시키고 적절한 피로감을 느끼게 해 깊은 수면까지 유도한다.</a:t>
            </a:r>
            <a:endParaRPr lang="ko-KR" altLang="en-US" sz="1200" cap="none" dirty="0" smtClean="0" b="0" strike="noStrike">
              <a:latin typeface="NeoDunggeunmo" charset="0"/>
              <a:ea typeface="NeoDunggeunmo" charset="0"/>
            </a:endParaRPr>
          </a:p>
          <a:p>
            <a:pPr marL="0" indent="0" algn="just" fontAlgn="auto" defTabSz="914400">
              <a:lnSpc>
                <a:spcPct val="150000"/>
              </a:lnSpc>
              <a:spcBef>
                <a:spcPts val="1000"/>
              </a:spcBef>
              <a:spcAft>
                <a:spcPts val="0"/>
              </a:spcAft>
              <a:buFontTx/>
              <a:buNone/>
            </a:pPr>
            <a:r>
              <a:rPr lang="en-US" altLang="ko-KR" sz="1200" cap="none" dirty="0" smtClean="0" b="0" strike="noStrike">
                <a:latin typeface="NeoDunggeunmo" charset="0"/>
                <a:ea typeface="NeoDunggeunmo" charset="0"/>
              </a:rPr>
              <a:t>운동은 이러한 수많은 장점을 가지고 있으며 본 제품을 통해 사람들이 운동을 자주하게 되고 즐긴다면 육체적, 정신적으로 도움이 된다.</a:t>
            </a:r>
            <a:endParaRPr lang="ko-KR" altLang="en-US" sz="1200" cap="none" dirty="0" smtClean="0" b="0" strike="noStrike">
              <a:latin typeface="NeoDunggeunmo" charset="0"/>
              <a:ea typeface="NeoDunggeunmo" charset="0"/>
            </a:endParaRPr>
          </a:p>
          <a:p>
            <a:pPr marL="0" indent="0" algn="just" fontAlgn="auto" defTabSz="914400">
              <a:lnSpc>
                <a:spcPct val="150000"/>
              </a:lnSpc>
              <a:spcBef>
                <a:spcPts val="1000"/>
              </a:spcBef>
              <a:spcAft>
                <a:spcPts val="0"/>
              </a:spcAft>
              <a:buFontTx/>
              <a:buNone/>
            </a:pPr>
            <a:endParaRPr lang="ko-KR" altLang="en-US" sz="1200" cap="none" dirty="0" smtClean="0" b="0" strike="noStrike">
              <a:latin typeface="NeoDunggeunmo" charset="0"/>
              <a:ea typeface="NeoDunggeunmo" charset="0"/>
            </a:endParaRPr>
          </a:p>
        </p:txBody>
      </p:sp>
      <p:pic>
        <p:nvPicPr>
          <p:cNvPr id="27" name="그림 26"/>
          <p:cNvPicPr>
            <a:picLocks noChangeAspect="1"/>
          </p:cNvPicPr>
          <p:nvPr/>
        </p:nvPicPr>
        <p:blipFill rotWithShape="1">
          <a:blip r:embed="rId2">
            <a:extLst>
              <a:ext uri="{28A0092B-C50C-407E-A947-70E740481C1C}">
                <a14:useLocalDpi xmlns:a14="http://schemas.microsoft.com/office/drawing/2010/main" val="0"/>
              </a:ext>
            </a:extLst>
          </a:blip>
          <a:srcRect l="34299"/>
          <a:stretch>
            <a:fillRect/>
          </a:stretch>
        </p:blipFill>
        <p:spPr>
          <a:xfrm rot="0">
            <a:off x="899795" y="2459990"/>
            <a:ext cx="5041265" cy="3644900"/>
          </a:xfrm>
          <a:prstGeom prst="rect"/>
          <a:noFill/>
        </p:spPr>
      </p:pic>
      <p:sp>
        <p:nvSpPr>
          <p:cNvPr id="28" name="도형 27"/>
          <p:cNvSpPr>
            <a:spLocks/>
          </p:cNvSpPr>
          <p:nvPr/>
        </p:nvSpPr>
        <p:spPr>
          <a:xfrm rot="0">
            <a:off x="788670" y="6266815"/>
            <a:ext cx="10647680" cy="403225"/>
          </a:xfrm>
          <a:prstGeom prst="rect"/>
          <a:solidFill>
            <a:srgbClr val="0B0BB6"/>
          </a:solidFill>
          <a:ln w="19050" cap="flat" cmpd="sng">
            <a:solidFill>
              <a:srgbClr val="0B0BB6">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508000">
              <a:lnSpc>
                <a:spcPct val="100000"/>
              </a:lnSpc>
              <a:spcBef>
                <a:spcPts val="0"/>
              </a:spcBef>
              <a:spcAft>
                <a:spcPts val="0"/>
              </a:spcAft>
              <a:buFontTx/>
              <a:buNone/>
            </a:pPr>
            <a:endParaRPr lang="ko-KR" altLang="en-US" sz="1800" cap="none" dirty="0" smtClean="0" b="0" strike="noStrike">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E3681354-1973-4D61-93AA-3CAB3AC43675}"/>
              </a:ext>
            </a:extLst>
          </p:cNvPr>
          <p:cNvSpPr>
            <a:spLocks noGrp="1"/>
          </p:cNvSpPr>
          <p:nvPr>
            <p:ph type="title"/>
          </p:nvPr>
        </p:nvSpPr>
        <p:spPr>
          <a:xfrm>
            <a:off x="838200" y="653415"/>
            <a:ext cx="10517505" cy="535305"/>
          </a:xfrm>
        </p:spPr>
        <p:txBody>
          <a:bodyPr wrap="square" lIns="91440" tIns="45720" rIns="91440" bIns="45720" numCol="1" vert="horz" anchor="ctr">
            <a:normAutofit fontScale="100000" lnSpcReduction="0"/>
          </a:bodyPr>
          <a:lstStyle/>
          <a:p>
            <a:pPr marL="0" indent="0" algn="l" fontAlgn="auto" defTabSz="914400">
              <a:lnSpc>
                <a:spcPct val="90000"/>
              </a:lnSpc>
              <a:spcBef>
                <a:spcPts val="0"/>
              </a:spcBef>
              <a:spcAft>
                <a:spcPts val="0"/>
              </a:spcAft>
              <a:buFontTx/>
              <a:buNone/>
            </a:pPr>
            <a:r>
              <a:rPr lang="en-US" altLang="ko-KR" sz="2000" cap="none" dirty="0" smtClean="0" b="0" strike="noStrike">
                <a:solidFill>
                  <a:schemeClr val="tx1"/>
                </a:solidFill>
                <a:latin typeface="NeoDunggeunmo" charset="0"/>
                <a:ea typeface="NeoDunggeunmo" charset="0"/>
              </a:rPr>
              <a:t>5. 기대효과</a:t>
            </a:r>
            <a:endParaRPr lang="ko-KR" altLang="en-US" sz="2000" cap="none" dirty="0" smtClean="0" b="0" strike="noStrike">
              <a:solidFill>
                <a:schemeClr val="tx1"/>
              </a:solidFill>
              <a:latin typeface="NeoDunggeunmo" charset="0"/>
              <a:ea typeface="NeoDunggeunmo" charset="0"/>
            </a:endParaRPr>
          </a:p>
        </p:txBody>
      </p:sp>
      <p:sp>
        <p:nvSpPr>
          <p:cNvPr id="5" name="내용 개체 틀 4"/>
          <p:cNvSpPr txBox="1">
            <a:spLocks noGrp="1"/>
          </p:cNvSpPr>
          <p:nvPr>
            <p:ph idx="1"/>
          </p:nvPr>
        </p:nvSpPr>
        <p:spPr>
          <a:xfrm>
            <a:off x="899795" y="1572895"/>
            <a:ext cx="10340340" cy="340995"/>
          </a:xfrm>
          <a:prstGeom prst="rect">
            <a:avLst/>
          </a:prstGeom>
          <a:solidFill>
            <a:srgbClr val="0B0BB6"/>
          </a:solidFill>
        </p:spPr>
        <p:txBody>
          <a:bodyPr wrap="square" lIns="91440" tIns="45720" rIns="91440" bIns="45720" numCol="1" vert="horz" anchor="t">
            <a:spAutoFit/>
          </a:bodyPr>
          <a:lstStyle/>
          <a:p>
            <a:pPr marL="0" indent="0" algn="ctr" fontAlgn="auto" defTabSz="914400">
              <a:lnSpc>
                <a:spcPct val="90000"/>
              </a:lnSpc>
              <a:spcBef>
                <a:spcPts val="1000"/>
              </a:spcBef>
              <a:spcAft>
                <a:spcPts val="0"/>
              </a:spcAft>
              <a:buFontTx/>
              <a:buNone/>
            </a:pPr>
            <a:r>
              <a:rPr lang="en-US" altLang="ko-KR" sz="1800" cap="none" dirty="0" smtClean="0" b="0" strike="noStrike">
                <a:solidFill>
                  <a:schemeClr val="bg2">
                    <a:lumMod val="90000"/>
                  </a:schemeClr>
                </a:solidFill>
                <a:latin typeface="NeoDunggeunmo" charset="0"/>
                <a:ea typeface="NeoDunggeunmo" charset="0"/>
              </a:rPr>
              <a:t>“키넥트 플레이, 빠른 걷기보다 운동효과 크다”</a:t>
            </a:r>
            <a:endParaRPr lang="ko-KR" altLang="en-US" sz="1800" cap="none" dirty="0" smtClean="0" b="0" strike="noStrike">
              <a:solidFill>
                <a:schemeClr val="bg2">
                  <a:lumMod val="90000"/>
                </a:schemeClr>
              </a:solidFill>
              <a:latin typeface="NeoDunggeunmo" charset="0"/>
              <a:ea typeface="NeoDunggeunmo" charset="0"/>
            </a:endParaRPr>
          </a:p>
        </p:txBody>
      </p:sp>
      <p:sp>
        <p:nvSpPr>
          <p:cNvPr id="7" name="내용 개체 틀 6"/>
          <p:cNvSpPr txBox="1">
            <a:spLocks noGrp="1"/>
          </p:cNvSpPr>
          <p:nvPr>
            <p:ph idx="16"/>
          </p:nvPr>
        </p:nvSpPr>
        <p:spPr>
          <a:xfrm>
            <a:off x="6703695" y="1997075"/>
            <a:ext cx="4536440" cy="3867785"/>
          </a:xfrm>
          <a:prstGeom prst="rect">
            <a:avLst/>
          </a:prstGeom>
          <a:ln w="34290" cap="flat" cmpd="dbl">
            <a:solidFill>
              <a:schemeClr val="bg2">
                <a:alpha val="100000"/>
              </a:schemeClr>
            </a:solidFill>
            <a:prstDash val="solid"/>
          </a:ln>
        </p:spPr>
        <p:txBody>
          <a:bodyPr wrap="square" lIns="91440" tIns="45720" rIns="91440" bIns="45720" numCol="1" vert="horz" anchor="t">
            <a:noAutofit/>
          </a:bodyPr>
          <a:lstStyle/>
          <a:p>
            <a:pPr marL="0" indent="0" algn="just" fontAlgn="auto" defTabSz="914400">
              <a:lnSpc>
                <a:spcPct val="150000"/>
              </a:lnSpc>
              <a:spcBef>
                <a:spcPts val="1000"/>
              </a:spcBef>
              <a:spcAft>
                <a:spcPts val="0"/>
              </a:spcAft>
              <a:buFontTx/>
              <a:buNone/>
            </a:pPr>
            <a:r>
              <a:rPr lang="en-US" altLang="ko-KR" sz="1200" cap="none" dirty="0" smtClean="0" b="0" strike="noStrike">
                <a:latin typeface="NeoDunggeunmo" charset="0"/>
                <a:ea typeface="NeoDunggeunmo" charset="0"/>
              </a:rPr>
              <a:t>좌측 자료를 보면 사람들이 XBOB KINECT를 이용하여 운동을 하는 모습이다. 뉴스에 따르면 키넥트 플레이는 빠른 걷기보다 운동 효과가 크다고 하며 기능성 운동 게임은 실제로 운동 효과가 있는 것이다. </a:t>
            </a:r>
            <a:endParaRPr lang="ko-KR" altLang="en-US" sz="1200" cap="none" dirty="0" smtClean="0" b="0" strike="noStrike">
              <a:latin typeface="NeoDunggeunmo" charset="0"/>
              <a:ea typeface="NeoDunggeunmo" charset="0"/>
            </a:endParaRPr>
          </a:p>
          <a:p>
            <a:pPr marL="0" indent="0" algn="just" fontAlgn="auto" defTabSz="914400">
              <a:lnSpc>
                <a:spcPct val="150000"/>
              </a:lnSpc>
              <a:spcBef>
                <a:spcPts val="1000"/>
              </a:spcBef>
              <a:spcAft>
                <a:spcPts val="0"/>
              </a:spcAft>
              <a:buFontTx/>
              <a:buNone/>
            </a:pPr>
            <a:r>
              <a:rPr lang="en-US" altLang="ko-KR" sz="1200" cap="none" dirty="0" smtClean="0" b="0" strike="noStrike">
                <a:latin typeface="NeoDunggeunmo" charset="0"/>
                <a:ea typeface="NeoDunggeunmo" charset="0"/>
              </a:rPr>
              <a:t>RUNNER 또한 기능성 운동 게임으로 일반 운동보다 더욱 즐겁고 간편하게 운동을 할 수 있으며 기존 제품(KINECT, Wii)와 다르게 운동 효과를 중점으로 기획 되었기 때문에 운동효과가 더 크며 소모 칼로리, 운동 시간 등 다양한 통계와 정보를 제공해 주어 규칙적이고 효율적인 운동이 가능하다. 이 때문에 더 큰 운동 효과를 기대할 수 있다.</a:t>
            </a:r>
            <a:endParaRPr lang="ko-KR" altLang="en-US" sz="1200" cap="none" dirty="0" smtClean="0" b="0" strike="noStrike">
              <a:latin typeface="NeoDunggeunmo" charset="0"/>
              <a:ea typeface="NeoDunggeunmo" charset="0"/>
            </a:endParaRPr>
          </a:p>
          <a:p>
            <a:pPr marL="0" indent="0" algn="just" fontAlgn="auto" defTabSz="914400">
              <a:lnSpc>
                <a:spcPct val="150000"/>
              </a:lnSpc>
              <a:spcBef>
                <a:spcPts val="1000"/>
              </a:spcBef>
              <a:spcAft>
                <a:spcPts val="0"/>
              </a:spcAft>
              <a:buFontTx/>
              <a:buNone/>
            </a:pPr>
            <a:r>
              <a:rPr lang="en-US" altLang="ko-KR" sz="1200" cap="none" dirty="0" smtClean="0" b="0" strike="noStrike">
                <a:latin typeface="NeoDunggeunmo" charset="0"/>
                <a:ea typeface="NeoDunggeunmo" charset="0"/>
              </a:rPr>
              <a:t>Micro:bit를 사용해 개발 하였기 때문에 누구나 컴퓨터만 있다면 본 제품을 직접 만들 수 있어 보급 효과가 크며 제품 제작 비용도 매우 저렴해 경제적이다.</a:t>
            </a:r>
            <a:endParaRPr lang="ko-KR" altLang="en-US" sz="1200" cap="none" dirty="0" smtClean="0" b="0" strike="noStrike">
              <a:latin typeface="NeoDunggeunmo" charset="0"/>
              <a:ea typeface="NeoDunggeunmo" charset="0"/>
            </a:endParaRPr>
          </a:p>
        </p:txBody>
      </p:sp>
      <p:pic>
        <p:nvPicPr>
          <p:cNvPr id="8" name="그림 7"/>
          <p:cNvPicPr>
            <a:picLocks noChangeAspect="1"/>
          </p:cNvPicPr>
          <p:nvPr/>
        </p:nvPicPr>
        <p:blipFill rotWithShape="1">
          <a:blip r:embed="rId2">
            <a:extLst>
              <a:ext uri="{28A0092B-C50C-407E-A947-70E740481C1C}">
                <a14:useLocalDpi xmlns:a14="http://schemas.microsoft.com/office/drawing/2010/main" val="0"/>
              </a:ext>
            </a:extLst>
          </a:blip>
          <a:srcRect l="6187"/>
          <a:stretch>
            <a:fillRect/>
          </a:stretch>
        </p:blipFill>
        <p:spPr>
          <a:xfrm>
            <a:off x="899795" y="1980565"/>
            <a:ext cx="5709920" cy="3875405"/>
          </a:xfrm>
          <a:prstGeom prst="rect">
            <a:avLst/>
          </a:prstGeom>
          <a:noFill/>
        </p:spPr>
      </p:pic>
      <p:sp>
        <p:nvSpPr>
          <p:cNvPr id="9" name="도형 8"/>
          <p:cNvSpPr>
            <a:spLocks/>
          </p:cNvSpPr>
          <p:nvPr/>
        </p:nvSpPr>
        <p:spPr>
          <a:xfrm rot="0">
            <a:off x="788670" y="6266815"/>
            <a:ext cx="10647680" cy="403225"/>
          </a:xfrm>
          <a:prstGeom prst="rect"/>
          <a:solidFill>
            <a:srgbClr val="0B0BB6"/>
          </a:solidFill>
          <a:ln w="19050" cap="flat" cmpd="sng">
            <a:solidFill>
              <a:srgbClr val="0B0BB6">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508000">
              <a:lnSpc>
                <a:spcPct val="100000"/>
              </a:lnSpc>
              <a:spcBef>
                <a:spcPts val="0"/>
              </a:spcBef>
              <a:spcAft>
                <a:spcPts val="0"/>
              </a:spcAft>
              <a:buFontTx/>
              <a:buNone/>
            </a:pPr>
            <a:endParaRPr lang="ko-KR" altLang="en-US" sz="1800" cap="none" dirty="0" smtClean="0" b="0" strike="noStrike">
              <a:latin typeface="맑은 고딕" charset="0"/>
              <a:ea typeface="맑은 고딕" charset="0"/>
            </a:endParaRPr>
          </a:p>
        </p:txBody>
      </p:sp>
    </p:spTree>
    <p:extLst>
      <p:ext uri="{BB962C8B-B14F-4D97-AF65-F5344CB8AC3E}">
        <p14:creationId xmlns:p14="http://schemas.microsoft.com/office/powerpoint/2010/main" val="15744959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p:cNvSpPr txBox="1">
            <a:spLocks/>
          </p:cNvSpPr>
          <p:nvPr>
            <p:ph type="title"/>
          </p:nvPr>
        </p:nvSpPr>
        <p:spPr>
          <a:xfrm rot="0">
            <a:off x="838200" y="653415"/>
            <a:ext cx="10518140" cy="535940"/>
          </a:xfrm>
          <a:prstGeom prst="rect"/>
          <a:solidFill>
            <a:schemeClr val="bg2">
              <a:lumMod val="75000"/>
            </a:schemeClr>
          </a:solidFill>
        </p:spPr>
        <p:txBody>
          <a:bodyPr wrap="square" lIns="91440" tIns="45720" rIns="91440" bIns="45720" vert="horz" anchor="ctr">
            <a:normAutofit fontScale="100000" lnSpcReduction="0"/>
          </a:bodyPr>
          <a:lstStyle/>
          <a:p>
            <a:pPr marL="228600" indent="-228600" algn="l" fontAlgn="auto" defTabSz="914400">
              <a:lnSpc>
                <a:spcPct val="114000"/>
              </a:lnSpc>
              <a:spcBef>
                <a:spcPts val="1000"/>
              </a:spcBef>
              <a:spcAft>
                <a:spcPts val="0"/>
              </a:spcAft>
            </a:pPr>
            <a:r>
              <a:rPr lang="en-US" altLang="ko-KR" sz="2000" cap="none" dirty="0" smtClean="0" b="0" strike="noStrike">
                <a:solidFill>
                  <a:schemeClr val="tx1"/>
                </a:solidFill>
                <a:latin typeface="NeoDunggeunmo" charset="0"/>
                <a:ea typeface="NeoDunggeunmo" charset="0"/>
              </a:rPr>
              <a:t>자료 출처</a:t>
            </a:r>
            <a:endParaRPr lang="ko-KR" altLang="en-US" sz="2000" cap="none" dirty="0" smtClean="0" b="0" strike="noStrike">
              <a:solidFill>
                <a:schemeClr val="tx1"/>
              </a:solidFill>
              <a:latin typeface="NeoDunggeunmo" charset="0"/>
              <a:ea typeface="NeoDunggeunmo" charset="0"/>
            </a:endParaRPr>
          </a:p>
        </p:txBody>
      </p:sp>
      <p:sp>
        <p:nvSpPr>
          <p:cNvPr id="5" name="내용 개체 틀 4"/>
          <p:cNvSpPr txBox="1">
            <a:spLocks/>
          </p:cNvSpPr>
          <p:nvPr>
            <p:ph type="obj"/>
          </p:nvPr>
        </p:nvSpPr>
        <p:spPr>
          <a:xfrm rot="0">
            <a:off x="838200" y="1711960"/>
            <a:ext cx="10518140" cy="4303395"/>
          </a:xfrm>
          <a:prstGeom prst="rect"/>
          <a:solidFill>
            <a:schemeClr val="tx1">
              <a:lumMod val="85000"/>
              <a:lumOff val="15000"/>
            </a:schemeClr>
          </a:solidFill>
          <a:ln w="12700" cap="flat" cmpd="sng">
            <a:solidFill>
              <a:schemeClr val="bg2">
                <a:alpha val="100000"/>
              </a:schemeClr>
            </a:solidFill>
            <a:prstDash val="solid"/>
          </a:ln>
        </p:spPr>
        <p:txBody>
          <a:bodyPr wrap="square" lIns="91440" tIns="45720" rIns="91440" bIns="45720" vert="horz" anchor="ctr">
            <a:normAutofit fontScale="100000" lnSpcReduction="0"/>
          </a:bodyPr>
          <a:lstStyle/>
          <a:p>
            <a:pPr marL="228600" indent="-228600" algn="l" fontAlgn="auto" defTabSz="914400">
              <a:lnSpc>
                <a:spcPct val="113999"/>
              </a:lnSpc>
              <a:spcBef>
                <a:spcPts val="1000"/>
              </a:spcBef>
              <a:spcAft>
                <a:spcPts val="0"/>
              </a:spcAft>
              <a:buClr>
                <a:srgbClr val="D0CECE"/>
              </a:buClr>
              <a:buFont typeface="둥근모꼴"/>
              <a:buChar char="★"/>
            </a:pPr>
            <a:r>
              <a:rPr lang="en-US" altLang="ko-KR" sz="2400" cap="none" dirty="0" smtClean="0" b="0" strike="noStrike">
                <a:solidFill>
                  <a:schemeClr val="bg2">
                    <a:lumMod val="90000"/>
                  </a:schemeClr>
                </a:solidFill>
                <a:latin typeface="NeoDunggeunmo" charset="0"/>
                <a:ea typeface="NeoDunggeunmo" charset="0"/>
              </a:rPr>
              <a:t> </a:t>
            </a:r>
            <a:r>
              <a:rPr lang="en-US" altLang="ko-KR" sz="2400" cap="none" dirty="0" smtClean="0" b="0" strike="noStrike">
                <a:solidFill>
                  <a:schemeClr val="bg2">
                    <a:lumMod val="90000"/>
                  </a:schemeClr>
                </a:solidFill>
                <a:latin typeface="NeoDunggeunmo" charset="0"/>
                <a:ea typeface="NeoDunggeunmo" charset="0"/>
                <a:hlinkClick r:id="rId2"/>
              </a:rPr>
              <a:t>직장인 건강의 적신호 ‘운동 부족’, 해결법은 없을까?</a:t>
            </a:r>
            <a:endParaRPr lang="ko-KR" altLang="en-US" sz="2400" cap="none" dirty="0" smtClean="0" b="0" strike="noStrike">
              <a:solidFill>
                <a:schemeClr val="bg2">
                  <a:lumMod val="90000"/>
                </a:schemeClr>
              </a:solidFill>
              <a:latin typeface="NeoDunggeunmo" charset="0"/>
              <a:ea typeface="NeoDunggeunmo" charset="0"/>
            </a:endParaRPr>
          </a:p>
          <a:p>
            <a:pPr marL="228600" indent="-228600" algn="l" fontAlgn="auto" defTabSz="914400">
              <a:lnSpc>
                <a:spcPct val="113999"/>
              </a:lnSpc>
              <a:spcBef>
                <a:spcPts val="1000"/>
              </a:spcBef>
              <a:spcAft>
                <a:spcPts val="0"/>
              </a:spcAft>
              <a:buClr>
                <a:srgbClr val="D0CECE"/>
              </a:buClr>
              <a:buFont typeface="둥근모꼴"/>
              <a:buChar char="★"/>
            </a:pPr>
            <a:r>
              <a:rPr lang="en-US" altLang="ko-KR" sz="2400" cap="none" dirty="0" smtClean="0" b="0" strike="noStrike">
                <a:solidFill>
                  <a:schemeClr val="bg2">
                    <a:lumMod val="90000"/>
                  </a:schemeClr>
                </a:solidFill>
                <a:latin typeface="NeoDunggeunmo" charset="0"/>
                <a:ea typeface="NeoDunggeunmo" charset="0"/>
              </a:rPr>
              <a:t> </a:t>
            </a:r>
            <a:r>
              <a:rPr lang="en-US" altLang="ko-KR" sz="2400" cap="none" dirty="0" smtClean="0" b="0" strike="noStrike">
                <a:solidFill>
                  <a:schemeClr val="bg2">
                    <a:lumMod val="90000"/>
                  </a:schemeClr>
                </a:solidFill>
                <a:latin typeface="NeoDunggeunmo" charset="0"/>
                <a:ea typeface="NeoDunggeunmo" charset="0"/>
                <a:hlinkClick r:id="rId3"/>
              </a:rPr>
              <a:t>매일 운동하는 직장인 10명 중 1명 꼴도 안된다.</a:t>
            </a:r>
            <a:endParaRPr lang="ko-KR" altLang="en-US" sz="2400" cap="none" dirty="0" smtClean="0" b="0" strike="noStrike">
              <a:solidFill>
                <a:schemeClr val="bg2">
                  <a:lumMod val="90000"/>
                </a:schemeClr>
              </a:solidFill>
              <a:latin typeface="NeoDunggeunmo" charset="0"/>
              <a:ea typeface="NeoDunggeunmo" charset="0"/>
            </a:endParaRPr>
          </a:p>
          <a:p>
            <a:pPr marL="228600" indent="-228600" algn="l" fontAlgn="auto" defTabSz="914400">
              <a:lnSpc>
                <a:spcPct val="113999"/>
              </a:lnSpc>
              <a:spcBef>
                <a:spcPts val="1000"/>
              </a:spcBef>
              <a:spcAft>
                <a:spcPts val="0"/>
              </a:spcAft>
              <a:buClr>
                <a:srgbClr val="D0CECE"/>
              </a:buClr>
              <a:buFont typeface="둥근모꼴"/>
              <a:buChar char="★"/>
            </a:pPr>
            <a:r>
              <a:rPr lang="en-US" altLang="ko-KR" sz="2400" cap="none" dirty="0" smtClean="0" b="0" strike="noStrike">
                <a:solidFill>
                  <a:schemeClr val="bg2">
                    <a:lumMod val="90000"/>
                  </a:schemeClr>
                </a:solidFill>
                <a:latin typeface="NeoDunggeunmo" charset="0"/>
                <a:ea typeface="NeoDunggeunmo" charset="0"/>
              </a:rPr>
              <a:t> </a:t>
            </a:r>
            <a:r>
              <a:rPr lang="en-US" altLang="ko-KR" sz="2400" cap="none" dirty="0" smtClean="0" b="0" strike="noStrike">
                <a:solidFill>
                  <a:schemeClr val="bg2">
                    <a:lumMod val="90000"/>
                  </a:schemeClr>
                </a:solidFill>
                <a:latin typeface="NeoDunggeunmo" charset="0"/>
                <a:ea typeface="NeoDunggeunmo" charset="0"/>
                <a:hlinkClick r:id="rId4"/>
              </a:rPr>
              <a:t>한국 성인 3명 중 1명 운동 부족... 여성 더 심각</a:t>
            </a:r>
            <a:endParaRPr lang="ko-KR" altLang="en-US" sz="2400" cap="none" dirty="0" smtClean="0" b="0" strike="noStrike">
              <a:solidFill>
                <a:schemeClr val="bg2">
                  <a:lumMod val="90000"/>
                </a:schemeClr>
              </a:solidFill>
              <a:latin typeface="NeoDunggeunmo" charset="0"/>
              <a:ea typeface="NeoDunggeunmo" charset="0"/>
            </a:endParaRPr>
          </a:p>
          <a:p>
            <a:pPr marL="228600" indent="-228600" algn="l" fontAlgn="auto" defTabSz="914400">
              <a:lnSpc>
                <a:spcPct val="113999"/>
              </a:lnSpc>
              <a:spcBef>
                <a:spcPts val="1000"/>
              </a:spcBef>
              <a:spcAft>
                <a:spcPts val="0"/>
              </a:spcAft>
              <a:buClr>
                <a:srgbClr val="D0CECE"/>
              </a:buClr>
              <a:buFont typeface="둥근모꼴"/>
              <a:buChar char="★"/>
            </a:pPr>
            <a:r>
              <a:rPr lang="en-US" altLang="ko-KR" sz="2400" cap="none" dirty="0" smtClean="0" b="0" strike="noStrike">
                <a:solidFill>
                  <a:schemeClr val="bg2">
                    <a:lumMod val="90000"/>
                  </a:schemeClr>
                </a:solidFill>
                <a:latin typeface="NeoDunggeunmo" charset="0"/>
                <a:ea typeface="NeoDunggeunmo" charset="0"/>
              </a:rPr>
              <a:t> </a:t>
            </a:r>
            <a:r>
              <a:rPr lang="en-US" altLang="ko-KR" sz="2400" cap="none" dirty="0" smtClean="0" b="0" strike="noStrike">
                <a:solidFill>
                  <a:schemeClr val="bg2">
                    <a:lumMod val="90000"/>
                  </a:schemeClr>
                </a:solidFill>
                <a:latin typeface="NeoDunggeunmo" charset="0"/>
                <a:ea typeface="NeoDunggeunmo" charset="0"/>
                <a:hlinkClick r:id="rId5"/>
              </a:rPr>
              <a:t>직장인 54% “규칙적 운동의 비결은 ‘의지’... 하지만 귀찮음”</a:t>
            </a:r>
            <a:endParaRPr lang="ko-KR" altLang="en-US" sz="2400" cap="none" dirty="0" smtClean="0" b="0" strike="noStrike">
              <a:solidFill>
                <a:schemeClr val="bg2">
                  <a:lumMod val="90000"/>
                </a:schemeClr>
              </a:solidFill>
              <a:latin typeface="NeoDunggeunmo" charset="0"/>
              <a:ea typeface="NeoDunggeunmo" charset="0"/>
            </a:endParaRPr>
          </a:p>
          <a:p>
            <a:pPr marL="228600" indent="-228600" algn="l" fontAlgn="auto" defTabSz="914400">
              <a:lnSpc>
                <a:spcPct val="113999"/>
              </a:lnSpc>
              <a:spcBef>
                <a:spcPts val="1000"/>
              </a:spcBef>
              <a:spcAft>
                <a:spcPts val="0"/>
              </a:spcAft>
              <a:buClr>
                <a:srgbClr val="D0CECE"/>
              </a:buClr>
              <a:buFont typeface="둥근모꼴"/>
              <a:buChar char="★"/>
            </a:pPr>
            <a:r>
              <a:rPr lang="en-US" altLang="ko-KR" sz="2400" cap="none" dirty="0" smtClean="0" b="0" strike="noStrike">
                <a:solidFill>
                  <a:schemeClr val="bg2">
                    <a:lumMod val="90000"/>
                  </a:schemeClr>
                </a:solidFill>
                <a:latin typeface="NeoDunggeunmo" charset="0"/>
                <a:ea typeface="NeoDunggeunmo" charset="0"/>
              </a:rPr>
              <a:t> </a:t>
            </a:r>
            <a:r>
              <a:rPr lang="en-US" altLang="ko-KR" sz="2400" cap="none" dirty="0" smtClean="0" b="0" strike="noStrike">
                <a:solidFill>
                  <a:schemeClr val="bg2">
                    <a:lumMod val="90000"/>
                  </a:schemeClr>
                </a:solidFill>
                <a:latin typeface="NeoDunggeunmo" charset="0"/>
                <a:ea typeface="NeoDunggeunmo" charset="0"/>
                <a:hlinkClick r:id="rId6"/>
              </a:rPr>
              <a:t>키넥트 1분하면 7kcal, 다이어트 효과 입증</a:t>
            </a:r>
            <a:endParaRPr lang="ko-KR" altLang="en-US" sz="2400" cap="none" dirty="0" smtClean="0" b="0" strike="noStrike">
              <a:solidFill>
                <a:schemeClr val="bg2">
                  <a:lumMod val="90000"/>
                </a:schemeClr>
              </a:solidFill>
              <a:latin typeface="NeoDunggeunmo" charset="0"/>
              <a:ea typeface="NeoDunggeunmo" charset="0"/>
            </a:endParaRPr>
          </a:p>
          <a:p>
            <a:pPr marL="228600" indent="-228600" algn="l" fontAlgn="auto" defTabSz="914400">
              <a:lnSpc>
                <a:spcPct val="113999"/>
              </a:lnSpc>
              <a:spcBef>
                <a:spcPts val="1000"/>
              </a:spcBef>
              <a:spcAft>
                <a:spcPts val="0"/>
              </a:spcAft>
              <a:buClr>
                <a:srgbClr val="D0CECE"/>
              </a:buClr>
              <a:buFont typeface="둥근모꼴"/>
              <a:buChar char="★"/>
            </a:pPr>
            <a:r>
              <a:rPr lang="en-US" altLang="ko-KR" sz="2400" cap="none" dirty="0" smtClean="0" b="0" strike="noStrike">
                <a:solidFill>
                  <a:schemeClr val="bg2">
                    <a:lumMod val="90000"/>
                  </a:schemeClr>
                </a:solidFill>
                <a:latin typeface="NeoDunggeunmo" charset="0"/>
                <a:ea typeface="NeoDunggeunmo" charset="0"/>
              </a:rPr>
              <a:t> </a:t>
            </a:r>
            <a:r>
              <a:rPr lang="en-US" altLang="ko-KR" sz="2400" cap="none" dirty="0" smtClean="0" b="0" strike="noStrike">
                <a:solidFill>
                  <a:schemeClr val="bg2">
                    <a:lumMod val="90000"/>
                  </a:schemeClr>
                </a:solidFill>
                <a:latin typeface="NeoDunggeunmo" charset="0"/>
                <a:ea typeface="NeoDunggeunmo" charset="0"/>
                <a:hlinkClick r:id="rId7"/>
              </a:rPr>
              <a:t>키넥트 플레이, 빠른 걷기보다 운동효과 크다.</a:t>
            </a:r>
            <a:endParaRPr lang="ko-KR" altLang="en-US" sz="2400" cap="none" dirty="0" smtClean="0" b="0" strike="noStrike">
              <a:solidFill>
                <a:schemeClr val="bg2">
                  <a:lumMod val="90000"/>
                </a:schemeClr>
              </a:solidFill>
              <a:latin typeface="NeoDunggeunmo" charset="0"/>
              <a:ea typeface="NeoDunggeunmo" charset="0"/>
            </a:endParaRPr>
          </a:p>
          <a:p>
            <a:pPr marL="228600" indent="-228600" algn="l" fontAlgn="auto" defTabSz="914400">
              <a:lnSpc>
                <a:spcPct val="113999"/>
              </a:lnSpc>
              <a:spcBef>
                <a:spcPts val="1000"/>
              </a:spcBef>
              <a:spcAft>
                <a:spcPts val="0"/>
              </a:spcAft>
              <a:buClr>
                <a:srgbClr val="D0CECE"/>
              </a:buClr>
              <a:buFont typeface="둥근모꼴"/>
              <a:buChar char="★"/>
            </a:pPr>
            <a:r>
              <a:rPr lang="en-US" altLang="ko-KR" sz="2400" cap="none" dirty="0" smtClean="0" b="0" strike="noStrike">
                <a:solidFill>
                  <a:schemeClr val="bg2">
                    <a:lumMod val="90000"/>
                  </a:schemeClr>
                </a:solidFill>
                <a:latin typeface="NeoDunggeunmo" charset="0"/>
                <a:ea typeface="NeoDunggeunmo" charset="0"/>
              </a:rPr>
              <a:t> </a:t>
            </a:r>
            <a:r>
              <a:rPr lang="en-US" altLang="ko-KR" sz="2400" cap="none" dirty="0" smtClean="0" b="0" strike="noStrike">
                <a:solidFill>
                  <a:schemeClr val="bg2">
                    <a:lumMod val="90000"/>
                  </a:schemeClr>
                </a:solidFill>
                <a:latin typeface="NeoDunggeunmo" charset="0"/>
                <a:ea typeface="NeoDunggeunmo" charset="0"/>
                <a:hlinkClick r:id="rId8"/>
              </a:rPr>
              <a:t>스트레스 해소에 운동이 좋은 과학적 이유</a:t>
            </a:r>
            <a:endParaRPr lang="ko-KR" altLang="en-US" sz="2400" cap="none" dirty="0" smtClean="0" b="0" strike="noStrike">
              <a:solidFill>
                <a:schemeClr val="bg2">
                  <a:lumMod val="90000"/>
                </a:schemeClr>
              </a:solidFill>
              <a:latin typeface="NeoDunggeunmo" charset="0"/>
              <a:ea typeface="NeoDunggeunmo" charset="0"/>
            </a:endParaRPr>
          </a:p>
        </p:txBody>
      </p:sp>
      <p:sp>
        <p:nvSpPr>
          <p:cNvPr id="6" name="도형 5"/>
          <p:cNvSpPr>
            <a:spLocks/>
          </p:cNvSpPr>
          <p:nvPr/>
        </p:nvSpPr>
        <p:spPr>
          <a:xfrm rot="0">
            <a:off x="788670" y="6266815"/>
            <a:ext cx="10648315" cy="403860"/>
          </a:xfrm>
          <a:prstGeom prst="rect"/>
          <a:solidFill>
            <a:srgbClr val="000000"/>
          </a:solidFill>
          <a:ln w="1905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228600" indent="-228600" algn="l" fontAlgn="auto" defTabSz="914400">
              <a:lnSpc>
                <a:spcPct val="114000"/>
              </a:lnSpc>
              <a:spcBef>
                <a:spcPts val="1000"/>
              </a:spcBef>
              <a:spcAft>
                <a:spcPts val="0"/>
              </a:spcAft>
            </a:pPr>
            <a:endParaRPr lang="ko-KR" altLang="en-US" sz="1800" cap="none" dirty="0" smtClean="0" b="0" strike="noStrike">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텍스트 개체 틀 1"/>
          <p:cNvSpPr txBox="1">
            <a:spLocks/>
          </p:cNvSpPr>
          <p:nvPr>
            <p:ph type="ctrTitle"/>
          </p:nvPr>
        </p:nvSpPr>
        <p:spPr>
          <a:xfrm rot="0">
            <a:off x="1541145" y="923925"/>
            <a:ext cx="9144635" cy="2388235"/>
          </a:xfrm>
          <a:prstGeom prst="rect"/>
          <a:ln w="28575" cap="flat" cmpd="sng">
            <a:solidFill>
              <a:schemeClr val="bg1">
                <a:alpha val="100000"/>
              </a:schemeClr>
            </a:solidFill>
            <a:prstDash val="solid"/>
          </a:ln>
        </p:spPr>
        <p:txBody>
          <a:bodyPr wrap="square" lIns="91440" tIns="45720" rIns="91440" bIns="45720" vert="horz" anchor="ctr">
            <a:normAutofit fontScale="100000" lnSpcReduction="0"/>
          </a:bodyPr>
          <a:lstStyle/>
          <a:p>
            <a:pPr marL="0" indent="0" algn="ctr" fontAlgn="auto" defTabSz="914400">
              <a:lnSpc>
                <a:spcPct val="90000"/>
              </a:lnSpc>
              <a:spcBef>
                <a:spcPts val="0"/>
              </a:spcBef>
              <a:spcAft>
                <a:spcPts val="0"/>
              </a:spcAft>
              <a:buFontTx/>
              <a:buNone/>
            </a:pPr>
            <a:r>
              <a:rPr lang="en-US" altLang="ko-KR" sz="9600" cap="none" dirty="0" smtClean="0" b="0" strike="noStrike">
                <a:solidFill>
                  <a:schemeClr val="bg2"/>
                </a:solidFill>
                <a:latin typeface="NeoDunggeunmo" charset="0"/>
                <a:ea typeface="NeoDunggeunmo" charset="0"/>
              </a:rPr>
              <a:t>감사합니다.</a:t>
            </a:r>
            <a:endParaRPr lang="ko-KR" altLang="en-US" sz="6000" cap="none" dirty="0" smtClean="0" b="0" strike="noStrike">
              <a:solidFill>
                <a:schemeClr val="bg2"/>
              </a:solidFill>
              <a:latin typeface="둥근모꼴" charset="0"/>
              <a:ea typeface="둥근모꼴" charset="0"/>
            </a:endParaRPr>
          </a:p>
        </p:txBody>
      </p:sp>
      <p:sp>
        <p:nvSpPr>
          <p:cNvPr id="3" name="부제목 2"/>
          <p:cNvSpPr txBox="1">
            <a:spLocks/>
          </p:cNvSpPr>
          <p:nvPr>
            <p:ph type="subTitle"/>
          </p:nvPr>
        </p:nvSpPr>
        <p:spPr>
          <a:xfrm rot="0">
            <a:off x="1541145" y="3959860"/>
            <a:ext cx="9145270" cy="1656715"/>
          </a:xfrm>
          <a:prstGeom prst="rect"/>
          <a:ln w="28575" cap="flat" cmpd="sng">
            <a:solidFill>
              <a:schemeClr val="tx1">
                <a:alpha val="100000"/>
              </a:schemeClr>
            </a:solidFill>
            <a:prstDash val="solid"/>
          </a:ln>
        </p:spPr>
        <p:txBody>
          <a:bodyPr wrap="square" lIns="91440" tIns="45720" rIns="91440" bIns="45720" numCol="1" vert="horz" anchor="ctr">
            <a:normAutofit fontScale="100000" lnSpcReduction="0"/>
          </a:bodyPr>
          <a:lstStyle/>
          <a:p>
            <a:pPr marL="0" indent="0" algn="ctr" fontAlgn="auto" defTabSz="914400" eaLnBrk="0">
              <a:lnSpc>
                <a:spcPct val="90000"/>
              </a:lnSpc>
              <a:spcBef>
                <a:spcPts val="1000"/>
              </a:spcBef>
              <a:spcAft>
                <a:spcPts val="0"/>
              </a:spcAft>
              <a:buFontTx/>
              <a:buNone/>
            </a:pPr>
            <a:r>
              <a:rPr lang="en-US" altLang="ko-KR" sz="3200" cap="none" dirty="0" smtClean="0" b="0" strike="noStrike">
                <a:solidFill>
                  <a:schemeClr val="bg2"/>
                </a:solidFill>
                <a:latin typeface="NeoDunggeunmo" charset="0"/>
                <a:ea typeface="NeoDunggeunmo" charset="0"/>
              </a:rPr>
              <a:t>팀 불타는 버스</a:t>
            </a:r>
            <a:endParaRPr lang="ko-KR" altLang="en-US" sz="3200" cap="none" dirty="0" smtClean="0" b="0" strike="noStrike">
              <a:solidFill>
                <a:schemeClr val="bg2"/>
              </a:solidFill>
              <a:latin typeface="NeoDunggeunmo" charset="0"/>
              <a:ea typeface="NeoDunggeunmo" charset="0"/>
            </a:endParaRPr>
          </a:p>
          <a:p>
            <a:pPr marL="0" indent="0" algn="ctr" fontAlgn="auto" defTabSz="914400" eaLnBrk="0">
              <a:lnSpc>
                <a:spcPct val="90000"/>
              </a:lnSpc>
              <a:spcBef>
                <a:spcPts val="1000"/>
              </a:spcBef>
              <a:spcAft>
                <a:spcPts val="0"/>
              </a:spcAft>
              <a:buFontTx/>
              <a:buNone/>
            </a:pPr>
            <a:r>
              <a:rPr lang="en-US" altLang="ko-KR" sz="2400" cap="none" dirty="0" smtClean="0" b="0" strike="noStrike">
                <a:solidFill>
                  <a:schemeClr val="bg2"/>
                </a:solidFill>
                <a:latin typeface="NeoDunggeunmo" charset="0"/>
                <a:ea typeface="NeoDunggeunmo" charset="0"/>
              </a:rPr>
              <a:t>선린인터넷고등학교 소프트웨어과 송영범, 이창민, 한지윤</a:t>
            </a:r>
            <a:endParaRPr lang="ko-KR" altLang="en-US" sz="2400" cap="none" dirty="0" smtClean="0" b="0" strike="noStrike">
              <a:solidFill>
                <a:schemeClr val="bg2"/>
              </a:solidFill>
              <a:latin typeface="NeoDunggeunmo" charset="0"/>
              <a:ea typeface="NeoDunggeunmo"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cxnSp>
        <p:nvCxnSpPr>
          <p:cNvPr id="5" name="직선 연결선 4">
            <a:extLst>
              <a:ext uri="{FF2B5EF4-FFF2-40B4-BE49-F238E27FC236}">
                <a16:creationId xmlns:a16="http://schemas.microsoft.com/office/drawing/2014/main" id="{9A14EE26-DBFA-4356-BD06-029C685B2F5D}"/>
              </a:ext>
            </a:extLst>
          </p:cNvPr>
          <p:cNvCxnSpPr/>
          <p:nvPr/>
        </p:nvCxnSpPr>
        <p:spPr>
          <a:xfrm>
            <a:off x="289560" y="681355"/>
            <a:ext cx="42926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직선 연결선 7">
            <a:extLst>
              <a:ext uri="{FF2B5EF4-FFF2-40B4-BE49-F238E27FC236}">
                <a16:creationId xmlns:a16="http://schemas.microsoft.com/office/drawing/2014/main" id="{9CA09B46-3930-41A1-A9F9-7446E6885215}"/>
              </a:ext>
            </a:extLst>
          </p:cNvPr>
          <p:cNvCxnSpPr>
            <a:cxnSpLocks/>
          </p:cNvCxnSpPr>
          <p:nvPr/>
        </p:nvCxnSpPr>
        <p:spPr>
          <a:xfrm>
            <a:off x="1437005" y="681355"/>
            <a:ext cx="1736090" cy="63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C08C47E-EAC1-40A6-91FD-490F47C47A83}"/>
              </a:ext>
            </a:extLst>
          </p:cNvPr>
          <p:cNvSpPr txBox="1"/>
          <p:nvPr/>
        </p:nvSpPr>
        <p:spPr>
          <a:xfrm>
            <a:off x="3172460" y="487045"/>
            <a:ext cx="1624965" cy="368935"/>
          </a:xfrm>
          <a:prstGeom prst="rect">
            <a:avLst/>
          </a:prstGeom>
          <a:noFill/>
        </p:spPr>
        <p:txBody>
          <a:bodyPr wrap="square" lIns="91440" tIns="45720" rIns="91440" bIns="45720" numCol="1" vert="horz" anchor="t">
            <a:spAutoFit/>
          </a:bodyPr>
          <a:lstStyle/>
          <a:p>
            <a:pPr marL="0" indent="0" algn="l" fontAlgn="auto" defTabSz="914400" eaLnBrk="0">
              <a:lnSpc>
                <a:spcPct val="100000"/>
              </a:lnSpc>
              <a:spcBef>
                <a:spcPts val="0"/>
              </a:spcBef>
              <a:spcAft>
                <a:spcPts val="0"/>
              </a:spcAft>
              <a:buFontTx/>
              <a:buNone/>
            </a:pPr>
            <a:r>
              <a:rPr lang="en-US" altLang="ko-KR" sz="1800" cap="none" dirty="0" smtClean="0" b="0" strike="noStrike">
                <a:solidFill>
                  <a:schemeClr val="bg1"/>
                </a:solidFill>
                <a:latin typeface="NeoDunggeunmo" charset="0"/>
                <a:ea typeface="NeoDunggeunmo" charset="0"/>
              </a:rPr>
              <a:t>2019.01.17</a:t>
            </a:r>
            <a:endParaRPr lang="ko-KR" altLang="en-US" sz="1800" cap="none" dirty="0" smtClean="0" b="0" strike="noStrike">
              <a:solidFill>
                <a:schemeClr val="bg1"/>
              </a:solidFill>
              <a:latin typeface="NeoDunggeunmo" charset="0"/>
              <a:ea typeface="NeoDunggeunmo" charset="0"/>
            </a:endParaRPr>
          </a:p>
        </p:txBody>
      </p:sp>
      <p:cxnSp>
        <p:nvCxnSpPr>
          <p:cNvPr id="12" name="직선 연결선 11">
            <a:extLst>
              <a:ext uri="{FF2B5EF4-FFF2-40B4-BE49-F238E27FC236}">
                <a16:creationId xmlns:a16="http://schemas.microsoft.com/office/drawing/2014/main" id="{B9DA9EEF-FF53-4C07-8136-02CF1BBF25A5}"/>
              </a:ext>
            </a:extLst>
          </p:cNvPr>
          <p:cNvCxnSpPr/>
          <p:nvPr/>
        </p:nvCxnSpPr>
        <p:spPr>
          <a:xfrm>
            <a:off x="503555" y="681355"/>
            <a:ext cx="0" cy="9423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직선 연결선 12">
            <a:extLst>
              <a:ext uri="{FF2B5EF4-FFF2-40B4-BE49-F238E27FC236}">
                <a16:creationId xmlns:a16="http://schemas.microsoft.com/office/drawing/2014/main" id="{F1A6D08C-7BD8-472B-BAD9-76E7DA44C4DA}"/>
              </a:ext>
            </a:extLst>
          </p:cNvPr>
          <p:cNvCxnSpPr>
            <a:cxnSpLocks/>
          </p:cNvCxnSpPr>
          <p:nvPr/>
        </p:nvCxnSpPr>
        <p:spPr>
          <a:xfrm flipH="1">
            <a:off x="503555" y="1623695"/>
            <a:ext cx="21463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0750448-6572-4176-B7F5-477C20061DBC}"/>
              </a:ext>
            </a:extLst>
          </p:cNvPr>
          <p:cNvSpPr txBox="1"/>
          <p:nvPr/>
        </p:nvSpPr>
        <p:spPr>
          <a:xfrm>
            <a:off x="718185" y="1429385"/>
            <a:ext cx="1242060" cy="368935"/>
          </a:xfrm>
          <a:prstGeom prst="rect">
            <a:avLst/>
          </a:prstGeom>
          <a:noFill/>
        </p:spPr>
        <p:txBody>
          <a:bodyPr wrap="square" lIns="91440" tIns="45720" rIns="91440" bIns="45720" numCol="1" vert="horz" anchor="t">
            <a:spAutoFit/>
          </a:bodyPr>
          <a:lstStyle/>
          <a:p>
            <a:pPr marL="0" indent="0" algn="ctr" fontAlgn="auto" defTabSz="914400" eaLnBrk="0">
              <a:lnSpc>
                <a:spcPct val="100000"/>
              </a:lnSpc>
              <a:spcBef>
                <a:spcPts val="0"/>
              </a:spcBef>
              <a:spcAft>
                <a:spcPts val="0"/>
              </a:spcAft>
              <a:buFontTx/>
              <a:buNone/>
            </a:pPr>
            <a:r>
              <a:rPr lang="en-US" altLang="ko-KR" sz="1800" cap="none" dirty="0" smtClean="0" b="0" strike="noStrike">
                <a:solidFill>
                  <a:schemeClr val="bg1"/>
                </a:solidFill>
                <a:latin typeface="NeoDunggeunmo" charset="0"/>
                <a:ea typeface="NeoDunggeunmo" charset="0"/>
              </a:rPr>
              <a:t>RUNNER</a:t>
            </a:r>
            <a:endParaRPr lang="ko-KR" altLang="en-US" sz="1800" cap="none" dirty="0" smtClean="0" b="0" strike="noStrike">
              <a:solidFill>
                <a:schemeClr val="bg1"/>
              </a:solidFill>
              <a:latin typeface="NeoDunggeunmo" charset="0"/>
              <a:ea typeface="NeoDunggeunmo" charset="0"/>
            </a:endParaRPr>
          </a:p>
        </p:txBody>
      </p:sp>
      <p:cxnSp>
        <p:nvCxnSpPr>
          <p:cNvPr id="18" name="직선 연결선 17">
            <a:extLst>
              <a:ext uri="{FF2B5EF4-FFF2-40B4-BE49-F238E27FC236}">
                <a16:creationId xmlns:a16="http://schemas.microsoft.com/office/drawing/2014/main" id="{7C2749AB-EE2B-494E-A674-17D6C466F1F7}"/>
              </a:ext>
            </a:extLst>
          </p:cNvPr>
          <p:cNvCxnSpPr>
            <a:cxnSpLocks/>
          </p:cNvCxnSpPr>
          <p:nvPr/>
        </p:nvCxnSpPr>
        <p:spPr>
          <a:xfrm flipH="1">
            <a:off x="1894205" y="1623695"/>
            <a:ext cx="215265" cy="63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87649DB-3A97-4D43-A377-2FF954FC1A06}"/>
              </a:ext>
            </a:extLst>
          </p:cNvPr>
          <p:cNvSpPr txBox="1"/>
          <p:nvPr/>
        </p:nvSpPr>
        <p:spPr>
          <a:xfrm>
            <a:off x="2052955" y="1429385"/>
            <a:ext cx="280035" cy="369570"/>
          </a:xfrm>
          <a:prstGeom prst="rect">
            <a:avLst/>
          </a:prstGeom>
          <a:noFill/>
        </p:spPr>
        <p:txBody>
          <a:bodyPr wrap="square" rtlCol="0">
            <a:spAutoFit/>
          </a:bodyPr>
          <a:lstStyle/>
          <a:p>
            <a:r>
              <a:rPr lang="en-US" altLang="ko-KR" dirty="0">
                <a:solidFill>
                  <a:schemeClr val="bg1"/>
                </a:solidFill>
                <a:latin typeface="둥근모꼴" panose="00000500000000000000" pitchFamily="50" charset="-127"/>
                <a:ea typeface="둥근모꼴" panose="00000500000000000000" pitchFamily="50" charset="-127"/>
                <a:cs typeface="둥근모꼴" panose="00000500000000000000" pitchFamily="50" charset="-127"/>
              </a:rPr>
              <a:t>!</a:t>
            </a:r>
            <a:endParaRPr lang="ko-KR" altLang="en-US" dirty="0">
              <a:solidFill>
                <a:schemeClr val="bg1"/>
              </a:solidFill>
              <a:latin typeface="둥근모꼴" panose="00000500000000000000" pitchFamily="50" charset="-127"/>
              <a:ea typeface="둥근모꼴" panose="00000500000000000000" pitchFamily="50" charset="-127"/>
              <a:cs typeface="둥근모꼴" panose="00000500000000000000" pitchFamily="50" charset="-127"/>
            </a:endParaRPr>
          </a:p>
        </p:txBody>
      </p:sp>
      <p:cxnSp>
        <p:nvCxnSpPr>
          <p:cNvPr id="21" name="직선 연결선 20">
            <a:extLst>
              <a:ext uri="{FF2B5EF4-FFF2-40B4-BE49-F238E27FC236}">
                <a16:creationId xmlns:a16="http://schemas.microsoft.com/office/drawing/2014/main" id="{8B957180-1F44-4D89-B4C6-3C077AD2AC59}"/>
              </a:ext>
            </a:extLst>
          </p:cNvPr>
          <p:cNvCxnSpPr>
            <a:cxnSpLocks/>
          </p:cNvCxnSpPr>
          <p:nvPr/>
        </p:nvCxnSpPr>
        <p:spPr>
          <a:xfrm>
            <a:off x="1996440" y="1632585"/>
            <a:ext cx="0" cy="444119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이등변 삼각형 21">
            <a:extLst>
              <a:ext uri="{FF2B5EF4-FFF2-40B4-BE49-F238E27FC236}">
                <a16:creationId xmlns:a16="http://schemas.microsoft.com/office/drawing/2014/main" id="{C03C13E9-8B37-466C-94D7-804EF238AECA}"/>
              </a:ext>
            </a:extLst>
          </p:cNvPr>
          <p:cNvSpPr/>
          <p:nvPr/>
        </p:nvSpPr>
        <p:spPr>
          <a:xfrm rot="10800000">
            <a:off x="1931670" y="6130290"/>
            <a:ext cx="130175" cy="11176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5" name="직선 연결선 24">
            <a:extLst>
              <a:ext uri="{FF2B5EF4-FFF2-40B4-BE49-F238E27FC236}">
                <a16:creationId xmlns:a16="http://schemas.microsoft.com/office/drawing/2014/main" id="{0234B93B-E4B4-48A6-B383-1307D9E7048A}"/>
              </a:ext>
            </a:extLst>
          </p:cNvPr>
          <p:cNvCxnSpPr>
            <a:cxnSpLocks/>
          </p:cNvCxnSpPr>
          <p:nvPr/>
        </p:nvCxnSpPr>
        <p:spPr>
          <a:xfrm flipH="1">
            <a:off x="2276475" y="1623695"/>
            <a:ext cx="1764030" cy="63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TextBox 27"/>
          <p:cNvSpPr txBox="1">
            <a:spLocks/>
          </p:cNvSpPr>
          <p:nvPr/>
        </p:nvSpPr>
        <p:spPr>
          <a:xfrm>
            <a:off x="3975100" y="1301115"/>
            <a:ext cx="1569085" cy="645795"/>
          </a:xfrm>
          <a:prstGeom prst="rect">
            <a:avLst/>
          </a:prstGeom>
          <a:noFill/>
        </p:spPr>
        <p:txBody>
          <a:bodyPr wrap="square" lIns="91440" tIns="45720" rIns="91440" bIns="45720" numCol="1" vert="horz" anchor="t">
            <a:spAutoFit/>
          </a:bodyPr>
          <a:lstStyle/>
          <a:p>
            <a:pPr marL="0" indent="0" algn="ctr" fontAlgn="auto" defTabSz="914400" eaLnBrk="0">
              <a:lnSpc>
                <a:spcPct val="100000"/>
              </a:lnSpc>
              <a:spcBef>
                <a:spcPts val="0"/>
              </a:spcBef>
              <a:spcAft>
                <a:spcPts val="0"/>
              </a:spcAft>
              <a:buFontTx/>
              <a:buNone/>
            </a:pPr>
            <a:r>
              <a:rPr lang="en-US" altLang="ko-KR" sz="1800" cap="none" dirty="0" smtClean="0" b="0" strike="noStrike">
                <a:solidFill>
                  <a:schemeClr val="bg1"/>
                </a:solidFill>
                <a:latin typeface="NeoDunggeunmo" charset="0"/>
                <a:ea typeface="NeoDunggeunmo" charset="0"/>
              </a:rPr>
              <a:t>Table of Contents</a:t>
            </a:r>
            <a:endParaRPr lang="ko-KR" altLang="en-US" sz="1800" cap="none" dirty="0" smtClean="0" b="0" strike="noStrike">
              <a:solidFill>
                <a:schemeClr val="bg1"/>
              </a:solidFill>
              <a:latin typeface="NeoDunggeunmo" charset="0"/>
              <a:ea typeface="NeoDunggeunmo" charset="0"/>
            </a:endParaRPr>
          </a:p>
        </p:txBody>
      </p:sp>
      <p:sp>
        <p:nvSpPr>
          <p:cNvPr id="35" name="TextBox 34"/>
          <p:cNvSpPr txBox="1">
            <a:spLocks/>
          </p:cNvSpPr>
          <p:nvPr/>
        </p:nvSpPr>
        <p:spPr>
          <a:xfrm>
            <a:off x="6125845" y="2474595"/>
            <a:ext cx="2893695" cy="461010"/>
          </a:xfrm>
          <a:prstGeom prst="rect">
            <a:avLst/>
          </a:prstGeom>
          <a:noFill/>
        </p:spPr>
        <p:txBody>
          <a:bodyPr wrap="square" lIns="91440" tIns="45720" rIns="91440" bIns="45720" numCol="1" vert="horz" anchor="t">
            <a:spAutoFit/>
          </a:bodyPr>
          <a:lstStyle/>
          <a:p>
            <a:pPr marL="0" indent="0" algn="l" fontAlgn="auto" defTabSz="914400" eaLnBrk="0">
              <a:lnSpc>
                <a:spcPct val="100000"/>
              </a:lnSpc>
              <a:spcBef>
                <a:spcPts val="0"/>
              </a:spcBef>
              <a:spcAft>
                <a:spcPts val="0"/>
              </a:spcAft>
              <a:buFontTx/>
              <a:buNone/>
            </a:pPr>
            <a:r>
              <a:rPr lang="en-US" altLang="ko-KR" sz="2400" cap="none" dirty="0" smtClean="0" b="0" strike="noStrike">
                <a:solidFill>
                  <a:schemeClr val="bg1"/>
                </a:solidFill>
                <a:latin typeface="NeoDunggeunmo" charset="0"/>
                <a:ea typeface="NeoDunggeunmo" charset="0"/>
              </a:rPr>
              <a:t>2.배경 및 필요성</a:t>
            </a:r>
            <a:endParaRPr lang="ko-KR" altLang="en-US" sz="2400" cap="none" dirty="0" smtClean="0" b="0" strike="noStrike">
              <a:solidFill>
                <a:schemeClr val="bg1"/>
              </a:solidFill>
              <a:latin typeface="NeoDunggeunmo" charset="0"/>
              <a:ea typeface="NeoDunggeunmo" charset="0"/>
            </a:endParaRPr>
          </a:p>
        </p:txBody>
      </p:sp>
      <p:sp>
        <p:nvSpPr>
          <p:cNvPr id="36" name="TextBox 35"/>
          <p:cNvSpPr txBox="1">
            <a:spLocks/>
          </p:cNvSpPr>
          <p:nvPr/>
        </p:nvSpPr>
        <p:spPr>
          <a:xfrm>
            <a:off x="6126480" y="3519805"/>
            <a:ext cx="3459480" cy="461010"/>
          </a:xfrm>
          <a:prstGeom prst="rect">
            <a:avLst/>
          </a:prstGeom>
          <a:noFill/>
        </p:spPr>
        <p:txBody>
          <a:bodyPr wrap="square" lIns="91440" tIns="45720" rIns="91440" bIns="45720" numCol="1" vert="horz" anchor="t">
            <a:spAutoFit/>
          </a:bodyPr>
          <a:lstStyle/>
          <a:p>
            <a:pPr marL="0" indent="0" algn="l" fontAlgn="auto" defTabSz="914400" eaLnBrk="0">
              <a:lnSpc>
                <a:spcPct val="100000"/>
              </a:lnSpc>
              <a:spcBef>
                <a:spcPts val="0"/>
              </a:spcBef>
              <a:spcAft>
                <a:spcPts val="0"/>
              </a:spcAft>
              <a:buFontTx/>
              <a:buNone/>
            </a:pPr>
            <a:r>
              <a:rPr lang="en-US" altLang="ko-KR" sz="2400" cap="none" dirty="0" smtClean="0" b="0" strike="noStrike">
                <a:solidFill>
                  <a:schemeClr val="bg1"/>
                </a:solidFill>
                <a:latin typeface="NeoDunggeunmo" charset="0"/>
                <a:ea typeface="NeoDunggeunmo" charset="0"/>
              </a:rPr>
              <a:t>3.제품 기획</a:t>
            </a:r>
            <a:endParaRPr lang="ko-KR" altLang="en-US" sz="2400" cap="none" dirty="0" smtClean="0" b="0" strike="noStrike">
              <a:solidFill>
                <a:schemeClr val="bg1"/>
              </a:solidFill>
              <a:latin typeface="NeoDunggeunmo" charset="0"/>
              <a:ea typeface="NeoDunggeunmo" charset="0"/>
            </a:endParaRPr>
          </a:p>
        </p:txBody>
      </p:sp>
      <p:sp>
        <p:nvSpPr>
          <p:cNvPr id="37" name="TextBox 36"/>
          <p:cNvSpPr txBox="1">
            <a:spLocks/>
          </p:cNvSpPr>
          <p:nvPr/>
        </p:nvSpPr>
        <p:spPr>
          <a:xfrm>
            <a:off x="6092190" y="4554855"/>
            <a:ext cx="3107690" cy="461010"/>
          </a:xfrm>
          <a:prstGeom prst="rect">
            <a:avLst/>
          </a:prstGeom>
          <a:noFill/>
        </p:spPr>
        <p:txBody>
          <a:bodyPr wrap="square" lIns="91440" tIns="45720" rIns="91440" bIns="45720" numCol="1" vert="horz" anchor="t">
            <a:spAutoFit/>
          </a:bodyPr>
          <a:lstStyle/>
          <a:p>
            <a:pPr marL="0" indent="0" algn="l" fontAlgn="auto" defTabSz="914400" eaLnBrk="0">
              <a:lnSpc>
                <a:spcPct val="100000"/>
              </a:lnSpc>
              <a:spcBef>
                <a:spcPts val="0"/>
              </a:spcBef>
              <a:spcAft>
                <a:spcPts val="0"/>
              </a:spcAft>
              <a:buFontTx/>
              <a:buNone/>
            </a:pPr>
            <a:r>
              <a:rPr lang="en-US" altLang="ko-KR" sz="2400" cap="none" dirty="0" smtClean="0" b="0" strike="noStrike">
                <a:solidFill>
                  <a:schemeClr val="bg1"/>
                </a:solidFill>
                <a:latin typeface="NeoDunggeunmo" charset="0"/>
                <a:ea typeface="NeoDunggeunmo" charset="0"/>
              </a:rPr>
              <a:t>4.제작 및 작동 원리</a:t>
            </a:r>
            <a:endParaRPr lang="ko-KR" altLang="en-US" sz="2400" cap="none" dirty="0" smtClean="0" b="0" strike="noStrike">
              <a:solidFill>
                <a:schemeClr val="bg1"/>
              </a:solidFill>
              <a:latin typeface="NeoDunggeunmo" charset="0"/>
              <a:ea typeface="NeoDunggeunmo" charset="0"/>
            </a:endParaRPr>
          </a:p>
        </p:txBody>
      </p:sp>
      <p:sp>
        <p:nvSpPr>
          <p:cNvPr id="38" name="TextBox 37"/>
          <p:cNvSpPr txBox="1">
            <a:spLocks/>
          </p:cNvSpPr>
          <p:nvPr/>
        </p:nvSpPr>
        <p:spPr>
          <a:xfrm>
            <a:off x="6126480" y="5591810"/>
            <a:ext cx="2605405" cy="461010"/>
          </a:xfrm>
          <a:prstGeom prst="rect">
            <a:avLst/>
          </a:prstGeom>
          <a:noFill/>
        </p:spPr>
        <p:txBody>
          <a:bodyPr wrap="square" lIns="91440" tIns="45720" rIns="91440" bIns="45720" numCol="1" vert="horz" anchor="t">
            <a:spAutoFit/>
          </a:bodyPr>
          <a:lstStyle/>
          <a:p>
            <a:pPr marL="0" indent="0" algn="l" fontAlgn="auto" defTabSz="914400" eaLnBrk="0">
              <a:lnSpc>
                <a:spcPct val="100000"/>
              </a:lnSpc>
              <a:spcBef>
                <a:spcPts val="0"/>
              </a:spcBef>
              <a:spcAft>
                <a:spcPts val="0"/>
              </a:spcAft>
              <a:buFontTx/>
              <a:buNone/>
            </a:pPr>
            <a:r>
              <a:rPr lang="en-US" altLang="ko-KR" sz="2400" cap="none" dirty="0" smtClean="0" b="0" strike="noStrike">
                <a:solidFill>
                  <a:schemeClr val="bg1"/>
                </a:solidFill>
                <a:latin typeface="NeoDunggeunmo" charset="0"/>
                <a:ea typeface="NeoDunggeunmo" charset="0"/>
              </a:rPr>
              <a:t>5.기대효과</a:t>
            </a:r>
            <a:endParaRPr lang="ko-KR" altLang="en-US" sz="2400" cap="none" dirty="0" smtClean="0" b="0" strike="noStrike">
              <a:solidFill>
                <a:schemeClr val="bg1"/>
              </a:solidFill>
              <a:latin typeface="NeoDunggeunmo" charset="0"/>
              <a:ea typeface="NeoDunggeunmo" charset="0"/>
            </a:endParaRPr>
          </a:p>
        </p:txBody>
      </p:sp>
      <p:cxnSp>
        <p:nvCxnSpPr>
          <p:cNvPr id="40" name="직선 연결선 39"/>
          <p:cNvCxnSpPr>
            <a:endCxn id="28" idx="2"/>
          </p:cNvCxnSpPr>
          <p:nvPr/>
        </p:nvCxnSpPr>
        <p:spPr>
          <a:xfrm rot="0" flipH="1" flipV="1">
            <a:off x="4758690" y="1946275"/>
            <a:ext cx="1905" cy="4013200"/>
          </a:xfrm>
          <a:prstGeom prst="line"/>
          <a:ln w="12700" cap="flat" cmpd="sng">
            <a:solidFill>
              <a:schemeClr val="bg1">
                <a:alpha val="10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2" name="직선 연결선 41"/>
          <p:cNvCxnSpPr>
            <a:endCxn id="28" idx="3"/>
          </p:cNvCxnSpPr>
          <p:nvPr/>
        </p:nvCxnSpPr>
        <p:spPr>
          <a:xfrm rot="0" flipH="1">
            <a:off x="5542915" y="1623695"/>
            <a:ext cx="527685" cy="1270"/>
          </a:xfrm>
          <a:prstGeom prst="line"/>
          <a:ln w="12700" cap="flat" cmpd="sng">
            <a:solidFill>
              <a:schemeClr val="bg1">
                <a:alpha val="100000"/>
              </a:schemeClr>
            </a:solidFill>
            <a:prstDash val="solid"/>
          </a:ln>
        </p:spPr>
        <p:style>
          <a:lnRef idx="1">
            <a:schemeClr val="accent1"/>
          </a:lnRef>
          <a:fillRef idx="0">
            <a:schemeClr val="accent1"/>
          </a:fillRef>
          <a:effectRef idx="0">
            <a:schemeClr val="accent1"/>
          </a:effectRef>
          <a:fontRef idx="minor">
            <a:schemeClr val="tx1"/>
          </a:fontRef>
        </p:style>
      </p:cxnSp>
      <p:sp>
        <p:nvSpPr>
          <p:cNvPr id="67" name="직사각형 66"/>
          <p:cNvSpPr>
            <a:spLocks/>
          </p:cNvSpPr>
          <p:nvPr/>
        </p:nvSpPr>
        <p:spPr>
          <a:xfrm>
            <a:off x="6133465" y="1460500"/>
            <a:ext cx="1548130" cy="417830"/>
          </a:xfrm>
          <a:prstGeom prst="rect">
            <a:avLst/>
          </a:prstGeom>
          <a:solidFill>
            <a:srgbClr val="AFABAB"/>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ctr">
            <a:noAutofit/>
          </a:bodyPr>
          <a:lstStyle/>
          <a:p>
            <a:pPr marL="0" indent="0" algn="ctr" defTabSz="914400" eaLnBrk="0" fontAlgn="auto">
              <a:lnSpc>
                <a:spcPct val="100000"/>
              </a:lnSpc>
              <a:spcBef>
                <a:spcPts val="0"/>
              </a:spcBef>
              <a:spcAft>
                <a:spcPts val="0"/>
              </a:spcAft>
              <a:buFontTx/>
              <a:buNone/>
            </a:pPr>
            <a:endParaRPr lang="ko-KR" altLang="en-US" sz="1800" b="0" strike="noStrike" cap="none" dirty="0">
              <a:latin typeface="맑은 고딕" charset="0"/>
              <a:ea typeface="맑은 고딕" charset="0"/>
            </a:endParaRPr>
          </a:p>
        </p:txBody>
      </p:sp>
      <p:sp>
        <p:nvSpPr>
          <p:cNvPr id="66" name="TextBox 65"/>
          <p:cNvSpPr txBox="1">
            <a:spLocks/>
          </p:cNvSpPr>
          <p:nvPr/>
        </p:nvSpPr>
        <p:spPr>
          <a:xfrm rot="0">
            <a:off x="565785" y="6297930"/>
            <a:ext cx="5529580" cy="368935"/>
          </a:xfrm>
          <a:prstGeom prst="rect"/>
          <a:noFill/>
        </p:spPr>
        <p:txBody>
          <a:bodyPr wrap="square" lIns="91440" tIns="45720" rIns="91440" bIns="45720" numCol="1" vert="horz" anchor="t">
            <a:spAutoFit/>
          </a:bodyPr>
          <a:lstStyle/>
          <a:p>
            <a:pPr marL="0" indent="0" algn="l" fontAlgn="auto" defTabSz="914400" eaLnBrk="0">
              <a:lnSpc>
                <a:spcPct val="100000"/>
              </a:lnSpc>
              <a:spcBef>
                <a:spcPts val="0"/>
              </a:spcBef>
              <a:spcAft>
                <a:spcPts val="0"/>
              </a:spcAft>
              <a:buFontTx/>
              <a:buNone/>
            </a:pPr>
            <a:r>
              <a:rPr lang="en-US" altLang="ko-KR" sz="1800" cap="none" dirty="0" smtClean="0" b="0" strike="noStrike">
                <a:solidFill>
                  <a:schemeClr val="bg1"/>
                </a:solidFill>
                <a:latin typeface="NeoDunggeunmo" charset="0"/>
                <a:ea typeface="NeoDunggeunmo" charset="0"/>
              </a:rPr>
              <a:t>OOUNIVERSITY:\COMPUTER\2019.01.17\RUNNER</a:t>
            </a:r>
            <a:endParaRPr lang="ko-KR" altLang="en-US" sz="1800" cap="none" dirty="0" smtClean="0" b="0" strike="noStrike">
              <a:solidFill>
                <a:schemeClr val="bg1"/>
              </a:solidFill>
              <a:latin typeface="NeoDunggeunmo" charset="0"/>
              <a:ea typeface="NeoDunggeunmo" charset="0"/>
            </a:endParaRPr>
          </a:p>
        </p:txBody>
      </p:sp>
      <p:sp>
        <p:nvSpPr>
          <p:cNvPr id="34" name="TextBox 33"/>
          <p:cNvSpPr txBox="1">
            <a:spLocks/>
          </p:cNvSpPr>
          <p:nvPr/>
        </p:nvSpPr>
        <p:spPr>
          <a:xfrm rot="0">
            <a:off x="6127115" y="1438275"/>
            <a:ext cx="2604770" cy="461010"/>
          </a:xfrm>
          <a:prstGeom prst="rect"/>
          <a:noFill/>
        </p:spPr>
        <p:txBody>
          <a:bodyPr wrap="square" lIns="91440" tIns="45720" rIns="91440" bIns="45720" numCol="1" vert="horz" anchor="t">
            <a:spAutoFit/>
          </a:bodyPr>
          <a:lstStyle/>
          <a:p>
            <a:pPr marL="0" indent="0" algn="l" fontAlgn="auto" defTabSz="914400" eaLnBrk="0">
              <a:lnSpc>
                <a:spcPct val="100000"/>
              </a:lnSpc>
              <a:spcBef>
                <a:spcPts val="0"/>
              </a:spcBef>
              <a:spcAft>
                <a:spcPts val="0"/>
              </a:spcAft>
              <a:buFontTx/>
              <a:buNone/>
            </a:pPr>
            <a:r>
              <a:rPr lang="en-US" altLang="ko-KR" sz="2400" cap="none" dirty="0" smtClean="0" b="0" strike="noStrike">
                <a:latin typeface="NeoDunggeunmo" charset="0"/>
                <a:ea typeface="NeoDunggeunmo" charset="0"/>
              </a:rPr>
              <a:t>1.팀소개</a:t>
            </a:r>
            <a:endParaRPr lang="ko-KR" altLang="en-US" sz="2400" cap="none" dirty="0" smtClean="0" b="0" strike="noStrike">
              <a:latin typeface="NeoDunggeunmo" charset="0"/>
              <a:ea typeface="NeoDunggeunmo" charset="0"/>
            </a:endParaRPr>
          </a:p>
        </p:txBody>
      </p:sp>
      <p:cxnSp>
        <p:nvCxnSpPr>
          <p:cNvPr id="68" name="직선 연결선 67"/>
          <p:cNvCxnSpPr/>
          <p:nvPr/>
        </p:nvCxnSpPr>
        <p:spPr>
          <a:xfrm flipH="1">
            <a:off x="4766310" y="5801995"/>
            <a:ext cx="1303655" cy="635"/>
          </a:xfrm>
          <a:prstGeom prst="line">
            <a:avLst/>
          </a:prstGeom>
          <a:ln w="12700" cap="flat" cmpd="sng">
            <a:solidFill>
              <a:schemeClr val="bg1">
                <a:alpha val="10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9" name="직선 연결선 68"/>
          <p:cNvCxnSpPr/>
          <p:nvPr/>
        </p:nvCxnSpPr>
        <p:spPr>
          <a:xfrm flipH="1">
            <a:off x="4777740" y="2701925"/>
            <a:ext cx="1303655" cy="635"/>
          </a:xfrm>
          <a:prstGeom prst="line">
            <a:avLst/>
          </a:prstGeom>
          <a:ln w="12700" cap="flat" cmpd="sng">
            <a:solidFill>
              <a:schemeClr val="bg1">
                <a:alpha val="10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0" name="직선 연결선 69"/>
          <p:cNvCxnSpPr/>
          <p:nvPr/>
        </p:nvCxnSpPr>
        <p:spPr>
          <a:xfrm flipH="1">
            <a:off x="4754880" y="3768090"/>
            <a:ext cx="1303655" cy="635"/>
          </a:xfrm>
          <a:prstGeom prst="line">
            <a:avLst/>
          </a:prstGeom>
          <a:ln w="12700" cap="flat" cmpd="sng">
            <a:solidFill>
              <a:schemeClr val="bg1">
                <a:alpha val="10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1" name="직선 연결선 70"/>
          <p:cNvCxnSpPr/>
          <p:nvPr/>
        </p:nvCxnSpPr>
        <p:spPr>
          <a:xfrm flipH="1">
            <a:off x="4763770" y="4779645"/>
            <a:ext cx="1303655" cy="635"/>
          </a:xfrm>
          <a:prstGeom prst="line">
            <a:avLst/>
          </a:prstGeom>
          <a:ln w="12700" cap="flat" cmpd="sng">
            <a:solidFill>
              <a:schemeClr val="bg1">
                <a:alpha val="100000"/>
              </a:schemeClr>
            </a:solidFill>
            <a:prstDash val="solid"/>
          </a:ln>
        </p:spPr>
        <p:style>
          <a:lnRef idx="1">
            <a:schemeClr val="accent1"/>
          </a:lnRef>
          <a:fillRef idx="0">
            <a:schemeClr val="accent1"/>
          </a:fillRef>
          <a:effectRef idx="0">
            <a:schemeClr val="accent1"/>
          </a:effectRef>
          <a:fontRef idx="minor">
            <a:schemeClr val="tx1"/>
          </a:fontRef>
        </p:style>
      </p:cxnSp>
      <p:sp>
        <p:nvSpPr>
          <p:cNvPr id="72" name="도형 71"/>
          <p:cNvSpPr>
            <a:spLocks/>
          </p:cNvSpPr>
          <p:nvPr/>
        </p:nvSpPr>
        <p:spPr>
          <a:xfrm rot="0">
            <a:off x="737235" y="523240"/>
            <a:ext cx="720725" cy="300355"/>
          </a:xfrm>
          <a:prstGeom prst="rect"/>
          <a:solidFill>
            <a:srgbClr val="000000"/>
          </a:solidFill>
          <a:ln w="1905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508000">
              <a:lnSpc>
                <a:spcPct val="100000"/>
              </a:lnSpc>
              <a:spcBef>
                <a:spcPts val="0"/>
              </a:spcBef>
              <a:spcAft>
                <a:spcPts val="0"/>
              </a:spcAft>
              <a:buFontTx/>
              <a:buNone/>
            </a:pPr>
            <a:r>
              <a:rPr lang="en-US" altLang="ko-KR" sz="1600" cap="none" dirty="0" smtClean="0" b="0" strike="noStrike">
                <a:solidFill>
                  <a:srgbClr val="FFFF00"/>
                </a:solidFill>
                <a:latin typeface="NeoDunggeunmo" charset="0"/>
                <a:ea typeface="NeoDunggeunmo" charset="0"/>
              </a:rPr>
              <a:t>INDEX</a:t>
            </a:r>
            <a:endParaRPr lang="ko-KR" altLang="en-US" sz="1600" cap="none" dirty="0" smtClean="0" b="0" strike="noStrike">
              <a:solidFill>
                <a:srgbClr val="FFFF00"/>
              </a:solidFill>
              <a:latin typeface="NeoDunggeunmo" charset="0"/>
              <a:ea typeface="NeoDunggeunmo" charset="0"/>
            </a:endParaRPr>
          </a:p>
        </p:txBody>
      </p:sp>
    </p:spTree>
    <p:extLst>
      <p:ext uri="{BB962C8B-B14F-4D97-AF65-F5344CB8AC3E}">
        <p14:creationId xmlns:p14="http://schemas.microsoft.com/office/powerpoint/2010/main" val="4830884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66EC7EE6-18FE-4C9A-8AC5-AA13AB794753}"/>
              </a:ext>
            </a:extLst>
          </p:cNvPr>
          <p:cNvSpPr>
            <a:spLocks noGrp="1"/>
          </p:cNvSpPr>
          <p:nvPr>
            <p:ph type="title"/>
          </p:nvPr>
        </p:nvSpPr>
        <p:spPr>
          <a:xfrm>
            <a:off x="838200" y="653415"/>
            <a:ext cx="10516870" cy="534670"/>
          </a:xfrm>
        </p:spPr>
        <p:txBody>
          <a:bodyPr wrap="square" lIns="91440" tIns="45720" rIns="91440" bIns="45720" numCol="1" vert="horz" anchor="ctr">
            <a:normAutofit fontScale="100000" lnSpcReduction="0"/>
          </a:bodyPr>
          <a:lstStyle/>
          <a:p>
            <a:pPr marL="0" indent="0" algn="l" fontAlgn="auto" defTabSz="914400">
              <a:lnSpc>
                <a:spcPct val="90000"/>
              </a:lnSpc>
              <a:spcBef>
                <a:spcPts val="0"/>
              </a:spcBef>
              <a:spcAft>
                <a:spcPts val="0"/>
              </a:spcAft>
              <a:buFontTx/>
              <a:buNone/>
            </a:pPr>
            <a:r>
              <a:rPr lang="en-US" altLang="ko-KR" sz="2000" cap="none" dirty="0" smtClean="0" b="0" strike="noStrike">
                <a:solidFill>
                  <a:schemeClr val="tx1"/>
                </a:solidFill>
                <a:latin typeface="NeoDunggeunmo" charset="0"/>
                <a:ea typeface="NeoDunggeunmo" charset="0"/>
              </a:rPr>
              <a:t>1.팀소개</a:t>
            </a:r>
            <a:endParaRPr lang="ko-KR" altLang="en-US" sz="2000" cap="none" dirty="0" smtClean="0" b="0" strike="noStrike">
              <a:solidFill>
                <a:schemeClr val="tx1"/>
              </a:solidFill>
              <a:latin typeface="NeoDunggeunmo" charset="0"/>
              <a:ea typeface="NeoDunggeunmo" charset="0"/>
            </a:endParaRPr>
          </a:p>
        </p:txBody>
      </p:sp>
      <p:sp>
        <p:nvSpPr>
          <p:cNvPr id="5" name="내용 개체 틀 4"/>
          <p:cNvSpPr txBox="1">
            <a:spLocks noGrp="1"/>
          </p:cNvSpPr>
          <p:nvPr>
            <p:ph idx="1"/>
          </p:nvPr>
        </p:nvSpPr>
        <p:spPr>
          <a:xfrm>
            <a:off x="838200" y="1711960"/>
            <a:ext cx="10517505" cy="4302760"/>
          </a:xfrm>
          <a:prstGeom prst="rect">
            <a:avLst/>
          </a:prstGeom>
          <a:ln w="12700" cap="flat" cmpd="sng">
            <a:solidFill>
              <a:schemeClr val="bg2">
                <a:alpha val="100000"/>
              </a:schemeClr>
            </a:solidFill>
            <a:prstDash val="solid"/>
          </a:ln>
        </p:spPr>
        <p:txBody>
          <a:bodyPr wrap="square" lIns="91440" tIns="45720" rIns="91440" bIns="45720" numCol="1" vert="horz" anchor="t">
            <a:normAutofit fontScale="100000" lnSpcReduction="0"/>
          </a:bodyPr>
          <a:lstStyle/>
          <a:p>
            <a:pPr marL="0" indent="0" algn="l" fontAlgn="auto" defTabSz="914400">
              <a:lnSpc>
                <a:spcPct val="90000"/>
              </a:lnSpc>
              <a:spcBef>
                <a:spcPts val="1000"/>
              </a:spcBef>
              <a:spcAft>
                <a:spcPts val="0"/>
              </a:spcAft>
              <a:buFontTx/>
              <a:buNone/>
            </a:pPr>
            <a:r>
              <a:rPr lang="en-US" altLang="ko-KR" sz="2000" cap="none" dirty="0" smtClean="0" b="0" strike="noStrike">
                <a:solidFill>
                  <a:schemeClr val="bg2">
                    <a:lumMod val="90000"/>
                  </a:schemeClr>
                </a:solidFill>
                <a:latin typeface="NeoDunggeunmo" charset="0"/>
                <a:ea typeface="NeoDunggeunmo" charset="0"/>
              </a:rPr>
              <a:t>선린인터넷고등학교 소프트웨어과 2학년으로 이루어져있는 팀 불타는 버스입니다. 평소 메이커 문화에 많은 관심이 있어 다양한 공부와 프로젝트 진행을 하고 있습니다. </a:t>
            </a:r>
            <a:endParaRPr lang="ko-KR" altLang="en-US" sz="2000" cap="none" dirty="0" smtClean="0" b="0" strike="noStrike">
              <a:solidFill>
                <a:schemeClr val="bg2">
                  <a:lumMod val="90000"/>
                </a:schemeClr>
              </a:solidFill>
              <a:latin typeface="NeoDunggeunmo" charset="0"/>
              <a:ea typeface="NeoDunggeunmo" charset="0"/>
            </a:endParaRPr>
          </a:p>
          <a:p>
            <a:pPr marL="0" indent="0" algn="l" fontAlgn="auto" defTabSz="914400">
              <a:lnSpc>
                <a:spcPct val="90000"/>
              </a:lnSpc>
              <a:spcBef>
                <a:spcPts val="1000"/>
              </a:spcBef>
              <a:spcAft>
                <a:spcPts val="0"/>
              </a:spcAft>
              <a:buFontTx/>
              <a:buNone/>
            </a:pPr>
            <a:r>
              <a:rPr lang="en-US" altLang="ko-KR" sz="2000" cap="none" dirty="0" smtClean="0" b="0" strike="noStrike">
                <a:solidFill>
                  <a:schemeClr val="bg2">
                    <a:lumMod val="90000"/>
                  </a:schemeClr>
                </a:solidFill>
                <a:latin typeface="NeoDunggeunmo" charset="0"/>
                <a:ea typeface="NeoDunggeunmo" charset="0"/>
              </a:rPr>
              <a:t>소프트웨어과인 만큼 실력에 대해서는 자부심을 가지고 있으며 Web, Game, IoT등 수많은 소프트웨어 개발을 통해 많은 경험과 실력을 쌓아왔습니다.</a:t>
            </a:r>
            <a:endParaRPr lang="ko-KR" altLang="en-US" sz="2000" cap="none" dirty="0" smtClean="0" b="0" strike="noStrike">
              <a:solidFill>
                <a:schemeClr val="bg2">
                  <a:lumMod val="90000"/>
                </a:schemeClr>
              </a:solidFill>
              <a:latin typeface="NeoDunggeunmo" charset="0"/>
              <a:ea typeface="NeoDunggeunmo" charset="0"/>
            </a:endParaRPr>
          </a:p>
          <a:p>
            <a:pPr marL="0" indent="0" algn="l" fontAlgn="auto" defTabSz="914400">
              <a:lnSpc>
                <a:spcPct val="90000"/>
              </a:lnSpc>
              <a:spcBef>
                <a:spcPts val="1000"/>
              </a:spcBef>
              <a:spcAft>
                <a:spcPts val="0"/>
              </a:spcAft>
              <a:buFontTx/>
              <a:buNone/>
            </a:pPr>
            <a:r>
              <a:rPr lang="en-US" altLang="ko-KR" sz="2000" cap="none" dirty="0" smtClean="0" b="0" strike="noStrike">
                <a:solidFill>
                  <a:schemeClr val="bg2">
                    <a:lumMod val="90000"/>
                  </a:schemeClr>
                </a:solidFill>
                <a:latin typeface="NeoDunggeunmo" charset="0"/>
                <a:ea typeface="NeoDunggeunmo" charset="0"/>
              </a:rPr>
              <a:t>Micro:bit라는 새로운 개발보드를 통해 서비스를 개발하고 싶어 본 공모전에 참가했으며 오류 없는 완벽한 서비스 구현이라는 목표를 가지고 있습니다.</a:t>
            </a:r>
            <a:endParaRPr lang="ko-KR" altLang="en-US" sz="2000" cap="none" dirty="0" smtClean="0" b="0" strike="noStrike">
              <a:solidFill>
                <a:schemeClr val="bg2">
                  <a:lumMod val="90000"/>
                </a:schemeClr>
              </a:solidFill>
              <a:latin typeface="NeoDunggeunmo" charset="0"/>
              <a:ea typeface="NeoDunggeunmo" charset="0"/>
            </a:endParaRPr>
          </a:p>
          <a:p>
            <a:pPr marL="0" indent="0" algn="l" fontAlgn="auto" defTabSz="914400">
              <a:lnSpc>
                <a:spcPct val="90000"/>
              </a:lnSpc>
              <a:spcBef>
                <a:spcPts val="1000"/>
              </a:spcBef>
              <a:spcAft>
                <a:spcPts val="0"/>
              </a:spcAft>
              <a:buFontTx/>
              <a:buNone/>
            </a:pPr>
            <a:endParaRPr lang="ko-KR" altLang="en-US" sz="2000" cap="none" dirty="0" smtClean="0" b="0" strike="noStrike">
              <a:solidFill>
                <a:schemeClr val="bg2">
                  <a:lumMod val="90000"/>
                </a:schemeClr>
              </a:solidFill>
              <a:latin typeface="NeoDunggeunmo" charset="0"/>
              <a:ea typeface="NeoDunggeunmo" charset="0"/>
            </a:endParaRPr>
          </a:p>
          <a:p>
            <a:pPr marL="0" indent="0" algn="l" fontAlgn="auto" defTabSz="914400">
              <a:lnSpc>
                <a:spcPct val="90000"/>
              </a:lnSpc>
              <a:spcBef>
                <a:spcPts val="1000"/>
              </a:spcBef>
              <a:spcAft>
                <a:spcPts val="0"/>
              </a:spcAft>
              <a:buFontTx/>
              <a:buNone/>
            </a:pPr>
            <a:r>
              <a:rPr lang="en-US" altLang="ko-KR" sz="2000" cap="none" dirty="0" smtClean="0" b="0" strike="noStrike">
                <a:solidFill>
                  <a:schemeClr val="bg2">
                    <a:lumMod val="90000"/>
                  </a:schemeClr>
                </a:solidFill>
                <a:latin typeface="NeoDunggeunmo" charset="0"/>
                <a:ea typeface="NeoDunggeunmo" charset="0"/>
              </a:rPr>
              <a:t>프로젝트 목록</a:t>
            </a:r>
            <a:endParaRPr lang="ko-KR" altLang="en-US" sz="2000" cap="none" dirty="0" smtClean="0" b="0" strike="noStrike">
              <a:solidFill>
                <a:schemeClr val="bg2">
                  <a:lumMod val="90000"/>
                </a:schemeClr>
              </a:solidFill>
              <a:latin typeface="NeoDunggeunmo" charset="0"/>
              <a:ea typeface="NeoDunggeunmo" charset="0"/>
            </a:endParaRPr>
          </a:p>
          <a:p>
            <a:pPr marL="0" indent="0" algn="l" fontAlgn="auto" defTabSz="914400">
              <a:lnSpc>
                <a:spcPct val="90000"/>
              </a:lnSpc>
              <a:spcBef>
                <a:spcPts val="1000"/>
              </a:spcBef>
              <a:spcAft>
                <a:spcPts val="0"/>
              </a:spcAft>
              <a:buFontTx/>
              <a:buNone/>
            </a:pPr>
            <a:r>
              <a:rPr lang="en-US" altLang="ko-KR" sz="2000" cap="none" dirty="0" smtClean="0" b="0" strike="noStrike">
                <a:solidFill>
                  <a:schemeClr val="bg2">
                    <a:lumMod val="90000"/>
                  </a:schemeClr>
                </a:solidFill>
                <a:latin typeface="NeoDunggeunmo" charset="0"/>
                <a:ea typeface="NeoDunggeunmo" charset="0"/>
              </a:rPr>
              <a:t>- PUNGDANG (</a:t>
            </a:r>
            <a:r>
              <a:rPr lang="en-US" altLang="ko-KR" sz="2000" cap="none" dirty="0" smtClean="0" b="0" strike="noStrike">
                <a:solidFill>
                  <a:schemeClr val="bg2">
                    <a:lumMod val="90000"/>
                  </a:schemeClr>
                </a:solidFill>
                <a:latin typeface="NeoDunggeunmo" charset="0"/>
                <a:ea typeface="NeoDunggeunmo" charset="0"/>
              </a:rPr>
              <a:t>프로젝트 프레젠테이션</a:t>
            </a:r>
            <a:r>
              <a:rPr lang="en-US" altLang="ko-KR" sz="2000" cap="none" dirty="0" smtClean="0" b="0" strike="noStrike">
                <a:solidFill>
                  <a:schemeClr val="bg2">
                    <a:lumMod val="90000"/>
                  </a:schemeClr>
                </a:solidFill>
                <a:latin typeface="NeoDunggeunmo" charset="0"/>
                <a:ea typeface="NeoDunggeunmo" charset="0"/>
              </a:rPr>
              <a:t>)</a:t>
            </a:r>
            <a:endParaRPr lang="ko-KR" altLang="en-US" sz="2000" cap="none" dirty="0" smtClean="0" b="0" strike="noStrike">
              <a:solidFill>
                <a:schemeClr val="bg2">
                  <a:lumMod val="90000"/>
                </a:schemeClr>
              </a:solidFill>
              <a:latin typeface="NeoDunggeunmo" charset="0"/>
              <a:ea typeface="NeoDunggeunmo" charset="0"/>
            </a:endParaRPr>
          </a:p>
          <a:p>
            <a:pPr marL="0" indent="0" algn="l" fontAlgn="auto" defTabSz="914400">
              <a:lnSpc>
                <a:spcPct val="90000"/>
              </a:lnSpc>
              <a:spcBef>
                <a:spcPts val="1000"/>
              </a:spcBef>
              <a:spcAft>
                <a:spcPts val="0"/>
              </a:spcAft>
              <a:buFontTx/>
              <a:buNone/>
            </a:pPr>
            <a:r>
              <a:rPr lang="en-US" altLang="ko-KR" sz="2000" cap="none" dirty="0" smtClean="0" b="0" strike="noStrike">
                <a:solidFill>
                  <a:schemeClr val="bg2">
                    <a:lumMod val="90000"/>
                  </a:schemeClr>
                </a:solidFill>
                <a:latin typeface="NeoDunggeunmo" charset="0"/>
                <a:ea typeface="NeoDunggeunmo" charset="0"/>
              </a:rPr>
              <a:t>- GALAXY WARS (</a:t>
            </a:r>
            <a:r>
              <a:rPr lang="en-US" altLang="ko-KR" sz="2000" cap="none" dirty="0" smtClean="0" b="0" strike="noStrike">
                <a:solidFill>
                  <a:schemeClr val="bg2">
                    <a:lumMod val="90000"/>
                  </a:schemeClr>
                </a:solidFill>
                <a:latin typeface="NeoDunggeunmo" charset="0"/>
                <a:ea typeface="NeoDunggeunmo" charset="0"/>
              </a:rPr>
              <a:t>프로젝트 보고서</a:t>
            </a:r>
            <a:r>
              <a:rPr lang="en-US" altLang="ko-KR" sz="2000" cap="none" dirty="0" smtClean="0" b="0" strike="noStrike">
                <a:solidFill>
                  <a:schemeClr val="bg2">
                    <a:lumMod val="90000"/>
                  </a:schemeClr>
                </a:solidFill>
                <a:latin typeface="NeoDunggeunmo" charset="0"/>
                <a:ea typeface="NeoDunggeunmo" charset="0"/>
              </a:rPr>
              <a:t>)</a:t>
            </a:r>
            <a:endParaRPr lang="ko-KR" altLang="en-US" sz="2000" cap="none" dirty="0" smtClean="0" b="0" strike="noStrike">
              <a:solidFill>
                <a:schemeClr val="bg2">
                  <a:lumMod val="90000"/>
                </a:schemeClr>
              </a:solidFill>
              <a:latin typeface="NeoDunggeunmo" charset="0"/>
              <a:ea typeface="NeoDunggeunmo" charset="0"/>
            </a:endParaRPr>
          </a:p>
          <a:p>
            <a:pPr marL="0" indent="0" algn="l" fontAlgn="auto" defTabSz="914400">
              <a:lnSpc>
                <a:spcPct val="90000"/>
              </a:lnSpc>
              <a:spcBef>
                <a:spcPts val="1000"/>
              </a:spcBef>
              <a:spcAft>
                <a:spcPts val="0"/>
              </a:spcAft>
              <a:buFontTx/>
              <a:buNone/>
            </a:pPr>
            <a:r>
              <a:rPr lang="en-US" altLang="ko-KR" sz="2000" cap="none" dirty="0" smtClean="0" b="0" strike="noStrike">
                <a:solidFill>
                  <a:schemeClr val="bg2">
                    <a:lumMod val="90000"/>
                  </a:schemeClr>
                </a:solidFill>
                <a:latin typeface="NeoDunggeunmo" charset="0"/>
                <a:ea typeface="NeoDunggeunmo" charset="0"/>
              </a:rPr>
              <a:t>- Heat Band (</a:t>
            </a:r>
            <a:r>
              <a:rPr lang="en-US" altLang="ko-KR" sz="2000" cap="none" dirty="0" smtClean="0" b="0" strike="noStrike">
                <a:solidFill>
                  <a:schemeClr val="bg2">
                    <a:lumMod val="90000"/>
                  </a:schemeClr>
                </a:solidFill>
                <a:latin typeface="NeoDunggeunmo" charset="0"/>
                <a:ea typeface="NeoDunggeunmo" charset="0"/>
              </a:rPr>
              <a:t>프로젝트 프레젠테이션</a:t>
            </a:r>
            <a:r>
              <a:rPr lang="en-US" altLang="ko-KR" sz="2000" cap="none" dirty="0" smtClean="0" b="0" strike="noStrike">
                <a:solidFill>
                  <a:schemeClr val="bg2">
                    <a:lumMod val="90000"/>
                  </a:schemeClr>
                </a:solidFill>
                <a:latin typeface="NeoDunggeunmo" charset="0"/>
                <a:ea typeface="NeoDunggeunmo" charset="0"/>
              </a:rPr>
              <a:t>)</a:t>
            </a:r>
            <a:endParaRPr lang="ko-KR" altLang="en-US" sz="2000" cap="none" dirty="0" smtClean="0" b="0" strike="noStrike">
              <a:solidFill>
                <a:schemeClr val="bg2">
                  <a:lumMod val="90000"/>
                </a:schemeClr>
              </a:solidFill>
              <a:latin typeface="NeoDunggeunmo" charset="0"/>
              <a:ea typeface="NeoDunggeunmo" charset="0"/>
            </a:endParaRPr>
          </a:p>
        </p:txBody>
      </p:sp>
      <p:sp>
        <p:nvSpPr>
          <p:cNvPr id="6" name="도형 5"/>
          <p:cNvSpPr>
            <a:spLocks/>
          </p:cNvSpPr>
          <p:nvPr/>
        </p:nvSpPr>
        <p:spPr>
          <a:xfrm rot="0">
            <a:off x="788670" y="6266815"/>
            <a:ext cx="10647680" cy="403225"/>
          </a:xfrm>
          <a:prstGeom prst="rect"/>
          <a:solidFill>
            <a:srgbClr val="000000"/>
          </a:solidFill>
          <a:ln w="1905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508000">
              <a:lnSpc>
                <a:spcPct val="100000"/>
              </a:lnSpc>
              <a:spcBef>
                <a:spcPts val="0"/>
              </a:spcBef>
              <a:spcAft>
                <a:spcPts val="0"/>
              </a:spcAft>
              <a:buFontTx/>
              <a:buNone/>
            </a:pPr>
            <a:endParaRPr lang="ko-KR" altLang="en-US" sz="1800" cap="none" dirty="0" smtClean="0" b="0" strike="noStrike">
              <a:latin typeface="맑은 고딕" charset="0"/>
              <a:ea typeface="맑은 고딕" charset="0"/>
            </a:endParaRPr>
          </a:p>
        </p:txBody>
      </p:sp>
    </p:spTree>
    <p:extLst>
      <p:ext uri="{BB962C8B-B14F-4D97-AF65-F5344CB8AC3E}">
        <p14:creationId xmlns:p14="http://schemas.microsoft.com/office/powerpoint/2010/main" val="19465157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15" name="직사각형 14"/>
          <p:cNvSpPr>
            <a:spLocks/>
          </p:cNvSpPr>
          <p:nvPr/>
        </p:nvSpPr>
        <p:spPr>
          <a:xfrm rot="0">
            <a:off x="903605" y="2082165"/>
            <a:ext cx="5046980" cy="387985"/>
          </a:xfrm>
          <a:prstGeom prst="rect"/>
          <a:solidFill>
            <a:srgbClr val="AFABAB"/>
          </a:solidFill>
          <a:ln w="19050" cap="flat" cmpd="sng">
            <a:solidFill>
              <a:srgbClr val="AFABAB">
                <a:alpha val="100000"/>
              </a:srgb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just" fontAlgn="auto" defTabSz="508000" eaLnBrk="0">
              <a:lnSpc>
                <a:spcPct val="100000"/>
              </a:lnSpc>
              <a:spcBef>
                <a:spcPts val="0"/>
              </a:spcBef>
              <a:spcAft>
                <a:spcPts val="0"/>
              </a:spcAft>
              <a:buFontTx/>
              <a:buNone/>
            </a:pPr>
            <a:endParaRPr lang="ko-KR" altLang="en-US" sz="1050" cap="none" dirty="0" smtClean="0" b="0" strike="noStrike">
              <a:solidFill>
                <a:srgbClr val="2F2F2F"/>
              </a:solidFill>
              <a:latin typeface="돋움" charset="0"/>
              <a:ea typeface="돋움" charset="0"/>
            </a:endParaRPr>
          </a:p>
        </p:txBody>
      </p:sp>
      <p:sp>
        <p:nvSpPr>
          <p:cNvPr id="5" name="내용 개체 틀 4"/>
          <p:cNvSpPr txBox="1">
            <a:spLocks/>
          </p:cNvSpPr>
          <p:nvPr>
            <p:ph type="obj" sz="half" idx="2"/>
          </p:nvPr>
        </p:nvSpPr>
        <p:spPr>
          <a:xfrm rot="0">
            <a:off x="840105" y="1671955"/>
            <a:ext cx="5158740" cy="4483735"/>
          </a:xfrm>
          <a:prstGeom prst="rect"/>
          <a:ln w="34290" cap="flat" cmpd="dbl">
            <a:solidFill>
              <a:schemeClr val="bg2">
                <a:alpha val="100000"/>
              </a:schemeClr>
            </a:solidFill>
            <a:prstDash val="solid"/>
          </a:ln>
        </p:spPr>
        <p:txBody>
          <a:bodyPr wrap="square" lIns="91440" tIns="45720" rIns="91440" bIns="45720" numCol="1" vert="horz" anchor="ctr">
            <a:noAutofit/>
          </a:bodyPr>
          <a:lstStyle/>
          <a:p>
            <a:pPr marL="228600" indent="-228600" algn="l" fontAlgn="auto" defTabSz="914400">
              <a:lnSpc>
                <a:spcPct val="90000"/>
              </a:lnSpc>
              <a:spcBef>
                <a:spcPts val="1000"/>
              </a:spcBef>
              <a:spcAft>
                <a:spcPts val="0"/>
              </a:spcAft>
              <a:buClr>
                <a:srgbClr val="E7E6E6"/>
              </a:buClr>
              <a:buFont typeface="Arial"/>
              <a:buChar char="•"/>
            </a:pPr>
            <a:endParaRPr lang="ko-KR" altLang="en-US" sz="1800" cap="none" dirty="0" smtClean="0" b="0" strike="noStrike">
              <a:solidFill>
                <a:schemeClr val="bg2"/>
              </a:solidFill>
              <a:latin typeface="둥근모꼴" charset="0"/>
              <a:ea typeface="둥근모꼴" charset="0"/>
            </a:endParaRPr>
          </a:p>
          <a:p>
            <a:pPr marL="228600" indent="-228600" algn="l" fontAlgn="auto" defTabSz="914400">
              <a:lnSpc>
                <a:spcPct val="90000"/>
              </a:lnSpc>
              <a:spcBef>
                <a:spcPts val="1000"/>
              </a:spcBef>
              <a:spcAft>
                <a:spcPts val="0"/>
              </a:spcAft>
              <a:buClr>
                <a:srgbClr val="E7E6E6"/>
              </a:buClr>
              <a:buFont typeface="Arial"/>
              <a:buChar char="•"/>
            </a:pPr>
            <a:endParaRPr lang="ko-KR" altLang="en-US" sz="1800" cap="none" dirty="0" smtClean="0" b="0" strike="noStrike">
              <a:solidFill>
                <a:schemeClr val="bg2"/>
              </a:solidFill>
              <a:latin typeface="둥근모꼴" charset="0"/>
              <a:ea typeface="둥근모꼴" charset="0"/>
            </a:endParaRPr>
          </a:p>
          <a:p>
            <a:pPr marL="228600" indent="-228600" algn="l" fontAlgn="auto" defTabSz="914400">
              <a:lnSpc>
                <a:spcPct val="90000"/>
              </a:lnSpc>
              <a:spcBef>
                <a:spcPts val="1000"/>
              </a:spcBef>
              <a:spcAft>
                <a:spcPts val="0"/>
              </a:spcAft>
              <a:buClr>
                <a:srgbClr val="E7E6E6"/>
              </a:buClr>
              <a:buFont typeface="Arial"/>
              <a:buChar char="•"/>
            </a:pPr>
            <a:endParaRPr lang="ko-KR" altLang="en-US" sz="1800" cap="none" dirty="0" smtClean="0" b="0" strike="noStrike">
              <a:solidFill>
                <a:schemeClr val="bg2"/>
              </a:solidFill>
              <a:latin typeface="둥근모꼴" charset="0"/>
              <a:ea typeface="둥근모꼴" charset="0"/>
            </a:endParaRPr>
          </a:p>
        </p:txBody>
      </p:sp>
      <p:sp>
        <p:nvSpPr>
          <p:cNvPr id="4" name="제목 3"/>
          <p:cNvSpPr txBox="1">
            <a:spLocks/>
          </p:cNvSpPr>
          <p:nvPr>
            <p:ph type="title"/>
          </p:nvPr>
        </p:nvSpPr>
        <p:spPr>
          <a:xfrm rot="0">
            <a:off x="838200" y="739140"/>
            <a:ext cx="10517505" cy="535305"/>
          </a:xfrm>
          <a:prstGeom prst="rect"/>
          <a:solidFill>
            <a:schemeClr val="bg2">
              <a:lumMod val="75000"/>
            </a:schemeClr>
          </a:solidFill>
        </p:spPr>
        <p:txBody>
          <a:bodyPr wrap="square" lIns="91440" tIns="45720" rIns="91440" bIns="45720" numCol="1" vert="horz" anchor="ctr">
            <a:normAutofit fontScale="100000" lnSpcReduction="0"/>
          </a:bodyPr>
          <a:lstStyle/>
          <a:p>
            <a:pPr marL="0" indent="0" algn="l" fontAlgn="auto" defTabSz="914400">
              <a:lnSpc>
                <a:spcPct val="90000"/>
              </a:lnSpc>
              <a:spcBef>
                <a:spcPts val="0"/>
              </a:spcBef>
              <a:spcAft>
                <a:spcPts val="0"/>
              </a:spcAft>
              <a:buFontTx/>
              <a:buNone/>
            </a:pPr>
            <a:r>
              <a:rPr lang="en-US" altLang="ko-KR" sz="2000" cap="none" dirty="0" smtClean="0" b="0" strike="noStrike">
                <a:solidFill>
                  <a:schemeClr val="tx1"/>
                </a:solidFill>
                <a:latin typeface="NeoDunggeunmo" charset="0"/>
                <a:ea typeface="NeoDunggeunmo" charset="0"/>
              </a:rPr>
              <a:t>2. 배경 및 필요성</a:t>
            </a:r>
            <a:endParaRPr lang="ko-KR" altLang="en-US" sz="2000" cap="none" dirty="0" smtClean="0" b="0" strike="noStrike">
              <a:solidFill>
                <a:schemeClr val="tx1"/>
              </a:solidFill>
              <a:latin typeface="NeoDunggeunmo" charset="0"/>
              <a:ea typeface="NeoDunggeunmo" charset="0"/>
            </a:endParaRPr>
          </a:p>
        </p:txBody>
      </p:sp>
      <p:sp>
        <p:nvSpPr>
          <p:cNvPr id="14" name="내용 개체 틀 13"/>
          <p:cNvSpPr txBox="1">
            <a:spLocks/>
          </p:cNvSpPr>
          <p:nvPr>
            <p:ph type="obj" idx="13"/>
          </p:nvPr>
        </p:nvSpPr>
        <p:spPr>
          <a:xfrm rot="0">
            <a:off x="6196330" y="1671955"/>
            <a:ext cx="5159375" cy="4484370"/>
          </a:xfrm>
          <a:prstGeom prst="rect"/>
          <a:solidFill>
            <a:schemeClr val="bg1"/>
          </a:solidFill>
          <a:ln w="34290" cap="flat" cmpd="dbl">
            <a:solidFill>
              <a:schemeClr val="bg2">
                <a:alpha val="100000"/>
              </a:schemeClr>
            </a:solidFill>
            <a:prstDash val="solid"/>
          </a:ln>
        </p:spPr>
        <p:txBody>
          <a:bodyPr wrap="square" lIns="91440" tIns="45720" rIns="91440" bIns="45720" numCol="1" vert="horz" anchor="t">
            <a:noAutofit/>
          </a:bodyPr>
          <a:lstStyle/>
          <a:p>
            <a:pPr marL="0" indent="0" algn="just" fontAlgn="auto" defTabSz="914400">
              <a:lnSpc>
                <a:spcPct val="150000"/>
              </a:lnSpc>
              <a:spcBef>
                <a:spcPts val="1000"/>
              </a:spcBef>
              <a:spcAft>
                <a:spcPts val="0"/>
              </a:spcAft>
              <a:buFontTx/>
              <a:buNone/>
            </a:pPr>
            <a:r>
              <a:rPr lang="en-US" altLang="ko-KR" sz="1200" cap="none" dirty="0" smtClean="0" b="0" strike="noStrike">
                <a:solidFill>
                  <a:schemeClr val="tx1"/>
                </a:solidFill>
                <a:latin typeface="NeoDunggeunmo" charset="0"/>
                <a:ea typeface="NeoDunggeunmo" charset="0"/>
              </a:rPr>
              <a:t>인류는 수천년동안 생존을 위해 노동을 해왔다. 농사를 짓거나, 낚시를 했으며, 공장에서 일을 하였다. 하지만 20세기에 들어 많은 작업이 자동화되며 많은 사람들은 육체 노동에서 벗어나 지식 노동을 시작했다. 프로그래머, 의사, 변호사등을 말하는 지식 노동은 더 이상 몸을 직접 움직여 노동을 하지 않는다. 책상에 앉아 문서와 컴퓨터를 이용해 일을 한다. 불과 수십년만에 수천년동안 이어오던 노동의 형태가 변화한 것이다. 이로인해 사람들은 더이상 노동을 통해 운동을 하지 못하며 추가적으로 운동을 해야한다. 하지만 다양한 이유로 인해 현대인들은 운동을 하지 못하고 있으며 이로인한 운동 부족 현상이 매우 심각해 개인의 건강 문제로, 사회 문제로 이슈가 되고 있다. </a:t>
            </a:r>
            <a:endParaRPr lang="ko-KR" altLang="en-US" sz="1200" cap="none" dirty="0" smtClean="0" b="0" strike="noStrike">
              <a:solidFill>
                <a:schemeClr val="tx1"/>
              </a:solidFill>
              <a:latin typeface="NeoDunggeunmo" charset="0"/>
              <a:ea typeface="NeoDunggeunmo" charset="0"/>
            </a:endParaRPr>
          </a:p>
          <a:p>
            <a:pPr marL="0" indent="0" algn="just" fontAlgn="auto" defTabSz="914400">
              <a:lnSpc>
                <a:spcPct val="150000"/>
              </a:lnSpc>
              <a:spcBef>
                <a:spcPts val="1000"/>
              </a:spcBef>
              <a:spcAft>
                <a:spcPts val="0"/>
              </a:spcAft>
              <a:buFontTx/>
              <a:buNone/>
            </a:pPr>
            <a:r>
              <a:rPr lang="en-US" altLang="ko-KR" sz="1200" cap="none" dirty="0" smtClean="0" b="0" strike="noStrike">
                <a:solidFill>
                  <a:schemeClr val="tx1"/>
                </a:solidFill>
                <a:latin typeface="NeoDunggeunmo" charset="0"/>
                <a:ea typeface="NeoDunggeunmo" charset="0"/>
              </a:rPr>
              <a:t>왼쪽 자료를 보면 34.4%의 사람이 “한 달에 1~2회 손에 꼽을 정도로 한다”라고 응답했으며, 40.7%의 사람이 “일주일간 0회 운동을 한다”라고 응답했다. 이처럼 운동 부족 현상은 매우 심각하다.</a:t>
            </a:r>
            <a:endParaRPr lang="ko-KR" altLang="en-US" sz="1200" cap="none" dirty="0" smtClean="0" b="0" strike="noStrike">
              <a:solidFill>
                <a:schemeClr val="tx1"/>
              </a:solidFill>
              <a:latin typeface="NeoDunggeunmo" charset="0"/>
              <a:ea typeface="NeoDunggeunmo" charset="0"/>
            </a:endParaRPr>
          </a:p>
        </p:txBody>
      </p:sp>
      <p:sp>
        <p:nvSpPr>
          <p:cNvPr id="16" name="직사각형 15"/>
          <p:cNvSpPr>
            <a:spLocks/>
          </p:cNvSpPr>
          <p:nvPr/>
        </p:nvSpPr>
        <p:spPr>
          <a:xfrm rot="0">
            <a:off x="2308225" y="1475105"/>
            <a:ext cx="2228215" cy="391160"/>
          </a:xfrm>
          <a:prstGeom prst="rect"/>
          <a:solidFill>
            <a:srgbClr val="0B0BB6"/>
          </a:solidFill>
          <a:ln w="19050" cap="flat" cmpd="sng">
            <a:solidFill>
              <a:srgbClr val="0B0BB6">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a:lnSpc>
                <a:spcPct val="100000"/>
              </a:lnSpc>
              <a:spcBef>
                <a:spcPts val="0"/>
              </a:spcBef>
              <a:spcAft>
                <a:spcPts val="0"/>
              </a:spcAft>
              <a:buFontTx/>
              <a:buNone/>
            </a:pPr>
            <a:r>
              <a:rPr lang="en-US" altLang="ko-KR" sz="1800" cap="none" dirty="0" smtClean="0" b="0" strike="noStrike">
                <a:latin typeface="NeoDunggeunmo" charset="0"/>
                <a:ea typeface="NeoDunggeunmo" charset="0"/>
              </a:rPr>
              <a:t>현대인의 운동부족</a:t>
            </a:r>
            <a:endParaRPr lang="ko-KR" altLang="en-US" sz="1800" cap="none" dirty="0" smtClean="0" b="0" strike="noStrike">
              <a:latin typeface="NeoDunggeunmo" charset="0"/>
              <a:ea typeface="NeoDunggeunmo" charset="0"/>
            </a:endParaRPr>
          </a:p>
        </p:txBody>
      </p:sp>
      <p:sp>
        <p:nvSpPr>
          <p:cNvPr id="18" name="직사각형 17"/>
          <p:cNvSpPr>
            <a:spLocks/>
          </p:cNvSpPr>
          <p:nvPr/>
        </p:nvSpPr>
        <p:spPr>
          <a:xfrm rot="0">
            <a:off x="974090" y="2146935"/>
            <a:ext cx="4907915" cy="263525"/>
          </a:xfrm>
          <a:prstGeom prst="rect"/>
          <a:no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a:lnSpc>
                <a:spcPct val="100000"/>
              </a:lnSpc>
              <a:spcBef>
                <a:spcPts val="0"/>
              </a:spcBef>
              <a:spcAft>
                <a:spcPts val="0"/>
              </a:spcAft>
              <a:buFontTx/>
              <a:buNone/>
            </a:pPr>
            <a:r>
              <a:rPr lang="en-US" altLang="ko-KR" sz="1400" cap="none" dirty="0" smtClean="0" b="0" strike="noStrike">
                <a:solidFill>
                  <a:schemeClr val="tx1"/>
                </a:solidFill>
                <a:latin typeface="NeoDunggeunmo" charset="0"/>
                <a:ea typeface="NeoDunggeunmo" charset="0"/>
              </a:rPr>
              <a:t>“한국 성인 3명 중 1명 운동 부족”</a:t>
            </a:r>
            <a:endParaRPr lang="ko-KR" altLang="en-US" sz="1400" cap="none" dirty="0" smtClean="0" b="0" strike="noStrike">
              <a:solidFill>
                <a:schemeClr val="tx1"/>
              </a:solidFill>
              <a:latin typeface="NeoDunggeunmo" charset="0"/>
              <a:ea typeface="NeoDunggeunmo" charset="0"/>
            </a:endParaRPr>
          </a:p>
        </p:txBody>
      </p:sp>
      <p:pic>
        <p:nvPicPr>
          <p:cNvPr id="19" name="그림 18"/>
          <p:cNvPicPr>
            <a:picLocks noChangeAspect="1"/>
          </p:cNvPicPr>
          <p:nvPr/>
        </p:nvPicPr>
        <p:blipFill rotWithShape="1">
          <a:blip r:embed="rId2" cstate="hqprint">
            <a:extLst>
              <a:ext uri="{28A0092B-C50C-407E-A947-70E740481C1C}">
                <a14:useLocalDpi xmlns:a14="http://schemas.microsoft.com/office/drawing/2010/main" val="0"/>
              </a:ext>
            </a:extLst>
          </a:blip>
          <a:srcRect l="5058" r="4784" b="2637"/>
          <a:stretch>
            <a:fillRect/>
          </a:stretch>
        </p:blipFill>
        <p:spPr>
          <a:xfrm rot="0">
            <a:off x="908685" y="3531870"/>
            <a:ext cx="2401570" cy="2307590"/>
          </a:xfrm>
          <a:prstGeom prst="rect"/>
          <a:noFill/>
        </p:spPr>
      </p:pic>
      <p:sp>
        <p:nvSpPr>
          <p:cNvPr id="20" name="직사각형 19"/>
          <p:cNvSpPr>
            <a:spLocks/>
          </p:cNvSpPr>
          <p:nvPr/>
        </p:nvSpPr>
        <p:spPr>
          <a:xfrm rot="0">
            <a:off x="906780" y="2797175"/>
            <a:ext cx="5046980" cy="387985"/>
          </a:xfrm>
          <a:prstGeom prst="rect"/>
          <a:solidFill>
            <a:srgbClr val="AFABAB"/>
          </a:solidFill>
          <a:ln w="19050" cap="flat" cmpd="sng">
            <a:solidFill>
              <a:srgbClr val="AFABAB">
                <a:alpha val="100000"/>
              </a:srgb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just" fontAlgn="auto" defTabSz="508000" eaLnBrk="0">
              <a:lnSpc>
                <a:spcPct val="100000"/>
              </a:lnSpc>
              <a:spcBef>
                <a:spcPts val="0"/>
              </a:spcBef>
              <a:spcAft>
                <a:spcPts val="0"/>
              </a:spcAft>
              <a:buFontTx/>
              <a:buNone/>
            </a:pPr>
            <a:endParaRPr lang="ko-KR" altLang="en-US" sz="1050" cap="none" dirty="0" smtClean="0" b="0" strike="noStrike">
              <a:solidFill>
                <a:srgbClr val="2F2F2F"/>
              </a:solidFill>
              <a:latin typeface="돋움" charset="0"/>
              <a:ea typeface="돋움" charset="0"/>
            </a:endParaRPr>
          </a:p>
        </p:txBody>
      </p:sp>
      <p:sp>
        <p:nvSpPr>
          <p:cNvPr id="21" name="직사각형 20"/>
          <p:cNvSpPr>
            <a:spLocks/>
          </p:cNvSpPr>
          <p:nvPr/>
        </p:nvSpPr>
        <p:spPr>
          <a:xfrm rot="0">
            <a:off x="968375" y="2853055"/>
            <a:ext cx="4907915" cy="263525"/>
          </a:xfrm>
          <a:prstGeom prst="rect"/>
          <a:no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a:lnSpc>
                <a:spcPct val="100000"/>
              </a:lnSpc>
              <a:spcBef>
                <a:spcPts val="0"/>
              </a:spcBef>
              <a:spcAft>
                <a:spcPts val="0"/>
              </a:spcAft>
              <a:buFontTx/>
              <a:buNone/>
            </a:pPr>
            <a:r>
              <a:rPr lang="en-US" altLang="ko-KR" sz="1400" cap="none" dirty="0" smtClean="0" b="0" strike="noStrike">
                <a:solidFill>
                  <a:schemeClr val="tx1"/>
                </a:solidFill>
                <a:latin typeface="NeoDunggeunmo" charset="0"/>
                <a:ea typeface="NeoDunggeunmo" charset="0"/>
              </a:rPr>
              <a:t>“매일 운동하는 직장인 10명 중 1명 꼴도 안된다.”</a:t>
            </a:r>
            <a:endParaRPr lang="ko-KR" altLang="en-US" sz="1400" cap="none" dirty="0" smtClean="0" b="0" strike="noStrike">
              <a:solidFill>
                <a:schemeClr val="tx1"/>
              </a:solidFill>
              <a:latin typeface="NeoDunggeunmo" charset="0"/>
              <a:ea typeface="NeoDunggeunmo" charset="0"/>
            </a:endParaRPr>
          </a:p>
        </p:txBody>
      </p:sp>
      <p:pic>
        <p:nvPicPr>
          <p:cNvPr id="22" name="그림 21"/>
          <p:cNvPicPr>
            <a:picLocks noChangeAspect="1"/>
          </p:cNvPicPr>
          <p:nvPr/>
        </p:nvPicPr>
        <p:blipFill rotWithShape="1">
          <a:blip r:embed="rId3">
            <a:extLst>
              <a:ext uri="{28A0092B-C50C-407E-A947-70E740481C1C}">
                <a14:useLocalDpi xmlns:a14="http://schemas.microsoft.com/office/drawing/2010/main" val="0"/>
              </a:ext>
            </a:extLst>
          </a:blip>
          <a:srcRect l="13764" t="5658" b="3922"/>
          <a:stretch>
            <a:fillRect/>
          </a:stretch>
        </p:blipFill>
        <p:spPr>
          <a:xfrm rot="0">
            <a:off x="3335020" y="3532505"/>
            <a:ext cx="2598420" cy="2306955"/>
          </a:xfrm>
          <a:prstGeom prst="rect"/>
          <a:noFill/>
        </p:spPr>
      </p:pic>
      <p:sp>
        <p:nvSpPr>
          <p:cNvPr id="23" name="도형 22"/>
          <p:cNvSpPr>
            <a:spLocks/>
          </p:cNvSpPr>
          <p:nvPr/>
        </p:nvSpPr>
        <p:spPr>
          <a:xfrm rot="0">
            <a:off x="788670" y="6266815"/>
            <a:ext cx="10647680" cy="403225"/>
          </a:xfrm>
          <a:prstGeom prst="rect"/>
          <a:solidFill>
            <a:srgbClr val="0B0BB6"/>
          </a:solidFill>
          <a:ln w="19050" cap="flat" cmpd="sng">
            <a:solidFill>
              <a:srgbClr val="0B0BB6">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508000">
              <a:lnSpc>
                <a:spcPct val="100000"/>
              </a:lnSpc>
              <a:spcBef>
                <a:spcPts val="0"/>
              </a:spcBef>
              <a:spcAft>
                <a:spcPts val="0"/>
              </a:spcAft>
              <a:buFontTx/>
              <a:buNone/>
            </a:pPr>
            <a:endParaRPr lang="ko-KR" altLang="en-US" sz="1800" cap="none" dirty="0" smtClean="0" b="0" strike="noStrike">
              <a:latin typeface="맑은 고딕" charset="0"/>
              <a:ea typeface="맑은 고딕" charset="0"/>
            </a:endParaRPr>
          </a:p>
        </p:txBody>
      </p:sp>
    </p:spTree>
    <p:extLst>
      <p:ext uri="{BB962C8B-B14F-4D97-AF65-F5344CB8AC3E}">
        <p14:creationId xmlns:p14="http://schemas.microsoft.com/office/powerpoint/2010/main" val="24212843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5" name="내용 개체 틀 4"/>
          <p:cNvSpPr txBox="1">
            <a:spLocks/>
          </p:cNvSpPr>
          <p:nvPr>
            <p:ph type="obj" idx="2"/>
          </p:nvPr>
        </p:nvSpPr>
        <p:spPr>
          <a:xfrm rot="0">
            <a:off x="840105" y="1671955"/>
            <a:ext cx="5159375" cy="4484370"/>
          </a:xfrm>
          <a:prstGeom prst="rect"/>
          <a:ln w="34290" cap="flat" cmpd="dbl">
            <a:solidFill>
              <a:schemeClr val="bg2">
                <a:alpha val="100000"/>
              </a:schemeClr>
            </a:solidFill>
            <a:prstDash val="solid"/>
          </a:ln>
        </p:spPr>
        <p:txBody>
          <a:bodyPr wrap="square" lIns="91440" tIns="45720" rIns="91440" bIns="45720" numCol="1" vert="horz" anchor="ctr">
            <a:noAutofit/>
          </a:bodyPr>
          <a:lstStyle/>
          <a:p>
            <a:pPr marL="228600" indent="-228600" algn="l" fontAlgn="auto" defTabSz="914400">
              <a:lnSpc>
                <a:spcPct val="90000"/>
              </a:lnSpc>
              <a:spcBef>
                <a:spcPts val="1000"/>
              </a:spcBef>
              <a:spcAft>
                <a:spcPts val="0"/>
              </a:spcAft>
              <a:buClr>
                <a:srgbClr val="E7E6E6"/>
              </a:buClr>
              <a:buFont typeface="Arial"/>
              <a:buChar char="•"/>
            </a:pPr>
            <a:endParaRPr lang="ko-KR" altLang="en-US" sz="1800" cap="none" dirty="0" smtClean="0" b="0" strike="noStrike">
              <a:solidFill>
                <a:schemeClr val="bg2"/>
              </a:solidFill>
              <a:latin typeface="둥근모꼴" charset="0"/>
              <a:ea typeface="둥근모꼴" charset="0"/>
            </a:endParaRPr>
          </a:p>
          <a:p>
            <a:pPr marL="228600" indent="-228600" algn="l" fontAlgn="auto" defTabSz="914400">
              <a:lnSpc>
                <a:spcPct val="90000"/>
              </a:lnSpc>
              <a:spcBef>
                <a:spcPts val="1000"/>
              </a:spcBef>
              <a:spcAft>
                <a:spcPts val="0"/>
              </a:spcAft>
              <a:buClr>
                <a:srgbClr val="E7E6E6"/>
              </a:buClr>
              <a:buFont typeface="Arial"/>
              <a:buChar char="•"/>
            </a:pPr>
            <a:endParaRPr lang="ko-KR" altLang="en-US" sz="1800" cap="none" dirty="0" smtClean="0" b="0" strike="noStrike">
              <a:solidFill>
                <a:schemeClr val="bg2"/>
              </a:solidFill>
              <a:latin typeface="둥근모꼴" charset="0"/>
              <a:ea typeface="둥근모꼴" charset="0"/>
            </a:endParaRPr>
          </a:p>
          <a:p>
            <a:pPr marL="228600" indent="-228600" algn="l" fontAlgn="auto" defTabSz="914400">
              <a:lnSpc>
                <a:spcPct val="90000"/>
              </a:lnSpc>
              <a:spcBef>
                <a:spcPts val="1000"/>
              </a:spcBef>
              <a:spcAft>
                <a:spcPts val="0"/>
              </a:spcAft>
              <a:buClr>
                <a:srgbClr val="E7E6E6"/>
              </a:buClr>
              <a:buFont typeface="Arial"/>
              <a:buChar char="•"/>
            </a:pPr>
            <a:endParaRPr lang="ko-KR" altLang="en-US" sz="1800" cap="none" dirty="0" smtClean="0" b="0" strike="noStrike">
              <a:solidFill>
                <a:schemeClr val="bg2"/>
              </a:solidFill>
              <a:latin typeface="둥근모꼴" charset="0"/>
              <a:ea typeface="둥근모꼴" charset="0"/>
            </a:endParaRPr>
          </a:p>
        </p:txBody>
      </p:sp>
      <p:sp>
        <p:nvSpPr>
          <p:cNvPr id="4" name="텍스트 개체 틀 3"/>
          <p:cNvSpPr txBox="1">
            <a:spLocks/>
          </p:cNvSpPr>
          <p:nvPr>
            <p:ph type="title"/>
          </p:nvPr>
        </p:nvSpPr>
        <p:spPr>
          <a:xfrm rot="0">
            <a:off x="838200" y="739140"/>
            <a:ext cx="10518140" cy="535940"/>
          </a:xfrm>
          <a:prstGeom prst="rect"/>
          <a:solidFill>
            <a:schemeClr val="bg2">
              <a:lumMod val="75000"/>
            </a:schemeClr>
          </a:solidFill>
        </p:spPr>
        <p:txBody>
          <a:bodyPr wrap="square" lIns="91440" tIns="45720" rIns="91440" bIns="45720" numCol="1" vert="horz" anchor="ctr">
            <a:normAutofit fontScale="100000" lnSpcReduction="0"/>
          </a:bodyPr>
          <a:lstStyle/>
          <a:p>
            <a:pPr marL="0" indent="0" algn="l" fontAlgn="auto" defTabSz="914400">
              <a:lnSpc>
                <a:spcPct val="90000"/>
              </a:lnSpc>
              <a:spcBef>
                <a:spcPts val="0"/>
              </a:spcBef>
              <a:spcAft>
                <a:spcPts val="0"/>
              </a:spcAft>
              <a:buFontTx/>
              <a:buNone/>
            </a:pPr>
            <a:r>
              <a:rPr lang="en-US" altLang="ko-KR" sz="2000" cap="none" dirty="0" smtClean="0" b="0" strike="noStrike">
                <a:solidFill>
                  <a:schemeClr val="tx1"/>
                </a:solidFill>
                <a:latin typeface="NeoDunggeunmo" charset="0"/>
                <a:ea typeface="NeoDunggeunmo" charset="0"/>
              </a:rPr>
              <a:t>2. 배경 및 필요성</a:t>
            </a:r>
            <a:endParaRPr lang="ko-KR" altLang="en-US" sz="2000" cap="none" dirty="0" smtClean="0" b="0" strike="noStrike">
              <a:solidFill>
                <a:schemeClr val="tx1"/>
              </a:solidFill>
              <a:latin typeface="NeoDunggeunmo" charset="0"/>
              <a:ea typeface="NeoDunggeunmo" charset="0"/>
            </a:endParaRPr>
          </a:p>
        </p:txBody>
      </p:sp>
      <p:sp>
        <p:nvSpPr>
          <p:cNvPr id="17" name="직사각형 16"/>
          <p:cNvSpPr>
            <a:spLocks/>
          </p:cNvSpPr>
          <p:nvPr/>
        </p:nvSpPr>
        <p:spPr>
          <a:xfrm rot="0">
            <a:off x="2311400" y="1478280"/>
            <a:ext cx="2229485" cy="392430"/>
          </a:xfrm>
          <a:prstGeom prst="rect"/>
          <a:solidFill>
            <a:srgbClr val="0B0BB6"/>
          </a:solidFill>
          <a:ln w="19050" cap="flat" cmpd="sng">
            <a:solidFill>
              <a:srgbClr val="0B0BB6">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a:lnSpc>
                <a:spcPct val="100000"/>
              </a:lnSpc>
              <a:spcBef>
                <a:spcPts val="0"/>
              </a:spcBef>
              <a:spcAft>
                <a:spcPts val="0"/>
              </a:spcAft>
              <a:buFontTx/>
              <a:buNone/>
            </a:pPr>
            <a:r>
              <a:rPr lang="en-US" altLang="ko-KR" sz="1800" cap="none" dirty="0" smtClean="0" b="0" strike="noStrike">
                <a:latin typeface="NeoDunggeunmo" charset="0"/>
                <a:ea typeface="NeoDunggeunmo" charset="0"/>
              </a:rPr>
              <a:t>운동부족의 원인</a:t>
            </a:r>
            <a:endParaRPr lang="ko-KR" altLang="en-US" sz="1800" cap="none" dirty="0" smtClean="0" b="0" strike="noStrike">
              <a:latin typeface="NeoDunggeunmo" charset="0"/>
              <a:ea typeface="NeoDunggeunmo" charset="0"/>
            </a:endParaRPr>
          </a:p>
        </p:txBody>
      </p:sp>
      <p:pic>
        <p:nvPicPr>
          <p:cNvPr id="23" name="그림 22"/>
          <p:cNvPicPr>
            <a:picLocks noChangeAspect="1"/>
          </p:cNvPicPr>
          <p:nvPr/>
        </p:nvPicPr>
        <p:blipFill rotWithShape="1">
          <a:blip r:embed="rId2">
            <a:extLst>
              <a:ext uri="{28A0092B-C50C-407E-A947-70E740481C1C}">
                <a14:useLocalDpi xmlns:a14="http://schemas.microsoft.com/office/drawing/2010/main" val="0"/>
              </a:ext>
            </a:extLst>
          </a:blip>
          <a:srcRect/>
          <a:stretch>
            <a:fillRect/>
          </a:stretch>
        </p:blipFill>
        <p:spPr>
          <a:xfrm rot="0">
            <a:off x="1310640" y="2615565"/>
            <a:ext cx="4229735" cy="3482340"/>
          </a:xfrm>
          <a:prstGeom prst="rect"/>
          <a:noFill/>
        </p:spPr>
      </p:pic>
      <p:sp>
        <p:nvSpPr>
          <p:cNvPr id="24" name="직사각형 23"/>
          <p:cNvSpPr>
            <a:spLocks/>
          </p:cNvSpPr>
          <p:nvPr/>
        </p:nvSpPr>
        <p:spPr>
          <a:xfrm rot="0">
            <a:off x="901065" y="2028825"/>
            <a:ext cx="5047615" cy="388620"/>
          </a:xfrm>
          <a:prstGeom prst="rect"/>
          <a:solidFill>
            <a:srgbClr val="AFABAB"/>
          </a:solidFill>
          <a:ln w="19050" cap="flat" cmpd="sng">
            <a:solidFill>
              <a:srgbClr val="AFABAB">
                <a:alpha val="100000"/>
              </a:srgb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just" fontAlgn="auto" defTabSz="508000" eaLnBrk="0">
              <a:lnSpc>
                <a:spcPct val="100000"/>
              </a:lnSpc>
              <a:spcBef>
                <a:spcPts val="0"/>
              </a:spcBef>
              <a:spcAft>
                <a:spcPts val="0"/>
              </a:spcAft>
              <a:buFontTx/>
              <a:buNone/>
            </a:pPr>
            <a:endParaRPr lang="ko-KR" altLang="en-US" sz="1050" cap="none" dirty="0" smtClean="0" b="0" strike="noStrike">
              <a:solidFill>
                <a:srgbClr val="2F2F2F"/>
              </a:solidFill>
              <a:latin typeface="NeoDunggeunmo" charset="0"/>
              <a:ea typeface="NeoDunggeunmo" charset="0"/>
            </a:endParaRPr>
          </a:p>
        </p:txBody>
      </p:sp>
      <p:sp>
        <p:nvSpPr>
          <p:cNvPr id="25" name="직사각형 24"/>
          <p:cNvSpPr>
            <a:spLocks/>
          </p:cNvSpPr>
          <p:nvPr/>
        </p:nvSpPr>
        <p:spPr>
          <a:xfrm rot="0">
            <a:off x="979805" y="2110740"/>
            <a:ext cx="4908550" cy="264160"/>
          </a:xfrm>
          <a:prstGeom prst="rect"/>
          <a:no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a:lnSpc>
                <a:spcPct val="100000"/>
              </a:lnSpc>
              <a:spcBef>
                <a:spcPts val="0"/>
              </a:spcBef>
              <a:spcAft>
                <a:spcPts val="0"/>
              </a:spcAft>
              <a:buFontTx/>
              <a:buNone/>
            </a:pPr>
            <a:r>
              <a:rPr lang="en-US" altLang="ko-KR" sz="1400" cap="none" dirty="0" smtClean="0" b="0" strike="noStrike">
                <a:solidFill>
                  <a:schemeClr val="tx1"/>
                </a:solidFill>
                <a:latin typeface="NeoDunggeunmo" charset="0"/>
                <a:ea typeface="NeoDunggeunmo" charset="0"/>
              </a:rPr>
              <a:t>“1위, 35% 귀찮음”</a:t>
            </a:r>
            <a:endParaRPr lang="ko-KR" altLang="en-US" sz="1400" cap="none" dirty="0" smtClean="0" b="0" strike="noStrike">
              <a:solidFill>
                <a:schemeClr val="tx1"/>
              </a:solidFill>
              <a:latin typeface="NeoDunggeunmo" charset="0"/>
              <a:ea typeface="NeoDunggeunmo" charset="0"/>
            </a:endParaRPr>
          </a:p>
        </p:txBody>
      </p:sp>
      <p:sp>
        <p:nvSpPr>
          <p:cNvPr id="26" name="내용 개체 틀 25"/>
          <p:cNvSpPr txBox="1">
            <a:spLocks/>
          </p:cNvSpPr>
          <p:nvPr>
            <p:ph type="obj" idx="14"/>
          </p:nvPr>
        </p:nvSpPr>
        <p:spPr>
          <a:xfrm rot="0">
            <a:off x="6196330" y="1671955"/>
            <a:ext cx="5159375" cy="4484370"/>
          </a:xfrm>
          <a:prstGeom prst="rect"/>
          <a:solidFill>
            <a:schemeClr val="bg1"/>
          </a:solidFill>
          <a:ln w="34290" cap="flat" cmpd="dbl">
            <a:solidFill>
              <a:schemeClr val="bg2">
                <a:alpha val="100000"/>
              </a:schemeClr>
            </a:solidFill>
            <a:prstDash val="solid"/>
          </a:ln>
        </p:spPr>
        <p:txBody>
          <a:bodyPr wrap="square" lIns="91440" tIns="45720" rIns="91440" bIns="45720" numCol="1" vert="horz" anchor="t">
            <a:noAutofit/>
          </a:bodyPr>
          <a:lstStyle/>
          <a:p>
            <a:pPr marL="0" indent="0" algn="just" fontAlgn="auto" defTabSz="914400">
              <a:lnSpc>
                <a:spcPct val="150000"/>
              </a:lnSpc>
              <a:spcBef>
                <a:spcPts val="1000"/>
              </a:spcBef>
              <a:spcAft>
                <a:spcPts val="0"/>
              </a:spcAft>
              <a:buFontTx/>
              <a:buNone/>
            </a:pPr>
            <a:r>
              <a:rPr lang="en-US" altLang="ko-KR" sz="1200" cap="none" dirty="0" smtClean="0" b="0" strike="noStrike">
                <a:latin typeface="NeoDunggeunmo" charset="0"/>
                <a:ea typeface="NeoDunggeunmo" charset="0"/>
              </a:rPr>
              <a:t>그러면 왜? 사람들이 운동을 하지 못하는 것일까? 그 첫번째 이유는 “귀찮음”이다. 왼쪽 자료를 보면 499명 사람들 중 35%의 사람이 규칙적인 운동을 잘하지 못하는 이유로 “귀찮음”을 선택했다. 이는 굉장히 당연한 것인데 우리는 하루 8시간 이상을 직장과 학교에서 업무와 공부를 하고 집에 귀가 한다. 귀가 후 피곤한 몸을 이끌고 운동을 하러 나가는 것은 매우 힘들고 귀찮은 일이 될 것이다. 또한 28%의 사람이 “시간 부족”으로 답했다. 오랜 시간 업무와 공부를 마치고 늦은 시간에 귀가 후 운동을 위해 준비하고 이동하는 시간은 꽤나 길다. 충분히 시간이 부족할 수 있다. 그래서 우리는 귀찮음과 시간 부족에 중점을 잡아 제품을 기획했다. 귀찮음을 느낄 수 없을 정도로 매우 간편하고 재미있으며, 집에서 손쉽게 할 수 있는 운동을 말이다. </a:t>
            </a:r>
            <a:endParaRPr lang="ko-KR" altLang="en-US" sz="1200" cap="none" dirty="0" smtClean="0" b="0" strike="noStrike">
              <a:latin typeface="NeoDunggeunmo" charset="0"/>
              <a:ea typeface="NeoDunggeunmo" charset="0"/>
            </a:endParaRPr>
          </a:p>
        </p:txBody>
      </p:sp>
      <p:sp>
        <p:nvSpPr>
          <p:cNvPr id="27" name="도형 26"/>
          <p:cNvSpPr>
            <a:spLocks/>
          </p:cNvSpPr>
          <p:nvPr/>
        </p:nvSpPr>
        <p:spPr>
          <a:xfrm rot="0">
            <a:off x="788670" y="6266815"/>
            <a:ext cx="10647680" cy="403225"/>
          </a:xfrm>
          <a:prstGeom prst="rect"/>
          <a:solidFill>
            <a:srgbClr val="0B0BB6"/>
          </a:solidFill>
          <a:ln w="19050" cap="flat" cmpd="sng">
            <a:solidFill>
              <a:srgbClr val="0B0BB6">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508000">
              <a:lnSpc>
                <a:spcPct val="100000"/>
              </a:lnSpc>
              <a:spcBef>
                <a:spcPts val="0"/>
              </a:spcBef>
              <a:spcAft>
                <a:spcPts val="0"/>
              </a:spcAft>
              <a:buFontTx/>
              <a:buNone/>
            </a:pPr>
            <a:endParaRPr lang="ko-KR" altLang="en-US" sz="1800" cap="none" dirty="0" smtClean="0" b="0" strike="noStrike">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4" name="텍스트 개체 틀 3"/>
          <p:cNvSpPr txBox="1">
            <a:spLocks/>
          </p:cNvSpPr>
          <p:nvPr>
            <p:ph type="title"/>
          </p:nvPr>
        </p:nvSpPr>
        <p:spPr>
          <a:xfrm rot="0">
            <a:off x="838200" y="653415"/>
            <a:ext cx="10517505" cy="535305"/>
          </a:xfrm>
          <a:prstGeom prst="rect"/>
          <a:solidFill>
            <a:schemeClr val="bg2">
              <a:lumMod val="75000"/>
            </a:schemeClr>
          </a:solidFill>
        </p:spPr>
        <p:txBody>
          <a:bodyPr wrap="square" lIns="91440" tIns="45720" rIns="91440" bIns="45720" numCol="1" vert="horz" anchor="ctr">
            <a:normAutofit fontScale="100000" lnSpcReduction="0"/>
          </a:bodyPr>
          <a:lstStyle/>
          <a:p>
            <a:pPr marL="0" indent="0" algn="l" fontAlgn="auto" defTabSz="914400">
              <a:lnSpc>
                <a:spcPct val="90000"/>
              </a:lnSpc>
              <a:spcBef>
                <a:spcPts val="0"/>
              </a:spcBef>
              <a:spcAft>
                <a:spcPts val="0"/>
              </a:spcAft>
              <a:buFontTx/>
              <a:buNone/>
            </a:pPr>
            <a:r>
              <a:rPr lang="en-US" altLang="ko-KR" sz="2000" cap="none" dirty="0" smtClean="0" b="0" strike="noStrike">
                <a:solidFill>
                  <a:schemeClr val="tx1"/>
                </a:solidFill>
                <a:latin typeface="NeoDunggeunmo" charset="0"/>
                <a:ea typeface="NeoDunggeunmo" charset="0"/>
              </a:rPr>
              <a:t>2.배경 및 필요성</a:t>
            </a:r>
            <a:endParaRPr lang="ko-KR" altLang="en-US" sz="2000" cap="none" dirty="0" smtClean="0" b="0" strike="noStrike">
              <a:solidFill>
                <a:schemeClr val="tx1"/>
              </a:solidFill>
              <a:latin typeface="NeoDunggeunmo" charset="0"/>
              <a:ea typeface="NeoDunggeunmo" charset="0"/>
            </a:endParaRPr>
          </a:p>
        </p:txBody>
      </p:sp>
      <p:sp>
        <p:nvSpPr>
          <p:cNvPr id="5" name="내용 개체 틀 4"/>
          <p:cNvSpPr txBox="1">
            <a:spLocks/>
          </p:cNvSpPr>
          <p:nvPr>
            <p:ph type="obj" idx="1"/>
          </p:nvPr>
        </p:nvSpPr>
        <p:spPr>
          <a:xfrm rot="0">
            <a:off x="899795" y="1572895"/>
            <a:ext cx="10340340" cy="340995"/>
          </a:xfrm>
          <a:prstGeom prst="rect"/>
          <a:solidFill>
            <a:srgbClr val="0B0BB6"/>
          </a:solidFill>
        </p:spPr>
        <p:txBody>
          <a:bodyPr wrap="square" lIns="91440" tIns="45720" rIns="91440" bIns="45720" numCol="1" vert="horz" anchor="t">
            <a:spAutoFit/>
          </a:bodyPr>
          <a:lstStyle/>
          <a:p>
            <a:pPr marL="0" indent="0" algn="ctr" fontAlgn="auto" defTabSz="914400">
              <a:lnSpc>
                <a:spcPct val="90000"/>
              </a:lnSpc>
              <a:spcBef>
                <a:spcPts val="1000"/>
              </a:spcBef>
              <a:spcAft>
                <a:spcPts val="0"/>
              </a:spcAft>
              <a:buFontTx/>
              <a:buNone/>
            </a:pPr>
            <a:r>
              <a:rPr lang="en-US" altLang="ko-KR" sz="1800" cap="none" dirty="0" smtClean="0" b="0" strike="noStrike">
                <a:solidFill>
                  <a:schemeClr val="bg2">
                    <a:lumMod val="90000"/>
                  </a:schemeClr>
                </a:solidFill>
                <a:latin typeface="NeoDunggeunmo" charset="0"/>
                <a:ea typeface="NeoDunggeunmo" charset="0"/>
              </a:rPr>
              <a:t>“운동 안 하면 흡연보다 건강에 더 나빠”</a:t>
            </a:r>
            <a:endParaRPr lang="ko-KR" altLang="en-US" sz="1800" cap="none" dirty="0" smtClean="0" b="0" strike="noStrike">
              <a:solidFill>
                <a:schemeClr val="bg2">
                  <a:lumMod val="90000"/>
                </a:schemeClr>
              </a:solidFill>
              <a:latin typeface="NeoDunggeunmo" charset="0"/>
              <a:ea typeface="NeoDunggeunmo" charset="0"/>
            </a:endParaRPr>
          </a:p>
        </p:txBody>
      </p:sp>
      <p:pic>
        <p:nvPicPr>
          <p:cNvPr id="6" name="그림 5"/>
          <p:cNvPicPr>
            <a:picLocks noChangeAspect="1"/>
          </p:cNvPicPr>
          <p:nvPr/>
        </p:nvPicPr>
        <p:blipFill rotWithShape="1">
          <a:blip r:embed="rId2">
            <a:extLst>
              <a:ext uri="{28A0092B-C50C-407E-A947-70E740481C1C}">
                <a14:useLocalDpi xmlns:a14="http://schemas.microsoft.com/office/drawing/2010/main" val="0"/>
              </a:ext>
            </a:extLst>
          </a:blip>
          <a:srcRect/>
          <a:stretch>
            <a:fillRect/>
          </a:stretch>
        </p:blipFill>
        <p:spPr>
          <a:xfrm rot="0">
            <a:off x="899795" y="1988820"/>
            <a:ext cx="6039485" cy="3893820"/>
          </a:xfrm>
          <a:prstGeom prst="rect"/>
          <a:noFill/>
        </p:spPr>
      </p:pic>
      <p:sp>
        <p:nvSpPr>
          <p:cNvPr id="7" name="내용 개체 틀 6"/>
          <p:cNvSpPr txBox="1">
            <a:spLocks/>
          </p:cNvSpPr>
          <p:nvPr>
            <p:ph type="obj" idx="16"/>
          </p:nvPr>
        </p:nvSpPr>
        <p:spPr>
          <a:xfrm rot="0">
            <a:off x="6978015" y="1997075"/>
            <a:ext cx="4262120" cy="3867785"/>
          </a:xfrm>
          <a:prstGeom prst="rect"/>
          <a:ln w="34290" cap="flat" cmpd="dbl">
            <a:solidFill>
              <a:schemeClr val="bg2">
                <a:alpha val="100000"/>
              </a:schemeClr>
            </a:solidFill>
            <a:prstDash val="solid"/>
          </a:ln>
        </p:spPr>
        <p:txBody>
          <a:bodyPr wrap="square" lIns="91440" tIns="45720" rIns="91440" bIns="45720" numCol="1" vert="horz" anchor="t">
            <a:noAutofit/>
          </a:bodyPr>
          <a:lstStyle/>
          <a:p>
            <a:pPr marL="0" indent="0" algn="just" fontAlgn="auto" defTabSz="914400">
              <a:lnSpc>
                <a:spcPct val="150000"/>
              </a:lnSpc>
              <a:spcBef>
                <a:spcPts val="1000"/>
              </a:spcBef>
              <a:spcAft>
                <a:spcPts val="0"/>
              </a:spcAft>
              <a:buFontTx/>
              <a:buNone/>
            </a:pPr>
            <a:r>
              <a:rPr lang="en-US" altLang="ko-KR" sz="1200" cap="none" dirty="0" smtClean="0" b="0" strike="noStrike">
                <a:solidFill>
                  <a:schemeClr val="tx1"/>
                </a:solidFill>
                <a:latin typeface="NeoDunggeunmo" charset="0"/>
                <a:ea typeface="NeoDunggeunmo" charset="0"/>
              </a:rPr>
              <a:t>운동 부족은 매우 심각한 문제점을 가지고 있고, 다양한 질병을 가져온다. 왼쪽 자료를 보면 “운동이 부족하면 나타나는 현상”, “운동 부족으로 유발되는 성인병”이 표시되어 있다. 운동 부족은 각종 성인병의 가장 큰 원인이며 운동만 규칙적으로, 옮바르게 시행한다면 성인병을 어느 정도 예방할 수 있다.</a:t>
            </a:r>
            <a:endParaRPr lang="ko-KR" altLang="en-US" sz="1200" cap="none" dirty="0" smtClean="0" b="0" strike="noStrike">
              <a:solidFill>
                <a:schemeClr val="tx1"/>
              </a:solidFill>
              <a:latin typeface="NeoDunggeunmo" charset="0"/>
              <a:ea typeface="NeoDunggeunmo" charset="0"/>
            </a:endParaRPr>
          </a:p>
          <a:p>
            <a:pPr marL="0" indent="0" algn="just" fontAlgn="auto" defTabSz="914400">
              <a:lnSpc>
                <a:spcPct val="150000"/>
              </a:lnSpc>
              <a:spcBef>
                <a:spcPts val="1000"/>
              </a:spcBef>
              <a:spcAft>
                <a:spcPts val="0"/>
              </a:spcAft>
              <a:buFontTx/>
              <a:buNone/>
            </a:pPr>
            <a:r>
              <a:rPr lang="en-US" altLang="ko-KR" sz="1200" cap="none" dirty="0" smtClean="0" b="0" strike="noStrike">
                <a:solidFill>
                  <a:schemeClr val="tx1"/>
                </a:solidFill>
                <a:latin typeface="NeoDunggeunmo" charset="0"/>
                <a:ea typeface="NeoDunggeunmo" charset="0"/>
              </a:rPr>
              <a:t>또한 운동 부족은 고질적인 체력 부족과 만성피로를 야기하는데 조금만 움직여도 힘들고, 언제나 피곤한 증상은 일상 생활에 큰 영향을 주며 면역력 약화로 각종 질환에 노출 되어 있다. 이러한 악 영향이 지속되면 심하면 생명에 위험을 가져올 수 도 있다.</a:t>
            </a:r>
            <a:endParaRPr lang="ko-KR" altLang="en-US" sz="1200" cap="none" dirty="0" smtClean="0" b="0" strike="noStrike">
              <a:solidFill>
                <a:schemeClr val="tx1"/>
              </a:solidFill>
              <a:latin typeface="NeoDunggeunmo" charset="0"/>
              <a:ea typeface="NeoDunggeunmo" charset="0"/>
            </a:endParaRPr>
          </a:p>
        </p:txBody>
      </p:sp>
      <p:sp>
        <p:nvSpPr>
          <p:cNvPr id="8" name="도형 7"/>
          <p:cNvSpPr>
            <a:spLocks/>
          </p:cNvSpPr>
          <p:nvPr/>
        </p:nvSpPr>
        <p:spPr>
          <a:xfrm rot="0">
            <a:off x="788670" y="6266815"/>
            <a:ext cx="10648315" cy="403860"/>
          </a:xfrm>
          <a:prstGeom prst="rect"/>
          <a:solidFill>
            <a:srgbClr val="0B0BB6"/>
          </a:solidFill>
          <a:ln w="19050" cap="flat" cmpd="sng">
            <a:solidFill>
              <a:srgbClr val="0B0BB6">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508000" eaLnBrk="0">
              <a:lnSpc>
                <a:spcPct val="100000"/>
              </a:lnSpc>
              <a:spcBef>
                <a:spcPts val="0"/>
              </a:spcBef>
              <a:spcAft>
                <a:spcPts val="0"/>
              </a:spcAft>
              <a:buFontTx/>
              <a:buNone/>
            </a:pPr>
            <a:endParaRPr lang="ko-KR" altLang="en-US" sz="1800" cap="none" dirty="0" smtClean="0" b="0" strike="noStrike">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5" name="내용 개체 틀 4"/>
          <p:cNvSpPr txBox="1">
            <a:spLocks/>
          </p:cNvSpPr>
          <p:nvPr>
            <p:ph type="obj" idx="2"/>
          </p:nvPr>
        </p:nvSpPr>
        <p:spPr>
          <a:xfrm rot="0">
            <a:off x="840105" y="1671955"/>
            <a:ext cx="5160010" cy="4485005"/>
          </a:xfrm>
          <a:prstGeom prst="rect"/>
          <a:ln w="34290" cap="flat" cmpd="dbl">
            <a:solidFill>
              <a:schemeClr val="bg2">
                <a:alpha val="100000"/>
              </a:schemeClr>
            </a:solidFill>
            <a:prstDash val="solid"/>
          </a:ln>
        </p:spPr>
        <p:txBody>
          <a:bodyPr wrap="square" lIns="91440" tIns="45720" rIns="91440" bIns="45720" numCol="1" vert="horz" anchor="ctr">
            <a:noAutofit/>
          </a:bodyPr>
          <a:lstStyle/>
          <a:p>
            <a:pPr marL="228600" indent="-228600" algn="l" fontAlgn="auto" defTabSz="914400">
              <a:lnSpc>
                <a:spcPct val="90000"/>
              </a:lnSpc>
              <a:spcBef>
                <a:spcPts val="1000"/>
              </a:spcBef>
              <a:spcAft>
                <a:spcPts val="0"/>
              </a:spcAft>
              <a:buClr>
                <a:srgbClr val="E7E6E6"/>
              </a:buClr>
              <a:buFont typeface="Arial"/>
              <a:buChar char="•"/>
            </a:pPr>
            <a:endParaRPr lang="ko-KR" altLang="en-US" sz="1800" cap="none" dirty="0" smtClean="0" b="0" strike="noStrike">
              <a:solidFill>
                <a:schemeClr val="bg2"/>
              </a:solidFill>
              <a:latin typeface="둥근모꼴" charset="0"/>
              <a:ea typeface="둥근모꼴" charset="0"/>
            </a:endParaRPr>
          </a:p>
          <a:p>
            <a:pPr marL="228600" indent="-228600" algn="l" fontAlgn="auto" defTabSz="914400">
              <a:lnSpc>
                <a:spcPct val="90000"/>
              </a:lnSpc>
              <a:spcBef>
                <a:spcPts val="1000"/>
              </a:spcBef>
              <a:spcAft>
                <a:spcPts val="0"/>
              </a:spcAft>
              <a:buClr>
                <a:srgbClr val="E7E6E6"/>
              </a:buClr>
              <a:buFont typeface="Arial"/>
              <a:buChar char="•"/>
            </a:pPr>
            <a:endParaRPr lang="ko-KR" altLang="en-US" sz="1800" cap="none" dirty="0" smtClean="0" b="0" strike="noStrike">
              <a:solidFill>
                <a:schemeClr val="bg2"/>
              </a:solidFill>
              <a:latin typeface="둥근모꼴" charset="0"/>
              <a:ea typeface="둥근모꼴" charset="0"/>
            </a:endParaRPr>
          </a:p>
          <a:p>
            <a:pPr marL="228600" indent="-228600" algn="l" fontAlgn="auto" defTabSz="914400">
              <a:lnSpc>
                <a:spcPct val="90000"/>
              </a:lnSpc>
              <a:spcBef>
                <a:spcPts val="1000"/>
              </a:spcBef>
              <a:spcAft>
                <a:spcPts val="0"/>
              </a:spcAft>
              <a:buClr>
                <a:srgbClr val="E7E6E6"/>
              </a:buClr>
              <a:buFont typeface="Arial"/>
              <a:buChar char="•"/>
            </a:pPr>
            <a:endParaRPr lang="ko-KR" altLang="en-US" sz="1800" cap="none" dirty="0" smtClean="0" b="0" strike="noStrike">
              <a:solidFill>
                <a:schemeClr val="bg2"/>
              </a:solidFill>
              <a:latin typeface="둥근모꼴" charset="0"/>
              <a:ea typeface="둥근모꼴" charset="0"/>
            </a:endParaRPr>
          </a:p>
        </p:txBody>
      </p:sp>
      <p:sp>
        <p:nvSpPr>
          <p:cNvPr id="4" name="텍스트 개체 틀 3"/>
          <p:cNvSpPr txBox="1">
            <a:spLocks/>
          </p:cNvSpPr>
          <p:nvPr>
            <p:ph type="title"/>
          </p:nvPr>
        </p:nvSpPr>
        <p:spPr>
          <a:xfrm rot="0">
            <a:off x="838200" y="739140"/>
            <a:ext cx="10518775" cy="536575"/>
          </a:xfrm>
          <a:prstGeom prst="rect"/>
          <a:solidFill>
            <a:schemeClr val="bg2">
              <a:lumMod val="75000"/>
            </a:schemeClr>
          </a:solidFill>
        </p:spPr>
        <p:txBody>
          <a:bodyPr wrap="square" lIns="91440" tIns="45720" rIns="91440" bIns="45720" numCol="1" vert="horz" anchor="ctr">
            <a:normAutofit fontScale="100000" lnSpcReduction="0"/>
          </a:bodyPr>
          <a:lstStyle/>
          <a:p>
            <a:pPr marL="0" indent="0" algn="l" fontAlgn="auto" defTabSz="914400">
              <a:lnSpc>
                <a:spcPct val="90000"/>
              </a:lnSpc>
              <a:spcBef>
                <a:spcPts val="0"/>
              </a:spcBef>
              <a:spcAft>
                <a:spcPts val="0"/>
              </a:spcAft>
              <a:buFontTx/>
              <a:buNone/>
            </a:pPr>
            <a:r>
              <a:rPr lang="en-US" altLang="ko-KR" sz="2000" cap="none" dirty="0" smtClean="0" b="0" strike="noStrike">
                <a:solidFill>
                  <a:schemeClr val="tx1"/>
                </a:solidFill>
                <a:latin typeface="NeoDunggeunmo" charset="0"/>
                <a:ea typeface="NeoDunggeunmo" charset="0"/>
              </a:rPr>
              <a:t>3. 제품 기획</a:t>
            </a:r>
            <a:endParaRPr lang="ko-KR" altLang="en-US" sz="2000" cap="none" dirty="0" smtClean="0" b="0" strike="noStrike">
              <a:solidFill>
                <a:schemeClr val="tx1"/>
              </a:solidFill>
              <a:latin typeface="NeoDunggeunmo" charset="0"/>
              <a:ea typeface="NeoDunggeunmo" charset="0"/>
            </a:endParaRPr>
          </a:p>
        </p:txBody>
      </p:sp>
      <p:sp>
        <p:nvSpPr>
          <p:cNvPr id="17" name="직사각형 16"/>
          <p:cNvSpPr>
            <a:spLocks/>
          </p:cNvSpPr>
          <p:nvPr/>
        </p:nvSpPr>
        <p:spPr>
          <a:xfrm rot="0">
            <a:off x="2311400" y="1478280"/>
            <a:ext cx="2230120" cy="393065"/>
          </a:xfrm>
          <a:prstGeom prst="rect"/>
          <a:solidFill>
            <a:srgbClr val="0B0BB6"/>
          </a:solidFill>
          <a:ln w="19050" cap="flat" cmpd="sng">
            <a:solidFill>
              <a:srgbClr val="0B0BB6">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a:lnSpc>
                <a:spcPct val="100000"/>
              </a:lnSpc>
              <a:spcBef>
                <a:spcPts val="0"/>
              </a:spcBef>
              <a:spcAft>
                <a:spcPts val="0"/>
              </a:spcAft>
              <a:buFontTx/>
              <a:buNone/>
            </a:pPr>
            <a:r>
              <a:rPr lang="en-US" altLang="ko-KR" sz="1800" cap="none" dirty="0" smtClean="0" b="0" strike="noStrike">
                <a:latin typeface="NeoDunggeunmo" charset="0"/>
                <a:ea typeface="NeoDunggeunmo" charset="0"/>
              </a:rPr>
              <a:t>기능성 운동 게임</a:t>
            </a:r>
            <a:endParaRPr lang="ko-KR" altLang="en-US" sz="1800" cap="none" dirty="0" smtClean="0" b="0" strike="noStrike">
              <a:latin typeface="NeoDunggeunmo" charset="0"/>
              <a:ea typeface="NeoDunggeunmo" charset="0"/>
            </a:endParaRPr>
          </a:p>
        </p:txBody>
      </p:sp>
      <p:sp>
        <p:nvSpPr>
          <p:cNvPr id="26" name="내용 개체 틀 25"/>
          <p:cNvSpPr txBox="1">
            <a:spLocks/>
          </p:cNvSpPr>
          <p:nvPr>
            <p:ph type="obj" idx="14"/>
          </p:nvPr>
        </p:nvSpPr>
        <p:spPr>
          <a:xfrm rot="0">
            <a:off x="6196330" y="1671955"/>
            <a:ext cx="5159375" cy="4484370"/>
          </a:xfrm>
          <a:prstGeom prst="rect"/>
          <a:solidFill>
            <a:schemeClr val="bg1"/>
          </a:solidFill>
          <a:ln w="34290" cap="flat" cmpd="dbl">
            <a:solidFill>
              <a:schemeClr val="bg2">
                <a:alpha val="100000"/>
              </a:schemeClr>
            </a:solidFill>
            <a:prstDash val="solid"/>
          </a:ln>
        </p:spPr>
        <p:txBody>
          <a:bodyPr wrap="square" lIns="91440" tIns="45720" rIns="91440" bIns="45720" numCol="1" vert="horz" anchor="t">
            <a:noAutofit/>
          </a:bodyPr>
          <a:lstStyle/>
          <a:p>
            <a:pPr marL="0" indent="0" algn="just" fontAlgn="auto" defTabSz="914400">
              <a:lnSpc>
                <a:spcPct val="150000"/>
              </a:lnSpc>
              <a:spcBef>
                <a:spcPts val="1000"/>
              </a:spcBef>
              <a:spcAft>
                <a:spcPts val="0"/>
              </a:spcAft>
              <a:buFontTx/>
              <a:buNone/>
            </a:pPr>
            <a:r>
              <a:rPr lang="en-US" altLang="ko-KR" sz="1200" cap="none" dirty="0" smtClean="0" b="0" strike="noStrike">
                <a:latin typeface="NeoDunggeunmo" charset="0"/>
                <a:ea typeface="NeoDunggeunmo" charset="0"/>
              </a:rPr>
              <a:t>우리는 운동을 재미있고 쉽게, 즉 귀찮지 않게 할 수 있는 방법을 찾기 위해 많은 시간을 투자했으며 기능성 운동 게임을 발견했다.기능성 운동 게임은 XBOX KINECT, Nintendo Wii 펌프 잇 업등이 있다. 이 기능성 운동 게임의 공통점은 패드나 키보드를 사용하지 않고 온몸을 이용하여 운동을 하며 게임을 플레이 하는 것이다.</a:t>
            </a:r>
            <a:endParaRPr lang="ko-KR" altLang="en-US" sz="1200" cap="none" dirty="0" smtClean="0" b="0" strike="noStrike">
              <a:latin typeface="NeoDunggeunmo" charset="0"/>
              <a:ea typeface="NeoDunggeunmo" charset="0"/>
            </a:endParaRPr>
          </a:p>
          <a:p>
            <a:pPr marL="0" indent="0" algn="just" fontAlgn="auto" defTabSz="914400">
              <a:lnSpc>
                <a:spcPct val="150000"/>
              </a:lnSpc>
              <a:spcBef>
                <a:spcPts val="1000"/>
              </a:spcBef>
              <a:spcAft>
                <a:spcPts val="0"/>
              </a:spcAft>
              <a:buFontTx/>
              <a:buNone/>
            </a:pPr>
            <a:r>
              <a:rPr lang="en-US" altLang="ko-KR" sz="1200" cap="none" dirty="0" smtClean="0" b="0" strike="noStrike">
                <a:latin typeface="NeoDunggeunmo" charset="0"/>
                <a:ea typeface="NeoDunggeunmo" charset="0"/>
              </a:rPr>
              <a:t>RUNNER은 기능성 운동 게임으로 윈도우에서 구동되는 게임과 그 게임을 컨트롤 하는 컨트롤러로 나뉜다. 게임은 Unity로 개발되며 독재자가 통치하고 있는, 자유를 빼앗긴 도시를 탈출하는 어드벤쳐 게임이다. 컨트롤러는 Micro:bit로 개발되며 운동 효과를 높이기 위해 Will 처럼 핸드 컨트롤러 대신 조끼를 사용한 체스트 컨트롤러를 제작하였다. 조끼를 입고 움직이면 모션을 인식해 게임 내 플레이어가 이동하는 방식이다. 또한 핸드 컨트롤러를 사용해 공격, 방어 등 다양한 모션을 취해 재미있게 운동을 즐길 수 있다.</a:t>
            </a:r>
            <a:endParaRPr lang="ko-KR" altLang="en-US" sz="1200" cap="none" dirty="0" smtClean="0" b="0" strike="noStrike">
              <a:latin typeface="NeoDunggeunmo" charset="0"/>
              <a:ea typeface="NeoDunggeunmo" charset="0"/>
            </a:endParaRPr>
          </a:p>
        </p:txBody>
      </p:sp>
      <p:pic>
        <p:nvPicPr>
          <p:cNvPr id="27" name="그림 26"/>
          <p:cNvPicPr>
            <a:picLocks noChangeAspect="1"/>
          </p:cNvPicPr>
          <p:nvPr/>
        </p:nvPicPr>
        <p:blipFill rotWithShape="1">
          <a:blip r:embed="rId2">
            <a:extLst>
              <a:ext uri="{28A0092B-C50C-407E-A947-70E740481C1C}">
                <a14:useLocalDpi xmlns:a14="http://schemas.microsoft.com/office/drawing/2010/main" val="0"/>
              </a:ext>
            </a:extLst>
          </a:blip>
          <a:srcRect/>
          <a:stretch>
            <a:fillRect/>
          </a:stretch>
        </p:blipFill>
        <p:spPr>
          <a:xfrm rot="0">
            <a:off x="1010920" y="3446780"/>
            <a:ext cx="2144395" cy="2649855"/>
          </a:xfrm>
          <a:prstGeom prst="rect"/>
          <a:noFill/>
        </p:spPr>
      </p:pic>
      <p:pic>
        <p:nvPicPr>
          <p:cNvPr id="28" name="그림 27"/>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rot="0">
            <a:off x="3187700" y="3455670"/>
            <a:ext cx="2639060" cy="2641600"/>
          </a:xfrm>
          <a:prstGeom prst="rect"/>
          <a:noFill/>
        </p:spPr>
      </p:pic>
      <p:pic>
        <p:nvPicPr>
          <p:cNvPr id="29" name="그림 28"/>
          <p:cNvPicPr>
            <a:picLocks noChangeAspect="1"/>
          </p:cNvPicPr>
          <p:nvPr/>
        </p:nvPicPr>
        <p:blipFill rotWithShape="1">
          <a:blip r:embed="rId4" cstate="hqprint">
            <a:extLst>
              <a:ext uri="{28A0092B-C50C-407E-A947-70E740481C1C}">
                <a14:useLocalDpi xmlns:a14="http://schemas.microsoft.com/office/drawing/2010/main" val="0"/>
              </a:ext>
            </a:extLst>
          </a:blip>
          <a:srcRect/>
          <a:stretch>
            <a:fillRect/>
          </a:stretch>
        </p:blipFill>
        <p:spPr>
          <a:xfrm rot="0">
            <a:off x="1011555" y="2074545"/>
            <a:ext cx="4810125" cy="1355725"/>
          </a:xfrm>
          <a:prstGeom prst="rect"/>
          <a:noFill/>
        </p:spPr>
      </p:pic>
      <p:sp>
        <p:nvSpPr>
          <p:cNvPr id="30" name="도형 29"/>
          <p:cNvSpPr>
            <a:spLocks/>
          </p:cNvSpPr>
          <p:nvPr/>
        </p:nvSpPr>
        <p:spPr>
          <a:xfrm rot="0">
            <a:off x="788670" y="6266815"/>
            <a:ext cx="10647680" cy="403225"/>
          </a:xfrm>
          <a:prstGeom prst="rect"/>
          <a:solidFill>
            <a:srgbClr val="0B0BB6"/>
          </a:solidFill>
          <a:ln w="19050" cap="flat" cmpd="sng">
            <a:solidFill>
              <a:srgbClr val="0B0BB6">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508000">
              <a:lnSpc>
                <a:spcPct val="100000"/>
              </a:lnSpc>
              <a:spcBef>
                <a:spcPts val="0"/>
              </a:spcBef>
              <a:spcAft>
                <a:spcPts val="0"/>
              </a:spcAft>
              <a:buFontTx/>
              <a:buNone/>
            </a:pPr>
            <a:endParaRPr lang="ko-KR" altLang="en-US" sz="1800" cap="none" dirty="0" smtClean="0" b="0" strike="noStrike">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4" name="텍스트 개체 틀 3"/>
          <p:cNvSpPr txBox="1">
            <a:spLocks noGrp="1"/>
          </p:cNvSpPr>
          <p:nvPr>
            <p:ph type="title"/>
          </p:nvPr>
        </p:nvSpPr>
        <p:spPr>
          <a:xfrm>
            <a:off x="838200" y="653415"/>
            <a:ext cx="10517505" cy="535305"/>
          </a:xfrm>
          <a:prstGeom prst="rect">
            <a:avLst/>
          </a:prstGeom>
          <a:solidFill>
            <a:srgbClr val="0B0BB6"/>
          </a:solidFill>
        </p:spPr>
        <p:txBody>
          <a:bodyPr wrap="square" lIns="91440" tIns="45720" rIns="91440" bIns="45720" numCol="1" vert="horz" anchor="ctr">
            <a:normAutofit fontScale="100000" lnSpcReduction="0"/>
          </a:bodyPr>
          <a:lstStyle/>
          <a:p>
            <a:pPr marL="0" indent="0" algn="l" fontAlgn="auto" defTabSz="914400">
              <a:lnSpc>
                <a:spcPct val="90000"/>
              </a:lnSpc>
              <a:spcBef>
                <a:spcPts val="0"/>
              </a:spcBef>
              <a:spcAft>
                <a:spcPts val="0"/>
              </a:spcAft>
              <a:buFontTx/>
              <a:buNone/>
            </a:pPr>
            <a:r>
              <a:rPr lang="en-US" altLang="ko-KR" sz="2000" cap="none" dirty="0" smtClean="0" b="0" strike="noStrike">
                <a:solidFill>
                  <a:schemeClr val="bg1"/>
                </a:solidFill>
                <a:latin typeface="NeoDunggeunmo" charset="0"/>
                <a:ea typeface="NeoDunggeunmo" charset="0"/>
              </a:rPr>
              <a:t>4. 제작 및 작동 원리 - Game</a:t>
            </a:r>
            <a:endParaRPr lang="ko-KR" altLang="en-US" sz="2000" cap="none" dirty="0" smtClean="0" b="0" strike="noStrike">
              <a:solidFill>
                <a:schemeClr val="bg1"/>
              </a:solidFill>
              <a:latin typeface="NeoDunggeunmo" charset="0"/>
              <a:ea typeface="NeoDunggeunmo" charset="0"/>
            </a:endParaRPr>
          </a:p>
        </p:txBody>
      </p:sp>
      <p:sp>
        <p:nvSpPr>
          <p:cNvPr id="5" name="내용 개체 틀 4"/>
          <p:cNvSpPr txBox="1">
            <a:spLocks noGrp="1"/>
          </p:cNvSpPr>
          <p:nvPr>
            <p:ph idx="1"/>
          </p:nvPr>
        </p:nvSpPr>
        <p:spPr>
          <a:xfrm>
            <a:off x="2466975" y="1797685"/>
            <a:ext cx="7124065" cy="1506855"/>
          </a:xfrm>
          <a:prstGeom prst="rect">
            <a:avLst/>
          </a:prstGeom>
        </p:spPr>
        <p:txBody>
          <a:bodyPr wrap="square" lIns="91440" tIns="45720" rIns="91440" bIns="45720" numCol="1" vert="horz" anchor="t">
            <a:normAutofit fontScale="100000" lnSpcReduction="0"/>
          </a:bodyPr>
          <a:lstStyle/>
          <a:p>
            <a:pPr marL="0" indent="0" algn="l" fontAlgn="auto" defTabSz="914400">
              <a:lnSpc>
                <a:spcPct val="90000"/>
              </a:lnSpc>
              <a:spcBef>
                <a:spcPts val="1000"/>
              </a:spcBef>
              <a:spcAft>
                <a:spcPts val="0"/>
              </a:spcAft>
              <a:buFontTx/>
              <a:buNone/>
            </a:pPr>
            <a:r>
              <a:rPr lang="en-US" altLang="ko-KR" sz="1400" cap="none" dirty="0" smtClean="0" b="0" strike="noStrike">
                <a:solidFill>
                  <a:schemeClr val="bg1"/>
                </a:solidFill>
                <a:latin typeface="NeoDunggeunmo" charset="0"/>
                <a:ea typeface="NeoDunggeunmo" charset="0"/>
              </a:rPr>
              <a:t>* Unity를 이용해 실감형 컨텐츠 개발</a:t>
            </a:r>
            <a:endParaRPr lang="ko-KR" altLang="en-US" sz="1400" cap="none" dirty="0" smtClean="0" b="0" strike="noStrike">
              <a:solidFill>
                <a:schemeClr val="bg1"/>
              </a:solidFill>
              <a:latin typeface="NeoDunggeunmo" charset="0"/>
              <a:ea typeface="NeoDunggeunmo" charset="0"/>
            </a:endParaRPr>
          </a:p>
          <a:p>
            <a:pPr marL="0" indent="0" algn="l" fontAlgn="auto" defTabSz="914400">
              <a:lnSpc>
                <a:spcPct val="90000"/>
              </a:lnSpc>
              <a:spcBef>
                <a:spcPts val="1000"/>
              </a:spcBef>
              <a:spcAft>
                <a:spcPts val="0"/>
              </a:spcAft>
              <a:buFontTx/>
              <a:buNone/>
            </a:pPr>
            <a:r>
              <a:rPr lang="en-US" altLang="ko-KR" sz="1400" cap="none" dirty="0" smtClean="0" b="0" strike="noStrike">
                <a:solidFill>
                  <a:schemeClr val="bg1"/>
                </a:solidFill>
                <a:latin typeface="NeoDunggeunmo" charset="0"/>
                <a:ea typeface="NeoDunggeunmo" charset="0"/>
              </a:rPr>
              <a:t>* Bluetooth를 이용해 컨트롤러와 데이터 통신</a:t>
            </a:r>
            <a:endParaRPr lang="ko-KR" altLang="en-US" sz="1400" cap="none" dirty="0" smtClean="0" b="0" strike="noStrike">
              <a:solidFill>
                <a:schemeClr val="bg1"/>
              </a:solidFill>
              <a:latin typeface="NeoDunggeunmo" charset="0"/>
              <a:ea typeface="NeoDunggeunmo" charset="0"/>
            </a:endParaRPr>
          </a:p>
          <a:p>
            <a:pPr marL="0" indent="0" algn="l" fontAlgn="auto" defTabSz="914400">
              <a:lnSpc>
                <a:spcPct val="90000"/>
              </a:lnSpc>
              <a:spcBef>
                <a:spcPts val="1000"/>
              </a:spcBef>
              <a:spcAft>
                <a:spcPts val="0"/>
              </a:spcAft>
              <a:buFontTx/>
              <a:buNone/>
            </a:pPr>
            <a:r>
              <a:rPr lang="en-US" altLang="ko-KR" sz="1400" cap="none" dirty="0" smtClean="0" b="0" strike="noStrike">
                <a:solidFill>
                  <a:schemeClr val="bg1"/>
                </a:solidFill>
                <a:latin typeface="NeoDunggeunmo" charset="0"/>
                <a:ea typeface="NeoDunggeunmo" charset="0"/>
              </a:rPr>
              <a:t>* 컨트롤러의 데이터를 수신하여 게임캐릭터가 그에 맞는 동작을 수행함</a:t>
            </a:r>
            <a:endParaRPr lang="ko-KR" altLang="en-US" sz="1400" cap="none" dirty="0" smtClean="0" b="0" strike="noStrike">
              <a:solidFill>
                <a:schemeClr val="bg1"/>
              </a:solidFill>
              <a:latin typeface="NeoDunggeunmo" charset="0"/>
              <a:ea typeface="NeoDunggeunmo" charset="0"/>
            </a:endParaRPr>
          </a:p>
          <a:p>
            <a:pPr marL="228600" indent="-228600" algn="l" fontAlgn="auto" defTabSz="914400">
              <a:lnSpc>
                <a:spcPct val="90000"/>
              </a:lnSpc>
              <a:spcBef>
                <a:spcPts val="1000"/>
              </a:spcBef>
              <a:spcAft>
                <a:spcPts val="0"/>
              </a:spcAft>
              <a:buFont typeface="Arial"/>
              <a:buChar char="•"/>
            </a:pPr>
            <a:endParaRPr lang="ko-KR" altLang="en-US" sz="1400" cap="none" dirty="0" smtClean="0" b="0" strike="noStrike">
              <a:solidFill>
                <a:schemeClr val="bg1"/>
              </a:solidFill>
              <a:latin typeface="NeoDunggeunmo" charset="0"/>
              <a:ea typeface="NeoDunggeunmo" charset="0"/>
            </a:endParaRPr>
          </a:p>
        </p:txBody>
      </p:sp>
      <p:sp>
        <p:nvSpPr>
          <p:cNvPr id="6" name="내용 개체 틀 5"/>
          <p:cNvSpPr txBox="1">
            <a:spLocks noGrp="1"/>
          </p:cNvSpPr>
          <p:nvPr>
            <p:ph idx="10"/>
          </p:nvPr>
        </p:nvSpPr>
        <p:spPr>
          <a:xfrm>
            <a:off x="2324100" y="1465580"/>
            <a:ext cx="7345045" cy="334010"/>
          </a:xfrm>
          <a:prstGeom prst="rect">
            <a:avLst/>
          </a:prstGeom>
          <a:solidFill>
            <a:schemeClr val="bg1"/>
          </a:solidFill>
        </p:spPr>
        <p:txBody>
          <a:bodyPr wrap="square" lIns="91440" tIns="45720" rIns="91440" bIns="45720" numCol="1" vert="horz" anchor="t">
            <a:normAutofit fontScale="100000" lnSpcReduction="0"/>
          </a:bodyPr>
          <a:lstStyle/>
          <a:p>
            <a:pPr marL="0" indent="0" algn="ctr" fontAlgn="auto" defTabSz="914400">
              <a:lnSpc>
                <a:spcPct val="90000"/>
              </a:lnSpc>
              <a:spcBef>
                <a:spcPts val="1000"/>
              </a:spcBef>
              <a:spcAft>
                <a:spcPts val="0"/>
              </a:spcAft>
              <a:buFontTx/>
              <a:buNone/>
            </a:pPr>
            <a:r>
              <a:rPr lang="en-US" altLang="ko-KR" sz="1600" cap="none" dirty="0" smtClean="0" b="0" strike="noStrike">
                <a:latin typeface="NeoDunggeunmo" charset="0"/>
                <a:ea typeface="NeoDunggeunmo" charset="0"/>
              </a:rPr>
              <a:t>Unity를 이용한 RUNNER 개발</a:t>
            </a:r>
            <a:endParaRPr lang="ko-KR" altLang="en-US" sz="1600" cap="none" dirty="0" smtClean="0" b="0" strike="noStrike">
              <a:latin typeface="NeoDunggeunmo" charset="0"/>
              <a:ea typeface="NeoDunggeunmo" charset="0"/>
            </a:endParaRPr>
          </a:p>
        </p:txBody>
      </p:sp>
      <p:sp>
        <p:nvSpPr>
          <p:cNvPr id="7" name="내용 개체 틀 6"/>
          <p:cNvSpPr txBox="1">
            <a:spLocks noGrp="1"/>
          </p:cNvSpPr>
          <p:nvPr>
            <p:ph idx="11"/>
          </p:nvPr>
        </p:nvSpPr>
        <p:spPr>
          <a:xfrm>
            <a:off x="838200" y="4420870"/>
            <a:ext cx="5041265" cy="1327150"/>
          </a:xfrm>
          <a:prstGeom prst="rect">
            <a:avLst/>
          </a:prstGeom>
        </p:spPr>
        <p:txBody>
          <a:bodyPr wrap="square" lIns="91440" tIns="45720" rIns="91440" bIns="45720" numCol="1" vert="horz" anchor="t">
            <a:normAutofit fontScale="100000" lnSpcReduction="0"/>
          </a:bodyPr>
          <a:lstStyle/>
          <a:p>
            <a:pPr marL="0" indent="0" algn="l" fontAlgn="auto" defTabSz="914400">
              <a:lnSpc>
                <a:spcPct val="90000"/>
              </a:lnSpc>
              <a:spcBef>
                <a:spcPts val="1000"/>
              </a:spcBef>
              <a:spcAft>
                <a:spcPts val="0"/>
              </a:spcAft>
              <a:buFontTx/>
              <a:buNone/>
            </a:pPr>
            <a:r>
              <a:rPr lang="en-US" altLang="ko-KR" sz="1800" cap="none" dirty="0" smtClean="0" b="0" strike="noStrike">
                <a:solidFill>
                  <a:schemeClr val="bg1"/>
                </a:solidFill>
                <a:latin typeface="NeoDunggeunmo" charset="0"/>
                <a:ea typeface="NeoDunggeunmo" charset="0"/>
              </a:rPr>
              <a:t>* 다양한 맵과 장애물</a:t>
            </a:r>
            <a:endParaRPr lang="ko-KR" altLang="en-US" sz="1800" cap="none" dirty="0" smtClean="0" b="0" strike="noStrike">
              <a:solidFill>
                <a:schemeClr val="bg1"/>
              </a:solidFill>
              <a:latin typeface="NeoDunggeunmo" charset="0"/>
              <a:ea typeface="NeoDunggeunmo" charset="0"/>
            </a:endParaRPr>
          </a:p>
          <a:p>
            <a:pPr marL="0" indent="0" algn="l" fontAlgn="auto" defTabSz="914400">
              <a:lnSpc>
                <a:spcPct val="90000"/>
              </a:lnSpc>
              <a:spcBef>
                <a:spcPts val="1000"/>
              </a:spcBef>
              <a:spcAft>
                <a:spcPts val="0"/>
              </a:spcAft>
              <a:buFontTx/>
              <a:buNone/>
            </a:pPr>
            <a:r>
              <a:rPr lang="en-US" altLang="ko-KR" sz="1800" cap="none" dirty="0" smtClean="0" b="0" strike="noStrike">
                <a:solidFill>
                  <a:schemeClr val="bg1"/>
                </a:solidFill>
                <a:latin typeface="NeoDunggeunmo" charset="0"/>
                <a:ea typeface="NeoDunggeunmo" charset="0"/>
              </a:rPr>
              <a:t>* HP, MP 뷰</a:t>
            </a:r>
            <a:endParaRPr lang="ko-KR" altLang="en-US" sz="1800" cap="none" dirty="0" smtClean="0" b="0" strike="noStrike">
              <a:solidFill>
                <a:schemeClr val="bg1"/>
              </a:solidFill>
              <a:latin typeface="NeoDunggeunmo" charset="0"/>
              <a:ea typeface="NeoDunggeunmo" charset="0"/>
            </a:endParaRPr>
          </a:p>
          <a:p>
            <a:pPr marL="0" indent="0" algn="l" fontAlgn="auto" defTabSz="914400">
              <a:lnSpc>
                <a:spcPct val="90000"/>
              </a:lnSpc>
              <a:spcBef>
                <a:spcPts val="1000"/>
              </a:spcBef>
              <a:spcAft>
                <a:spcPts val="0"/>
              </a:spcAft>
              <a:buFontTx/>
              <a:buNone/>
            </a:pPr>
            <a:r>
              <a:rPr lang="en-US" altLang="ko-KR" sz="1800" cap="none" dirty="0" smtClean="0" b="0" strike="noStrike">
                <a:solidFill>
                  <a:schemeClr val="bg1"/>
                </a:solidFill>
                <a:latin typeface="NeoDunggeunmo" charset="0"/>
                <a:ea typeface="NeoDunggeunmo" charset="0"/>
              </a:rPr>
              <a:t>* 칼로리 소모, 운동 시간 뷰</a:t>
            </a:r>
            <a:endParaRPr lang="ko-KR" altLang="en-US" sz="1800" cap="none" dirty="0" smtClean="0" b="0" strike="noStrike">
              <a:solidFill>
                <a:schemeClr val="bg1"/>
              </a:solidFill>
              <a:latin typeface="NeoDunggeunmo" charset="0"/>
              <a:ea typeface="NeoDunggeunmo" charset="0"/>
            </a:endParaRPr>
          </a:p>
        </p:txBody>
      </p:sp>
      <p:sp>
        <p:nvSpPr>
          <p:cNvPr id="8" name="내용 개체 틀 7"/>
          <p:cNvSpPr txBox="1">
            <a:spLocks noGrp="1"/>
          </p:cNvSpPr>
          <p:nvPr>
            <p:ph idx="12"/>
          </p:nvPr>
        </p:nvSpPr>
        <p:spPr>
          <a:xfrm>
            <a:off x="838200" y="4058285"/>
            <a:ext cx="5041265" cy="293370"/>
          </a:xfrm>
          <a:prstGeom prst="rect">
            <a:avLst/>
          </a:prstGeom>
          <a:solidFill>
            <a:schemeClr val="bg1"/>
          </a:solidFill>
        </p:spPr>
        <p:txBody>
          <a:bodyPr wrap="square" lIns="91440" tIns="45720" rIns="91440" bIns="45720" numCol="1" vert="horz" anchor="t">
            <a:noAutofit/>
          </a:bodyPr>
          <a:lstStyle/>
          <a:p>
            <a:pPr marL="0" indent="0" algn="ctr" fontAlgn="auto" defTabSz="914400">
              <a:lnSpc>
                <a:spcPct val="90000"/>
              </a:lnSpc>
              <a:spcBef>
                <a:spcPts val="1000"/>
              </a:spcBef>
              <a:spcAft>
                <a:spcPts val="0"/>
              </a:spcAft>
              <a:buFontTx/>
              <a:buNone/>
            </a:pPr>
            <a:r>
              <a:rPr lang="en-US" altLang="ko-KR" sz="1600" cap="none" dirty="0" smtClean="0" b="0" strike="noStrike">
                <a:latin typeface="NeoDunggeunmo" charset="0"/>
                <a:ea typeface="NeoDunggeunmo" charset="0"/>
              </a:rPr>
              <a:t>인게임 요소</a:t>
            </a:r>
            <a:endParaRPr lang="ko-KR" altLang="en-US" sz="1600" cap="none" dirty="0" smtClean="0" b="0" strike="noStrike">
              <a:latin typeface="NeoDunggeunmo" charset="0"/>
              <a:ea typeface="NeoDunggeunmo" charset="0"/>
            </a:endParaRPr>
          </a:p>
        </p:txBody>
      </p:sp>
      <p:sp>
        <p:nvSpPr>
          <p:cNvPr id="9" name="내용 개체 틀 8"/>
          <p:cNvSpPr txBox="1">
            <a:spLocks noGrp="1"/>
          </p:cNvSpPr>
          <p:nvPr>
            <p:ph idx="13"/>
          </p:nvPr>
        </p:nvSpPr>
        <p:spPr>
          <a:xfrm>
            <a:off x="6196330" y="4434205"/>
            <a:ext cx="5032375" cy="1317625"/>
          </a:xfrm>
          <a:prstGeom prst="rect">
            <a:avLst/>
          </a:prstGeom>
        </p:spPr>
        <p:txBody>
          <a:bodyPr wrap="square" lIns="91440" tIns="45720" rIns="91440" bIns="45720" numCol="1" vert="horz" anchor="t">
            <a:normAutofit fontScale="100000" lnSpcReduction="0"/>
          </a:bodyPr>
          <a:lstStyle/>
          <a:p>
            <a:pPr marL="0" indent="0" algn="l" fontAlgn="auto" defTabSz="914400">
              <a:lnSpc>
                <a:spcPct val="90000"/>
              </a:lnSpc>
              <a:spcBef>
                <a:spcPts val="1000"/>
              </a:spcBef>
              <a:spcAft>
                <a:spcPts val="0"/>
              </a:spcAft>
              <a:buFontTx/>
              <a:buNone/>
            </a:pPr>
            <a:r>
              <a:rPr lang="en-US" altLang="ko-KR" sz="1800" cap="none" dirty="0" smtClean="0" b="0" strike="noStrike">
                <a:solidFill>
                  <a:schemeClr val="bg1"/>
                </a:solidFill>
                <a:latin typeface="NeoDunggeunmo" charset="0"/>
                <a:ea typeface="NeoDunggeunmo" charset="0"/>
              </a:rPr>
              <a:t>* 점수 순위표</a:t>
            </a:r>
            <a:endParaRPr lang="ko-KR" altLang="en-US" sz="1800" cap="none" dirty="0" smtClean="0" b="0" strike="noStrike">
              <a:solidFill>
                <a:schemeClr val="bg1"/>
              </a:solidFill>
              <a:latin typeface="NeoDunggeunmo" charset="0"/>
              <a:ea typeface="NeoDunggeunmo" charset="0"/>
            </a:endParaRPr>
          </a:p>
          <a:p>
            <a:pPr marL="0" indent="0" algn="l" fontAlgn="auto" defTabSz="914400">
              <a:lnSpc>
                <a:spcPct val="90000"/>
              </a:lnSpc>
              <a:spcBef>
                <a:spcPts val="1000"/>
              </a:spcBef>
              <a:spcAft>
                <a:spcPts val="0"/>
              </a:spcAft>
              <a:buFontTx/>
              <a:buNone/>
            </a:pPr>
            <a:r>
              <a:rPr lang="en-US" altLang="ko-KR" sz="1800" cap="none" dirty="0" smtClean="0" b="0" strike="noStrike">
                <a:solidFill>
                  <a:schemeClr val="bg1"/>
                </a:solidFill>
                <a:latin typeface="NeoDunggeunmo" charset="0"/>
                <a:ea typeface="NeoDunggeunmo" charset="0"/>
              </a:rPr>
              <a:t>* 하루/한달 간 운동량 통계</a:t>
            </a:r>
            <a:endParaRPr lang="ko-KR" altLang="en-US" sz="1800" cap="none" dirty="0" smtClean="0" b="0" strike="noStrike">
              <a:solidFill>
                <a:schemeClr val="bg1"/>
              </a:solidFill>
              <a:latin typeface="NeoDunggeunmo" charset="0"/>
              <a:ea typeface="NeoDunggeunmo" charset="0"/>
            </a:endParaRPr>
          </a:p>
          <a:p>
            <a:pPr marL="0" indent="0" algn="l" fontAlgn="auto" defTabSz="914400">
              <a:lnSpc>
                <a:spcPct val="90000"/>
              </a:lnSpc>
              <a:spcBef>
                <a:spcPts val="1000"/>
              </a:spcBef>
              <a:spcAft>
                <a:spcPts val="0"/>
              </a:spcAft>
              <a:buFontTx/>
              <a:buNone/>
            </a:pPr>
            <a:r>
              <a:rPr lang="en-US" altLang="ko-KR" sz="1800" cap="none" dirty="0" smtClean="0" b="0" strike="noStrike">
                <a:solidFill>
                  <a:schemeClr val="bg1"/>
                </a:solidFill>
                <a:latin typeface="NeoDunggeunmo" charset="0"/>
                <a:ea typeface="NeoDunggeunmo" charset="0"/>
              </a:rPr>
              <a:t>* 일일 도전 과제</a:t>
            </a:r>
            <a:endParaRPr lang="ko-KR" altLang="en-US" sz="1800" cap="none" dirty="0" smtClean="0" b="0" strike="noStrike">
              <a:solidFill>
                <a:schemeClr val="bg1"/>
              </a:solidFill>
              <a:latin typeface="NeoDunggeunmo" charset="0"/>
              <a:ea typeface="NeoDunggeunmo" charset="0"/>
            </a:endParaRPr>
          </a:p>
          <a:p>
            <a:pPr marL="0" indent="0" algn="ctr" fontAlgn="auto" defTabSz="914400">
              <a:lnSpc>
                <a:spcPct val="90000"/>
              </a:lnSpc>
              <a:spcBef>
                <a:spcPts val="1000"/>
              </a:spcBef>
              <a:spcAft>
                <a:spcPts val="0"/>
              </a:spcAft>
              <a:buFontTx/>
              <a:buNone/>
            </a:pPr>
            <a:endParaRPr lang="ko-KR" altLang="en-US" sz="1800" cap="none" dirty="0" smtClean="0" b="0" strike="noStrike">
              <a:solidFill>
                <a:schemeClr val="bg1"/>
              </a:solidFill>
              <a:latin typeface="NeoDunggeunmo" charset="0"/>
              <a:ea typeface="NeoDunggeunmo" charset="0"/>
            </a:endParaRPr>
          </a:p>
        </p:txBody>
      </p:sp>
      <p:sp>
        <p:nvSpPr>
          <p:cNvPr id="10" name="내용 개체 틀 9"/>
          <p:cNvSpPr txBox="1">
            <a:spLocks noGrp="1"/>
          </p:cNvSpPr>
          <p:nvPr>
            <p:ph idx="14"/>
          </p:nvPr>
        </p:nvSpPr>
        <p:spPr>
          <a:xfrm>
            <a:off x="6196330" y="4079875"/>
            <a:ext cx="5041265" cy="293370"/>
          </a:xfrm>
          <a:prstGeom prst="rect">
            <a:avLst/>
          </a:prstGeom>
          <a:solidFill>
            <a:schemeClr val="bg1"/>
          </a:solidFill>
        </p:spPr>
        <p:txBody>
          <a:bodyPr wrap="square" lIns="91440" tIns="45720" rIns="91440" bIns="45720" numCol="1" vert="horz" anchor="t">
            <a:noAutofit/>
          </a:bodyPr>
          <a:lstStyle/>
          <a:p>
            <a:pPr marL="0" indent="0" algn="ctr" fontAlgn="auto" defTabSz="914400">
              <a:lnSpc>
                <a:spcPct val="90000"/>
              </a:lnSpc>
              <a:spcBef>
                <a:spcPts val="1000"/>
              </a:spcBef>
              <a:spcAft>
                <a:spcPts val="0"/>
              </a:spcAft>
              <a:buFontTx/>
              <a:buNone/>
            </a:pPr>
            <a:r>
              <a:rPr lang="en-US" altLang="ko-KR" sz="1600" cap="none" dirty="0" smtClean="0" b="0" strike="noStrike">
                <a:latin typeface="NeoDunggeunmo" charset="0"/>
                <a:ea typeface="NeoDunggeunmo" charset="0"/>
              </a:rPr>
              <a:t>아웃게임 요소</a:t>
            </a:r>
            <a:endParaRPr lang="ko-KR" altLang="en-US" sz="1600" cap="none" dirty="0" smtClean="0" b="0" strike="noStrike">
              <a:latin typeface="NeoDunggeunmo" charset="0"/>
              <a:ea typeface="NeoDunggeunmo" charset="0"/>
            </a:endParaRPr>
          </a:p>
        </p:txBody>
      </p:sp>
      <p:sp>
        <p:nvSpPr>
          <p:cNvPr id="11" name="도형 10"/>
          <p:cNvSpPr>
            <a:spLocks/>
          </p:cNvSpPr>
          <p:nvPr/>
        </p:nvSpPr>
        <p:spPr>
          <a:xfrm rot="0">
            <a:off x="788670" y="6266815"/>
            <a:ext cx="10647680" cy="403225"/>
          </a:xfrm>
          <a:prstGeom prst="rect"/>
          <a:solidFill>
            <a:srgbClr val="767171"/>
          </a:solidFill>
          <a:ln w="19050" cap="flat" cmpd="sng">
            <a:solidFill>
              <a:srgbClr val="767171">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508000">
              <a:lnSpc>
                <a:spcPct val="100000"/>
              </a:lnSpc>
              <a:spcBef>
                <a:spcPts val="0"/>
              </a:spcBef>
              <a:spcAft>
                <a:spcPts val="0"/>
              </a:spcAft>
              <a:buFontTx/>
              <a:buNone/>
            </a:pPr>
            <a:endParaRPr lang="ko-KR" altLang="en-US" sz="1800" cap="none" dirty="0" smtClean="0" b="0" strike="noStrike">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E65CF97E-08D2-41BE-84A2-3384A0A700E5}"/>
              </a:ext>
            </a:extLst>
          </p:cNvPr>
          <p:cNvSpPr>
            <a:spLocks noGrp="1"/>
          </p:cNvSpPr>
          <p:nvPr>
            <p:ph type="title"/>
          </p:nvPr>
        </p:nvSpPr>
        <p:spPr>
          <a:xfrm>
            <a:off x="838200" y="653415"/>
            <a:ext cx="10517505" cy="535305"/>
          </a:xfrm>
        </p:spPr>
        <p:txBody>
          <a:bodyPr wrap="square" lIns="91440" tIns="45720" rIns="91440" bIns="45720" numCol="1" vert="horz" anchor="ctr">
            <a:normAutofit fontScale="100000" lnSpcReduction="0"/>
          </a:bodyPr>
          <a:lstStyle/>
          <a:p>
            <a:pPr marL="0" indent="0" algn="l" fontAlgn="auto" defTabSz="914400">
              <a:lnSpc>
                <a:spcPct val="90000"/>
              </a:lnSpc>
              <a:spcBef>
                <a:spcPts val="0"/>
              </a:spcBef>
              <a:spcAft>
                <a:spcPts val="0"/>
              </a:spcAft>
              <a:buFontTx/>
              <a:buNone/>
            </a:pPr>
            <a:r>
              <a:rPr lang="en-US" altLang="ko-KR" sz="2000" cap="none" dirty="0" smtClean="0" b="0" strike="noStrike">
                <a:solidFill>
                  <a:schemeClr val="bg1"/>
                </a:solidFill>
                <a:latin typeface="NeoDunggeunmo" charset="0"/>
                <a:ea typeface="NeoDunggeunmo" charset="0"/>
              </a:rPr>
              <a:t>3. 제작 및 작동 원리 - Controller</a:t>
            </a:r>
            <a:endParaRPr lang="ko-KR" altLang="en-US" sz="2000" cap="none" dirty="0" smtClean="0" b="0" strike="noStrike">
              <a:solidFill>
                <a:schemeClr val="bg1"/>
              </a:solidFill>
              <a:latin typeface="NeoDunggeunmo" charset="0"/>
              <a:ea typeface="NeoDunggeunmo" charset="0"/>
            </a:endParaRPr>
          </a:p>
        </p:txBody>
      </p:sp>
      <p:sp>
        <p:nvSpPr>
          <p:cNvPr id="5" name="내용 개체 틀 4">
            <a:extLst>
              <a:ext uri="{FF2B5EF4-FFF2-40B4-BE49-F238E27FC236}">
                <a16:creationId xmlns:a16="http://schemas.microsoft.com/office/drawing/2014/main" id="{45B1126D-4604-4FD3-A1D9-F6AA8ED43D2B}"/>
              </a:ext>
            </a:extLst>
          </p:cNvPr>
          <p:cNvSpPr>
            <a:spLocks noGrp="1"/>
          </p:cNvSpPr>
          <p:nvPr>
            <p:ph idx="1"/>
          </p:nvPr>
        </p:nvSpPr>
        <p:spPr>
          <a:xfrm>
            <a:off x="2466975" y="1797685"/>
            <a:ext cx="7124700" cy="1507490"/>
          </a:xfrm>
        </p:spPr>
        <p:txBody>
          <a:bodyPr wrap="square" lIns="91440" tIns="45720" rIns="91440" bIns="45720" numCol="1" vert="horz" anchor="t">
            <a:normAutofit fontScale="100000" lnSpcReduction="0"/>
          </a:bodyPr>
          <a:lstStyle/>
          <a:p>
            <a:pPr marL="0" indent="0" algn="l" fontAlgn="auto" defTabSz="914400">
              <a:lnSpc>
                <a:spcPct val="90000"/>
              </a:lnSpc>
              <a:spcBef>
                <a:spcPts val="1000"/>
              </a:spcBef>
              <a:spcAft>
                <a:spcPts val="0"/>
              </a:spcAft>
              <a:buFontTx/>
              <a:buNone/>
            </a:pPr>
            <a:r>
              <a:rPr lang="en-US" altLang="ko-KR" sz="1200" cap="none" dirty="0" smtClean="0" b="0" strike="noStrike">
                <a:solidFill>
                  <a:schemeClr val="bg1"/>
                </a:solidFill>
                <a:latin typeface="NeoDunggeunmo" charset="0"/>
                <a:ea typeface="NeoDunggeunmo" charset="0"/>
              </a:rPr>
              <a:t>* Micro:bit를 조끼에 부착하여 체스트 컨트롤러 개발</a:t>
            </a:r>
            <a:endParaRPr lang="ko-KR" altLang="en-US" sz="1200" cap="none" dirty="0" smtClean="0" b="0" strike="noStrike">
              <a:solidFill>
                <a:schemeClr val="bg1"/>
              </a:solidFill>
              <a:latin typeface="NeoDunggeunmo" charset="0"/>
              <a:ea typeface="NeoDunggeunmo" charset="0"/>
            </a:endParaRPr>
          </a:p>
          <a:p>
            <a:pPr marL="0" indent="0" algn="l" fontAlgn="auto" defTabSz="914400">
              <a:lnSpc>
                <a:spcPct val="90000"/>
              </a:lnSpc>
              <a:spcBef>
                <a:spcPts val="1000"/>
              </a:spcBef>
              <a:spcAft>
                <a:spcPts val="0"/>
              </a:spcAft>
              <a:buFontTx/>
              <a:buNone/>
            </a:pPr>
            <a:r>
              <a:rPr lang="en-US" altLang="ko-KR" sz="1200" cap="none" dirty="0" smtClean="0" b="0" strike="noStrike">
                <a:solidFill>
                  <a:schemeClr val="bg1"/>
                </a:solidFill>
                <a:latin typeface="NeoDunggeunmo" charset="0"/>
                <a:ea typeface="NeoDunggeunmo" charset="0"/>
              </a:rPr>
              <a:t>* Pyhton 3을 이용한 Micro:bit 개발</a:t>
            </a:r>
            <a:endParaRPr lang="ko-KR" altLang="en-US" sz="1200" cap="none" dirty="0" smtClean="0" b="0" strike="noStrike">
              <a:solidFill>
                <a:schemeClr val="bg1"/>
              </a:solidFill>
              <a:latin typeface="NeoDunggeunmo" charset="0"/>
              <a:ea typeface="NeoDunggeunmo" charset="0"/>
            </a:endParaRPr>
          </a:p>
          <a:p>
            <a:pPr marL="0" indent="0" algn="l" fontAlgn="auto" defTabSz="914400">
              <a:lnSpc>
                <a:spcPct val="90000"/>
              </a:lnSpc>
              <a:spcBef>
                <a:spcPts val="1000"/>
              </a:spcBef>
              <a:spcAft>
                <a:spcPts val="0"/>
              </a:spcAft>
              <a:buFontTx/>
              <a:buNone/>
            </a:pPr>
            <a:r>
              <a:rPr lang="en-US" altLang="ko-KR" sz="1200" cap="none" dirty="0" smtClean="0" b="0" strike="noStrike">
                <a:solidFill>
                  <a:schemeClr val="bg1"/>
                </a:solidFill>
                <a:latin typeface="NeoDunggeunmo" charset="0"/>
                <a:ea typeface="NeoDunggeunmo" charset="0"/>
              </a:rPr>
              <a:t>* 체스트 컨트롤러를 착용 후 오른쪽, 왼쪽, 앉기, 점프를 하면 게임 캐릭터가 그에 따라 움직임</a:t>
            </a:r>
            <a:endParaRPr lang="ko-KR" altLang="en-US" sz="1200" cap="none" dirty="0" smtClean="0" b="0" strike="noStrike">
              <a:solidFill>
                <a:schemeClr val="bg1"/>
              </a:solidFill>
              <a:latin typeface="NeoDunggeunmo" charset="0"/>
              <a:ea typeface="NeoDunggeunmo" charset="0"/>
            </a:endParaRPr>
          </a:p>
          <a:p>
            <a:pPr marL="0" indent="0" algn="l" fontAlgn="auto" defTabSz="914400">
              <a:lnSpc>
                <a:spcPct val="90000"/>
              </a:lnSpc>
              <a:spcBef>
                <a:spcPts val="1000"/>
              </a:spcBef>
              <a:spcAft>
                <a:spcPts val="0"/>
              </a:spcAft>
              <a:buFontTx/>
              <a:buNone/>
            </a:pPr>
            <a:r>
              <a:rPr lang="en-US" altLang="ko-KR" sz="1200" cap="none" dirty="0" smtClean="0" b="0" strike="noStrike">
                <a:solidFill>
                  <a:schemeClr val="bg1"/>
                </a:solidFill>
                <a:latin typeface="NeoDunggeunmo" charset="0"/>
                <a:ea typeface="NeoDunggeunmo" charset="0"/>
              </a:rPr>
              <a:t>* Micro:bit를 3D프린터로 출력한 박스에 부착하여 핸드 컨트롤러 개발</a:t>
            </a:r>
            <a:endParaRPr lang="ko-KR" altLang="en-US" sz="1200" cap="none" dirty="0" smtClean="0" b="0" strike="noStrike">
              <a:solidFill>
                <a:schemeClr val="bg1"/>
              </a:solidFill>
              <a:latin typeface="NeoDunggeunmo" charset="0"/>
              <a:ea typeface="NeoDunggeunmo" charset="0"/>
            </a:endParaRPr>
          </a:p>
          <a:p>
            <a:pPr marL="228600" indent="-228600" algn="l" fontAlgn="auto" defTabSz="914400">
              <a:lnSpc>
                <a:spcPct val="90000"/>
              </a:lnSpc>
              <a:spcBef>
                <a:spcPts val="1000"/>
              </a:spcBef>
              <a:spcAft>
                <a:spcPts val="0"/>
              </a:spcAft>
              <a:buFont typeface="Arial"/>
              <a:buChar char="•"/>
            </a:pPr>
            <a:endParaRPr lang="ko-KR" altLang="en-US" sz="1400" cap="none" dirty="0" smtClean="0" b="0" strike="noStrike">
              <a:solidFill>
                <a:schemeClr val="bg1"/>
              </a:solidFill>
              <a:latin typeface="NeoDunggeunmo" charset="0"/>
              <a:ea typeface="NeoDunggeunmo" charset="0"/>
            </a:endParaRPr>
          </a:p>
        </p:txBody>
      </p:sp>
      <p:sp>
        <p:nvSpPr>
          <p:cNvPr id="6" name="내용 개체 틀 5">
            <a:extLst>
              <a:ext uri="{FF2B5EF4-FFF2-40B4-BE49-F238E27FC236}">
                <a16:creationId xmlns:a16="http://schemas.microsoft.com/office/drawing/2014/main" id="{36C66C31-5BE6-4390-8798-BE7E86C0948F}"/>
              </a:ext>
            </a:extLst>
          </p:cNvPr>
          <p:cNvSpPr>
            <a:spLocks noGrp="1"/>
          </p:cNvSpPr>
          <p:nvPr>
            <p:ph idx="10"/>
          </p:nvPr>
        </p:nvSpPr>
        <p:spPr>
          <a:xfrm>
            <a:off x="2324100" y="1465580"/>
            <a:ext cx="7345045" cy="334010"/>
          </a:xfrm>
        </p:spPr>
        <p:txBody>
          <a:bodyPr wrap="square" lIns="91440" tIns="45720" rIns="91440" bIns="45720" numCol="1" vert="horz" anchor="t">
            <a:normAutofit fontScale="100000" lnSpcReduction="0"/>
          </a:bodyPr>
          <a:lstStyle/>
          <a:p>
            <a:pPr marL="0" indent="0" algn="ctr" fontAlgn="auto" defTabSz="914400">
              <a:lnSpc>
                <a:spcPct val="90000"/>
              </a:lnSpc>
              <a:spcBef>
                <a:spcPts val="1000"/>
              </a:spcBef>
              <a:spcAft>
                <a:spcPts val="0"/>
              </a:spcAft>
              <a:buFontTx/>
              <a:buNone/>
            </a:pPr>
            <a:r>
              <a:rPr lang="en-US" altLang="ko-KR" sz="1600" cap="none" dirty="0" smtClean="0" b="0" strike="noStrike">
                <a:latin typeface="NeoDunggeunmo" charset="0"/>
                <a:ea typeface="NeoDunggeunmo" charset="0"/>
              </a:rPr>
              <a:t>Micro:bit를 이용한 컨트롤러 개발</a:t>
            </a:r>
            <a:endParaRPr lang="ko-KR" altLang="en-US" sz="1600" cap="none" dirty="0" smtClean="0" b="0" strike="noStrike">
              <a:latin typeface="NeoDunggeunmo" charset="0"/>
              <a:ea typeface="NeoDunggeunmo" charset="0"/>
            </a:endParaRPr>
          </a:p>
        </p:txBody>
      </p:sp>
      <p:sp>
        <p:nvSpPr>
          <p:cNvPr id="7" name="내용 개체 틀 6">
            <a:extLst>
              <a:ext uri="{FF2B5EF4-FFF2-40B4-BE49-F238E27FC236}">
                <a16:creationId xmlns:a16="http://schemas.microsoft.com/office/drawing/2014/main" id="{7387E7F0-24BB-4A97-93E7-D0A93E17589E}"/>
              </a:ext>
            </a:extLst>
          </p:cNvPr>
          <p:cNvSpPr>
            <a:spLocks noGrp="1"/>
          </p:cNvSpPr>
          <p:nvPr>
            <p:ph idx="11"/>
          </p:nvPr>
        </p:nvSpPr>
        <p:spPr>
          <a:xfrm>
            <a:off x="838200" y="4544060"/>
            <a:ext cx="5041900" cy="1327785"/>
          </a:xfrm>
        </p:spPr>
        <p:txBody>
          <a:bodyPr wrap="square" lIns="91440" tIns="45720" rIns="91440" bIns="45720" numCol="1" vert="horz" anchor="t">
            <a:normAutofit fontScale="100000" lnSpcReduction="0"/>
          </a:bodyPr>
          <a:lstStyle/>
          <a:p>
            <a:pPr marL="0" indent="0" algn="l" fontAlgn="auto" defTabSz="914400">
              <a:lnSpc>
                <a:spcPct val="90000"/>
              </a:lnSpc>
              <a:spcBef>
                <a:spcPts val="1000"/>
              </a:spcBef>
              <a:spcAft>
                <a:spcPts val="0"/>
              </a:spcAft>
              <a:buFontTx/>
              <a:buNone/>
            </a:pPr>
            <a:r>
              <a:rPr lang="en-US" altLang="ko-KR" sz="1400" cap="none" dirty="0" smtClean="0" b="0" strike="noStrike">
                <a:solidFill>
                  <a:schemeClr val="bg1"/>
                </a:solidFill>
                <a:latin typeface="NeoDunggeunmo" charset="0"/>
                <a:ea typeface="NeoDunggeunmo" charset="0"/>
              </a:rPr>
              <a:t>* 가속도 센서를 이용해 신체의 움직임 감지</a:t>
            </a:r>
            <a:endParaRPr lang="ko-KR" altLang="en-US" sz="1400" cap="none" dirty="0" smtClean="0" b="0" strike="noStrike">
              <a:solidFill>
                <a:schemeClr val="bg1"/>
              </a:solidFill>
              <a:latin typeface="NeoDunggeunmo" charset="0"/>
              <a:ea typeface="NeoDunggeunmo" charset="0"/>
            </a:endParaRPr>
          </a:p>
          <a:p>
            <a:pPr marL="0" indent="0" algn="l" fontAlgn="auto" defTabSz="914400">
              <a:lnSpc>
                <a:spcPct val="90000"/>
              </a:lnSpc>
              <a:spcBef>
                <a:spcPts val="1000"/>
              </a:spcBef>
              <a:spcAft>
                <a:spcPts val="0"/>
              </a:spcAft>
              <a:buFontTx/>
              <a:buNone/>
            </a:pPr>
            <a:r>
              <a:rPr lang="en-US" altLang="ko-KR" sz="1400" cap="none" dirty="0" smtClean="0" b="0" strike="noStrike">
                <a:solidFill>
                  <a:schemeClr val="bg1"/>
                </a:solidFill>
                <a:latin typeface="NeoDunggeunmo" charset="0"/>
                <a:ea typeface="NeoDunggeunmo" charset="0"/>
              </a:rPr>
              <a:t>* 나침반 센서를 이용해 움직임 보정 </a:t>
            </a:r>
            <a:endParaRPr lang="ko-KR" altLang="en-US" sz="1400" cap="none" dirty="0" smtClean="0" b="0" strike="noStrike">
              <a:solidFill>
                <a:schemeClr val="bg1"/>
              </a:solidFill>
              <a:latin typeface="NeoDunggeunmo" charset="0"/>
              <a:ea typeface="NeoDunggeunmo" charset="0"/>
            </a:endParaRPr>
          </a:p>
          <a:p>
            <a:pPr marL="0" indent="0" algn="l" fontAlgn="auto" defTabSz="914400">
              <a:lnSpc>
                <a:spcPct val="90000"/>
              </a:lnSpc>
              <a:spcBef>
                <a:spcPts val="1000"/>
              </a:spcBef>
              <a:spcAft>
                <a:spcPts val="0"/>
              </a:spcAft>
              <a:buFontTx/>
              <a:buNone/>
            </a:pPr>
            <a:r>
              <a:rPr lang="en-US" altLang="ko-KR" sz="1400" cap="none" dirty="0" smtClean="0" b="0" strike="noStrike">
                <a:solidFill>
                  <a:schemeClr val="bg1"/>
                </a:solidFill>
                <a:latin typeface="NeoDunggeunmo" charset="0"/>
                <a:ea typeface="NeoDunggeunmo" charset="0"/>
              </a:rPr>
              <a:t>* 가속도 센서, 버튼을 이용해 핸드 컨트롤러로 컨트롤</a:t>
            </a:r>
            <a:endParaRPr lang="ko-KR" altLang="en-US" sz="1400" cap="none" dirty="0" smtClean="0" b="0" strike="noStrike">
              <a:solidFill>
                <a:schemeClr val="bg1"/>
              </a:solidFill>
              <a:latin typeface="NeoDunggeunmo" charset="0"/>
              <a:ea typeface="NeoDunggeunmo" charset="0"/>
            </a:endParaRPr>
          </a:p>
          <a:p>
            <a:pPr marL="0" indent="0" algn="ctr" fontAlgn="auto" defTabSz="914400">
              <a:lnSpc>
                <a:spcPct val="90000"/>
              </a:lnSpc>
              <a:spcBef>
                <a:spcPts val="1000"/>
              </a:spcBef>
              <a:spcAft>
                <a:spcPts val="0"/>
              </a:spcAft>
              <a:buFontTx/>
              <a:buNone/>
            </a:pPr>
            <a:endParaRPr lang="ko-KR" altLang="en-US" sz="1800" cap="none" dirty="0" smtClean="0" b="0" strike="noStrike">
              <a:solidFill>
                <a:schemeClr val="bg1"/>
              </a:solidFill>
              <a:latin typeface="NeoDunggeunmo" charset="0"/>
              <a:ea typeface="NeoDunggeunmo" charset="0"/>
            </a:endParaRPr>
          </a:p>
        </p:txBody>
      </p:sp>
      <p:sp>
        <p:nvSpPr>
          <p:cNvPr id="8" name="내용 개체 틀 7">
            <a:extLst>
              <a:ext uri="{FF2B5EF4-FFF2-40B4-BE49-F238E27FC236}">
                <a16:creationId xmlns:a16="http://schemas.microsoft.com/office/drawing/2014/main" id="{C21DE0C7-7864-4BC9-9982-36AFE2307D13}"/>
              </a:ext>
            </a:extLst>
          </p:cNvPr>
          <p:cNvSpPr>
            <a:spLocks noGrp="1"/>
          </p:cNvSpPr>
          <p:nvPr>
            <p:ph idx="12"/>
          </p:nvPr>
        </p:nvSpPr>
        <p:spPr>
          <a:xfrm>
            <a:off x="838200" y="4058285"/>
            <a:ext cx="5040630" cy="292735"/>
          </a:xfrm>
        </p:spPr>
        <p:txBody>
          <a:bodyPr wrap="square" lIns="91440" tIns="45720" rIns="91440" bIns="45720" numCol="1" vert="horz" anchor="t">
            <a:noAutofit/>
          </a:bodyPr>
          <a:lstStyle/>
          <a:p>
            <a:pPr marL="0" indent="0" algn="ctr" fontAlgn="auto" defTabSz="914400">
              <a:lnSpc>
                <a:spcPct val="90000"/>
              </a:lnSpc>
              <a:spcBef>
                <a:spcPts val="1000"/>
              </a:spcBef>
              <a:spcAft>
                <a:spcPts val="0"/>
              </a:spcAft>
              <a:buFontTx/>
              <a:buNone/>
            </a:pPr>
            <a:r>
              <a:rPr lang="en-US" altLang="ko-KR" sz="1600" cap="none" dirty="0" smtClean="0" b="0" strike="noStrike">
                <a:latin typeface="NeoDunggeunmo" charset="0"/>
                <a:ea typeface="NeoDunggeunmo" charset="0"/>
              </a:rPr>
              <a:t>Accelerometor &amp; Compass</a:t>
            </a:r>
            <a:endParaRPr lang="ko-KR" altLang="en-US" sz="1600" cap="none" dirty="0" smtClean="0" b="0" strike="noStrike">
              <a:latin typeface="NeoDunggeunmo" charset="0"/>
              <a:ea typeface="NeoDunggeunmo" charset="0"/>
            </a:endParaRPr>
          </a:p>
        </p:txBody>
      </p:sp>
      <p:sp>
        <p:nvSpPr>
          <p:cNvPr id="9" name="내용 개체 틀 8"/>
          <p:cNvSpPr txBox="1">
            <a:spLocks noGrp="1"/>
          </p:cNvSpPr>
          <p:nvPr>
            <p:ph idx="13"/>
          </p:nvPr>
        </p:nvSpPr>
        <p:spPr>
          <a:xfrm>
            <a:off x="6196330" y="4552315"/>
            <a:ext cx="5032375" cy="1287145"/>
          </a:xfrm>
          <a:prstGeom prst="rect">
            <a:avLst/>
          </a:prstGeom>
        </p:spPr>
        <p:txBody>
          <a:bodyPr wrap="square" lIns="91440" tIns="45720" rIns="91440" bIns="45720" numCol="1" vert="horz" anchor="t">
            <a:normAutofit fontScale="100000" lnSpcReduction="0"/>
          </a:bodyPr>
          <a:lstStyle/>
          <a:p>
            <a:pPr marL="0" indent="0" algn="l" fontAlgn="auto" defTabSz="914400">
              <a:lnSpc>
                <a:spcPct val="90000"/>
              </a:lnSpc>
              <a:spcBef>
                <a:spcPts val="1000"/>
              </a:spcBef>
              <a:spcAft>
                <a:spcPts val="0"/>
              </a:spcAft>
              <a:buFontTx/>
              <a:buNone/>
            </a:pPr>
            <a:r>
              <a:rPr lang="en-US" altLang="ko-KR" sz="1200" cap="none" dirty="0" smtClean="0" b="0" strike="noStrike">
                <a:solidFill>
                  <a:schemeClr val="bg1"/>
                </a:solidFill>
                <a:latin typeface="NeoDunggeunmo" charset="0"/>
                <a:ea typeface="NeoDunggeunmo" charset="0"/>
              </a:rPr>
              <a:t>* Bluetooth를 이용해 게임과 통신</a:t>
            </a:r>
            <a:endParaRPr lang="ko-KR" altLang="en-US" sz="1200" cap="none" dirty="0" smtClean="0" b="0" strike="noStrike">
              <a:solidFill>
                <a:schemeClr val="bg1"/>
              </a:solidFill>
              <a:latin typeface="NeoDunggeunmo" charset="0"/>
              <a:ea typeface="NeoDunggeunmo" charset="0"/>
            </a:endParaRPr>
          </a:p>
          <a:p>
            <a:pPr marL="0" indent="0" algn="l" fontAlgn="auto" defTabSz="914400">
              <a:lnSpc>
                <a:spcPct val="90000"/>
              </a:lnSpc>
              <a:spcBef>
                <a:spcPts val="1000"/>
              </a:spcBef>
              <a:spcAft>
                <a:spcPts val="0"/>
              </a:spcAft>
              <a:buFontTx/>
              <a:buNone/>
            </a:pPr>
            <a:r>
              <a:rPr lang="en-US" altLang="ko-KR" sz="1200" cap="none" dirty="0" smtClean="0" b="0" strike="noStrike">
                <a:solidFill>
                  <a:schemeClr val="bg1"/>
                </a:solidFill>
                <a:latin typeface="NeoDunggeunmo" charset="0"/>
                <a:ea typeface="NeoDunggeunmo" charset="0"/>
              </a:rPr>
              <a:t>* 핸드 컨트롤러의 데이터를 메인 컨트롤러에 Radio로 전송</a:t>
            </a:r>
            <a:endParaRPr lang="ko-KR" altLang="en-US" sz="1200" cap="none" dirty="0" smtClean="0" b="0" strike="noStrike">
              <a:solidFill>
                <a:schemeClr val="bg1"/>
              </a:solidFill>
              <a:latin typeface="NeoDunggeunmo" charset="0"/>
              <a:ea typeface="NeoDunggeunmo" charset="0"/>
            </a:endParaRPr>
          </a:p>
        </p:txBody>
      </p:sp>
      <p:sp>
        <p:nvSpPr>
          <p:cNvPr id="10" name="내용 개체 틀 9"/>
          <p:cNvSpPr txBox="1">
            <a:spLocks noGrp="1"/>
          </p:cNvSpPr>
          <p:nvPr>
            <p:ph idx="14"/>
          </p:nvPr>
        </p:nvSpPr>
        <p:spPr>
          <a:xfrm>
            <a:off x="6196330" y="4079875"/>
            <a:ext cx="5041265" cy="293370"/>
          </a:xfrm>
          <a:prstGeom prst="rect">
            <a:avLst/>
          </a:prstGeom>
          <a:solidFill>
            <a:schemeClr val="bg1"/>
          </a:solidFill>
        </p:spPr>
        <p:txBody>
          <a:bodyPr wrap="square" lIns="91440" tIns="45720" rIns="91440" bIns="45720" numCol="1" vert="horz" anchor="t">
            <a:noAutofit/>
          </a:bodyPr>
          <a:lstStyle/>
          <a:p>
            <a:pPr marL="0" indent="0" algn="ctr" fontAlgn="auto" defTabSz="914400">
              <a:lnSpc>
                <a:spcPct val="90000"/>
              </a:lnSpc>
              <a:spcBef>
                <a:spcPts val="1000"/>
              </a:spcBef>
              <a:spcAft>
                <a:spcPts val="0"/>
              </a:spcAft>
              <a:buFontTx/>
              <a:buNone/>
            </a:pPr>
            <a:r>
              <a:rPr lang="en-US" altLang="ko-KR" sz="1600" cap="none" dirty="0" smtClean="0" b="0" strike="noStrike">
                <a:latin typeface="NeoDunggeunmo" charset="0"/>
                <a:ea typeface="NeoDunggeunmo" charset="0"/>
              </a:rPr>
              <a:t>Bluetooth &amp; Radio</a:t>
            </a:r>
            <a:endParaRPr lang="ko-KR" altLang="en-US" sz="1600" cap="none" dirty="0" smtClean="0" b="0" strike="noStrike">
              <a:latin typeface="NeoDunggeunmo" charset="0"/>
              <a:ea typeface="NeoDunggeunmo" charset="0"/>
            </a:endParaRPr>
          </a:p>
        </p:txBody>
      </p:sp>
      <p:sp>
        <p:nvSpPr>
          <p:cNvPr id="11" name="도형 10"/>
          <p:cNvSpPr>
            <a:spLocks/>
          </p:cNvSpPr>
          <p:nvPr/>
        </p:nvSpPr>
        <p:spPr>
          <a:xfrm rot="0">
            <a:off x="788670" y="6266815"/>
            <a:ext cx="10647680" cy="403225"/>
          </a:xfrm>
          <a:prstGeom prst="rect"/>
          <a:solidFill>
            <a:srgbClr val="767171"/>
          </a:solidFill>
          <a:ln w="19050" cap="flat" cmpd="sng">
            <a:solidFill>
              <a:srgbClr val="767171">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508000">
              <a:lnSpc>
                <a:spcPct val="100000"/>
              </a:lnSpc>
              <a:spcBef>
                <a:spcPts val="0"/>
              </a:spcBef>
              <a:spcAft>
                <a:spcPts val="0"/>
              </a:spcAft>
              <a:buFontTx/>
              <a:buNone/>
            </a:pPr>
            <a:endParaRPr lang="ko-KR" altLang="en-US" sz="1800" cap="none" dirty="0" smtClean="0" b="0" strike="noStrike">
              <a:latin typeface="맑은 고딕" charset="0"/>
              <a:ea typeface="맑은 고딕" charset="0"/>
            </a:endParaRPr>
          </a:p>
        </p:txBody>
      </p:sp>
    </p:spTree>
    <p:extLst>
      <p:ext uri="{BB962C8B-B14F-4D97-AF65-F5344CB8AC3E}">
        <p14:creationId xmlns:p14="http://schemas.microsoft.com/office/powerpoint/2010/main" val="11218974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진한 그림자">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Polaris Office Slide</Application>
  <AppVersion>12.000</AppVersion>
  <Characters>0</Characters>
  <CharactersWithSpaces>0</CharactersWithSpaces>
  <DocSecurity>0</DocSecurity>
  <HyperlinksChanged>false</HyperlinksChanged>
  <Lines>0</Lines>
  <LinksUpToDate>false</LinksUpToDate>
  <Pages>13</Pages>
  <Paragraphs>89</Paragraphs>
  <Words>1077</Words>
  <TotalTime>0</TotalTime>
  <MMClips>0</MMClips>
  <ScaleCrop>false</ScaleCrop>
  <HeadingPairs>
    <vt:vector size="2" baseType="variant">
      <vt:variant>
        <vt:lpstr>제목</vt:lpstr>
      </vt:variant>
      <vt:variant>
        <vt:i4>1</vt:i4>
      </vt:variant>
    </vt:vector>
  </HeadingPairs>
  <TitlesOfParts>
    <vt:vector size="1" baseType="lpstr">
      <vt:lpstr>Title text</vt:lpstr>
    </vt:vector>
  </TitlesOfParts>
  <SharedDoc>false</SharedDoc>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3</cp:revision>
  <dc:creator>hyunjun choi</dc:creator>
  <cp:lastModifiedBy>gnyf0915</cp:lastModifiedBy>
  <dc:title>PowerPoint 프레젠테이션</dc:title>
  <dcterms:modified xsi:type="dcterms:W3CDTF">2019-01-17T06:04:24Z</dcterms:modified>
</cp:coreProperties>
</file>