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4" r:id="rId22"/>
    <p:sldId id="279" r:id="rId23"/>
    <p:sldId id="280" r:id="rId24"/>
    <p:sldId id="275" r:id="rId25"/>
    <p:sldId id="281" r:id="rId26"/>
    <p:sldId id="282" r:id="rId27"/>
    <p:sldId id="286" r:id="rId28"/>
    <p:sldId id="287" r:id="rId29"/>
    <p:sldId id="288" r:id="rId30"/>
    <p:sldId id="289" r:id="rId31"/>
    <p:sldId id="290" r:id="rId32"/>
    <p:sldId id="295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10F14-918E-44AB-9679-231C6AFF9A92}" v="140" dt="2021-07-10T15:18:47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영범" userId="6014cbaa-ec36-46b7-a46c-1427245d731c" providerId="ADAL" clId="{5AC10F14-918E-44AB-9679-231C6AFF9A92}"/>
    <pc:docChg chg="undo custSel addSld delSld modSld sldOrd">
      <pc:chgData name="송영범" userId="6014cbaa-ec36-46b7-a46c-1427245d731c" providerId="ADAL" clId="{5AC10F14-918E-44AB-9679-231C6AFF9A92}" dt="2021-07-10T15:18:47.790" v="945"/>
      <pc:docMkLst>
        <pc:docMk/>
      </pc:docMkLst>
      <pc:sldChg chg="modSp new mod">
        <pc:chgData name="송영범" userId="6014cbaa-ec36-46b7-a46c-1427245d731c" providerId="ADAL" clId="{5AC10F14-918E-44AB-9679-231C6AFF9A92}" dt="2021-07-10T13:14:29.588" v="567"/>
        <pc:sldMkLst>
          <pc:docMk/>
          <pc:sldMk cId="4071669255" sldId="256"/>
        </pc:sldMkLst>
        <pc:spChg chg="mod">
          <ac:chgData name="송영범" userId="6014cbaa-ec36-46b7-a46c-1427245d731c" providerId="ADAL" clId="{5AC10F14-918E-44AB-9679-231C6AFF9A92}" dt="2021-07-09T12:00:06.731" v="66" actId="20577"/>
          <ac:spMkLst>
            <pc:docMk/>
            <pc:sldMk cId="4071669255" sldId="256"/>
            <ac:spMk id="2" creationId="{D76871FB-501D-4DE8-BF73-C242897A0D4F}"/>
          </ac:spMkLst>
        </pc:spChg>
        <pc:spChg chg="mod">
          <ac:chgData name="송영범" userId="6014cbaa-ec36-46b7-a46c-1427245d731c" providerId="ADAL" clId="{5AC10F14-918E-44AB-9679-231C6AFF9A92}" dt="2021-07-10T13:14:29.588" v="567"/>
          <ac:spMkLst>
            <pc:docMk/>
            <pc:sldMk cId="4071669255" sldId="256"/>
            <ac:spMk id="3" creationId="{8A72D565-6013-419E-8FBB-60B2C3BCE994}"/>
          </ac:spMkLst>
        </pc:spChg>
      </pc:sldChg>
      <pc:sldChg chg="addSp delSp modSp new mod">
        <pc:chgData name="송영범" userId="6014cbaa-ec36-46b7-a46c-1427245d731c" providerId="ADAL" clId="{5AC10F14-918E-44AB-9679-231C6AFF9A92}" dt="2021-07-10T13:14:35.377" v="568" actId="20577"/>
        <pc:sldMkLst>
          <pc:docMk/>
          <pc:sldMk cId="583291904" sldId="257"/>
        </pc:sldMkLst>
        <pc:spChg chg="mod">
          <ac:chgData name="송영범" userId="6014cbaa-ec36-46b7-a46c-1427245d731c" providerId="ADAL" clId="{5AC10F14-918E-44AB-9679-231C6AFF9A92}" dt="2021-07-10T13:14:35.377" v="568" actId="20577"/>
          <ac:spMkLst>
            <pc:docMk/>
            <pc:sldMk cId="583291904" sldId="257"/>
            <ac:spMk id="2" creationId="{38298984-A846-41AE-A249-164949B45D01}"/>
          </ac:spMkLst>
        </pc:spChg>
        <pc:spChg chg="del">
          <ac:chgData name="송영범" userId="6014cbaa-ec36-46b7-a46c-1427245d731c" providerId="ADAL" clId="{5AC10F14-918E-44AB-9679-231C6AFF9A92}" dt="2021-07-09T12:00:23.792" v="96" actId="478"/>
          <ac:spMkLst>
            <pc:docMk/>
            <pc:sldMk cId="583291904" sldId="257"/>
            <ac:spMk id="3" creationId="{0CED468B-2910-4434-8C21-586A0B150017}"/>
          </ac:spMkLst>
        </pc:spChg>
        <pc:spChg chg="add mod">
          <ac:chgData name="송영범" userId="6014cbaa-ec36-46b7-a46c-1427245d731c" providerId="ADAL" clId="{5AC10F14-918E-44AB-9679-231C6AFF9A92}" dt="2021-07-09T12:03:54.245" v="208" actId="1076"/>
          <ac:spMkLst>
            <pc:docMk/>
            <pc:sldMk cId="583291904" sldId="257"/>
            <ac:spMk id="4" creationId="{20593F04-4F4A-4152-B56C-1A568380CFA2}"/>
          </ac:spMkLst>
        </pc:spChg>
        <pc:picChg chg="add del mod">
          <ac:chgData name="송영범" userId="6014cbaa-ec36-46b7-a46c-1427245d731c" providerId="ADAL" clId="{5AC10F14-918E-44AB-9679-231C6AFF9A92}" dt="2021-07-09T12:02:33.772" v="108"/>
          <ac:picMkLst>
            <pc:docMk/>
            <pc:sldMk cId="583291904" sldId="257"/>
            <ac:picMk id="6" creationId="{60E1D557-3519-4E39-82C5-66E44F8D3328}"/>
          </ac:picMkLst>
        </pc:picChg>
        <pc:picChg chg="add del mod">
          <ac:chgData name="송영범" userId="6014cbaa-ec36-46b7-a46c-1427245d731c" providerId="ADAL" clId="{5AC10F14-918E-44AB-9679-231C6AFF9A92}" dt="2021-07-09T12:02:33.772" v="108"/>
          <ac:picMkLst>
            <pc:docMk/>
            <pc:sldMk cId="583291904" sldId="257"/>
            <ac:picMk id="7" creationId="{9DD59F91-F357-41D7-B9AA-B8D5B999C04E}"/>
          </ac:picMkLst>
        </pc:picChg>
        <pc:picChg chg="add mod">
          <ac:chgData name="송영범" userId="6014cbaa-ec36-46b7-a46c-1427245d731c" providerId="ADAL" clId="{5AC10F14-918E-44AB-9679-231C6AFF9A92}" dt="2021-07-09T12:03:49.859" v="207" actId="1076"/>
          <ac:picMkLst>
            <pc:docMk/>
            <pc:sldMk cId="583291904" sldId="257"/>
            <ac:picMk id="1026" creationId="{39D53541-8337-4251-9623-D8913BE4F247}"/>
          </ac:picMkLst>
        </pc:picChg>
        <pc:picChg chg="add del mod">
          <ac:chgData name="송영범" userId="6014cbaa-ec36-46b7-a46c-1427245d731c" providerId="ADAL" clId="{5AC10F14-918E-44AB-9679-231C6AFF9A92}" dt="2021-07-09T12:02:40.996" v="111" actId="478"/>
          <ac:picMkLst>
            <pc:docMk/>
            <pc:sldMk cId="583291904" sldId="257"/>
            <ac:picMk id="1028" creationId="{AC6C73E5-7497-4043-B672-3F1390E8E16F}"/>
          </ac:picMkLst>
        </pc:picChg>
      </pc:sldChg>
      <pc:sldChg chg="delSp modSp add mod">
        <pc:chgData name="송영범" userId="6014cbaa-ec36-46b7-a46c-1427245d731c" providerId="ADAL" clId="{5AC10F14-918E-44AB-9679-231C6AFF9A92}" dt="2021-07-09T12:10:36.358" v="227" actId="20577"/>
        <pc:sldMkLst>
          <pc:docMk/>
          <pc:sldMk cId="2499756025" sldId="258"/>
        </pc:sldMkLst>
        <pc:spChg chg="mod">
          <ac:chgData name="송영범" userId="6014cbaa-ec36-46b7-a46c-1427245d731c" providerId="ADAL" clId="{5AC10F14-918E-44AB-9679-231C6AFF9A92}" dt="2021-07-09T12:10:36.358" v="227" actId="20577"/>
          <ac:spMkLst>
            <pc:docMk/>
            <pc:sldMk cId="2499756025" sldId="258"/>
            <ac:spMk id="2" creationId="{38298984-A846-41AE-A249-164949B45D01}"/>
          </ac:spMkLst>
        </pc:spChg>
        <pc:picChg chg="del">
          <ac:chgData name="송영범" userId="6014cbaa-ec36-46b7-a46c-1427245d731c" providerId="ADAL" clId="{5AC10F14-918E-44AB-9679-231C6AFF9A92}" dt="2021-07-09T12:02:37.744" v="110" actId="478"/>
          <ac:picMkLst>
            <pc:docMk/>
            <pc:sldMk cId="2499756025" sldId="258"/>
            <ac:picMk id="1026" creationId="{39D53541-8337-4251-9623-D8913BE4F247}"/>
          </ac:picMkLst>
        </pc:picChg>
        <pc:picChg chg="mod">
          <ac:chgData name="송영범" userId="6014cbaa-ec36-46b7-a46c-1427245d731c" providerId="ADAL" clId="{5AC10F14-918E-44AB-9679-231C6AFF9A92}" dt="2021-07-09T12:05:30.666" v="210" actId="1076"/>
          <ac:picMkLst>
            <pc:docMk/>
            <pc:sldMk cId="2499756025" sldId="258"/>
            <ac:picMk id="1028" creationId="{AC6C73E5-7497-4043-B672-3F1390E8E16F}"/>
          </ac:picMkLst>
        </pc:picChg>
      </pc:sldChg>
      <pc:sldChg chg="addSp delSp modSp add mod">
        <pc:chgData name="송영범" userId="6014cbaa-ec36-46b7-a46c-1427245d731c" providerId="ADAL" clId="{5AC10F14-918E-44AB-9679-231C6AFF9A92}" dt="2021-07-09T12:10:33.483" v="226" actId="20577"/>
        <pc:sldMkLst>
          <pc:docMk/>
          <pc:sldMk cId="289847607" sldId="259"/>
        </pc:sldMkLst>
        <pc:spChg chg="mod">
          <ac:chgData name="송영범" userId="6014cbaa-ec36-46b7-a46c-1427245d731c" providerId="ADAL" clId="{5AC10F14-918E-44AB-9679-231C6AFF9A92}" dt="2021-07-09T12:10:33.483" v="226" actId="20577"/>
          <ac:spMkLst>
            <pc:docMk/>
            <pc:sldMk cId="289847607" sldId="259"/>
            <ac:spMk id="2" creationId="{38298984-A846-41AE-A249-164949B45D01}"/>
          </ac:spMkLst>
        </pc:spChg>
        <pc:picChg chg="del">
          <ac:chgData name="송영범" userId="6014cbaa-ec36-46b7-a46c-1427245d731c" providerId="ADAL" clId="{5AC10F14-918E-44AB-9679-231C6AFF9A92}" dt="2021-07-09T12:05:34.192" v="212" actId="478"/>
          <ac:picMkLst>
            <pc:docMk/>
            <pc:sldMk cId="289847607" sldId="259"/>
            <ac:picMk id="1028" creationId="{AC6C73E5-7497-4043-B672-3F1390E8E16F}"/>
          </ac:picMkLst>
        </pc:picChg>
        <pc:picChg chg="add mod">
          <ac:chgData name="송영범" userId="6014cbaa-ec36-46b7-a46c-1427245d731c" providerId="ADAL" clId="{5AC10F14-918E-44AB-9679-231C6AFF9A92}" dt="2021-07-09T12:10:03.457" v="223" actId="1076"/>
          <ac:picMkLst>
            <pc:docMk/>
            <pc:sldMk cId="289847607" sldId="259"/>
            <ac:picMk id="2050" creationId="{0D22AF62-134C-40D1-9B3E-A1115820AB30}"/>
          </ac:picMkLst>
        </pc:picChg>
        <pc:picChg chg="add mod">
          <ac:chgData name="송영범" userId="6014cbaa-ec36-46b7-a46c-1427245d731c" providerId="ADAL" clId="{5AC10F14-918E-44AB-9679-231C6AFF9A92}" dt="2021-07-09T12:10:03.457" v="223" actId="1076"/>
          <ac:picMkLst>
            <pc:docMk/>
            <pc:sldMk cId="289847607" sldId="259"/>
            <ac:picMk id="2052" creationId="{78141190-5A4D-4D5D-8B03-EF3201864A14}"/>
          </ac:picMkLst>
        </pc:picChg>
      </pc:sldChg>
      <pc:sldChg chg="addSp delSp modSp add mod">
        <pc:chgData name="송영범" userId="6014cbaa-ec36-46b7-a46c-1427245d731c" providerId="ADAL" clId="{5AC10F14-918E-44AB-9679-231C6AFF9A92}" dt="2021-07-09T12:11:45.782" v="268" actId="1076"/>
        <pc:sldMkLst>
          <pc:docMk/>
          <pc:sldMk cId="2764102214" sldId="260"/>
        </pc:sldMkLst>
        <pc:spChg chg="mod">
          <ac:chgData name="송영범" userId="6014cbaa-ec36-46b7-a46c-1427245d731c" providerId="ADAL" clId="{5AC10F14-918E-44AB-9679-231C6AFF9A92}" dt="2021-07-09T12:10:48.239" v="263"/>
          <ac:spMkLst>
            <pc:docMk/>
            <pc:sldMk cId="2764102214" sldId="260"/>
            <ac:spMk id="2" creationId="{38298984-A846-41AE-A249-164949B45D01}"/>
          </ac:spMkLst>
        </pc:spChg>
        <pc:picChg chg="del">
          <ac:chgData name="송영범" userId="6014cbaa-ec36-46b7-a46c-1427245d731c" providerId="ADAL" clId="{5AC10F14-918E-44AB-9679-231C6AFF9A92}" dt="2021-07-09T12:10:49.368" v="264" actId="478"/>
          <ac:picMkLst>
            <pc:docMk/>
            <pc:sldMk cId="2764102214" sldId="260"/>
            <ac:picMk id="2050" creationId="{0D22AF62-134C-40D1-9B3E-A1115820AB30}"/>
          </ac:picMkLst>
        </pc:picChg>
        <pc:picChg chg="del">
          <ac:chgData name="송영범" userId="6014cbaa-ec36-46b7-a46c-1427245d731c" providerId="ADAL" clId="{5AC10F14-918E-44AB-9679-231C6AFF9A92}" dt="2021-07-09T12:10:49.891" v="265" actId="478"/>
          <ac:picMkLst>
            <pc:docMk/>
            <pc:sldMk cId="2764102214" sldId="260"/>
            <ac:picMk id="2052" creationId="{78141190-5A4D-4D5D-8B03-EF3201864A14}"/>
          </ac:picMkLst>
        </pc:picChg>
        <pc:picChg chg="add mod">
          <ac:chgData name="송영범" userId="6014cbaa-ec36-46b7-a46c-1427245d731c" providerId="ADAL" clId="{5AC10F14-918E-44AB-9679-231C6AFF9A92}" dt="2021-07-09T12:11:45.782" v="268" actId="1076"/>
          <ac:picMkLst>
            <pc:docMk/>
            <pc:sldMk cId="2764102214" sldId="260"/>
            <ac:picMk id="4098" creationId="{028EEA29-029E-4BCD-BDD3-3249277258E2}"/>
          </ac:picMkLst>
        </pc:picChg>
      </pc:sldChg>
      <pc:sldChg chg="addSp delSp modSp add mod">
        <pc:chgData name="송영범" userId="6014cbaa-ec36-46b7-a46c-1427245d731c" providerId="ADAL" clId="{5AC10F14-918E-44AB-9679-231C6AFF9A92}" dt="2021-07-09T12:13:59.377" v="335" actId="1076"/>
        <pc:sldMkLst>
          <pc:docMk/>
          <pc:sldMk cId="3943256334" sldId="261"/>
        </pc:sldMkLst>
        <pc:spChg chg="mod">
          <ac:chgData name="송영범" userId="6014cbaa-ec36-46b7-a46c-1427245d731c" providerId="ADAL" clId="{5AC10F14-918E-44AB-9679-231C6AFF9A92}" dt="2021-07-09T12:11:57.658" v="294"/>
          <ac:spMkLst>
            <pc:docMk/>
            <pc:sldMk cId="3943256334" sldId="261"/>
            <ac:spMk id="2" creationId="{38298984-A846-41AE-A249-164949B45D01}"/>
          </ac:spMkLst>
        </pc:spChg>
        <pc:spChg chg="add mod">
          <ac:chgData name="송영범" userId="6014cbaa-ec36-46b7-a46c-1427245d731c" providerId="ADAL" clId="{5AC10F14-918E-44AB-9679-231C6AFF9A92}" dt="2021-07-09T12:13:56.117" v="334" actId="207"/>
          <ac:spMkLst>
            <pc:docMk/>
            <pc:sldMk cId="3943256334" sldId="261"/>
            <ac:spMk id="3" creationId="{C07B147B-1234-41C4-A9B5-0E07F18BEE29}"/>
          </ac:spMkLst>
        </pc:spChg>
        <pc:picChg chg="del">
          <ac:chgData name="송영범" userId="6014cbaa-ec36-46b7-a46c-1427245d731c" providerId="ADAL" clId="{5AC10F14-918E-44AB-9679-231C6AFF9A92}" dt="2021-07-09T12:11:58.470" v="295" actId="478"/>
          <ac:picMkLst>
            <pc:docMk/>
            <pc:sldMk cId="3943256334" sldId="261"/>
            <ac:picMk id="4098" creationId="{028EEA29-029E-4BCD-BDD3-3249277258E2}"/>
          </ac:picMkLst>
        </pc:picChg>
        <pc:picChg chg="add mod">
          <ac:chgData name="송영범" userId="6014cbaa-ec36-46b7-a46c-1427245d731c" providerId="ADAL" clId="{5AC10F14-918E-44AB-9679-231C6AFF9A92}" dt="2021-07-09T12:13:59.377" v="335" actId="1076"/>
          <ac:picMkLst>
            <pc:docMk/>
            <pc:sldMk cId="3943256334" sldId="261"/>
            <ac:picMk id="5122" creationId="{1A48494A-58AE-4D23-AAC8-60F37CB4FCC0}"/>
          </ac:picMkLst>
        </pc:picChg>
      </pc:sldChg>
      <pc:sldChg chg="addSp delSp modSp add mod">
        <pc:chgData name="송영범" userId="6014cbaa-ec36-46b7-a46c-1427245d731c" providerId="ADAL" clId="{5AC10F14-918E-44AB-9679-231C6AFF9A92}" dt="2021-07-09T12:18:30.955" v="460"/>
        <pc:sldMkLst>
          <pc:docMk/>
          <pc:sldMk cId="3645704253" sldId="262"/>
        </pc:sldMkLst>
        <pc:spChg chg="mod">
          <ac:chgData name="송영범" userId="6014cbaa-ec36-46b7-a46c-1427245d731c" providerId="ADAL" clId="{5AC10F14-918E-44AB-9679-231C6AFF9A92}" dt="2021-07-09T12:16:24.181" v="412"/>
          <ac:spMkLst>
            <pc:docMk/>
            <pc:sldMk cId="3645704253" sldId="262"/>
            <ac:spMk id="2" creationId="{38298984-A846-41AE-A249-164949B45D01}"/>
          </ac:spMkLst>
        </pc:spChg>
        <pc:spChg chg="del">
          <ac:chgData name="송영범" userId="6014cbaa-ec36-46b7-a46c-1427245d731c" providerId="ADAL" clId="{5AC10F14-918E-44AB-9679-231C6AFF9A92}" dt="2021-07-09T12:15:02.419" v="377" actId="478"/>
          <ac:spMkLst>
            <pc:docMk/>
            <pc:sldMk cId="3645704253" sldId="262"/>
            <ac:spMk id="3" creationId="{C07B147B-1234-41C4-A9B5-0E07F18BEE29}"/>
          </ac:spMkLst>
        </pc:spChg>
        <pc:spChg chg="add del">
          <ac:chgData name="송영범" userId="6014cbaa-ec36-46b7-a46c-1427245d731c" providerId="ADAL" clId="{5AC10F14-918E-44AB-9679-231C6AFF9A92}" dt="2021-07-09T12:17:14.811" v="418" actId="478"/>
          <ac:spMkLst>
            <pc:docMk/>
            <pc:sldMk cId="3645704253" sldId="262"/>
            <ac:spMk id="4" creationId="{D4DC26CA-E1B3-4385-AE6E-55B08E8F0C36}"/>
          </ac:spMkLst>
        </pc:spChg>
        <pc:spChg chg="add mod">
          <ac:chgData name="송영범" userId="6014cbaa-ec36-46b7-a46c-1427245d731c" providerId="ADAL" clId="{5AC10F14-918E-44AB-9679-231C6AFF9A92}" dt="2021-07-09T12:17:39.525" v="423" actId="1076"/>
          <ac:spMkLst>
            <pc:docMk/>
            <pc:sldMk cId="3645704253" sldId="262"/>
            <ac:spMk id="5" creationId="{DF3F16B1-5954-43D9-AF66-6EF83C1CB6EB}"/>
          </ac:spMkLst>
        </pc:spChg>
        <pc:spChg chg="add mod">
          <ac:chgData name="송영범" userId="6014cbaa-ec36-46b7-a46c-1427245d731c" providerId="ADAL" clId="{5AC10F14-918E-44AB-9679-231C6AFF9A92}" dt="2021-07-09T12:18:17.812" v="448" actId="1076"/>
          <ac:spMkLst>
            <pc:docMk/>
            <pc:sldMk cId="3645704253" sldId="262"/>
            <ac:spMk id="6" creationId="{4B9A052D-0D90-4198-8325-16C88F98AC09}"/>
          </ac:spMkLst>
        </pc:spChg>
        <pc:spChg chg="add mod">
          <ac:chgData name="송영범" userId="6014cbaa-ec36-46b7-a46c-1427245d731c" providerId="ADAL" clId="{5AC10F14-918E-44AB-9679-231C6AFF9A92}" dt="2021-07-09T12:18:06.293" v="430" actId="403"/>
          <ac:spMkLst>
            <pc:docMk/>
            <pc:sldMk cId="3645704253" sldId="262"/>
            <ac:spMk id="9" creationId="{1EBC21CE-27E6-424C-A772-DAFE24E103F5}"/>
          </ac:spMkLst>
        </pc:spChg>
        <pc:spChg chg="add mod">
          <ac:chgData name="송영범" userId="6014cbaa-ec36-46b7-a46c-1427245d731c" providerId="ADAL" clId="{5AC10F14-918E-44AB-9679-231C6AFF9A92}" dt="2021-07-09T12:18:30.955" v="460"/>
          <ac:spMkLst>
            <pc:docMk/>
            <pc:sldMk cId="3645704253" sldId="262"/>
            <ac:spMk id="11" creationId="{1F379C87-8969-4A07-B134-245204EFA763}"/>
          </ac:spMkLst>
        </pc:spChg>
        <pc:picChg chg="del">
          <ac:chgData name="송영범" userId="6014cbaa-ec36-46b7-a46c-1427245d731c" providerId="ADAL" clId="{5AC10F14-918E-44AB-9679-231C6AFF9A92}" dt="2021-07-09T12:15:01.274" v="376" actId="478"/>
          <ac:picMkLst>
            <pc:docMk/>
            <pc:sldMk cId="3645704253" sldId="262"/>
            <ac:picMk id="5122" creationId="{1A48494A-58AE-4D23-AAC8-60F37CB4FCC0}"/>
          </ac:picMkLst>
        </pc:picChg>
        <pc:picChg chg="add del">
          <ac:chgData name="송영범" userId="6014cbaa-ec36-46b7-a46c-1427245d731c" providerId="ADAL" clId="{5AC10F14-918E-44AB-9679-231C6AFF9A92}" dt="2021-07-09T12:16:12.340" v="379" actId="478"/>
          <ac:picMkLst>
            <pc:docMk/>
            <pc:sldMk cId="3645704253" sldId="262"/>
            <ac:picMk id="6146" creationId="{0D4C3016-95EC-48D9-A1DD-8D5DC468C9A2}"/>
          </ac:picMkLst>
        </pc:picChg>
        <pc:picChg chg="add mod">
          <ac:chgData name="송영범" userId="6014cbaa-ec36-46b7-a46c-1427245d731c" providerId="ADAL" clId="{5AC10F14-918E-44AB-9679-231C6AFF9A92}" dt="2021-07-09T12:17:06.169" v="416" actId="1076"/>
          <ac:picMkLst>
            <pc:docMk/>
            <pc:sldMk cId="3645704253" sldId="262"/>
            <ac:picMk id="6148" creationId="{9AAC5519-B5CF-4879-93E0-B39CFDC2D36F}"/>
          </ac:picMkLst>
        </pc:picChg>
      </pc:sldChg>
      <pc:sldChg chg="addSp delSp modSp add mod">
        <pc:chgData name="송영범" userId="6014cbaa-ec36-46b7-a46c-1427245d731c" providerId="ADAL" clId="{5AC10F14-918E-44AB-9679-231C6AFF9A92}" dt="2021-07-09T12:20:12.705" v="467" actId="1076"/>
        <pc:sldMkLst>
          <pc:docMk/>
          <pc:sldMk cId="1197510018" sldId="263"/>
        </pc:sldMkLst>
        <pc:spChg chg="del">
          <ac:chgData name="송영범" userId="6014cbaa-ec36-46b7-a46c-1427245d731c" providerId="ADAL" clId="{5AC10F14-918E-44AB-9679-231C6AFF9A92}" dt="2021-07-09T12:18:37.119" v="462" actId="478"/>
          <ac:spMkLst>
            <pc:docMk/>
            <pc:sldMk cId="1197510018" sldId="263"/>
            <ac:spMk id="5" creationId="{DF3F16B1-5954-43D9-AF66-6EF83C1CB6EB}"/>
          </ac:spMkLst>
        </pc:spChg>
        <pc:spChg chg="del">
          <ac:chgData name="송영범" userId="6014cbaa-ec36-46b7-a46c-1427245d731c" providerId="ADAL" clId="{5AC10F14-918E-44AB-9679-231C6AFF9A92}" dt="2021-07-09T12:18:37.119" v="462" actId="478"/>
          <ac:spMkLst>
            <pc:docMk/>
            <pc:sldMk cId="1197510018" sldId="263"/>
            <ac:spMk id="6" creationId="{4B9A052D-0D90-4198-8325-16C88F98AC09}"/>
          </ac:spMkLst>
        </pc:spChg>
        <pc:spChg chg="del">
          <ac:chgData name="송영범" userId="6014cbaa-ec36-46b7-a46c-1427245d731c" providerId="ADAL" clId="{5AC10F14-918E-44AB-9679-231C6AFF9A92}" dt="2021-07-09T12:18:37.119" v="462" actId="478"/>
          <ac:spMkLst>
            <pc:docMk/>
            <pc:sldMk cId="1197510018" sldId="263"/>
            <ac:spMk id="9" creationId="{1EBC21CE-27E6-424C-A772-DAFE24E103F5}"/>
          </ac:spMkLst>
        </pc:spChg>
        <pc:spChg chg="del">
          <ac:chgData name="송영범" userId="6014cbaa-ec36-46b7-a46c-1427245d731c" providerId="ADAL" clId="{5AC10F14-918E-44AB-9679-231C6AFF9A92}" dt="2021-07-09T12:18:37.119" v="462" actId="478"/>
          <ac:spMkLst>
            <pc:docMk/>
            <pc:sldMk cId="1197510018" sldId="263"/>
            <ac:spMk id="11" creationId="{1F379C87-8969-4A07-B134-245204EFA763}"/>
          </ac:spMkLst>
        </pc:spChg>
        <pc:picChg chg="add mod">
          <ac:chgData name="송영범" userId="6014cbaa-ec36-46b7-a46c-1427245d731c" providerId="ADAL" clId="{5AC10F14-918E-44AB-9679-231C6AFF9A92}" dt="2021-07-09T12:20:12.705" v="467" actId="1076"/>
          <ac:picMkLst>
            <pc:docMk/>
            <pc:sldMk cId="1197510018" sldId="263"/>
            <ac:picMk id="4" creationId="{D4F59008-C911-4398-A005-1E4EECA99044}"/>
          </ac:picMkLst>
        </pc:picChg>
        <pc:picChg chg="del">
          <ac:chgData name="송영범" userId="6014cbaa-ec36-46b7-a46c-1427245d731c" providerId="ADAL" clId="{5AC10F14-918E-44AB-9679-231C6AFF9A92}" dt="2021-07-09T12:18:38.202" v="463" actId="478"/>
          <ac:picMkLst>
            <pc:docMk/>
            <pc:sldMk cId="1197510018" sldId="263"/>
            <ac:picMk id="6148" creationId="{9AAC5519-B5CF-4879-93E0-B39CFDC2D36F}"/>
          </ac:picMkLst>
        </pc:picChg>
      </pc:sldChg>
      <pc:sldChg chg="addSp delSp modSp add mod">
        <pc:chgData name="송영범" userId="6014cbaa-ec36-46b7-a46c-1427245d731c" providerId="ADAL" clId="{5AC10F14-918E-44AB-9679-231C6AFF9A92}" dt="2021-07-10T14:14:48.428" v="588" actId="20577"/>
        <pc:sldMkLst>
          <pc:docMk/>
          <pc:sldMk cId="1319405897" sldId="264"/>
        </pc:sldMkLst>
        <pc:spChg chg="mod">
          <ac:chgData name="송영범" userId="6014cbaa-ec36-46b7-a46c-1427245d731c" providerId="ADAL" clId="{5AC10F14-918E-44AB-9679-231C6AFF9A92}" dt="2021-07-10T14:14:48.428" v="588" actId="20577"/>
          <ac:spMkLst>
            <pc:docMk/>
            <pc:sldMk cId="1319405897" sldId="264"/>
            <ac:spMk id="2" creationId="{38298984-A846-41AE-A249-164949B45D01}"/>
          </ac:spMkLst>
        </pc:spChg>
        <pc:picChg chg="del">
          <ac:chgData name="송영범" userId="6014cbaa-ec36-46b7-a46c-1427245d731c" providerId="ADAL" clId="{5AC10F14-918E-44AB-9679-231C6AFF9A92}" dt="2021-07-09T12:20:46.530" v="478" actId="478"/>
          <ac:picMkLst>
            <pc:docMk/>
            <pc:sldMk cId="1319405897" sldId="264"/>
            <ac:picMk id="4" creationId="{D4F59008-C911-4398-A005-1E4EECA99044}"/>
          </ac:picMkLst>
        </pc:picChg>
        <pc:picChg chg="add mod">
          <ac:chgData name="송영범" userId="6014cbaa-ec36-46b7-a46c-1427245d731c" providerId="ADAL" clId="{5AC10F14-918E-44AB-9679-231C6AFF9A92}" dt="2021-07-09T12:22:25.872" v="480" actId="1076"/>
          <ac:picMkLst>
            <pc:docMk/>
            <pc:sldMk cId="1319405897" sldId="264"/>
            <ac:picMk id="7170" creationId="{4198F4F6-E311-412A-BECC-FA7770D8AB27}"/>
          </ac:picMkLst>
        </pc:picChg>
      </pc:sldChg>
      <pc:sldChg chg="addSp delSp modSp add mod">
        <pc:chgData name="송영범" userId="6014cbaa-ec36-46b7-a46c-1427245d731c" providerId="ADAL" clId="{5AC10F14-918E-44AB-9679-231C6AFF9A92}" dt="2021-07-10T14:14:52.199" v="590" actId="20577"/>
        <pc:sldMkLst>
          <pc:docMk/>
          <pc:sldMk cId="1845453159" sldId="265"/>
        </pc:sldMkLst>
        <pc:spChg chg="mod">
          <ac:chgData name="송영범" userId="6014cbaa-ec36-46b7-a46c-1427245d731c" providerId="ADAL" clId="{5AC10F14-918E-44AB-9679-231C6AFF9A92}" dt="2021-07-10T14:14:52.199" v="590" actId="20577"/>
          <ac:spMkLst>
            <pc:docMk/>
            <pc:sldMk cId="1845453159" sldId="265"/>
            <ac:spMk id="2" creationId="{38298984-A846-41AE-A249-164949B45D01}"/>
          </ac:spMkLst>
        </pc:spChg>
        <pc:spChg chg="add mod">
          <ac:chgData name="송영범" userId="6014cbaa-ec36-46b7-a46c-1427245d731c" providerId="ADAL" clId="{5AC10F14-918E-44AB-9679-231C6AFF9A92}" dt="2021-07-10T14:14:02.786" v="575" actId="1076"/>
          <ac:spMkLst>
            <pc:docMk/>
            <pc:sldMk cId="1845453159" sldId="265"/>
            <ac:spMk id="3" creationId="{C7B5103B-D118-4A36-85F2-1738ADFCC55A}"/>
          </ac:spMkLst>
        </pc:spChg>
        <pc:picChg chg="add">
          <ac:chgData name="송영범" userId="6014cbaa-ec36-46b7-a46c-1427245d731c" providerId="ADAL" clId="{5AC10F14-918E-44AB-9679-231C6AFF9A92}" dt="2021-07-10T14:13:38.345" v="569"/>
          <ac:picMkLst>
            <pc:docMk/>
            <pc:sldMk cId="1845453159" sldId="265"/>
            <ac:picMk id="1026" creationId="{A24CAF1E-3F62-4537-A613-47461C52F39B}"/>
          </ac:picMkLst>
        </pc:picChg>
        <pc:picChg chg="del">
          <ac:chgData name="송영범" userId="6014cbaa-ec36-46b7-a46c-1427245d731c" providerId="ADAL" clId="{5AC10F14-918E-44AB-9679-231C6AFF9A92}" dt="2021-07-09T12:22:36.961" v="482" actId="478"/>
          <ac:picMkLst>
            <pc:docMk/>
            <pc:sldMk cId="1845453159" sldId="265"/>
            <ac:picMk id="7170" creationId="{4198F4F6-E311-412A-BECC-FA7770D8AB27}"/>
          </ac:picMkLst>
        </pc:picChg>
      </pc:sldChg>
      <pc:sldChg chg="addSp delSp modSp add mod">
        <pc:chgData name="송영범" userId="6014cbaa-ec36-46b7-a46c-1427245d731c" providerId="ADAL" clId="{5AC10F14-918E-44AB-9679-231C6AFF9A92}" dt="2021-07-10T14:16:23.319" v="599" actId="1076"/>
        <pc:sldMkLst>
          <pc:docMk/>
          <pc:sldMk cId="544528947" sldId="266"/>
        </pc:sldMkLst>
        <pc:spChg chg="mod">
          <ac:chgData name="송영범" userId="6014cbaa-ec36-46b7-a46c-1427245d731c" providerId="ADAL" clId="{5AC10F14-918E-44AB-9679-231C6AFF9A92}" dt="2021-07-10T14:14:55.895" v="592" actId="20577"/>
          <ac:spMkLst>
            <pc:docMk/>
            <pc:sldMk cId="544528947" sldId="266"/>
            <ac:spMk id="2" creationId="{38298984-A846-41AE-A249-164949B45D01}"/>
          </ac:spMkLst>
        </pc:spChg>
        <pc:spChg chg="del">
          <ac:chgData name="송영범" userId="6014cbaa-ec36-46b7-a46c-1427245d731c" providerId="ADAL" clId="{5AC10F14-918E-44AB-9679-231C6AFF9A92}" dt="2021-07-10T14:14:58.486" v="594" actId="478"/>
          <ac:spMkLst>
            <pc:docMk/>
            <pc:sldMk cId="544528947" sldId="266"/>
            <ac:spMk id="3" creationId="{C7B5103B-D118-4A36-85F2-1738ADFCC55A}"/>
          </ac:spMkLst>
        </pc:spChg>
        <pc:picChg chg="del">
          <ac:chgData name="송영범" userId="6014cbaa-ec36-46b7-a46c-1427245d731c" providerId="ADAL" clId="{5AC10F14-918E-44AB-9679-231C6AFF9A92}" dt="2021-07-10T14:14:57.370" v="593" actId="478"/>
          <ac:picMkLst>
            <pc:docMk/>
            <pc:sldMk cId="544528947" sldId="266"/>
            <ac:picMk id="1026" creationId="{A24CAF1E-3F62-4537-A613-47461C52F39B}"/>
          </ac:picMkLst>
        </pc:picChg>
        <pc:picChg chg="add mod">
          <ac:chgData name="송영범" userId="6014cbaa-ec36-46b7-a46c-1427245d731c" providerId="ADAL" clId="{5AC10F14-918E-44AB-9679-231C6AFF9A92}" dt="2021-07-10T14:16:23.319" v="599" actId="1076"/>
          <ac:picMkLst>
            <pc:docMk/>
            <pc:sldMk cId="544528947" sldId="266"/>
            <ac:picMk id="2050" creationId="{E8646ECF-A479-49F1-AC89-4669ED2D51E6}"/>
          </ac:picMkLst>
        </pc:picChg>
      </pc:sldChg>
      <pc:sldChg chg="addSp delSp modSp add mod">
        <pc:chgData name="송영범" userId="6014cbaa-ec36-46b7-a46c-1427245d731c" providerId="ADAL" clId="{5AC10F14-918E-44AB-9679-231C6AFF9A92}" dt="2021-07-10T14:17:17.684" v="656" actId="1076"/>
        <pc:sldMkLst>
          <pc:docMk/>
          <pc:sldMk cId="1977963756" sldId="267"/>
        </pc:sldMkLst>
        <pc:spChg chg="add mod">
          <ac:chgData name="송영범" userId="6014cbaa-ec36-46b7-a46c-1427245d731c" providerId="ADAL" clId="{5AC10F14-918E-44AB-9679-231C6AFF9A92}" dt="2021-07-10T14:17:17.684" v="656" actId="1076"/>
          <ac:spMkLst>
            <pc:docMk/>
            <pc:sldMk cId="1977963756" sldId="267"/>
            <ac:spMk id="3" creationId="{791A71BC-6C7D-41D4-95C7-D02D8AE5DE07}"/>
          </ac:spMkLst>
        </pc:spChg>
        <pc:picChg chg="del">
          <ac:chgData name="송영범" userId="6014cbaa-ec36-46b7-a46c-1427245d731c" providerId="ADAL" clId="{5AC10F14-918E-44AB-9679-231C6AFF9A92}" dt="2021-07-10T14:16:30.310" v="601" actId="478"/>
          <ac:picMkLst>
            <pc:docMk/>
            <pc:sldMk cId="1977963756" sldId="267"/>
            <ac:picMk id="2050" creationId="{E8646ECF-A479-49F1-AC89-4669ED2D51E6}"/>
          </ac:picMkLst>
        </pc:picChg>
        <pc:picChg chg="add mod">
          <ac:chgData name="송영범" userId="6014cbaa-ec36-46b7-a46c-1427245d731c" providerId="ADAL" clId="{5AC10F14-918E-44AB-9679-231C6AFF9A92}" dt="2021-07-10T14:16:59.918" v="604" actId="1076"/>
          <ac:picMkLst>
            <pc:docMk/>
            <pc:sldMk cId="1977963756" sldId="267"/>
            <ac:picMk id="3074" creationId="{914C4F87-86A4-40D1-9109-8856934EFCCC}"/>
          </ac:picMkLst>
        </pc:picChg>
      </pc:sldChg>
      <pc:sldChg chg="addSp delSp modSp add mod">
        <pc:chgData name="송영범" userId="6014cbaa-ec36-46b7-a46c-1427245d731c" providerId="ADAL" clId="{5AC10F14-918E-44AB-9679-231C6AFF9A92}" dt="2021-07-10T14:22:24.490" v="696" actId="1076"/>
        <pc:sldMkLst>
          <pc:docMk/>
          <pc:sldMk cId="684725516" sldId="268"/>
        </pc:sldMkLst>
        <pc:spChg chg="mod">
          <ac:chgData name="송영범" userId="6014cbaa-ec36-46b7-a46c-1427245d731c" providerId="ADAL" clId="{5AC10F14-918E-44AB-9679-231C6AFF9A92}" dt="2021-07-10T14:18:42.160" v="686" actId="20577"/>
          <ac:spMkLst>
            <pc:docMk/>
            <pc:sldMk cId="684725516" sldId="268"/>
            <ac:spMk id="2" creationId="{38298984-A846-41AE-A249-164949B45D01}"/>
          </ac:spMkLst>
        </pc:spChg>
        <pc:spChg chg="del">
          <ac:chgData name="송영범" userId="6014cbaa-ec36-46b7-a46c-1427245d731c" providerId="ADAL" clId="{5AC10F14-918E-44AB-9679-231C6AFF9A92}" dt="2021-07-10T14:18:46.050" v="688" actId="478"/>
          <ac:spMkLst>
            <pc:docMk/>
            <pc:sldMk cId="684725516" sldId="268"/>
            <ac:spMk id="3" creationId="{791A71BC-6C7D-41D4-95C7-D02D8AE5DE07}"/>
          </ac:spMkLst>
        </pc:spChg>
        <pc:picChg chg="add del mod">
          <ac:chgData name="송영범" userId="6014cbaa-ec36-46b7-a46c-1427245d731c" providerId="ADAL" clId="{5AC10F14-918E-44AB-9679-231C6AFF9A92}" dt="2021-07-10T14:21:58.534" v="694" actId="478"/>
          <ac:picMkLst>
            <pc:docMk/>
            <pc:sldMk cId="684725516" sldId="268"/>
            <ac:picMk id="5" creationId="{4448AEF0-167E-47DE-85C4-8D6EE5C5AC00}"/>
          </ac:picMkLst>
        </pc:picChg>
        <pc:picChg chg="del">
          <ac:chgData name="송영범" userId="6014cbaa-ec36-46b7-a46c-1427245d731c" providerId="ADAL" clId="{5AC10F14-918E-44AB-9679-231C6AFF9A92}" dt="2021-07-10T14:18:44.116" v="687" actId="478"/>
          <ac:picMkLst>
            <pc:docMk/>
            <pc:sldMk cId="684725516" sldId="268"/>
            <ac:picMk id="3074" creationId="{914C4F87-86A4-40D1-9109-8856934EFCCC}"/>
          </ac:picMkLst>
        </pc:picChg>
        <pc:picChg chg="add mod">
          <ac:chgData name="송영범" userId="6014cbaa-ec36-46b7-a46c-1427245d731c" providerId="ADAL" clId="{5AC10F14-918E-44AB-9679-231C6AFF9A92}" dt="2021-07-10T14:22:24.490" v="696" actId="1076"/>
          <ac:picMkLst>
            <pc:docMk/>
            <pc:sldMk cId="684725516" sldId="268"/>
            <ac:picMk id="5122" creationId="{B22F2A31-C721-458D-927D-D6C1995B252C}"/>
          </ac:picMkLst>
        </pc:picChg>
      </pc:sldChg>
      <pc:sldChg chg="add">
        <pc:chgData name="송영범" userId="6014cbaa-ec36-46b7-a46c-1427245d731c" providerId="ADAL" clId="{5AC10F14-918E-44AB-9679-231C6AFF9A92}" dt="2021-07-10T14:21:54.446" v="693"/>
        <pc:sldMkLst>
          <pc:docMk/>
          <pc:sldMk cId="1513011899" sldId="269"/>
        </pc:sldMkLst>
      </pc:sldChg>
      <pc:sldChg chg="addSp delSp modSp add mod">
        <pc:chgData name="송영범" userId="6014cbaa-ec36-46b7-a46c-1427245d731c" providerId="ADAL" clId="{5AC10F14-918E-44AB-9679-231C6AFF9A92}" dt="2021-07-10T14:25:13.715" v="735" actId="1076"/>
        <pc:sldMkLst>
          <pc:docMk/>
          <pc:sldMk cId="1648104141" sldId="270"/>
        </pc:sldMkLst>
        <pc:spChg chg="mod">
          <ac:chgData name="송영범" userId="6014cbaa-ec36-46b7-a46c-1427245d731c" providerId="ADAL" clId="{5AC10F14-918E-44AB-9679-231C6AFF9A92}" dt="2021-07-10T14:22:55.752" v="729" actId="20577"/>
          <ac:spMkLst>
            <pc:docMk/>
            <pc:sldMk cId="1648104141" sldId="270"/>
            <ac:spMk id="2" creationId="{38298984-A846-41AE-A249-164949B45D01}"/>
          </ac:spMkLst>
        </pc:spChg>
        <pc:picChg chg="add del">
          <ac:chgData name="송영범" userId="6014cbaa-ec36-46b7-a46c-1427245d731c" providerId="ADAL" clId="{5AC10F14-918E-44AB-9679-231C6AFF9A92}" dt="2021-07-10T14:24:41.831" v="733" actId="22"/>
          <ac:picMkLst>
            <pc:docMk/>
            <pc:sldMk cId="1648104141" sldId="270"/>
            <ac:picMk id="4" creationId="{205E6F31-CBFD-4DDB-9D5F-C52AE0A2F587}"/>
          </ac:picMkLst>
        </pc:picChg>
        <pc:picChg chg="del">
          <ac:chgData name="송영범" userId="6014cbaa-ec36-46b7-a46c-1427245d731c" providerId="ADAL" clId="{5AC10F14-918E-44AB-9679-231C6AFF9A92}" dt="2021-07-10T14:22:32.013" v="698" actId="478"/>
          <ac:picMkLst>
            <pc:docMk/>
            <pc:sldMk cId="1648104141" sldId="270"/>
            <ac:picMk id="5" creationId="{4448AEF0-167E-47DE-85C4-8D6EE5C5AC00}"/>
          </ac:picMkLst>
        </pc:picChg>
        <pc:picChg chg="add mod">
          <ac:chgData name="송영범" userId="6014cbaa-ec36-46b7-a46c-1427245d731c" providerId="ADAL" clId="{5AC10F14-918E-44AB-9679-231C6AFF9A92}" dt="2021-07-10T14:25:13.715" v="735" actId="1076"/>
          <ac:picMkLst>
            <pc:docMk/>
            <pc:sldMk cId="1648104141" sldId="270"/>
            <ac:picMk id="7" creationId="{DB64A42A-01BB-48F4-B375-ACF0B24FC38B}"/>
          </ac:picMkLst>
        </pc:picChg>
      </pc:sldChg>
      <pc:sldChg chg="add del">
        <pc:chgData name="송영범" userId="6014cbaa-ec36-46b7-a46c-1427245d731c" providerId="ADAL" clId="{5AC10F14-918E-44AB-9679-231C6AFF9A92}" dt="2021-07-10T14:23:11.407" v="731" actId="47"/>
        <pc:sldMkLst>
          <pc:docMk/>
          <pc:sldMk cId="899476906" sldId="271"/>
        </pc:sldMkLst>
      </pc:sldChg>
      <pc:sldChg chg="addSp delSp modSp add mod">
        <pc:chgData name="송영범" userId="6014cbaa-ec36-46b7-a46c-1427245d731c" providerId="ADAL" clId="{5AC10F14-918E-44AB-9679-231C6AFF9A92}" dt="2021-07-10T14:39:49.556" v="780" actId="1076"/>
        <pc:sldMkLst>
          <pc:docMk/>
          <pc:sldMk cId="1334723347" sldId="271"/>
        </pc:sldMkLst>
        <pc:spChg chg="mod">
          <ac:chgData name="송영범" userId="6014cbaa-ec36-46b7-a46c-1427245d731c" providerId="ADAL" clId="{5AC10F14-918E-44AB-9679-231C6AFF9A92}" dt="2021-07-10T14:38:54.102" v="774" actId="20577"/>
          <ac:spMkLst>
            <pc:docMk/>
            <pc:sldMk cId="1334723347" sldId="271"/>
            <ac:spMk id="2" creationId="{38298984-A846-41AE-A249-164949B45D01}"/>
          </ac:spMkLst>
        </pc:spChg>
        <pc:spChg chg="add del">
          <ac:chgData name="송영범" userId="6014cbaa-ec36-46b7-a46c-1427245d731c" providerId="ADAL" clId="{5AC10F14-918E-44AB-9679-231C6AFF9A92}" dt="2021-07-10T14:39:40.186" v="776" actId="22"/>
          <ac:spMkLst>
            <pc:docMk/>
            <pc:sldMk cId="1334723347" sldId="271"/>
            <ac:spMk id="5" creationId="{B687715A-C296-494E-B5D3-C7FFDAAB89AC}"/>
          </ac:spMkLst>
        </pc:spChg>
        <pc:picChg chg="add mod">
          <ac:chgData name="송영범" userId="6014cbaa-ec36-46b7-a46c-1427245d731c" providerId="ADAL" clId="{5AC10F14-918E-44AB-9679-231C6AFF9A92}" dt="2021-07-10T14:39:49.556" v="780" actId="1076"/>
          <ac:picMkLst>
            <pc:docMk/>
            <pc:sldMk cId="1334723347" sldId="271"/>
            <ac:picMk id="6" creationId="{9EE7ED13-D90A-4F14-9EB1-10CF31F71839}"/>
          </ac:picMkLst>
        </pc:picChg>
        <pc:picChg chg="del">
          <ac:chgData name="송영범" userId="6014cbaa-ec36-46b7-a46c-1427245d731c" providerId="ADAL" clId="{5AC10F14-918E-44AB-9679-231C6AFF9A92}" dt="2021-07-10T14:25:30.471" v="763" actId="478"/>
          <ac:picMkLst>
            <pc:docMk/>
            <pc:sldMk cId="1334723347" sldId="271"/>
            <ac:picMk id="7" creationId="{DB64A42A-01BB-48F4-B375-ACF0B24FC38B}"/>
          </ac:picMkLst>
        </pc:picChg>
      </pc:sldChg>
      <pc:sldChg chg="addSp delSp modSp add mod">
        <pc:chgData name="송영범" userId="6014cbaa-ec36-46b7-a46c-1427245d731c" providerId="ADAL" clId="{5AC10F14-918E-44AB-9679-231C6AFF9A92}" dt="2021-07-10T15:08:02.315" v="826" actId="20577"/>
        <pc:sldMkLst>
          <pc:docMk/>
          <pc:sldMk cId="890810896" sldId="272"/>
        </pc:sldMkLst>
        <pc:spChg chg="mod">
          <ac:chgData name="송영범" userId="6014cbaa-ec36-46b7-a46c-1427245d731c" providerId="ADAL" clId="{5AC10F14-918E-44AB-9679-231C6AFF9A92}" dt="2021-07-10T15:08:02.315" v="826" actId="20577"/>
          <ac:spMkLst>
            <pc:docMk/>
            <pc:sldMk cId="890810896" sldId="272"/>
            <ac:spMk id="2" creationId="{38298984-A846-41AE-A249-164949B45D01}"/>
          </ac:spMkLst>
        </pc:spChg>
        <pc:picChg chg="add mod">
          <ac:chgData name="송영범" userId="6014cbaa-ec36-46b7-a46c-1427245d731c" providerId="ADAL" clId="{5AC10F14-918E-44AB-9679-231C6AFF9A92}" dt="2021-07-10T15:07:55.498" v="819" actId="1076"/>
          <ac:picMkLst>
            <pc:docMk/>
            <pc:sldMk cId="890810896" sldId="272"/>
            <ac:picMk id="4" creationId="{06329191-2AB9-4E45-8BF4-3F4191ADF2E0}"/>
          </ac:picMkLst>
        </pc:picChg>
        <pc:picChg chg="del">
          <ac:chgData name="송영범" userId="6014cbaa-ec36-46b7-a46c-1427245d731c" providerId="ADAL" clId="{5AC10F14-918E-44AB-9679-231C6AFF9A92}" dt="2021-07-10T14:52:19.756" v="782" actId="478"/>
          <ac:picMkLst>
            <pc:docMk/>
            <pc:sldMk cId="890810896" sldId="272"/>
            <ac:picMk id="6" creationId="{9EE7ED13-D90A-4F14-9EB1-10CF31F71839}"/>
          </ac:picMkLst>
        </pc:picChg>
        <pc:picChg chg="add del mod">
          <ac:chgData name="송영범" userId="6014cbaa-ec36-46b7-a46c-1427245d731c" providerId="ADAL" clId="{5AC10F14-918E-44AB-9679-231C6AFF9A92}" dt="2021-07-10T14:53:11.206" v="812"/>
          <ac:picMkLst>
            <pc:docMk/>
            <pc:sldMk cId="890810896" sldId="272"/>
            <ac:picMk id="6146" creationId="{9BFF1953-507E-4798-8141-D4377773BD48}"/>
          </ac:picMkLst>
        </pc:picChg>
        <pc:picChg chg="add del mod">
          <ac:chgData name="송영범" userId="6014cbaa-ec36-46b7-a46c-1427245d731c" providerId="ADAL" clId="{5AC10F14-918E-44AB-9679-231C6AFF9A92}" dt="2021-07-10T14:53:17.740" v="816" actId="478"/>
          <ac:picMkLst>
            <pc:docMk/>
            <pc:sldMk cId="890810896" sldId="272"/>
            <ac:picMk id="6148" creationId="{A237AD39-4858-4B2E-B9B2-83027200F2DF}"/>
          </ac:picMkLst>
        </pc:picChg>
      </pc:sldChg>
      <pc:sldChg chg="delSp modSp add mod">
        <pc:chgData name="송영범" userId="6014cbaa-ec36-46b7-a46c-1427245d731c" providerId="ADAL" clId="{5AC10F14-918E-44AB-9679-231C6AFF9A92}" dt="2021-07-10T15:08:50.083" v="871" actId="20577"/>
        <pc:sldMkLst>
          <pc:docMk/>
          <pc:sldMk cId="3114670623" sldId="273"/>
        </pc:sldMkLst>
        <pc:spChg chg="mod">
          <ac:chgData name="송영범" userId="6014cbaa-ec36-46b7-a46c-1427245d731c" providerId="ADAL" clId="{5AC10F14-918E-44AB-9679-231C6AFF9A92}" dt="2021-07-10T15:08:50.083" v="871" actId="20577"/>
          <ac:spMkLst>
            <pc:docMk/>
            <pc:sldMk cId="3114670623" sldId="273"/>
            <ac:spMk id="2" creationId="{38298984-A846-41AE-A249-164949B45D01}"/>
          </ac:spMkLst>
        </pc:spChg>
        <pc:picChg chg="del">
          <ac:chgData name="송영범" userId="6014cbaa-ec36-46b7-a46c-1427245d731c" providerId="ADAL" clId="{5AC10F14-918E-44AB-9679-231C6AFF9A92}" dt="2021-07-10T15:08:40.838" v="865" actId="478"/>
          <ac:picMkLst>
            <pc:docMk/>
            <pc:sldMk cId="3114670623" sldId="273"/>
            <ac:picMk id="4" creationId="{06329191-2AB9-4E45-8BF4-3F4191ADF2E0}"/>
          </ac:picMkLst>
        </pc:picChg>
      </pc:sldChg>
      <pc:sldChg chg="modSp add mod ord">
        <pc:chgData name="송영범" userId="6014cbaa-ec36-46b7-a46c-1427245d731c" providerId="ADAL" clId="{5AC10F14-918E-44AB-9679-231C6AFF9A92}" dt="2021-07-10T15:09:11.822" v="888" actId="20577"/>
        <pc:sldMkLst>
          <pc:docMk/>
          <pc:sldMk cId="46690052" sldId="274"/>
        </pc:sldMkLst>
        <pc:spChg chg="mod">
          <ac:chgData name="송영범" userId="6014cbaa-ec36-46b7-a46c-1427245d731c" providerId="ADAL" clId="{5AC10F14-918E-44AB-9679-231C6AFF9A92}" dt="2021-07-10T15:09:11.822" v="888" actId="20577"/>
          <ac:spMkLst>
            <pc:docMk/>
            <pc:sldMk cId="46690052" sldId="274"/>
            <ac:spMk id="2" creationId="{38298984-A846-41AE-A249-164949B45D01}"/>
          </ac:spMkLst>
        </pc:spChg>
      </pc:sldChg>
      <pc:sldChg chg="modSp add mod">
        <pc:chgData name="송영범" userId="6014cbaa-ec36-46b7-a46c-1427245d731c" providerId="ADAL" clId="{5AC10F14-918E-44AB-9679-231C6AFF9A92}" dt="2021-07-10T15:09:14.550" v="890" actId="20577"/>
        <pc:sldMkLst>
          <pc:docMk/>
          <pc:sldMk cId="2109219882" sldId="275"/>
        </pc:sldMkLst>
        <pc:spChg chg="mod">
          <ac:chgData name="송영범" userId="6014cbaa-ec36-46b7-a46c-1427245d731c" providerId="ADAL" clId="{5AC10F14-918E-44AB-9679-231C6AFF9A92}" dt="2021-07-10T15:09:14.550" v="890" actId="20577"/>
          <ac:spMkLst>
            <pc:docMk/>
            <pc:sldMk cId="2109219882" sldId="275"/>
            <ac:spMk id="2" creationId="{38298984-A846-41AE-A249-164949B45D01}"/>
          </ac:spMkLst>
        </pc:spChg>
      </pc:sldChg>
      <pc:sldChg chg="modSp add mod">
        <pc:chgData name="송영범" userId="6014cbaa-ec36-46b7-a46c-1427245d731c" providerId="ADAL" clId="{5AC10F14-918E-44AB-9679-231C6AFF9A92}" dt="2021-07-10T15:18:47.790" v="945"/>
        <pc:sldMkLst>
          <pc:docMk/>
          <pc:sldMk cId="460177605" sldId="276"/>
        </pc:sldMkLst>
        <pc:spChg chg="mod">
          <ac:chgData name="송영범" userId="6014cbaa-ec36-46b7-a46c-1427245d731c" providerId="ADAL" clId="{5AC10F14-918E-44AB-9679-231C6AFF9A92}" dt="2021-07-10T15:18:47.790" v="945"/>
          <ac:spMkLst>
            <pc:docMk/>
            <pc:sldMk cId="460177605" sldId="276"/>
            <ac:spMk id="2" creationId="{38298984-A846-41AE-A249-164949B45D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9C649-A3E7-413C-9A77-BBDAC4A7BEB5}" type="datetimeFigureOut">
              <a:rPr lang="ko-KR" altLang="en-US" smtClean="0"/>
              <a:t>2021-07-11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18278-DD7E-4480-9EC3-9304457E4F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78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18278-DD7E-4480-9EC3-9304457E4F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3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18278-DD7E-4480-9EC3-9304457E4F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D2 OUT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18278-DD7E-4480-9EC3-9304457E4FA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3072D-65F5-4281-84C6-F8EEE7537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BEAF76-D654-42D4-88F3-C292B3E47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5368E-2262-43CF-BB73-A219844E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2ED0-989D-4269-B988-FB2ED3D8D787}" type="datetimeFigureOut">
              <a:rPr lang="ko-KR" altLang="en-US" smtClean="0"/>
              <a:t>2021-07-11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2AC16-A449-48D4-8E26-D9CBDFD2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49878-B627-43A2-AEA9-81773A63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46CA-6D62-4301-B63A-722352CC0F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16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8FE0E-F559-4BF9-AF70-8DD525CB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1A9CD-7F98-4201-8034-9A77E23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8D37F-C3F2-4017-9F11-AE05C71F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2ED0-989D-4269-B988-FB2ED3D8D787}" type="datetimeFigureOut">
              <a:rPr lang="ko-KR" altLang="en-US" smtClean="0"/>
              <a:t>2021-07-11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E1D70-3098-4E48-ACA2-22CA79CC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D4398-0506-437C-8F0F-D8AFE68A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46CA-6D62-4301-B63A-722352CC0F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79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061C3-BE12-4EB8-AAA6-5962DEFBB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67890C-AA87-4999-9FB5-66988E22D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C7037-E102-43E2-8243-D7BC9207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2ED0-989D-4269-B988-FB2ED3D8D787}" type="datetimeFigureOut">
              <a:rPr lang="ko-KR" altLang="en-US" smtClean="0"/>
              <a:t>2021-07-11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4C2C3-2CDE-4069-B11D-8ACC91B0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D88C5-026C-4456-9E9D-62BB81F7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46CA-6D62-4301-B63A-722352CC0F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25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E51F5-B681-4981-A461-11A50823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842CB-1CE2-4875-9349-0273906BE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B959A-001C-4A5F-A39D-80324779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2ED0-989D-4269-B988-FB2ED3D8D787}" type="datetimeFigureOut">
              <a:rPr lang="ko-KR" altLang="en-US" smtClean="0"/>
              <a:t>2021-07-11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1E0A3-DEA9-40B7-95AE-3AEBD9BF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289AF-F30B-4EBA-AB16-7EB62991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46CA-6D62-4301-B63A-722352CC0F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59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1E9D5-7E75-4B6F-B64A-2E0BC376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10C8-D0D3-4A53-8A96-EF38D23D8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2A07E-A743-4BB5-8A74-5B321756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2ED0-989D-4269-B988-FB2ED3D8D787}" type="datetimeFigureOut">
              <a:rPr lang="ko-KR" altLang="en-US" smtClean="0"/>
              <a:t>2021-07-11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1D2E2-50B1-4C00-8275-25D3C93F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6DE99-5224-4E4F-9D3F-B4AA59D9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46CA-6D62-4301-B63A-722352CC0F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2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DCB7F-80D3-4CCD-BC4F-CFA9CF72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8E3C5-E357-49E7-9C38-1FDBA1FAC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93F03-6720-4DE9-B3AE-D2F00B99F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B0444-E02A-4AFD-B7A5-88D418FA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2ED0-989D-4269-B988-FB2ED3D8D787}" type="datetimeFigureOut">
              <a:rPr lang="ko-KR" altLang="en-US" smtClean="0"/>
              <a:t>2021-07-11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8B8A4-6F28-4656-B672-4ACDAD82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43BC6-2637-4240-8A0D-F4F57AC2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46CA-6D62-4301-B63A-722352CC0F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6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D21C-7857-403E-A837-E92CF711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EA7F03-212D-41CF-923A-15C55675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68263B-FD6B-4D53-9D44-4697502FC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A34105-62D4-40DB-B760-886A7AFEF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3F785C-EA2C-4667-8AD3-3CF3C99AC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E8B009-49B5-46D5-B894-ED9877BD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2ED0-989D-4269-B988-FB2ED3D8D787}" type="datetimeFigureOut">
              <a:rPr lang="ko-KR" altLang="en-US" smtClean="0"/>
              <a:t>2021-07-11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232196-A853-4498-AB63-6562970D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5B61D2-4FBD-4934-AF7A-CF6D6AB1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46CA-6D62-4301-B63A-722352CC0F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23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F9124-4182-4A2E-BF93-029CD456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C475BD-CEBE-4C24-A2D8-1870656F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2ED0-989D-4269-B988-FB2ED3D8D787}" type="datetimeFigureOut">
              <a:rPr lang="ko-KR" altLang="en-US" smtClean="0"/>
              <a:t>2021-07-11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5683D3-F2CB-4C42-A2CC-5409CC48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8F0D44-3CA0-4BC5-B2F7-2D43C440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46CA-6D62-4301-B63A-722352CC0F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38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4962C4-C1BE-4981-98E3-7699C0B0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2ED0-989D-4269-B988-FB2ED3D8D787}" type="datetimeFigureOut">
              <a:rPr lang="ko-KR" altLang="en-US" smtClean="0"/>
              <a:t>2021-07-11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5229C7-D8AC-4782-ACB3-451C6711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F072E-7AE6-457A-98B9-4E192E2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46CA-6D62-4301-B63A-722352CC0F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08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A0DA8-AB86-4E88-91B9-28A26B1C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BFCF5-01A8-45E7-BC38-AE09FEF3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E1F114-0D35-4420-91DF-81334230B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0CA34-3126-42D5-BC34-300D0A40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2ED0-989D-4269-B988-FB2ED3D8D787}" type="datetimeFigureOut">
              <a:rPr lang="ko-KR" altLang="en-US" smtClean="0"/>
              <a:t>2021-07-11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E772A-8771-4E39-9958-04E312F6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7DED4-D8FB-4662-80C7-4141120F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46CA-6D62-4301-B63A-722352CC0F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9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532B7-7252-492D-8732-3747DBC9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27A8AA-3CF1-4803-B376-11390EA72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272650-7FC9-486C-BDAD-12E875148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0A55-B871-4426-ABE6-B49FCBB6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2ED0-989D-4269-B988-FB2ED3D8D787}" type="datetimeFigureOut">
              <a:rPr lang="ko-KR" altLang="en-US" smtClean="0"/>
              <a:t>2021-07-11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22280-9921-4846-835C-7A7F1349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21AA9-A712-43CB-8C4C-A6751444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46CA-6D62-4301-B63A-722352CC0F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47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F8A216-ACF7-4FFD-99AC-8A0D88B5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2379C-1B61-4990-901B-99C5E92A9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FDD66-8473-4C66-AE3A-5C25446E8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2ED0-989D-4269-B988-FB2ED3D8D787}" type="datetimeFigureOut">
              <a:rPr lang="ko-KR" altLang="en-US" smtClean="0"/>
              <a:t>2021-07-11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D0C4E-B8E5-4802-8B35-5E0B8A8EE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35B9F-B83C-4655-8622-B69B86F1E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346CA-6D62-4301-B63A-722352CC0F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13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871FB-501D-4DE8-BF73-C242897A0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Hello, Arduino!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72D565-6013-419E-8FBB-60B2C3BCE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아주대학교 송영범</a:t>
            </a:r>
            <a:endParaRPr lang="en-US" altLang="ko-KR" dirty="0"/>
          </a:p>
          <a:p>
            <a:r>
              <a:rPr lang="ko-KR" altLang="en-US" dirty="0"/>
              <a:t>숭실대학교 이창민</a:t>
            </a:r>
            <a:endParaRPr lang="en-US" altLang="ko-KR" dirty="0"/>
          </a:p>
          <a:p>
            <a:r>
              <a:rPr lang="ko-KR" altLang="en-US" dirty="0" err="1"/>
              <a:t>뉴욕주립대학교</a:t>
            </a:r>
            <a:r>
              <a:rPr lang="ko-KR" altLang="en-US" dirty="0"/>
              <a:t> 김현우</a:t>
            </a:r>
          </a:p>
        </p:txBody>
      </p:sp>
    </p:spTree>
    <p:extLst>
      <p:ext uri="{BB962C8B-B14F-4D97-AF65-F5344CB8AC3E}">
        <p14:creationId xmlns:p14="http://schemas.microsoft.com/office/powerpoint/2010/main" val="407166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</a:t>
            </a:r>
            <a:r>
              <a:rPr lang="ko-KR" altLang="en-US" dirty="0"/>
              <a:t> </a:t>
            </a:r>
            <a:r>
              <a:rPr lang="en-US" altLang="ko-KR" dirty="0"/>
              <a:t>PWM</a:t>
            </a:r>
            <a:endParaRPr lang="ko-KR" altLang="en-US" dirty="0"/>
          </a:p>
        </p:txBody>
      </p:sp>
      <p:pic>
        <p:nvPicPr>
          <p:cNvPr id="1026" name="Picture 2" descr="PWM이란 무엇입니까?">
            <a:extLst>
              <a:ext uri="{FF2B5EF4-FFF2-40B4-BE49-F238E27FC236}">
                <a16:creationId xmlns:a16="http://schemas.microsoft.com/office/drawing/2014/main" id="{A24CAF1E-3F62-4537-A613-47461C52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524000"/>
            <a:ext cx="5572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B5103B-D118-4A36-85F2-1738ADFCC55A}"/>
              </a:ext>
            </a:extLst>
          </p:cNvPr>
          <p:cNvSpPr txBox="1"/>
          <p:nvPr/>
        </p:nvSpPr>
        <p:spPr>
          <a:xfrm>
            <a:off x="2907466" y="5553391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0" i="0" dirty="0">
                <a:solidFill>
                  <a:srgbClr val="202124"/>
                </a:solidFill>
                <a:effectLst/>
                <a:latin typeface="Apple SD Gothic Neo"/>
              </a:rPr>
              <a:t>디지털 신호를 아날로그 신호처럼 흉내내는 것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545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</a:t>
            </a:r>
            <a:r>
              <a:rPr lang="ko-KR" altLang="en-US" dirty="0"/>
              <a:t> </a:t>
            </a:r>
            <a:r>
              <a:rPr lang="en-US" altLang="ko-KR" dirty="0"/>
              <a:t>I2C</a:t>
            </a:r>
            <a:endParaRPr lang="ko-KR" altLang="en-US" dirty="0"/>
          </a:p>
        </p:txBody>
      </p:sp>
      <p:pic>
        <p:nvPicPr>
          <p:cNvPr id="2050" name="Picture 2" descr="I2C LCD 모듈">
            <a:extLst>
              <a:ext uri="{FF2B5EF4-FFF2-40B4-BE49-F238E27FC236}">
                <a16:creationId xmlns:a16="http://schemas.microsoft.com/office/drawing/2014/main" id="{E8646ECF-A479-49F1-AC89-4669ED2D5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2" y="1806305"/>
            <a:ext cx="7029855" cy="468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52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</a:t>
            </a:r>
            <a:r>
              <a:rPr lang="ko-KR" altLang="en-US" dirty="0"/>
              <a:t> </a:t>
            </a:r>
            <a:r>
              <a:rPr lang="en-US" altLang="ko-KR" dirty="0"/>
              <a:t>I2C</a:t>
            </a:r>
            <a:endParaRPr lang="ko-KR" altLang="en-US" dirty="0"/>
          </a:p>
        </p:txBody>
      </p:sp>
      <p:pic>
        <p:nvPicPr>
          <p:cNvPr id="3074" name="Picture 2" descr="I2C LCD 모듈">
            <a:extLst>
              <a:ext uri="{FF2B5EF4-FFF2-40B4-BE49-F238E27FC236}">
                <a16:creationId xmlns:a16="http://schemas.microsoft.com/office/drawing/2014/main" id="{914C4F87-86A4-40D1-9109-8856934EF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900532"/>
            <a:ext cx="65722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A71BC-6C7D-41D4-95C7-D02D8AE5DE07}"/>
              </a:ext>
            </a:extLst>
          </p:cNvPr>
          <p:cNvSpPr txBox="1"/>
          <p:nvPr/>
        </p:nvSpPr>
        <p:spPr>
          <a:xfrm>
            <a:off x="4410282" y="5661498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적은 핀으로 통신 가능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96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ko-KR" altLang="en-US" dirty="0"/>
              <a:t>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endParaRPr lang="ko-KR" altLang="en-US" dirty="0"/>
          </a:p>
        </p:txBody>
      </p:sp>
      <p:pic>
        <p:nvPicPr>
          <p:cNvPr id="5122" name="Picture 2" descr="Installing Arduino IDE - learn.sparkfun.com">
            <a:extLst>
              <a:ext uri="{FF2B5EF4-FFF2-40B4-BE49-F238E27FC236}">
                <a16:creationId xmlns:a16="http://schemas.microsoft.com/office/drawing/2014/main" id="{B22F2A31-C721-458D-927D-D6C1995B2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431794"/>
            <a:ext cx="95250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72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ko-KR" altLang="en-US" dirty="0"/>
              <a:t>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8AEF0-167E-47DE-85C4-8D6EE5C5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30" y="1608375"/>
            <a:ext cx="8865140" cy="49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11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Hello, World!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64A42A-01BB-48F4-B375-ACF0B24F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900136"/>
            <a:ext cx="66865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04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Blink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E7ED13-D90A-4F14-9EB1-10CF31F7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115" y="1854418"/>
            <a:ext cx="5651770" cy="43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라이브러리란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329191-2AB9-4E45-8BF4-3F4191AD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38" y="1489818"/>
            <a:ext cx="8894323" cy="50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10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RGB LED</a:t>
            </a:r>
            <a:endParaRPr lang="ko-KR" altLang="en-US" dirty="0"/>
          </a:p>
        </p:txBody>
      </p:sp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448E2EF1-0618-46CE-A63D-12E96CD9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85" y="1345956"/>
            <a:ext cx="5930348" cy="444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y-016에 대한 이미지 검색결과">
            <a:extLst>
              <a:ext uri="{FF2B5EF4-FFF2-40B4-BE49-F238E27FC236}">
                <a16:creationId xmlns:a16="http://schemas.microsoft.com/office/drawing/2014/main" id="{7B58B4B9-4B04-47BD-9A94-912D8294E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04" y="1698797"/>
            <a:ext cx="3742081" cy="374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67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RGB LED </a:t>
            </a:r>
            <a:r>
              <a:rPr lang="ko-KR" altLang="en-US" dirty="0"/>
              <a:t>예제</a:t>
            </a:r>
          </a:p>
        </p:txBody>
      </p:sp>
      <p:pic>
        <p:nvPicPr>
          <p:cNvPr id="4100" name="Picture 4" descr="Led rgb - johnny-five">
            <a:extLst>
              <a:ext uri="{FF2B5EF4-FFF2-40B4-BE49-F238E27FC236}">
                <a16:creationId xmlns:a16="http://schemas.microsoft.com/office/drawing/2014/main" id="{9A1D0103-ABB8-4D42-91B7-0CF9F045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69" y="1690688"/>
            <a:ext cx="6871390" cy="48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8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아두이노란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D53541-8337-4251-9623-D8913BE4F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59" y="2542534"/>
            <a:ext cx="3870082" cy="26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593F04-4F4A-4152-B56C-1A568380CFA2}"/>
              </a:ext>
            </a:extLst>
          </p:cNvPr>
          <p:cNvSpPr txBox="1"/>
          <p:nvPr/>
        </p:nvSpPr>
        <p:spPr>
          <a:xfrm>
            <a:off x="3070171" y="5566004"/>
            <a:ext cx="6051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/>
              <a:t>아두이노사에서</a:t>
            </a:r>
            <a:r>
              <a:rPr lang="ko-KR" altLang="en-US" sz="2400" dirty="0"/>
              <a:t> 개발한 오픈소스 개발보드</a:t>
            </a:r>
          </a:p>
        </p:txBody>
      </p:sp>
    </p:spTree>
    <p:extLst>
      <p:ext uri="{BB962C8B-B14F-4D97-AF65-F5344CB8AC3E}">
        <p14:creationId xmlns:p14="http://schemas.microsoft.com/office/powerpoint/2010/main" val="583291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2C41649-BBE3-4F49-A384-4969524A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21" y="213587"/>
            <a:ext cx="5407353" cy="64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5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DHT11</a:t>
            </a:r>
            <a:endParaRPr lang="ko-KR" altLang="en-US" dirty="0"/>
          </a:p>
        </p:txBody>
      </p:sp>
      <p:pic>
        <p:nvPicPr>
          <p:cNvPr id="2050" name="Picture 2" descr="소스 이미지 보기">
            <a:extLst>
              <a:ext uri="{FF2B5EF4-FFF2-40B4-BE49-F238E27FC236}">
                <a16:creationId xmlns:a16="http://schemas.microsoft.com/office/drawing/2014/main" id="{7EDBB8DA-6D7E-4D61-B273-6C502C0F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55" y="1452977"/>
            <a:ext cx="442912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90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DHT11 </a:t>
            </a:r>
            <a:r>
              <a:rPr lang="ko-KR" altLang="en-US" dirty="0"/>
              <a:t>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648E2-27A1-4AFF-930E-5A15BE7A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63" y="1426057"/>
            <a:ext cx="10152274" cy="48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0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75A9825-F2CB-4B9F-B868-375C9BE0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390" y="70746"/>
            <a:ext cx="4927220" cy="67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2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LCD</a:t>
            </a:r>
            <a:endParaRPr lang="ko-KR" altLang="en-US" dirty="0"/>
          </a:p>
        </p:txBody>
      </p:sp>
      <p:pic>
        <p:nvPicPr>
          <p:cNvPr id="3074" name="Picture 2" descr="소스 이미지 보기">
            <a:extLst>
              <a:ext uri="{FF2B5EF4-FFF2-40B4-BE49-F238E27FC236}">
                <a16:creationId xmlns:a16="http://schemas.microsoft.com/office/drawing/2014/main" id="{9A2CCA5E-5798-4F1E-8021-53739545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86" y="1597750"/>
            <a:ext cx="6461677" cy="386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19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LCD </a:t>
            </a:r>
            <a:r>
              <a:rPr lang="ko-KR" altLang="en-US" dirty="0"/>
              <a:t>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7C0464-C695-4FA3-BF70-A0B787F82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44" y="1315899"/>
            <a:ext cx="9723369" cy="50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7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033D08-39AA-4ED2-A658-66084BD38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466" y="316232"/>
            <a:ext cx="5289068" cy="62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5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미세먼지 측정기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F20D96-1649-42BC-933C-3E71D1DC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06" y="1544913"/>
            <a:ext cx="6103078" cy="43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5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미세먼지 측정기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0282F0-0479-4141-9942-16BE7AE3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604" y="1690688"/>
            <a:ext cx="6556791" cy="44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62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미세먼지 측정기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2E879C-B033-4A9A-9E93-8EA24F6C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91" y="1690688"/>
            <a:ext cx="6687217" cy="4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7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아두이노란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8" name="Picture 4" descr="Arduino 아두 이노 우노 기술 - Pixabay의 무료 이미지">
            <a:extLst>
              <a:ext uri="{FF2B5EF4-FFF2-40B4-BE49-F238E27FC236}">
                <a16:creationId xmlns:a16="http://schemas.microsoft.com/office/drawing/2014/main" id="{AC6C73E5-7497-4043-B672-3F1390E8E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17" y="2200105"/>
            <a:ext cx="4612965" cy="326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756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미세먼지 측정기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40230B-20A3-4A69-92F8-30DDA0F0E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44" y="1248581"/>
            <a:ext cx="7364511" cy="488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4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미세먼지 측정기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901A6F-706B-4993-AE37-4202D908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678" y="1535943"/>
            <a:ext cx="7328931" cy="468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60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717" y="2766218"/>
            <a:ext cx="4099560" cy="1325563"/>
          </a:xfrm>
        </p:spPr>
        <p:txBody>
          <a:bodyPr/>
          <a:lstStyle/>
          <a:p>
            <a:r>
              <a:rPr lang="ko-KR" altLang="en-US"/>
              <a:t>코드 불러오기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961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미세먼지 측정기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F88289-5DDE-485D-BEBE-B88FE8D8F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945" y="1406768"/>
            <a:ext cx="6848109" cy="48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14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미세먼지 측정기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4D66E-825D-4B7E-B49B-ADA36E5A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10" y="1332635"/>
            <a:ext cx="7338580" cy="48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72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미세먼지 측정기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0CAE0-B333-445D-969A-8029822AB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759" y="1597799"/>
            <a:ext cx="6136482" cy="44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30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미세먼지 측정기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82344B-089B-4E5B-966E-1D2C76DF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41" y="1547446"/>
            <a:ext cx="6922918" cy="4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0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아두이노란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0" name="Picture 2" descr="Robotic Arm - Arduino Project Hub">
            <a:extLst>
              <a:ext uri="{FF2B5EF4-FFF2-40B4-BE49-F238E27FC236}">
                <a16:creationId xmlns:a16="http://schemas.microsoft.com/office/drawing/2014/main" id="{0D22AF62-134C-40D1-9B3E-A1115820A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6107"/>
            <a:ext cx="5291441" cy="39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Y Bioprinter">
            <a:extLst>
              <a:ext uri="{FF2B5EF4-FFF2-40B4-BE49-F238E27FC236}">
                <a16:creationId xmlns:a16="http://schemas.microsoft.com/office/drawing/2014/main" id="{78141190-5A4D-4D5D-8B03-EF3201864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52" y="1936107"/>
            <a:ext cx="5291441" cy="39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마이크로 컨트롤러</a:t>
            </a:r>
          </a:p>
        </p:txBody>
      </p:sp>
      <p:pic>
        <p:nvPicPr>
          <p:cNvPr id="4098" name="Picture 2" descr="마이크로프로세서와 마이크로컨트롤러의 차이점 및 특징 / 마이크로프로세서란? / 마이크로컨트롤러란? : 네이버 블로그">
            <a:extLst>
              <a:ext uri="{FF2B5EF4-FFF2-40B4-BE49-F238E27FC236}">
                <a16:creationId xmlns:a16="http://schemas.microsoft.com/office/drawing/2014/main" id="{028EEA29-029E-4BCD-BDD3-324927725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47" y="2326734"/>
            <a:ext cx="9034706" cy="31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0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오픈소스</a:t>
            </a:r>
          </a:p>
        </p:txBody>
      </p:sp>
      <p:pic>
        <p:nvPicPr>
          <p:cNvPr id="5122" name="Picture 2" descr="오픈 소스란?">
            <a:extLst>
              <a:ext uri="{FF2B5EF4-FFF2-40B4-BE49-F238E27FC236}">
                <a16:creationId xmlns:a16="http://schemas.microsoft.com/office/drawing/2014/main" id="{1A48494A-58AE-4D23-AAC8-60F37CB4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1" y="1564400"/>
            <a:ext cx="4143375" cy="357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7B147B-1234-41C4-A9B5-0E07F18BEE29}"/>
              </a:ext>
            </a:extLst>
          </p:cNvPr>
          <p:cNvSpPr txBox="1"/>
          <p:nvPr/>
        </p:nvSpPr>
        <p:spPr>
          <a:xfrm>
            <a:off x="1702205" y="5292545"/>
            <a:ext cx="878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0" i="0" dirty="0">
                <a:effectLst/>
                <a:latin typeface="Noto Sans" panose="020B0502040504020204" pitchFamily="34" charset="0"/>
              </a:rPr>
              <a:t>오픈 소스는 소프트웨어 혹은 하드웨어의 제작자가 권리를 지키면서 원시 코드를 누구나 열람할 수 있도록 한 소프트웨어 혹은 오픈 소스 라이선스에 준하는 모든 통칭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325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디지털과 아날로그</a:t>
            </a:r>
          </a:p>
        </p:txBody>
      </p:sp>
      <p:pic>
        <p:nvPicPr>
          <p:cNvPr id="6148" name="Picture 4" descr="아두이노 우노 R3 (arduino uno r3 핀맵 / Pinout / pinmap /블럭도) : 네이버 블로그">
            <a:extLst>
              <a:ext uri="{FF2B5EF4-FFF2-40B4-BE49-F238E27FC236}">
                <a16:creationId xmlns:a16="http://schemas.microsoft.com/office/drawing/2014/main" id="{9AAC5519-B5CF-4879-93E0-B39CFDC2D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04" y="2052401"/>
            <a:ext cx="5270592" cy="444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3F16B1-5954-43D9-AF66-6EF83C1CB6EB}"/>
              </a:ext>
            </a:extLst>
          </p:cNvPr>
          <p:cNvSpPr/>
          <p:nvPr/>
        </p:nvSpPr>
        <p:spPr>
          <a:xfrm>
            <a:off x="6664751" y="3129699"/>
            <a:ext cx="2066545" cy="2724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BC21CE-27E6-424C-A772-DAFE24E103F5}"/>
              </a:ext>
            </a:extLst>
          </p:cNvPr>
          <p:cNvSpPr/>
          <p:nvPr/>
        </p:nvSpPr>
        <p:spPr>
          <a:xfrm>
            <a:off x="3460704" y="3751867"/>
            <a:ext cx="1602023" cy="2471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A052D-0D90-4198-8325-16C88F98AC09}"/>
              </a:ext>
            </a:extLst>
          </p:cNvPr>
          <p:cNvSpPr txBox="1"/>
          <p:nvPr/>
        </p:nvSpPr>
        <p:spPr>
          <a:xfrm>
            <a:off x="1858680" y="48028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아날로그핀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79C87-8969-4A07-B134-245204EFA763}"/>
              </a:ext>
            </a:extLst>
          </p:cNvPr>
          <p:cNvSpPr txBox="1"/>
          <p:nvPr/>
        </p:nvSpPr>
        <p:spPr>
          <a:xfrm>
            <a:off x="8994492" y="43072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디지털핀</a:t>
            </a:r>
          </a:p>
        </p:txBody>
      </p:sp>
    </p:spTree>
    <p:extLst>
      <p:ext uri="{BB962C8B-B14F-4D97-AF65-F5344CB8AC3E}">
        <p14:creationId xmlns:p14="http://schemas.microsoft.com/office/powerpoint/2010/main" val="364570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디지털과 아날로그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F59008-C911-4398-A005-1E4EECA9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66" y="1537167"/>
            <a:ext cx="4229467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1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8984-A846-41AE-A249-164949B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</a:t>
            </a:r>
            <a:r>
              <a:rPr lang="ko-KR" altLang="en-US" dirty="0"/>
              <a:t> </a:t>
            </a:r>
            <a:r>
              <a:rPr lang="en-US" altLang="ko-KR" dirty="0"/>
              <a:t>PWM</a:t>
            </a:r>
            <a:endParaRPr lang="ko-KR" altLang="en-US" dirty="0"/>
          </a:p>
        </p:txBody>
      </p:sp>
      <p:pic>
        <p:nvPicPr>
          <p:cNvPr id="7170" name="Picture 2" descr="studymake.blogspot.kr: 아두이노 아날로그 출력(PWM) 개요">
            <a:extLst>
              <a:ext uri="{FF2B5EF4-FFF2-40B4-BE49-F238E27FC236}">
                <a16:creationId xmlns:a16="http://schemas.microsoft.com/office/drawing/2014/main" id="{4198F4F6-E311-412A-BECC-FA7770D8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7" y="1770717"/>
            <a:ext cx="625792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40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154</Words>
  <Application>Microsoft Office PowerPoint</Application>
  <PresentationFormat>와이드스크린</PresentationFormat>
  <Paragraphs>46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Apple SD Gothic Neo</vt:lpstr>
      <vt:lpstr>Noto Sans</vt:lpstr>
      <vt:lpstr>맑은 고딕</vt:lpstr>
      <vt:lpstr>Arial</vt:lpstr>
      <vt:lpstr>Office 테마</vt:lpstr>
      <vt:lpstr>Hello, Arduino!</vt:lpstr>
      <vt:lpstr>1.1 아두이노란?</vt:lpstr>
      <vt:lpstr>1.1 아두이노란?</vt:lpstr>
      <vt:lpstr>1.1 아두이노란?</vt:lpstr>
      <vt:lpstr>1.2 마이크로 컨트롤러</vt:lpstr>
      <vt:lpstr>1.3 오픈소스</vt:lpstr>
      <vt:lpstr>2.1 디지털과 아날로그</vt:lpstr>
      <vt:lpstr>2.1 디지털과 아날로그</vt:lpstr>
      <vt:lpstr>2.2 PWM</vt:lpstr>
      <vt:lpstr>2.2 PWM</vt:lpstr>
      <vt:lpstr>2.3 I2C</vt:lpstr>
      <vt:lpstr>2.3 I2C</vt:lpstr>
      <vt:lpstr>3.1 아두이노 IDE</vt:lpstr>
      <vt:lpstr>3.1 아두이노 IDE</vt:lpstr>
      <vt:lpstr>3.2 Hello, World!</vt:lpstr>
      <vt:lpstr>3.3 Blink</vt:lpstr>
      <vt:lpstr>4.1 라이브러리란?</vt:lpstr>
      <vt:lpstr>4.2 RGB LED</vt:lpstr>
      <vt:lpstr>4.2 RGB LED 예제</vt:lpstr>
      <vt:lpstr>PowerPoint 프레젠테이션</vt:lpstr>
      <vt:lpstr>4.3 DHT11</vt:lpstr>
      <vt:lpstr>4.3 DHT11 예제</vt:lpstr>
      <vt:lpstr>PowerPoint 프레젠테이션</vt:lpstr>
      <vt:lpstr>4.4 LCD</vt:lpstr>
      <vt:lpstr>4.4 LCD 예제</vt:lpstr>
      <vt:lpstr>PowerPoint 프레젠테이션</vt:lpstr>
      <vt:lpstr>5.1 미세먼지 측정기 만들기</vt:lpstr>
      <vt:lpstr>5.1 미세먼지 측정기 만들기</vt:lpstr>
      <vt:lpstr>5.1 미세먼지 측정기 만들기</vt:lpstr>
      <vt:lpstr>5.1 미세먼지 측정기 만들기</vt:lpstr>
      <vt:lpstr>5.1 미세먼지 측정기 만들기</vt:lpstr>
      <vt:lpstr>코드 불러오기</vt:lpstr>
      <vt:lpstr>5.1 미세먼지 측정기 만들기</vt:lpstr>
      <vt:lpstr>5.1 미세먼지 측정기 만들기</vt:lpstr>
      <vt:lpstr>5.1 미세먼지 측정기 만들기</vt:lpstr>
      <vt:lpstr>5.1 미세먼지 측정기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Arduino!</dc:title>
  <dc:creator>송영범</dc:creator>
  <cp:lastModifiedBy>창민</cp:lastModifiedBy>
  <cp:revision>7</cp:revision>
  <dcterms:created xsi:type="dcterms:W3CDTF">2021-07-09T11:51:14Z</dcterms:created>
  <dcterms:modified xsi:type="dcterms:W3CDTF">2021-07-10T16:12:58Z</dcterms:modified>
</cp:coreProperties>
</file>