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0" r:id="rId4"/>
    <p:sldId id="258" r:id="rId5"/>
    <p:sldId id="259" r:id="rId6"/>
    <p:sldId id="261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 autoAdjust="0"/>
    <p:restoredTop sz="94669" autoAdjust="0"/>
  </p:normalViewPr>
  <p:slideViewPr>
    <p:cSldViewPr>
      <p:cViewPr varScale="1">
        <p:scale>
          <a:sx n="75" d="100"/>
          <a:sy n="75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4485536-ABEA-4045-8088-5BDD0A7EC70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46A9BD-D335-48A4-A528-242F74FB4B22}" type="datetimeFigureOut">
              <a:rPr lang="en-GB" smtClean="0"/>
              <a:t>06/12/2016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315200" cy="1527175"/>
          </a:xfrm>
        </p:spPr>
        <p:txBody>
          <a:bodyPr/>
          <a:lstStyle/>
          <a:p>
            <a:r>
              <a:rPr lang="en-GB" sz="4800" b="1" dirty="0"/>
              <a:t>Comparative Study of Clustering </a:t>
            </a:r>
            <a:r>
              <a:rPr lang="en-GB" sz="4800" b="1" dirty="0" smtClean="0"/>
              <a:t>Algorithms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6461760" cy="20574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</a:p>
          <a:p>
            <a:pPr algn="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Viha Gupta 2K14/CO/140</a:t>
            </a:r>
          </a:p>
          <a:p>
            <a:pPr algn="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Kartik Bhutani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2K14/CO/147</a:t>
            </a:r>
          </a:p>
          <a:p>
            <a:pPr algn="r"/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 the guidance and supervision of </a:t>
            </a:r>
          </a:p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Mr. Anil Singh Parihar</a:t>
            </a:r>
          </a:p>
          <a:p>
            <a:pPr algn="r"/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utoShape 2" descr="https://lh3.googleusercontent.com/IjToaffw02rRAuulIaDEyR9ApqIwpEPIFET34O3tD9veW-3mD9U_Ni9HFVg2yrv5ZkauOiAgtD-LMmqdVB2SnO9lzCyxKnEkUqwtTs_h2KThMnIRsLJaQMe20ghvZlIdkdMWS7pm"/>
          <p:cNvSpPr>
            <a:spLocks noChangeAspect="1" noChangeArrowheads="1"/>
          </p:cNvSpPr>
          <p:nvPr/>
        </p:nvSpPr>
        <p:spPr bwMode="auto">
          <a:xfrm>
            <a:off x="127000" y="-960438"/>
            <a:ext cx="3743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https://lh3.googleusercontent.com/IjToaffw02rRAuulIaDEyR9ApqIwpEPIFET34O3tD9veW-3mD9U_Ni9HFVg2yrv5ZkauOiAgtD-LMmqdVB2SnO9lzCyxKnEkUqwtTs_h2KThMnIRsLJaQMe20ghvZlIdkdMWS7pm"/>
          <p:cNvSpPr>
            <a:spLocks noChangeAspect="1" noChangeArrowheads="1"/>
          </p:cNvSpPr>
          <p:nvPr/>
        </p:nvSpPr>
        <p:spPr bwMode="auto">
          <a:xfrm>
            <a:off x="279400" y="-808038"/>
            <a:ext cx="3743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4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Number of Iterations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3891"/>
            <a:ext cx="7620000" cy="96289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umber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iterations required to run a particular data set for different values of k, ranging from 2 to 9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14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2286000"/>
            <a:ext cx="5486400" cy="41767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24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Average Distance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3891"/>
            <a:ext cx="7620000" cy="96289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of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distances between all data points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corresponding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clusters. Used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gauge precision of centroids.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15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2286000"/>
            <a:ext cx="5562600" cy="41243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6701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Running Time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3891"/>
            <a:ext cx="7620000" cy="96289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of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particular data set for different values of k, ranging from 2 to 9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1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24000" y="2209800"/>
            <a:ext cx="5219700" cy="41243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9676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Market Segmentation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76200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be used my business to improve marketing strategies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Shirt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sizes example: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-Company takes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survey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-People give chest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width &amp; length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measuements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-Want to know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ideal sizes form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S, M, L</a:t>
            </a:r>
          </a:p>
        </p:txBody>
      </p:sp>
      <p:pic>
        <p:nvPicPr>
          <p:cNvPr id="5" name="image14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95600" y="2133600"/>
            <a:ext cx="5086350" cy="400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0472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Demonetization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with 3D data set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can be used for one of the most recent issues being faced today- Demonetization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Understanding the Problem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Govt has 2.5 lakh limit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Many violating cases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Govt must prioritize localities to investigate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Places with more frequency of cases need more attention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paradigm</a:t>
            </a:r>
          </a:p>
        </p:txBody>
      </p:sp>
    </p:spTree>
    <p:extLst>
      <p:ext uri="{BB962C8B-B14F-4D97-AF65-F5344CB8AC3E}">
        <p14:creationId xmlns:p14="http://schemas.microsoft.com/office/powerpoint/2010/main" val="223488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Demonetization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 3-D data set consisting of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longitude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latitude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amount deposited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divided into 3 parts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Below 2.5 lacs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Above 10 lacs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2.5 and 10 lacs</a:t>
            </a:r>
          </a:p>
        </p:txBody>
      </p:sp>
    </p:spTree>
    <p:extLst>
      <p:ext uri="{BB962C8B-B14F-4D97-AF65-F5344CB8AC3E}">
        <p14:creationId xmlns:p14="http://schemas.microsoft.com/office/powerpoint/2010/main" val="314742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5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983673"/>
            <a:ext cx="7543800" cy="480060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762000" y="3657600"/>
            <a:ext cx="2057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Raichur, Hyderabad</a:t>
            </a:r>
          </a:p>
          <a:p>
            <a:r>
              <a:rPr lang="en-GB" sz="1600" dirty="0"/>
              <a:t>Gurugram, Haryana</a:t>
            </a:r>
          </a:p>
          <a:p>
            <a:r>
              <a:rPr lang="en-GB" sz="1600" dirty="0"/>
              <a:t>Shillong, Meghalaya</a:t>
            </a:r>
          </a:p>
          <a:p>
            <a:r>
              <a:rPr lang="en-GB" sz="1600" dirty="0"/>
              <a:t>Andheri East, Mumbai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89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914400"/>
            <a:ext cx="7010400" cy="4914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216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914400"/>
            <a:ext cx="7239000" cy="5029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0910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Problems Faced By Algos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3891"/>
            <a:ext cx="7467600" cy="132310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Values of k must be known before hand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Layman user may not know the best algo to use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“Best” algo depends on data set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age1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3271404"/>
            <a:ext cx="3505200" cy="2667000"/>
          </a:xfrm>
          <a:prstGeom prst="rect">
            <a:avLst/>
          </a:prstGeom>
          <a:ln/>
        </p:spPr>
      </p:pic>
      <p:pic>
        <p:nvPicPr>
          <p:cNvPr id="7" name="image14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72000" y="3285260"/>
            <a:ext cx="3565381" cy="2667000"/>
          </a:xfrm>
          <a:prstGeom prst="rect">
            <a:avLst/>
          </a:prstGeom>
          <a:ln/>
        </p:spPr>
      </p:pic>
      <p:sp>
        <p:nvSpPr>
          <p:cNvPr id="8" name="TextBox 7"/>
          <p:cNvSpPr txBox="1"/>
          <p:nvPr/>
        </p:nvSpPr>
        <p:spPr>
          <a:xfrm>
            <a:off x="1524000" y="2831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1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78476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 2</a:t>
            </a:r>
          </a:p>
        </p:txBody>
      </p:sp>
    </p:spTree>
    <p:extLst>
      <p:ext uri="{BB962C8B-B14F-4D97-AF65-F5344CB8AC3E}">
        <p14:creationId xmlns:p14="http://schemas.microsoft.com/office/powerpoint/2010/main" val="350808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6732"/>
            <a:ext cx="5029200" cy="760412"/>
          </a:xfrm>
        </p:spPr>
        <p:txBody>
          <a:bodyPr/>
          <a:lstStyle/>
          <a:p>
            <a:r>
              <a:rPr lang="en-GB" sz="4000" b="1" dirty="0" smtClean="0"/>
              <a:t>Project Organization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of 3 famous clustering algorithms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 analysis of their behavior on various criteria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Applied them on two and real world applications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 Segmentation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Demonetization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Prepared an App. to provide an interface between these algorithms and a layman user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AutoShape 2" descr="https://lh5.googleusercontent.com/19nIa207yljQlV2GWtjVX9uSJuhej0hBGfBjDdTIh6u-Fk866ANAsu9sIeruvZFiLqRkN5ILgIS1KTZT3Mo4bu6OpZP_2NXzhKWZqEXDOZmh2iFl4jK2nURseu4OKFSwJPos2ss0"/>
          <p:cNvSpPr>
            <a:spLocks noChangeAspect="1" noChangeArrowheads="1"/>
          </p:cNvSpPr>
          <p:nvPr/>
        </p:nvSpPr>
        <p:spPr bwMode="auto">
          <a:xfrm>
            <a:off x="127000" y="-960438"/>
            <a:ext cx="3743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https://lh6.googleusercontent.com/GSRcZ0am8o6OY58vnop8YGQL1bj0vjdSIHRGkcTtIihHvgkXBmfUHwpAcwrcZjnAr_4mLnwt3_lXXKMQ4q0LnVDDs7bRqqZzIYF1yzbo5zF0mCoLRbrf4EacycYb8JeavF2dGETd"/>
          <p:cNvSpPr>
            <a:spLocks noChangeAspect="1" noChangeArrowheads="1"/>
          </p:cNvSpPr>
          <p:nvPr/>
        </p:nvSpPr>
        <p:spPr bwMode="auto">
          <a:xfrm>
            <a:off x="457200" y="371474"/>
            <a:ext cx="58293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Ideal Centers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7620000" cy="5029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develop an algo that will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ideal number of k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ideal algo for the data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the specific algo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inputs following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range of k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criteria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-lowest running time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-highest priority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-mixed</a:t>
            </a:r>
          </a:p>
        </p:txBody>
      </p:sp>
    </p:spTree>
    <p:extLst>
      <p:ext uri="{BB962C8B-B14F-4D97-AF65-F5344CB8AC3E}">
        <p14:creationId xmlns:p14="http://schemas.microsoft.com/office/powerpoint/2010/main" val="34583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914400"/>
            <a:ext cx="7620000" cy="5029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275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More Applications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arenR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 engines- group similar objects in one cluster and dissimilar objects far from each other</a:t>
            </a:r>
          </a:p>
          <a:p>
            <a:pPr marL="571500" indent="-457200">
              <a:buAutoNum type="arabicParenR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457200">
              <a:buAutoNum type="arabicParenR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Opening branches/expanding business- eg pizza hut</a:t>
            </a:r>
          </a:p>
          <a:p>
            <a:pPr marL="571500" indent="-457200">
              <a:buAutoNum type="arabicParenR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457200">
              <a:buAutoNum type="arabicParenR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Organizing data in hadoop applications- categorizing unorganized big data from social networking sites</a:t>
            </a:r>
          </a:p>
          <a:p>
            <a:pPr marL="571500" indent="-457200">
              <a:buAutoNum type="arabicParenR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457200">
              <a:buAutoNum type="arabicParenR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Earthquake studies- observing earthquake epicenters to identify dangerous zones</a:t>
            </a:r>
          </a:p>
          <a:p>
            <a:pPr marL="571500" indent="-457200">
              <a:buAutoNum type="arabicParenR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71500" indent="-457200">
              <a:buAutoNum type="arabicParenR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Biological studies-classification of species based on features</a:t>
            </a:r>
          </a:p>
          <a:p>
            <a:pPr marL="571500" indent="-457200">
              <a:buAutoNum type="arabicParenR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0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590800"/>
            <a:ext cx="3276600" cy="10969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26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6732"/>
            <a:ext cx="5029200" cy="760412"/>
          </a:xfrm>
        </p:spPr>
        <p:txBody>
          <a:bodyPr/>
          <a:lstStyle/>
          <a:p>
            <a:r>
              <a:rPr lang="en-GB" sz="4000" b="1" dirty="0"/>
              <a:t>What is </a:t>
            </a:r>
            <a:r>
              <a:rPr lang="en-GB" sz="4000" b="1" dirty="0" smtClean="0"/>
              <a:t>clustering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8288"/>
            <a:ext cx="7620000" cy="4800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Segregation of objects based 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similarity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Gives rise to various algorithms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Algos differ in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their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similarity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to extract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 from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raw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Helps find patterns</a:t>
            </a:r>
          </a:p>
          <a:p>
            <a:endParaRPr lang="en-GB" dirty="0"/>
          </a:p>
        </p:txBody>
      </p:sp>
      <p:sp>
        <p:nvSpPr>
          <p:cNvPr id="4" name="AutoShape 2" descr="https://lh5.googleusercontent.com/19nIa207yljQlV2GWtjVX9uSJuhej0hBGfBjDdTIh6u-Fk866ANAsu9sIeruvZFiLqRkN5ILgIS1KTZT3Mo4bu6OpZP_2NXzhKWZqEXDOZmh2iFl4jK2nURseu4OKFSwJPos2ss0"/>
          <p:cNvSpPr>
            <a:spLocks noChangeAspect="1" noChangeArrowheads="1"/>
          </p:cNvSpPr>
          <p:nvPr/>
        </p:nvSpPr>
        <p:spPr bwMode="auto">
          <a:xfrm>
            <a:off x="127000" y="-960438"/>
            <a:ext cx="37433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https://lh6.googleusercontent.com/GSRcZ0am8o6OY58vnop8YGQL1bj0vjdSIHRGkcTtIihHvgkXBmfUHwpAcwrcZjnAr_4mLnwt3_lXXKMQ4q0LnVDDs7bRqqZzIYF1yzbo5zF0mCoLRbrf4EacycYb8JeavF2dGETd"/>
          <p:cNvSpPr>
            <a:spLocks noChangeAspect="1" noChangeArrowheads="1"/>
          </p:cNvSpPr>
          <p:nvPr/>
        </p:nvSpPr>
        <p:spPr bwMode="auto">
          <a:xfrm>
            <a:off x="457200" y="371474"/>
            <a:ext cx="58293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image14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81400" y="2705100"/>
            <a:ext cx="4686300" cy="3924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49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4800600" cy="792162"/>
          </a:xfrm>
        </p:spPr>
        <p:txBody>
          <a:bodyPr/>
          <a:lstStyle/>
          <a:p>
            <a:r>
              <a:rPr lang="en-US" sz="4000" b="1" dirty="0" smtClean="0"/>
              <a:t>Types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Divided into 2 broad categories:</a:t>
            </a:r>
          </a:p>
          <a:p>
            <a:pPr marL="114300" indent="0">
              <a:buNone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CLUSTERING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Each object either belongs to a specific cluster or does 	not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Example: K-means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 CLUSTERING</a:t>
            </a:r>
          </a:p>
          <a:p>
            <a:pPr marL="114300" indent="0">
              <a:buNone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Each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belongs to a specific cluster to a certain 	degree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Example: Fuzzy K-means, Probabilistic C-means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/>
          <a:p>
            <a:r>
              <a:rPr lang="en-US" sz="4000" b="1" dirty="0" smtClean="0"/>
              <a:t>Study of Clustering Algorithms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study the following centroid-based algos: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K-means</a:t>
            </a:r>
          </a:p>
          <a:p>
            <a:pPr marL="114300" indent="0">
              <a:buNone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Fuzzy K-means or Fuzzy C-means (FCM)</a:t>
            </a:r>
          </a:p>
          <a:p>
            <a:pPr marL="114300" indent="0">
              <a:buNone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Probabilistic C-means (PCM)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K-means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How the algorithm works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 of data into k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distinct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 assigned to nearest cluster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distances from cluster are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 must be specified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may depend on initial clusters</a:t>
            </a:r>
          </a:p>
        </p:txBody>
      </p:sp>
      <p:pic>
        <p:nvPicPr>
          <p:cNvPr id="4" name="image13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3200400"/>
            <a:ext cx="7391400" cy="1676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10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Fuzzy K-means (FCM)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How the algorithm works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to K-means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Adds membership value to each point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membership of each point is unity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Advantages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Better than k-means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Disadvantages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 must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specified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Sensitive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noise</a:t>
            </a:r>
          </a:p>
        </p:txBody>
      </p:sp>
    </p:spTree>
    <p:extLst>
      <p:ext uri="{BB962C8B-B14F-4D97-AF65-F5344CB8AC3E}">
        <p14:creationId xmlns:p14="http://schemas.microsoft.com/office/powerpoint/2010/main" val="135265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239000" cy="792162"/>
          </a:xfrm>
        </p:spPr>
        <p:txBody>
          <a:bodyPr/>
          <a:lstStyle/>
          <a:p>
            <a:r>
              <a:rPr lang="en-US" sz="4000" b="1" dirty="0" smtClean="0"/>
              <a:t>Probabilistic C-means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Why Probabilistic C-means?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Overcomes noise sensitivity of FCM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 point equidistant from 2 centers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FCM assigns same membership despite distance from other points of cluster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 should consider this distance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Hence PCM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-Extension of FCM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Considers typicality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1143000"/>
          </a:xfrm>
        </p:spPr>
        <p:txBody>
          <a:bodyPr/>
          <a:lstStyle/>
          <a:p>
            <a:r>
              <a:rPr lang="en-US" sz="4000" b="1" dirty="0" smtClean="0"/>
              <a:t>Parameters of Measurement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analyse the algos based on: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iterations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Distance From Center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816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180</TotalTime>
  <Words>495</Words>
  <Application>Microsoft Office PowerPoint</Application>
  <PresentationFormat>On-screen Show 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Comparative Study of Clustering Algorithms</vt:lpstr>
      <vt:lpstr>Project Organization</vt:lpstr>
      <vt:lpstr>What is clustering</vt:lpstr>
      <vt:lpstr>Types</vt:lpstr>
      <vt:lpstr>Study of Clustering Algorithms</vt:lpstr>
      <vt:lpstr>K-means</vt:lpstr>
      <vt:lpstr>Fuzzy K-means (FCM)</vt:lpstr>
      <vt:lpstr>Probabilistic C-means</vt:lpstr>
      <vt:lpstr>Parameters of Measurement</vt:lpstr>
      <vt:lpstr>Number of Iterations</vt:lpstr>
      <vt:lpstr>Average Distance</vt:lpstr>
      <vt:lpstr>Running Time</vt:lpstr>
      <vt:lpstr>Market Segmentation</vt:lpstr>
      <vt:lpstr>Demonetization</vt:lpstr>
      <vt:lpstr>Demonetization</vt:lpstr>
      <vt:lpstr>PowerPoint Presentation</vt:lpstr>
      <vt:lpstr>PowerPoint Presentation</vt:lpstr>
      <vt:lpstr>PowerPoint Presentation</vt:lpstr>
      <vt:lpstr>Problems Faced By Algos</vt:lpstr>
      <vt:lpstr>Ideal Centers</vt:lpstr>
      <vt:lpstr>PowerPoint Presentation</vt:lpstr>
      <vt:lpstr>More Applications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Study of Clustering Algorithms</dc:title>
  <dc:creator>Vee</dc:creator>
  <cp:lastModifiedBy>kartik1</cp:lastModifiedBy>
  <cp:revision>23</cp:revision>
  <dcterms:created xsi:type="dcterms:W3CDTF">2016-12-05T17:56:08Z</dcterms:created>
  <dcterms:modified xsi:type="dcterms:W3CDTF">2016-12-06T05:24:15Z</dcterms:modified>
</cp:coreProperties>
</file>