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055" autoAdjust="0"/>
  </p:normalViewPr>
  <p:slideViewPr>
    <p:cSldViewPr snapToGrid="0" showGuides="1">
      <p:cViewPr varScale="1">
        <p:scale>
          <a:sx n="61" d="100"/>
          <a:sy n="61" d="100"/>
        </p:scale>
        <p:origin x="109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C46B2-8282-4AF5-86A5-6CB9C27CEADF}" type="datetimeFigureOut">
              <a:rPr lang="en-US" smtClean="0"/>
              <a:t>03-05-2017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E6C00-463F-4413-8B1A-1CBF6FCFF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23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E6C00-463F-4413-8B1A-1CBF6FCFF8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92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Cruise control – automatically adjusts vehicle speed to maintain a safe distance from other vehicles</a:t>
            </a:r>
          </a:p>
          <a:p>
            <a:r>
              <a:rPr lang="en-US" dirty="0"/>
              <a:t>Navigation – find the fastest route to the destination based on GPS and traffic data</a:t>
            </a:r>
          </a:p>
          <a:p>
            <a:r>
              <a:rPr lang="en-US" dirty="0"/>
              <a:t>Collision avoidance – reduce severity of collision by using radar, lidar and image recognition to detect an imminent crash</a:t>
            </a:r>
          </a:p>
          <a:p>
            <a:r>
              <a:rPr lang="en-US" dirty="0"/>
              <a:t>Driver monitoring – infrared sensors to monitor driver attentiveness</a:t>
            </a:r>
          </a:p>
          <a:p>
            <a:r>
              <a:rPr lang="en-US" dirty="0"/>
              <a:t>Lane departure – warning when the vehicle begins to move out of its lane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E6C00-463F-4413-8B1A-1CBF6FCFF8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34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39CB946-EAF9-46DB-8B38-1CF4C0FAC6A8}" type="datetimeFigureOut">
              <a:rPr lang="en-US" smtClean="0"/>
              <a:t>03-05-2017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2B093B7-9D69-499E-B2F9-D071409A126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69071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B946-EAF9-46DB-8B38-1CF4C0FAC6A8}" type="datetimeFigureOut">
              <a:rPr lang="en-US" smtClean="0"/>
              <a:t>03-05-2017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93B7-9D69-499E-B2F9-D071409A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1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B946-EAF9-46DB-8B38-1CF4C0FAC6A8}" type="datetimeFigureOut">
              <a:rPr lang="en-US" smtClean="0"/>
              <a:t>03-05-2017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93B7-9D69-499E-B2F9-D071409A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6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B946-EAF9-46DB-8B38-1CF4C0FAC6A8}" type="datetimeFigureOut">
              <a:rPr lang="en-US" smtClean="0"/>
              <a:t>03-05-2017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93B7-9D69-499E-B2F9-D071409A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0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9CB946-EAF9-46DB-8B38-1CF4C0FAC6A8}" type="datetimeFigureOut">
              <a:rPr lang="en-US" smtClean="0"/>
              <a:t>03-05-2017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B093B7-9D69-499E-B2F9-D071409A126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28863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B946-EAF9-46DB-8B38-1CF4C0FAC6A8}" type="datetimeFigureOut">
              <a:rPr lang="en-US" smtClean="0"/>
              <a:t>03-05-2017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93B7-9D69-499E-B2F9-D071409A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5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B946-EAF9-46DB-8B38-1CF4C0FAC6A8}" type="datetimeFigureOut">
              <a:rPr lang="en-US" smtClean="0"/>
              <a:t>03-05-2017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93B7-9D69-499E-B2F9-D071409A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6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B946-EAF9-46DB-8B38-1CF4C0FAC6A8}" type="datetimeFigureOut">
              <a:rPr lang="en-US" smtClean="0"/>
              <a:t>03-05-2017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93B7-9D69-499E-B2F9-D071409A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38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B946-EAF9-46DB-8B38-1CF4C0FAC6A8}" type="datetimeFigureOut">
              <a:rPr lang="en-US" smtClean="0"/>
              <a:t>03-05-2017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93B7-9D69-499E-B2F9-D071409A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4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9CB946-EAF9-46DB-8B38-1CF4C0FAC6A8}" type="datetimeFigureOut">
              <a:rPr lang="en-US" smtClean="0"/>
              <a:t>03-05-2017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B093B7-9D69-499E-B2F9-D071409A126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24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9CB946-EAF9-46DB-8B38-1CF4C0FAC6A8}" type="datetimeFigureOut">
              <a:rPr lang="en-US" smtClean="0"/>
              <a:t>03-05-2017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B093B7-9D69-499E-B2F9-D071409A126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203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39CB946-EAF9-46DB-8B38-1CF4C0FAC6A8}" type="datetimeFigureOut">
              <a:rPr lang="en-US" smtClean="0"/>
              <a:t>03-05-2017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2B093B7-9D69-499E-B2F9-D071409A126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807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Lane_Departure_Warning.jpg" TargetMode="External"/><Relationship Id="rId2" Type="http://schemas.openxmlformats.org/officeDocument/2006/relationships/hyperlink" Target="https://en.wikipedia.org/wiki/Advanced_driver-assistance_system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ane_departure_warning_syste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Robust Driver Assistance System based on Computer Vision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Anishsanjay Nayak</a:t>
            </a:r>
          </a:p>
          <a:p>
            <a:r>
              <a:rPr lang="en-US"/>
              <a:t>G40823950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1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Driver Assistance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Developed to </a:t>
            </a:r>
            <a:r>
              <a:rPr lang="en-US" b="1" dirty="0"/>
              <a:t>automate/adapt/enhance </a:t>
            </a:r>
            <a:r>
              <a:rPr lang="en-US" dirty="0"/>
              <a:t>vehicle systems for safety and better driving</a:t>
            </a:r>
          </a:p>
          <a:p>
            <a:r>
              <a:rPr lang="en-US" dirty="0"/>
              <a:t>Features designed to avoid collisions and accidents by </a:t>
            </a:r>
            <a:r>
              <a:rPr lang="en-US" b="1" dirty="0"/>
              <a:t>offering alerts </a:t>
            </a:r>
            <a:r>
              <a:rPr lang="en-US" dirty="0"/>
              <a:t>to potential problems or </a:t>
            </a:r>
            <a:r>
              <a:rPr lang="en-US" b="1" dirty="0"/>
              <a:t>taking over control </a:t>
            </a:r>
            <a:r>
              <a:rPr lang="en-US" dirty="0"/>
              <a:t>of the vehicle</a:t>
            </a:r>
          </a:p>
          <a:p>
            <a:r>
              <a:rPr lang="en-US" dirty="0"/>
              <a:t>Relies on inputs from various sources like:</a:t>
            </a:r>
          </a:p>
          <a:p>
            <a:pPr lvl="1"/>
            <a:r>
              <a:rPr lang="en-US" dirty="0"/>
              <a:t>Automotive sensors</a:t>
            </a:r>
          </a:p>
          <a:p>
            <a:pPr lvl="1"/>
            <a:r>
              <a:rPr lang="en-US" dirty="0"/>
              <a:t>LiDAR</a:t>
            </a:r>
          </a:p>
          <a:p>
            <a:pPr lvl="1"/>
            <a:r>
              <a:rPr lang="en-US" dirty="0"/>
              <a:t>Radar</a:t>
            </a:r>
          </a:p>
          <a:p>
            <a:pPr lvl="1"/>
            <a:r>
              <a:rPr lang="en-US" b="1" dirty="0"/>
              <a:t>Image processing</a:t>
            </a:r>
          </a:p>
          <a:p>
            <a:pPr lvl="1"/>
            <a:r>
              <a:rPr lang="en-US" b="1" dirty="0"/>
              <a:t>Computer Vision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45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Driver Assistance Systems (features)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Adaptive/Autonomous cruise control</a:t>
            </a:r>
          </a:p>
          <a:p>
            <a:r>
              <a:rPr lang="en-US" dirty="0"/>
              <a:t>Automotive navigation system</a:t>
            </a:r>
          </a:p>
          <a:p>
            <a:r>
              <a:rPr lang="en-US" dirty="0"/>
              <a:t>Collision avoidance system</a:t>
            </a:r>
          </a:p>
          <a:p>
            <a:r>
              <a:rPr lang="en-US" dirty="0"/>
              <a:t>Driver monitoring system</a:t>
            </a:r>
          </a:p>
          <a:p>
            <a:r>
              <a:rPr lang="en-US" dirty="0"/>
              <a:t>Lane departure warning</a:t>
            </a:r>
          </a:p>
          <a:p>
            <a:r>
              <a:rPr lang="en-US" dirty="0"/>
              <a:t>Traffic sign recognition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38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Lane departure </a:t>
            </a:r>
            <a:r>
              <a:rPr lang="en-US"/>
              <a:t>warning systems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Warns the driver in some form (visual, audible, vibratory) if the vehicle is leaving its lane</a:t>
            </a:r>
          </a:p>
          <a:p>
            <a:r>
              <a:rPr lang="en-US" dirty="0"/>
              <a:t>If no action is taken, takes steps to stay within the lane</a:t>
            </a:r>
          </a:p>
          <a:p>
            <a:r>
              <a:rPr lang="en-US" dirty="0"/>
              <a:t>Working principle – lane detection and tracking systems to identify the current lane of travel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2500378"/>
            <a:ext cx="4448175" cy="3152644"/>
          </a:xfrm>
        </p:spPr>
      </p:pic>
    </p:spTree>
    <p:extLst>
      <p:ext uri="{BB962C8B-B14F-4D97-AF65-F5344CB8AC3E}">
        <p14:creationId xmlns:p14="http://schemas.microsoft.com/office/powerpoint/2010/main" val="257620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https://en.wikipedia.org/wiki/Advanced_driver-assistance_systems</a:t>
            </a:r>
            <a:endParaRPr lang="en-US" dirty="0"/>
          </a:p>
          <a:p>
            <a:r>
              <a:rPr lang="en-US" dirty="0">
                <a:hlinkClick r:id="rId3"/>
              </a:rPr>
              <a:t>https://commons.wikimedia.org/wiki/File:Lane_Departure_Warning.jpg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https://en.wikipedia.org/wiki/Lane_departure_warning_system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15437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48</TotalTime>
  <Words>269</Words>
  <Application>Microsoft Office PowerPoint</Application>
  <PresentationFormat>Widescreen</PresentationFormat>
  <Paragraphs>34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Franklin Gothic Book</vt:lpstr>
      <vt:lpstr>Crop</vt:lpstr>
      <vt:lpstr>Robust Driver Assistance System based on Computer Vision</vt:lpstr>
      <vt:lpstr>Driver Assistance Systems</vt:lpstr>
      <vt:lpstr>Driver Assistance Systems (features)</vt:lpstr>
      <vt:lpstr>Lane departure warning systems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Driver Assistance System based on Computer Vision</dc:title>
  <dc:creator>Nayak, Anishsanjay</dc:creator>
  <cp:lastModifiedBy>Nayak, Anishsanjay</cp:lastModifiedBy>
  <cp:revision>7</cp:revision>
  <dcterms:created xsi:type="dcterms:W3CDTF">2017-05-03T18:12:55Z</dcterms:created>
  <dcterms:modified xsi:type="dcterms:W3CDTF">2017-05-03T19:01:11Z</dcterms:modified>
</cp:coreProperties>
</file>