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DB3E-AEB1-4E42-A4B1-8D8670E3E98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F7EF-670D-4964-8890-600847D3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5632704" y="2837573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2704" y="2889249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632704" y="292608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877056" y="292608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ccar_000\Google Drive\Grad School\LeapMotion_Independent_Study\worldcomp-LaTeX\media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79" y="2819401"/>
            <a:ext cx="915221" cy="84920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599" y="2954073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599" y="3005749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599" y="304800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5x5x1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031" y="3099676"/>
            <a:ext cx="182537" cy="206302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1750300" y="3305978"/>
            <a:ext cx="383300" cy="14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</p:cNvCxnSpPr>
          <p:nvPr/>
        </p:nvCxnSpPr>
        <p:spPr>
          <a:xfrm flipV="1">
            <a:off x="1750300" y="3048002"/>
            <a:ext cx="383300" cy="5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3587751"/>
            <a:ext cx="1047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3047999" y="3099675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7999" y="3141926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2x2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916" y="3587751"/>
            <a:ext cx="923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Max pooling</a:t>
            </a:r>
            <a:endParaRPr lang="en-US" sz="1050" dirty="0"/>
          </a:p>
        </p:txBody>
      </p:sp>
      <p:cxnSp>
        <p:nvCxnSpPr>
          <p:cNvPr id="1039" name="Straight Arrow Connector 1038"/>
          <p:cNvCxnSpPr/>
          <p:nvPr/>
        </p:nvCxnSpPr>
        <p:spPr>
          <a:xfrm>
            <a:off x="2677956" y="3276600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77515" y="2960878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77515" y="3012554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77515" y="3054805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r>
              <a:rPr lang="en-US" sz="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5x5x20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77205" y="3594556"/>
            <a:ext cx="1047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87" name="Rectangle 86"/>
          <p:cNvSpPr/>
          <p:nvPr/>
        </p:nvSpPr>
        <p:spPr>
          <a:xfrm>
            <a:off x="4791915" y="3092597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91915" y="3148731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2x2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39516" y="3594556"/>
            <a:ext cx="923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Max pooling</a:t>
            </a:r>
            <a:endParaRPr lang="en-US" sz="105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421872" y="3283405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05200" y="3276600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30115" y="297180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30115" y="3023476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30115" y="3065727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500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4x4x50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58574" y="3605478"/>
            <a:ext cx="1018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107" name="Rectangle 106"/>
          <p:cNvSpPr/>
          <p:nvPr/>
        </p:nvSpPr>
        <p:spPr>
          <a:xfrm>
            <a:off x="6544515" y="3159653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15746" y="3605478"/>
            <a:ext cx="494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ReLu</a:t>
            </a:r>
            <a:endParaRPr lang="en-US" sz="105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174472" y="3294327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257800" y="3287522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6544515" y="3428999"/>
            <a:ext cx="2281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772685" y="3202827"/>
            <a:ext cx="228171" cy="226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Oval 1047"/>
          <p:cNvSpPr/>
          <p:nvPr/>
        </p:nvSpPr>
        <p:spPr>
          <a:xfrm>
            <a:off x="7239000" y="2974977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239000" y="3359151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39000" y="3173604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239000" y="3567151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934200" y="3733800"/>
            <a:ext cx="6949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Full w/ dropout </a:t>
            </a:r>
            <a:endParaRPr lang="en-US" sz="1050" dirty="0"/>
          </a:p>
        </p:txBody>
      </p:sp>
      <p:sp>
        <p:nvSpPr>
          <p:cNvPr id="128" name="Oval 127"/>
          <p:cNvSpPr/>
          <p:nvPr/>
        </p:nvSpPr>
        <p:spPr>
          <a:xfrm>
            <a:off x="7905749" y="3355974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05749" y="3170427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543800" y="3546902"/>
            <a:ext cx="6949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Full w/ dropout </a:t>
            </a:r>
            <a:endParaRPr lang="en-US" sz="1050" dirty="0"/>
          </a:p>
        </p:txBody>
      </p:sp>
      <p:cxnSp>
        <p:nvCxnSpPr>
          <p:cNvPr id="1050" name="Straight Connector 1049"/>
          <p:cNvCxnSpPr>
            <a:stCxn id="107" idx="3"/>
            <a:endCxn id="1048" idx="3"/>
          </p:cNvCxnSpPr>
          <p:nvPr/>
        </p:nvCxnSpPr>
        <p:spPr>
          <a:xfrm flipV="1">
            <a:off x="7000856" y="3099638"/>
            <a:ext cx="260462" cy="26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4" idx="2"/>
          </p:cNvCxnSpPr>
          <p:nvPr/>
        </p:nvCxnSpPr>
        <p:spPr>
          <a:xfrm flipV="1">
            <a:off x="7010400" y="3246629"/>
            <a:ext cx="228600" cy="11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07" idx="3"/>
            <a:endCxn id="123" idx="2"/>
          </p:cNvCxnSpPr>
          <p:nvPr/>
        </p:nvCxnSpPr>
        <p:spPr>
          <a:xfrm>
            <a:off x="7000856" y="3365955"/>
            <a:ext cx="238144" cy="6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7" idx="3"/>
            <a:endCxn id="125" idx="2"/>
          </p:cNvCxnSpPr>
          <p:nvPr/>
        </p:nvCxnSpPr>
        <p:spPr>
          <a:xfrm>
            <a:off x="7000856" y="3365955"/>
            <a:ext cx="238144" cy="274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48" idx="6"/>
            <a:endCxn id="129" idx="2"/>
          </p:cNvCxnSpPr>
          <p:nvPr/>
        </p:nvCxnSpPr>
        <p:spPr>
          <a:xfrm>
            <a:off x="7391400" y="3048002"/>
            <a:ext cx="514349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48" idx="6"/>
            <a:endCxn id="128" idx="2"/>
          </p:cNvCxnSpPr>
          <p:nvPr/>
        </p:nvCxnSpPr>
        <p:spPr>
          <a:xfrm>
            <a:off x="7391400" y="3048002"/>
            <a:ext cx="514349" cy="38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4" idx="6"/>
            <a:endCxn id="129" idx="2"/>
          </p:cNvCxnSpPr>
          <p:nvPr/>
        </p:nvCxnSpPr>
        <p:spPr>
          <a:xfrm flipV="1">
            <a:off x="7391400" y="3243452"/>
            <a:ext cx="514349" cy="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4" idx="6"/>
            <a:endCxn id="128" idx="2"/>
          </p:cNvCxnSpPr>
          <p:nvPr/>
        </p:nvCxnSpPr>
        <p:spPr>
          <a:xfrm>
            <a:off x="7391400" y="3246629"/>
            <a:ext cx="514349" cy="18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3" idx="6"/>
            <a:endCxn id="129" idx="2"/>
          </p:cNvCxnSpPr>
          <p:nvPr/>
        </p:nvCxnSpPr>
        <p:spPr>
          <a:xfrm flipV="1">
            <a:off x="7391400" y="3243452"/>
            <a:ext cx="514349" cy="18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23" idx="6"/>
            <a:endCxn id="128" idx="2"/>
          </p:cNvCxnSpPr>
          <p:nvPr/>
        </p:nvCxnSpPr>
        <p:spPr>
          <a:xfrm flipV="1">
            <a:off x="7391400" y="3428999"/>
            <a:ext cx="514349" cy="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5" idx="6"/>
            <a:endCxn id="129" idx="2"/>
          </p:cNvCxnSpPr>
          <p:nvPr/>
        </p:nvCxnSpPr>
        <p:spPr>
          <a:xfrm flipV="1">
            <a:off x="7391400" y="3243452"/>
            <a:ext cx="514349" cy="396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25" idx="6"/>
            <a:endCxn id="128" idx="2"/>
          </p:cNvCxnSpPr>
          <p:nvPr/>
        </p:nvCxnSpPr>
        <p:spPr>
          <a:xfrm flipV="1">
            <a:off x="7391400" y="3428999"/>
            <a:ext cx="514349" cy="21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7924230" y="3242276"/>
            <a:ext cx="83934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Softmaxloss</a:t>
            </a:r>
            <a:endParaRPr lang="en-US" sz="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7" t="14304" r="33046" b="25025"/>
          <a:stretch/>
        </p:blipFill>
        <p:spPr>
          <a:xfrm>
            <a:off x="1247026" y="2766751"/>
            <a:ext cx="762000" cy="1219200"/>
          </a:xfrm>
          <a:prstGeom prst="rect">
            <a:avLst/>
          </a:prstGeom>
          <a:scene3d>
            <a:camera prst="orthographicFront">
              <a:rot lat="2100000" lon="18900000" rev="0"/>
            </a:camera>
            <a:lightRig rig="threePt" dir="t"/>
          </a:scene3d>
        </p:spPr>
      </p:pic>
      <p:sp>
        <p:nvSpPr>
          <p:cNvPr id="113" name="Rectangle 112"/>
          <p:cNvSpPr/>
          <p:nvPr/>
        </p:nvSpPr>
        <p:spPr>
          <a:xfrm>
            <a:off x="5632704" y="2837573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2704" y="2889249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632704" y="292608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877056" y="292608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599" y="2954073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599" y="3005749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599" y="304800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r>
              <a:rPr lang="en-US" sz="800" dirty="0" smtClean="0">
                <a:solidFill>
                  <a:schemeClr val="tx1"/>
                </a:solidFill>
              </a:rPr>
              <a:t>0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r>
              <a:rPr lang="en-US" sz="800" dirty="0" smtClean="0">
                <a:solidFill>
                  <a:schemeClr val="tx1"/>
                </a:solidFill>
              </a:rPr>
              <a:t>x4x1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031" y="3099676"/>
            <a:ext cx="182537" cy="206302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1750300" y="3305978"/>
            <a:ext cx="383300" cy="14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</p:cNvCxnSpPr>
          <p:nvPr/>
        </p:nvCxnSpPr>
        <p:spPr>
          <a:xfrm flipV="1">
            <a:off x="1750300" y="3048002"/>
            <a:ext cx="383300" cy="5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3587751"/>
            <a:ext cx="1047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3047999" y="3099675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7999" y="3141926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2x2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916" y="3587751"/>
            <a:ext cx="923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Max pooling</a:t>
            </a:r>
            <a:endParaRPr lang="en-US" sz="1050" dirty="0"/>
          </a:p>
        </p:txBody>
      </p:sp>
      <p:cxnSp>
        <p:nvCxnSpPr>
          <p:cNvPr id="1039" name="Straight Arrow Connector 1038"/>
          <p:cNvCxnSpPr/>
          <p:nvPr/>
        </p:nvCxnSpPr>
        <p:spPr>
          <a:xfrm>
            <a:off x="2677956" y="3276600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77515" y="2960878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77515" y="3012554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77515" y="3054805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10</a:t>
            </a:r>
            <a:r>
              <a:rPr lang="en-US" sz="800" dirty="0" smtClean="0">
                <a:solidFill>
                  <a:schemeClr val="tx1"/>
                </a:solidFill>
              </a:rPr>
              <a:t>0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r>
              <a:rPr lang="en-US" sz="800" dirty="0" smtClean="0">
                <a:solidFill>
                  <a:schemeClr val="tx1"/>
                </a:solidFill>
              </a:rPr>
              <a:t>x5x30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77205" y="3594556"/>
            <a:ext cx="1047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87" name="Rectangle 86"/>
          <p:cNvSpPr/>
          <p:nvPr/>
        </p:nvSpPr>
        <p:spPr>
          <a:xfrm>
            <a:off x="4791915" y="3092597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91915" y="3148731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2x2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39516" y="3594556"/>
            <a:ext cx="923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Max pooling</a:t>
            </a:r>
            <a:endParaRPr lang="en-US" sz="105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421872" y="3283405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05200" y="3276600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30115" y="2971800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30115" y="3023476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30115" y="3065727"/>
            <a:ext cx="542639" cy="53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200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</a:t>
            </a:r>
            <a:r>
              <a:rPr lang="en-US" sz="800" dirty="0" smtClean="0">
                <a:solidFill>
                  <a:schemeClr val="tx1"/>
                </a:solidFill>
              </a:rPr>
              <a:t>x7x100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58574" y="3605478"/>
            <a:ext cx="1018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Feature maps</a:t>
            </a:r>
            <a:endParaRPr lang="en-US" sz="1050" dirty="0"/>
          </a:p>
        </p:txBody>
      </p:sp>
      <p:sp>
        <p:nvSpPr>
          <p:cNvPr id="107" name="Rectangle 106"/>
          <p:cNvSpPr/>
          <p:nvPr/>
        </p:nvSpPr>
        <p:spPr>
          <a:xfrm>
            <a:off x="6530842" y="3083421"/>
            <a:ext cx="456341" cy="412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w="1397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02073" y="3529246"/>
            <a:ext cx="494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ReLu</a:t>
            </a:r>
            <a:endParaRPr lang="en-US" sz="105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174472" y="3294327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257800" y="3287522"/>
            <a:ext cx="3700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6530842" y="3352767"/>
            <a:ext cx="2281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759012" y="3126595"/>
            <a:ext cx="228171" cy="226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Oval 1047"/>
          <p:cNvSpPr/>
          <p:nvPr/>
        </p:nvSpPr>
        <p:spPr>
          <a:xfrm>
            <a:off x="7225327" y="2898745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225327" y="3282919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25327" y="3097372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225327" y="3490919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858000" y="3623102"/>
            <a:ext cx="8245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300 Fully Connected</a:t>
            </a:r>
            <a:endParaRPr lang="en-US" sz="1050" dirty="0"/>
          </a:p>
        </p:txBody>
      </p:sp>
      <p:sp>
        <p:nvSpPr>
          <p:cNvPr id="128" name="Oval 127"/>
          <p:cNvSpPr/>
          <p:nvPr/>
        </p:nvSpPr>
        <p:spPr>
          <a:xfrm>
            <a:off x="7892076" y="3279742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892076" y="3094195"/>
            <a:ext cx="152400" cy="1460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467600" y="3429000"/>
            <a:ext cx="823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12 Fully Connected</a:t>
            </a:r>
            <a:endParaRPr lang="en-US" sz="1050" dirty="0"/>
          </a:p>
        </p:txBody>
      </p:sp>
      <p:cxnSp>
        <p:nvCxnSpPr>
          <p:cNvPr id="1050" name="Straight Connector 1049"/>
          <p:cNvCxnSpPr>
            <a:stCxn id="107" idx="3"/>
            <a:endCxn id="1048" idx="3"/>
          </p:cNvCxnSpPr>
          <p:nvPr/>
        </p:nvCxnSpPr>
        <p:spPr>
          <a:xfrm flipV="1">
            <a:off x="6987183" y="3023406"/>
            <a:ext cx="260462" cy="26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4" idx="2"/>
          </p:cNvCxnSpPr>
          <p:nvPr/>
        </p:nvCxnSpPr>
        <p:spPr>
          <a:xfrm flipV="1">
            <a:off x="6996727" y="3170397"/>
            <a:ext cx="228600" cy="11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07" idx="3"/>
            <a:endCxn id="123" idx="2"/>
          </p:cNvCxnSpPr>
          <p:nvPr/>
        </p:nvCxnSpPr>
        <p:spPr>
          <a:xfrm>
            <a:off x="6987183" y="3289723"/>
            <a:ext cx="238144" cy="6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7" idx="3"/>
            <a:endCxn id="125" idx="2"/>
          </p:cNvCxnSpPr>
          <p:nvPr/>
        </p:nvCxnSpPr>
        <p:spPr>
          <a:xfrm>
            <a:off x="6987183" y="3289723"/>
            <a:ext cx="238144" cy="274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48" idx="6"/>
            <a:endCxn id="129" idx="2"/>
          </p:cNvCxnSpPr>
          <p:nvPr/>
        </p:nvCxnSpPr>
        <p:spPr>
          <a:xfrm>
            <a:off x="7377727" y="2971770"/>
            <a:ext cx="514349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48" idx="6"/>
            <a:endCxn id="128" idx="2"/>
          </p:cNvCxnSpPr>
          <p:nvPr/>
        </p:nvCxnSpPr>
        <p:spPr>
          <a:xfrm>
            <a:off x="7377727" y="2971770"/>
            <a:ext cx="514349" cy="38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4" idx="6"/>
            <a:endCxn id="129" idx="2"/>
          </p:cNvCxnSpPr>
          <p:nvPr/>
        </p:nvCxnSpPr>
        <p:spPr>
          <a:xfrm flipV="1">
            <a:off x="7377727" y="3167220"/>
            <a:ext cx="514349" cy="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4" idx="6"/>
            <a:endCxn id="128" idx="2"/>
          </p:cNvCxnSpPr>
          <p:nvPr/>
        </p:nvCxnSpPr>
        <p:spPr>
          <a:xfrm>
            <a:off x="7377727" y="3170397"/>
            <a:ext cx="514349" cy="182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3" idx="6"/>
            <a:endCxn id="129" idx="2"/>
          </p:cNvCxnSpPr>
          <p:nvPr/>
        </p:nvCxnSpPr>
        <p:spPr>
          <a:xfrm flipV="1">
            <a:off x="7377727" y="3167220"/>
            <a:ext cx="514349" cy="18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23" idx="6"/>
            <a:endCxn id="128" idx="2"/>
          </p:cNvCxnSpPr>
          <p:nvPr/>
        </p:nvCxnSpPr>
        <p:spPr>
          <a:xfrm flipV="1">
            <a:off x="7377727" y="3352767"/>
            <a:ext cx="514349" cy="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25" idx="6"/>
            <a:endCxn id="129" idx="2"/>
          </p:cNvCxnSpPr>
          <p:nvPr/>
        </p:nvCxnSpPr>
        <p:spPr>
          <a:xfrm flipV="1">
            <a:off x="7377727" y="3167220"/>
            <a:ext cx="514349" cy="396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25" idx="6"/>
            <a:endCxn id="128" idx="2"/>
          </p:cNvCxnSpPr>
          <p:nvPr/>
        </p:nvCxnSpPr>
        <p:spPr>
          <a:xfrm flipV="1">
            <a:off x="7377727" y="3352767"/>
            <a:ext cx="514349" cy="21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7924230" y="3166044"/>
            <a:ext cx="83934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Softmaxloss</a:t>
            </a:r>
            <a:endParaRPr lang="en-US" sz="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7" t="11376" r="33046" b="24161"/>
          <a:stretch/>
        </p:blipFill>
        <p:spPr>
          <a:xfrm>
            <a:off x="307173" y="2438398"/>
            <a:ext cx="568694" cy="9667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9" t="7620" r="30083" b="10465"/>
          <a:stretch/>
        </p:blipFill>
        <p:spPr>
          <a:xfrm>
            <a:off x="4325985" y="1727996"/>
            <a:ext cx="1438493" cy="2379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7" t="6793" r="21418" b="9387"/>
          <a:stretch/>
        </p:blipFill>
        <p:spPr>
          <a:xfrm>
            <a:off x="3269515" y="2369605"/>
            <a:ext cx="928658" cy="1104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6423" r="11325" b="9757"/>
          <a:stretch/>
        </p:blipFill>
        <p:spPr>
          <a:xfrm>
            <a:off x="1006612" y="2658815"/>
            <a:ext cx="621563" cy="5259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2" t="6423" r="25797" b="9757"/>
          <a:stretch/>
        </p:blipFill>
        <p:spPr>
          <a:xfrm>
            <a:off x="1806153" y="2002000"/>
            <a:ext cx="1296053" cy="18395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3" t="6185" r="21424" b="9995"/>
          <a:stretch/>
        </p:blipFill>
        <p:spPr>
          <a:xfrm>
            <a:off x="5910869" y="2218043"/>
            <a:ext cx="1191728" cy="13798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t="6185" r="29997" b="9995"/>
          <a:stretch/>
        </p:blipFill>
        <p:spPr>
          <a:xfrm>
            <a:off x="7305174" y="1692156"/>
            <a:ext cx="1381626" cy="243166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838200" y="2921784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26730" y="2921781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87260" y="2921780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2124" y="2917520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52411" y="2907991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02597" y="2907987"/>
            <a:ext cx="191189" cy="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4405" y="3352800"/>
            <a:ext cx="1047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Input</a:t>
            </a:r>
            <a:endParaRPr lang="en-US" sz="105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01577" y="3184750"/>
            <a:ext cx="776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40 feature maps</a:t>
            </a:r>
            <a:endParaRPr lang="en-US" sz="105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930581" y="3841561"/>
            <a:ext cx="1047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Filtered </a:t>
            </a:r>
          </a:p>
          <a:p>
            <a:pPr algn="ctr"/>
            <a:r>
              <a:rPr lang="en-US" sz="1050" dirty="0" smtClean="0"/>
              <a:t>Images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76600" y="3429000"/>
            <a:ext cx="854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100 feature maps</a:t>
            </a:r>
            <a:endParaRPr lang="en-US" sz="105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518472" y="4097518"/>
            <a:ext cx="1047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Filtered </a:t>
            </a:r>
          </a:p>
          <a:p>
            <a:pPr algn="ctr"/>
            <a:r>
              <a:rPr lang="en-US" sz="1050" dirty="0" smtClean="0"/>
              <a:t>Images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07370" y="3624001"/>
            <a:ext cx="854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</a:t>
            </a:r>
            <a:r>
              <a:rPr lang="en-US" sz="1050" dirty="0" smtClean="0"/>
              <a:t>00 feature maps</a:t>
            </a:r>
            <a:endParaRPr lang="en-US" sz="105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4080302"/>
            <a:ext cx="1047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Input to fully connected NN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55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73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Henry McCartney</cp:lastModifiedBy>
  <cp:revision>12</cp:revision>
  <dcterms:created xsi:type="dcterms:W3CDTF">2015-03-30T08:02:56Z</dcterms:created>
  <dcterms:modified xsi:type="dcterms:W3CDTF">2015-05-19T01:30:05Z</dcterms:modified>
</cp:coreProperties>
</file>