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4D124-2127-4C51-80F1-4A941B6FAAE8}" type="datetimeFigureOut">
              <a:rPr lang="en-US" altLang="zh-CN"/>
              <a:t>12/6/2015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BE26-38C2-4139-BA75-11937A6017C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0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0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134672" cy="1470025"/>
          </a:xfrm>
        </p:spPr>
        <p:txBody>
          <a:bodyPr/>
          <a:lstStyle/>
          <a:p>
            <a:r>
              <a:rPr lang="en-US" b="1" dirty="0" smtClean="0"/>
              <a:t>Hyperspectral </a:t>
            </a:r>
            <a:r>
              <a:rPr lang="en-US" b="1" dirty="0"/>
              <a:t>D</a:t>
            </a:r>
            <a:r>
              <a:rPr lang="en-US" b="1" dirty="0" smtClean="0"/>
              <a:t>ata Classification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592888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Chen, Dan Wang,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Zhou Zhang,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Penghao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5572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Hyperspectral Image: Indian Pine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9840" y="3936183"/>
            <a:ext cx="8640000" cy="255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Indian Pine Agriculture, Indiana</a:t>
            </a:r>
          </a:p>
          <a:p>
            <a:r>
              <a:rPr lang="en-US" dirty="0" smtClean="0"/>
              <a:t>AVIRIS airborne, June 1992</a:t>
            </a:r>
          </a:p>
          <a:p>
            <a:r>
              <a:rPr lang="en-US" dirty="0" smtClean="0"/>
              <a:t>220 spectral bands</a:t>
            </a:r>
            <a:endParaRPr lang="en-US" dirty="0"/>
          </a:p>
          <a:p>
            <a:r>
              <a:rPr lang="en-US" dirty="0" smtClean="0"/>
              <a:t>Spectral resolution 10nm</a:t>
            </a:r>
          </a:p>
          <a:p>
            <a:r>
              <a:rPr lang="en-US" dirty="0" smtClean="0"/>
              <a:t>Spatial resolution 20m</a:t>
            </a:r>
          </a:p>
          <a:p>
            <a:r>
              <a:rPr lang="en-US" dirty="0" smtClean="0"/>
              <a:t>16 classes of crops 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520" y="3498213"/>
            <a:ext cx="1500232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RGB Image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4000" y="3468583"/>
            <a:ext cx="2448080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Ground Reference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7" name="image78.png"/>
          <p:cNvPicPr preferRelativeResize="0"/>
          <p:nvPr/>
        </p:nvPicPr>
        <p:blipFill>
          <a:blip r:embed="rId3"/>
          <a:srcRect l="1433" t="2904" r="1839"/>
          <a:stretch>
            <a:fillRect/>
          </a:stretch>
        </p:blipFill>
        <p:spPr>
          <a:xfrm>
            <a:off x="424800" y="1286054"/>
            <a:ext cx="4561920" cy="2098704"/>
          </a:xfrm>
          <a:prstGeom prst="rect">
            <a:avLst/>
          </a:prstGeom>
          <a:ln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0" y="1286055"/>
            <a:ext cx="3230450" cy="387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Supervised Classifiers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Considering the high dimensionality of the data, we used the following three classifiers:</a:t>
            </a:r>
          </a:p>
          <a:p>
            <a:pPr lvl="1"/>
            <a:r>
              <a:rPr lang="en-US" dirty="0"/>
              <a:t>Kernel SVM</a:t>
            </a:r>
          </a:p>
          <a:p>
            <a:pPr lvl="2"/>
            <a:r>
              <a:rPr lang="en-US" dirty="0"/>
              <a:t>Gaussian kernel, cross-validation for parameter selection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  <a:p>
            <a:pPr lvl="2"/>
            <a:r>
              <a:rPr lang="en-US" dirty="0" smtClean="0"/>
              <a:t>Number of trees and number of features that were tested in each split were tested via cross validation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Adaboost</a:t>
            </a:r>
            <a:endParaRPr lang="en-US" dirty="0"/>
          </a:p>
          <a:p>
            <a:pPr lvl="2"/>
            <a:r>
              <a:rPr lang="en-US" dirty="0">
                <a:solidFill>
                  <a:srgbClr val="000000"/>
                </a:solidFill>
              </a:rPr>
              <a:t>Decision tree, 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060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noisy spectral bands (features), and use 200 out of 220 as final features. </a:t>
            </a:r>
            <a:endParaRPr lang="en-US" dirty="0"/>
          </a:p>
          <a:p>
            <a:r>
              <a:rPr lang="en-US" dirty="0" smtClean="0"/>
              <a:t>Ignore minor classes with very labeled samples, and focus on 12 out of 16 classes.</a:t>
            </a:r>
          </a:p>
          <a:p>
            <a:r>
              <a:rPr lang="en-US" dirty="0" smtClean="0"/>
              <a:t>For each class, randomly select 100 labeled samples for training and 100 for testing.</a:t>
            </a:r>
          </a:p>
          <a:p>
            <a:r>
              <a:rPr lang="en-US" dirty="0" smtClean="0"/>
              <a:t>Normalize the data for each feature.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Results </a:t>
            </a:r>
            <a:r>
              <a:rPr lang="en-US" dirty="0" smtClean="0"/>
              <a:t>Evaluation (Testing Accuracy)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79714"/>
              </p:ext>
            </p:extLst>
          </p:nvPr>
        </p:nvGraphicFramePr>
        <p:xfrm>
          <a:off x="457200" y="1412776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Overall 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Corn-no till (C1)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Corn-min till (C2)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 (C3)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Soybeans-no till (C4)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Soybeans-min till (C5)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Soybeans-clean till (C6)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Grass/Pasture (C7)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Grass/Trees (C8)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Hay-windrowed (C9)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Wheat (C10)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Woods (C11)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Building-Grass-Trees-Drive (C12)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4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266</Words>
  <Application>Microsoft Office PowerPoint</Application>
  <PresentationFormat>On-screen Show (4:3)</PresentationFormat>
  <Paragraphs>86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宋体</vt:lpstr>
      <vt:lpstr>Arial</vt:lpstr>
      <vt:lpstr>Calibri</vt:lpstr>
      <vt:lpstr>Office 主题</vt:lpstr>
      <vt:lpstr>Hyperspectral Data Classification</vt:lpstr>
      <vt:lpstr>Hyperspectral Image: Indian Pine</vt:lpstr>
      <vt:lpstr>Supervised Classifiers</vt:lpstr>
      <vt:lpstr>Data Preprocessing</vt:lpstr>
      <vt:lpstr>Results Evaluation (Testing Accuracy)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Hyperspectral Data Classification</dc:title>
  <dc:creator>Zhou</dc:creator>
  <cp:lastModifiedBy>Dan</cp:lastModifiedBy>
  <cp:revision>24</cp:revision>
  <dcterms:created xsi:type="dcterms:W3CDTF">2015-12-04T22:37:16Z</dcterms:created>
  <dcterms:modified xsi:type="dcterms:W3CDTF">2015-12-06T20:44:16Z</dcterms:modified>
</cp:coreProperties>
</file>