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A344-D8A6-4E09-80D7-392AAFEC66BE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ECB8-F37D-46E4-8C6D-69D6424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4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A344-D8A6-4E09-80D7-392AAFEC66BE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ECB8-F37D-46E4-8C6D-69D6424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4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A344-D8A6-4E09-80D7-392AAFEC66BE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ECB8-F37D-46E4-8C6D-69D6424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6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A344-D8A6-4E09-80D7-392AAFEC66BE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ECB8-F37D-46E4-8C6D-69D6424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0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A344-D8A6-4E09-80D7-392AAFEC66BE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ECB8-F37D-46E4-8C6D-69D6424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4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A344-D8A6-4E09-80D7-392AAFEC66BE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ECB8-F37D-46E4-8C6D-69D6424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8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A344-D8A6-4E09-80D7-392AAFEC66BE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ECB8-F37D-46E4-8C6D-69D6424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3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A344-D8A6-4E09-80D7-392AAFEC66BE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ECB8-F37D-46E4-8C6D-69D6424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5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A344-D8A6-4E09-80D7-392AAFEC66BE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ECB8-F37D-46E4-8C6D-69D6424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7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A344-D8A6-4E09-80D7-392AAFEC66BE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ECB8-F37D-46E4-8C6D-69D6424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9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A344-D8A6-4E09-80D7-392AAFEC66BE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ECB8-F37D-46E4-8C6D-69D6424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AA344-D8A6-4E09-80D7-392AAFEC66BE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7ECB8-F37D-46E4-8C6D-69D6424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1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33829"/>
            <a:ext cx="845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カメラモデルが良くわからん。</a:t>
            </a:r>
            <a:endParaRPr lang="en-US" altLang="ja-JP" dirty="0" smtClean="0"/>
          </a:p>
          <a:p>
            <a:r>
              <a:rPr lang="ja-JP" altLang="en-US" dirty="0" smtClean="0"/>
              <a:t>１つの写真に対して、それを再現するパラメータが複数セット存在するような気がする。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29" y="1546225"/>
            <a:ext cx="4951185" cy="35204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8000" y="5529943"/>
            <a:ext cx="974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rot: -5</a:t>
            </a:r>
          </a:p>
          <a:p>
            <a:r>
              <a:rPr lang="en-US" smtClean="0"/>
              <a:t>Y rot: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59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40" y="3546939"/>
            <a:ext cx="1763322" cy="2354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00" y="3546939"/>
            <a:ext cx="2817143" cy="2354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40" y="792911"/>
            <a:ext cx="3426021" cy="2354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743" y="792912"/>
            <a:ext cx="1970077" cy="2354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502" y="792911"/>
            <a:ext cx="3506875" cy="2354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9040" y="49587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3)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950978" y="495870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11)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154502" y="495870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18)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82257" y="3247162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23)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8700" y="3247162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24)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3089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gnishida</cp:lastModifiedBy>
  <cp:revision>5</cp:revision>
  <dcterms:created xsi:type="dcterms:W3CDTF">2016-09-13T21:45:39Z</dcterms:created>
  <dcterms:modified xsi:type="dcterms:W3CDTF">2016-09-16T00:52:06Z</dcterms:modified>
</cp:coreProperties>
</file>