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76" r:id="rId13"/>
    <p:sldId id="272" r:id="rId14"/>
    <p:sldId id="275" r:id="rId15"/>
    <p:sldId id="277" r:id="rId16"/>
    <p:sldId id="278" r:id="rId17"/>
    <p:sldId id="273" r:id="rId18"/>
    <p:sldId id="274" r:id="rId19"/>
    <p:sldId id="266" r:id="rId20"/>
    <p:sldId id="267" r:id="rId21"/>
    <p:sldId id="268" r:id="rId22"/>
    <p:sldId id="265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C062-5EC9-4559-9731-2D6DDDEB4A3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0B11-77A2-49CE-8074-DE2FA0AC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-10.0103</a:t>
            </a:r>
          </a:p>
          <a:p>
            <a:r>
              <a:rPr lang="en-US" dirty="0" smtClean="0"/>
              <a:t>Y rot:  -35.8622</a:t>
            </a:r>
          </a:p>
          <a:p>
            <a:r>
              <a:rPr lang="en-US" dirty="0" smtClean="0"/>
              <a:t>Z rot:  -2.97995</a:t>
            </a:r>
          </a:p>
          <a:p>
            <a:r>
              <a:rPr lang="en-US" dirty="0" smtClean="0"/>
              <a:t>FOV:    74.6021</a:t>
            </a:r>
          </a:p>
          <a:p>
            <a:r>
              <a:rPr lang="en-US" dirty="0" smtClean="0"/>
              <a:t>Ox:      0.0349476</a:t>
            </a:r>
          </a:p>
          <a:p>
            <a:r>
              <a:rPr lang="en-US" dirty="0" smtClean="0"/>
              <a:t>Oy:      -0.0612827</a:t>
            </a:r>
          </a:p>
          <a:p>
            <a:r>
              <a:rPr lang="en-US" dirty="0" smtClean="0"/>
              <a:t>X:        -3.86381</a:t>
            </a:r>
          </a:p>
          <a:p>
            <a:r>
              <a:rPr lang="en-US" dirty="0" smtClean="0"/>
              <a:t>Y:         0.317932</a:t>
            </a:r>
          </a:p>
          <a:p>
            <a:r>
              <a:rPr lang="en-US" dirty="0" smtClean="0"/>
              <a:t>Z:        32.8159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7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#4</a:t>
            </a:r>
          </a:p>
          <a:p>
            <a:r>
              <a:rPr lang="en-US" dirty="0" smtClean="0"/>
              <a:t>corner:   2.44</a:t>
            </a:r>
          </a:p>
          <a:p>
            <a:r>
              <a:rPr lang="en-US" dirty="0" smtClean="0"/>
              <a:t>depth:    15.75</a:t>
            </a:r>
          </a:p>
          <a:p>
            <a:r>
              <a:rPr lang="en-US" dirty="0" smtClean="0"/>
              <a:t>height:   11.104</a:t>
            </a:r>
          </a:p>
          <a:p>
            <a:r>
              <a:rPr lang="en-US" dirty="0" smtClean="0"/>
              <a:t>width:    22.65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#2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5452" y="3855962"/>
            <a:ext cx="28216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#1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0.84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0.2918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0.632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ile_width</a:t>
            </a:r>
            <a:r>
              <a:rPr lang="en-US" dirty="0" smtClean="0"/>
              <a:t>:                   2.554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0.535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2606" b="13717"/>
          <a:stretch/>
        </p:blipFill>
        <p:spPr>
          <a:xfrm>
            <a:off x="7224854" y="0"/>
            <a:ext cx="4967146" cy="3742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2" y="0"/>
            <a:ext cx="4989495" cy="3742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#3</a:t>
            </a:r>
          </a:p>
        </p:txBody>
      </p:sp>
    </p:spTree>
    <p:extLst>
      <p:ext uri="{BB962C8B-B14F-4D97-AF65-F5344CB8AC3E}">
        <p14:creationId xmlns:p14="http://schemas.microsoft.com/office/powerpoint/2010/main" val="238411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949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-11.8528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-54.7799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-2.08634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43.199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0.099654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-0.00346007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-0.72115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 4.401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63.1443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#3</a:t>
            </a:r>
            <a:endParaRPr lang="en-US" b="1" dirty="0" smtClean="0"/>
          </a:p>
          <a:p>
            <a:r>
              <a:rPr lang="en-US" dirty="0" smtClean="0"/>
              <a:t>corner:       5.1</a:t>
            </a:r>
          </a:p>
          <a:p>
            <a:r>
              <a:rPr lang="en-US" dirty="0" smtClean="0"/>
              <a:t>depth</a:t>
            </a:r>
            <a:r>
              <a:rPr lang="en-US" dirty="0" smtClean="0"/>
              <a:t>:       </a:t>
            </a:r>
            <a:r>
              <a:rPr lang="en-US" dirty="0" smtClean="0"/>
              <a:t>21.01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19.39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       </a:t>
            </a:r>
            <a:r>
              <a:rPr lang="en-US" dirty="0" smtClean="0"/>
              <a:t>19.6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#15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22" y="-2186"/>
            <a:ext cx="5137272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15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-4.35397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-46.1188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-3.07834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53.1608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-0.436314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-0.368378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-7.22036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 smtClean="0"/>
              <a:t>-5.84694</a:t>
            </a:r>
            <a:endParaRPr lang="en-US" dirty="0" smtClean="0"/>
          </a:p>
          <a:p>
            <a:r>
              <a:rPr lang="en-US" dirty="0" smtClean="0"/>
              <a:t>Z: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#3</a:t>
            </a:r>
            <a:endParaRPr lang="en-US" b="1" dirty="0" smtClean="0"/>
          </a:p>
          <a:p>
            <a:r>
              <a:rPr lang="en-US" dirty="0" smtClean="0"/>
              <a:t>corner:       1.96</a:t>
            </a:r>
          </a:p>
          <a:p>
            <a:r>
              <a:rPr lang="en-US" dirty="0" smtClean="0"/>
              <a:t>depth</a:t>
            </a:r>
            <a:r>
              <a:rPr lang="en-US" dirty="0" smtClean="0"/>
              <a:t>:       </a:t>
            </a:r>
            <a:r>
              <a:rPr lang="en-US" dirty="0" smtClean="0"/>
              <a:t>17.29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20.71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       </a:t>
            </a:r>
            <a:r>
              <a:rPr lang="en-US" dirty="0" smtClean="0"/>
              <a:t>33.64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#16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87" y="-2186"/>
            <a:ext cx="4441727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35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-5.59785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-32.6504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-0.921558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41.8212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-0.530448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0.029858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-17.4987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3.08394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65.4322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973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#5</a:t>
            </a:r>
            <a:endParaRPr lang="en-US" b="1" dirty="0" smtClean="0"/>
          </a:p>
          <a:p>
            <a:r>
              <a:rPr lang="en-US" dirty="0" smtClean="0"/>
              <a:t>depth1:      19.525</a:t>
            </a:r>
          </a:p>
          <a:p>
            <a:r>
              <a:rPr lang="en-US" dirty="0" smtClean="0"/>
              <a:t>depth2:      24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6.44801</a:t>
            </a:r>
            <a:endParaRPr lang="en-US" dirty="0" smtClean="0"/>
          </a:p>
          <a:p>
            <a:r>
              <a:rPr lang="en-US" dirty="0" smtClean="0"/>
              <a:t>width1:      </a:t>
            </a:r>
            <a:r>
              <a:rPr lang="en-US" dirty="0" smtClean="0"/>
              <a:t>18.96</a:t>
            </a:r>
          </a:p>
          <a:p>
            <a:r>
              <a:rPr lang="en-US" dirty="0" smtClean="0"/>
              <a:t>width2:      8.914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#17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1" y="0"/>
            <a:ext cx="5581991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1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-7.76754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-45.9643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-1.60543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34.8676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-0.22923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0.00448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-4.41826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0.41209</a:t>
            </a:r>
            <a:endParaRPr lang="en-US" dirty="0" smtClean="0"/>
          </a:p>
          <a:p>
            <a:r>
              <a:rPr lang="en-US" dirty="0" smtClean="0"/>
              <a:t>Z: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#3</a:t>
            </a:r>
            <a:endParaRPr lang="en-US" b="1" dirty="0" smtClean="0"/>
          </a:p>
          <a:p>
            <a:r>
              <a:rPr lang="en-US" dirty="0" smtClean="0"/>
              <a:t>corner:       9.082</a:t>
            </a:r>
          </a:p>
          <a:p>
            <a:r>
              <a:rPr lang="en-US" dirty="0" smtClean="0"/>
              <a:t>depth</a:t>
            </a:r>
            <a:r>
              <a:rPr lang="en-US" dirty="0" smtClean="0"/>
              <a:t>:       </a:t>
            </a:r>
            <a:r>
              <a:rPr lang="en-US" dirty="0" smtClean="0"/>
              <a:t>25.54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17.56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       </a:t>
            </a:r>
            <a:r>
              <a:rPr lang="en-US" dirty="0" smtClean="0"/>
              <a:t>31.36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#22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67" y="-7823"/>
            <a:ext cx="4986579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684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-</a:t>
            </a:r>
            <a:r>
              <a:rPr lang="en-US" dirty="0" smtClean="0"/>
              <a:t>10.0212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</a:t>
            </a:r>
            <a:r>
              <a:rPr lang="en-US" dirty="0" smtClean="0"/>
              <a:t>47.6757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</a:t>
            </a:r>
            <a:r>
              <a:rPr lang="en-US" dirty="0" smtClean="0"/>
              <a:t>0.35424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53.3075</a:t>
            </a:r>
            <a:endParaRPr lang="en-US" dirty="0" smtClean="0"/>
          </a:p>
          <a:p>
            <a:r>
              <a:rPr lang="en-US" dirty="0" smtClean="0"/>
              <a:t>Ox:      </a:t>
            </a:r>
            <a:r>
              <a:rPr lang="en-US" dirty="0" smtClean="0"/>
              <a:t>0.026938</a:t>
            </a:r>
            <a:endParaRPr lang="en-US" dirty="0" smtClean="0"/>
          </a:p>
          <a:p>
            <a:r>
              <a:rPr lang="en-US" dirty="0" smtClean="0"/>
              <a:t>Oy:      -</a:t>
            </a:r>
            <a:r>
              <a:rPr lang="en-US" dirty="0" smtClean="0"/>
              <a:t>0.134915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2.79845</a:t>
            </a:r>
            <a:endParaRPr lang="en-US" dirty="0" smtClean="0"/>
          </a:p>
          <a:p>
            <a:r>
              <a:rPr lang="en-US" dirty="0" smtClean="0"/>
              <a:t>Y:         </a:t>
            </a:r>
            <a:r>
              <a:rPr lang="en-US" dirty="0" smtClean="0"/>
              <a:t>2.22712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49.807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7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#4</a:t>
            </a:r>
          </a:p>
          <a:p>
            <a:r>
              <a:rPr lang="en-US" dirty="0" smtClean="0"/>
              <a:t>corner:   </a:t>
            </a:r>
            <a:r>
              <a:rPr lang="en-US" dirty="0" smtClean="0"/>
              <a:t>4.04</a:t>
            </a:r>
            <a:endParaRPr lang="en-US" dirty="0" smtClean="0"/>
          </a:p>
          <a:p>
            <a:r>
              <a:rPr lang="en-US" dirty="0" smtClean="0"/>
              <a:t>depth:    </a:t>
            </a:r>
            <a:r>
              <a:rPr lang="en-US" dirty="0" smtClean="0"/>
              <a:t>28</a:t>
            </a:r>
            <a:r>
              <a:rPr lang="en-US" dirty="0" smtClean="0"/>
              <a:t>.63</a:t>
            </a:r>
            <a:endParaRPr lang="en-US" dirty="0" smtClean="0"/>
          </a:p>
          <a:p>
            <a:r>
              <a:rPr lang="en-US" dirty="0" smtClean="0"/>
              <a:t>height:   </a:t>
            </a:r>
            <a:r>
              <a:rPr lang="en-US" dirty="0" smtClean="0"/>
              <a:t>15.01</a:t>
            </a:r>
            <a:endParaRPr lang="en-US" dirty="0" smtClean="0"/>
          </a:p>
          <a:p>
            <a:r>
              <a:rPr lang="en-US" dirty="0" smtClean="0"/>
              <a:t>width:    </a:t>
            </a:r>
            <a:r>
              <a:rPr lang="en-US" dirty="0" smtClean="0"/>
              <a:t>32.29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#</a:t>
            </a:r>
            <a:r>
              <a:rPr lang="en-US" sz="2400" i="1" dirty="0" smtClean="0"/>
              <a:t>24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5452" y="3855962"/>
            <a:ext cx="28216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#1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0.84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0.2918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0.632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ile_width</a:t>
            </a:r>
            <a:r>
              <a:rPr lang="en-US" dirty="0" smtClean="0"/>
              <a:t>:                   2.554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0.535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64" y="-2186"/>
            <a:ext cx="5707784" cy="37443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35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-3.87112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-47.8845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-0.712973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53.2012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 0.213702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-0.162798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7.51754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 smtClean="0"/>
              <a:t>-1.10746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49.9226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#5</a:t>
            </a:r>
            <a:endParaRPr lang="en-US" b="1" dirty="0" smtClean="0"/>
          </a:p>
          <a:p>
            <a:r>
              <a:rPr lang="en-US" dirty="0" smtClean="0"/>
              <a:t>depth1:      16.167</a:t>
            </a:r>
          </a:p>
          <a:p>
            <a:r>
              <a:rPr lang="en-US" dirty="0" smtClean="0"/>
              <a:t>depth2:      11.719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8.922</a:t>
            </a:r>
            <a:endParaRPr lang="en-US" dirty="0" smtClean="0"/>
          </a:p>
          <a:p>
            <a:r>
              <a:rPr lang="en-US" dirty="0" smtClean="0"/>
              <a:t>width1:      </a:t>
            </a:r>
            <a:r>
              <a:rPr lang="en-US" dirty="0" smtClean="0"/>
              <a:t>12.06</a:t>
            </a:r>
          </a:p>
          <a:p>
            <a:r>
              <a:rPr lang="en-US" dirty="0" smtClean="0"/>
              <a:t>width2:      28.318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#29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1" y="0"/>
            <a:ext cx="5581991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9319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-11.6024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-39.7623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/>
              <a:t> </a:t>
            </a:r>
            <a:r>
              <a:rPr lang="en-US" dirty="0" smtClean="0"/>
              <a:t>1.87003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53.6464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-0.0907926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0.00732733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-1.68231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2.97068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49.4418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998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#5</a:t>
            </a:r>
            <a:endParaRPr lang="en-US" b="1" dirty="0" smtClean="0"/>
          </a:p>
          <a:p>
            <a:r>
              <a:rPr lang="en-US" dirty="0" smtClean="0"/>
              <a:t>depth1:      1.87001</a:t>
            </a:r>
          </a:p>
          <a:p>
            <a:r>
              <a:rPr lang="en-US" dirty="0" smtClean="0"/>
              <a:t>depth2:      28.583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19.824</a:t>
            </a:r>
            <a:endParaRPr lang="en-US" dirty="0" smtClean="0"/>
          </a:p>
          <a:p>
            <a:r>
              <a:rPr lang="en-US" dirty="0" smtClean="0"/>
              <a:t>width1:      </a:t>
            </a:r>
            <a:r>
              <a:rPr lang="en-US" dirty="0" smtClean="0"/>
              <a:t>12.68</a:t>
            </a:r>
          </a:p>
          <a:p>
            <a:r>
              <a:rPr lang="en-US" dirty="0" smtClean="0"/>
              <a:t>width2:      4.48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#35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71" y="-2186"/>
            <a:ext cx="4989493" cy="37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182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-16.2982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-57.3619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/>
              <a:t> </a:t>
            </a:r>
            <a:r>
              <a:rPr lang="en-US" dirty="0" smtClean="0"/>
              <a:t>0.334347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49.6613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0.03592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-0.05196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1.6979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0.62611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54.029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#3</a:t>
            </a:r>
            <a:endParaRPr lang="en-US" b="1" dirty="0" smtClean="0"/>
          </a:p>
          <a:p>
            <a:r>
              <a:rPr lang="en-US" dirty="0" smtClean="0"/>
              <a:t>corner:       6.47</a:t>
            </a:r>
          </a:p>
          <a:p>
            <a:r>
              <a:rPr lang="en-US" dirty="0" smtClean="0"/>
              <a:t>depth</a:t>
            </a:r>
            <a:r>
              <a:rPr lang="en-US" dirty="0" smtClean="0"/>
              <a:t>:       </a:t>
            </a:r>
            <a:r>
              <a:rPr lang="en-US" dirty="0" smtClean="0"/>
              <a:t>22.48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30.43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       </a:t>
            </a:r>
            <a:r>
              <a:rPr lang="en-US" dirty="0" smtClean="0"/>
              <a:t>22.72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#30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49" y="-7823"/>
            <a:ext cx="4794787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-1.65489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-35.9767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/>
              <a:t> </a:t>
            </a:r>
            <a:r>
              <a:rPr lang="en-US" dirty="0" smtClean="0"/>
              <a:t>0.85611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45.5452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0.36911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6.47784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 smtClean="0"/>
              <a:t>-1.06114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59.5523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#3</a:t>
            </a:r>
            <a:endParaRPr lang="en-US" b="1" dirty="0" smtClean="0"/>
          </a:p>
          <a:p>
            <a:r>
              <a:rPr lang="en-US" dirty="0" smtClean="0"/>
              <a:t>corner:       4.765</a:t>
            </a:r>
          </a:p>
          <a:p>
            <a:r>
              <a:rPr lang="en-US" dirty="0" smtClean="0"/>
              <a:t>depth</a:t>
            </a:r>
            <a:r>
              <a:rPr lang="en-US" dirty="0" smtClean="0"/>
              <a:t>:       </a:t>
            </a:r>
            <a:r>
              <a:rPr lang="en-US" dirty="0" smtClean="0"/>
              <a:t>36.61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9.79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       </a:t>
            </a:r>
            <a:r>
              <a:rPr lang="en-US" dirty="0" smtClean="0"/>
              <a:t>31.39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#31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5" y="-7823"/>
            <a:ext cx="5632431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-24.8643</a:t>
            </a:r>
            <a:endParaRPr lang="en-US" dirty="0" smtClean="0"/>
          </a:p>
          <a:p>
            <a:r>
              <a:rPr lang="en-US" dirty="0" smtClean="0"/>
              <a:t>Y rot:  </a:t>
            </a:r>
          </a:p>
          <a:p>
            <a:r>
              <a:rPr lang="en-US" dirty="0" smtClean="0"/>
              <a:t>Z rot:  </a:t>
            </a:r>
            <a:r>
              <a:rPr lang="en-US" dirty="0" smtClean="0"/>
              <a:t>-4.6283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27.3684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0.07675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0.66359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2.99377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18.1521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102.677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#2</a:t>
            </a:r>
            <a:endParaRPr lang="en-US" b="1" dirty="0" smtClean="0"/>
          </a:p>
          <a:p>
            <a:r>
              <a:rPr lang="en-US" dirty="0" smtClean="0"/>
              <a:t>height</a:t>
            </a:r>
            <a:r>
              <a:rPr lang="en-US" dirty="0" smtClean="0"/>
              <a:t>:     </a:t>
            </a:r>
            <a:r>
              <a:rPr lang="en-US" dirty="0" smtClean="0"/>
              <a:t> </a:t>
            </a:r>
            <a:r>
              <a:rPr lang="en-US" dirty="0" smtClean="0"/>
              <a:t>38.28</a:t>
            </a:r>
            <a:endParaRPr lang="en-US" dirty="0" smtClean="0"/>
          </a:p>
          <a:p>
            <a:r>
              <a:rPr lang="en-US" dirty="0" smtClean="0"/>
              <a:t>radius:       6.72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#36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7" y="0"/>
            <a:ext cx="2802308" cy="37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-24.6008</a:t>
            </a:r>
            <a:endParaRPr lang="en-US" dirty="0" smtClean="0"/>
          </a:p>
          <a:p>
            <a:r>
              <a:rPr lang="en-US" dirty="0" smtClean="0"/>
              <a:t>Y rot:  -</a:t>
            </a:r>
            <a:r>
              <a:rPr lang="en-US" dirty="0" smtClean="0"/>
              <a:t>39.9673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1.55795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64.9414</a:t>
            </a:r>
            <a:endParaRPr lang="en-US" dirty="0" smtClean="0"/>
          </a:p>
          <a:p>
            <a:r>
              <a:rPr lang="en-US" dirty="0" smtClean="0"/>
              <a:t>Ox:      </a:t>
            </a:r>
            <a:r>
              <a:rPr lang="en-US" dirty="0" smtClean="0"/>
              <a:t>0.02727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-0.00076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</a:t>
            </a:r>
            <a:r>
              <a:rPr lang="en-US" dirty="0" smtClean="0"/>
              <a:t>1.89318</a:t>
            </a:r>
            <a:endParaRPr lang="en-US" dirty="0" smtClean="0"/>
          </a:p>
          <a:p>
            <a:r>
              <a:rPr lang="en-US" dirty="0" smtClean="0"/>
              <a:t>Y:         </a:t>
            </a:r>
            <a:r>
              <a:rPr lang="en-US" dirty="0" smtClean="0"/>
              <a:t>0.06855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39.2865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332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#6</a:t>
            </a:r>
          </a:p>
          <a:p>
            <a:r>
              <a:rPr lang="en-US" dirty="0" smtClean="0"/>
              <a:t>depth:                20.092</a:t>
            </a:r>
          </a:p>
          <a:p>
            <a:r>
              <a:rPr lang="en-US" dirty="0" smtClean="0"/>
              <a:t>height:                37.084</a:t>
            </a:r>
          </a:p>
          <a:p>
            <a:r>
              <a:rPr lang="en-US" dirty="0" err="1" smtClean="0"/>
              <a:t>roof_height</a:t>
            </a:r>
            <a:r>
              <a:rPr lang="en-US" dirty="0" smtClean="0"/>
              <a:t>:       0.624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oof_overhang</a:t>
            </a:r>
            <a:r>
              <a:rPr lang="en-US" dirty="0" smtClean="0"/>
              <a:t>: 0.918</a:t>
            </a:r>
          </a:p>
          <a:p>
            <a:r>
              <a:rPr lang="en-US" dirty="0" smtClean="0"/>
              <a:t>width:                 12.676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#3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49" y="-2186"/>
            <a:ext cx="2808230" cy="3744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232" r="8887"/>
          <a:stretch/>
        </p:blipFill>
        <p:spPr>
          <a:xfrm>
            <a:off x="6796216" y="-2186"/>
            <a:ext cx="3101547" cy="37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-24.8643</a:t>
            </a:r>
            <a:endParaRPr lang="en-US" dirty="0" smtClean="0"/>
          </a:p>
          <a:p>
            <a:r>
              <a:rPr lang="en-US" dirty="0" smtClean="0"/>
              <a:t>Y rot:  </a:t>
            </a:r>
          </a:p>
          <a:p>
            <a:r>
              <a:rPr lang="en-US" dirty="0" smtClean="0"/>
              <a:t>Z rot:  </a:t>
            </a:r>
            <a:r>
              <a:rPr lang="en-US" dirty="0" smtClean="0"/>
              <a:t>-4.6283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27.3684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0.07675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0.66359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2.99377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18.1521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102.677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#2</a:t>
            </a:r>
            <a:endParaRPr lang="en-US" b="1" dirty="0" smtClean="0"/>
          </a:p>
          <a:p>
            <a:r>
              <a:rPr lang="en-US" dirty="0" smtClean="0"/>
              <a:t>height</a:t>
            </a:r>
            <a:r>
              <a:rPr lang="en-US" dirty="0" smtClean="0"/>
              <a:t>:     </a:t>
            </a:r>
            <a:r>
              <a:rPr lang="en-US" dirty="0" smtClean="0"/>
              <a:t> 25.64</a:t>
            </a:r>
            <a:endParaRPr lang="en-US" dirty="0" smtClean="0"/>
          </a:p>
          <a:p>
            <a:r>
              <a:rPr lang="en-US" dirty="0" smtClean="0"/>
              <a:t>radius:       9.08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#37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71" y="-2186"/>
            <a:ext cx="2826379" cy="37385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52150" y="4040628"/>
            <a:ext cx="1733850" cy="260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917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-8.68038</a:t>
            </a:r>
            <a:endParaRPr lang="en-US" dirty="0" smtClean="0"/>
          </a:p>
          <a:p>
            <a:r>
              <a:rPr lang="en-US" dirty="0" smtClean="0"/>
              <a:t>Y rot:  </a:t>
            </a:r>
          </a:p>
          <a:p>
            <a:r>
              <a:rPr lang="en-US" dirty="0" smtClean="0"/>
              <a:t>Z rot:  </a:t>
            </a:r>
            <a:r>
              <a:rPr lang="en-US" dirty="0"/>
              <a:t> </a:t>
            </a:r>
            <a:r>
              <a:rPr lang="en-US" dirty="0" smtClean="0"/>
              <a:t>0.67999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45.862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0.05068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0.08678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-0.70802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2.34453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59.0941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#2</a:t>
            </a:r>
            <a:endParaRPr lang="en-US" b="1" dirty="0" smtClean="0"/>
          </a:p>
          <a:p>
            <a:r>
              <a:rPr lang="en-US" dirty="0" smtClean="0"/>
              <a:t>height</a:t>
            </a:r>
            <a:r>
              <a:rPr lang="en-US" dirty="0" smtClean="0"/>
              <a:t>:     </a:t>
            </a:r>
            <a:r>
              <a:rPr lang="en-US" dirty="0" smtClean="0"/>
              <a:t> 17.12</a:t>
            </a:r>
            <a:endParaRPr lang="en-US" dirty="0" smtClean="0"/>
          </a:p>
          <a:p>
            <a:r>
              <a:rPr lang="en-US" dirty="0" smtClean="0"/>
              <a:t>radius:       19.76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#39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27" y="-2186"/>
            <a:ext cx="5530469" cy="37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-12.3084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-51.5779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/>
              <a:t> </a:t>
            </a:r>
            <a:r>
              <a:rPr lang="en-US" dirty="0" smtClean="0"/>
              <a:t>3.30957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50.3809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0.02533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-0.01081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-0.09173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3.62984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53.1507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410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#6</a:t>
            </a:r>
          </a:p>
          <a:p>
            <a:r>
              <a:rPr lang="en-US" dirty="0" smtClean="0"/>
              <a:t>depth:                </a:t>
            </a:r>
            <a:r>
              <a:rPr lang="en-US" dirty="0" smtClean="0"/>
              <a:t>2</a:t>
            </a:r>
            <a:r>
              <a:rPr lang="en-US" dirty="0" smtClean="0"/>
              <a:t>1.802</a:t>
            </a:r>
            <a:endParaRPr lang="en-US" dirty="0" smtClean="0"/>
          </a:p>
          <a:p>
            <a:r>
              <a:rPr lang="en-US" dirty="0" smtClean="0"/>
              <a:t>height:                </a:t>
            </a:r>
            <a:r>
              <a:rPr lang="en-US" dirty="0" smtClean="0"/>
              <a:t>23.274</a:t>
            </a:r>
            <a:endParaRPr lang="en-US" dirty="0" smtClean="0"/>
          </a:p>
          <a:p>
            <a:r>
              <a:rPr lang="en-US" dirty="0" err="1" smtClean="0"/>
              <a:t>roof_height</a:t>
            </a:r>
            <a:r>
              <a:rPr lang="en-US" dirty="0" smtClean="0"/>
              <a:t>:       </a:t>
            </a:r>
            <a:r>
              <a:rPr lang="en-US" dirty="0" smtClean="0"/>
              <a:t>0.588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oof_overhang</a:t>
            </a:r>
            <a:r>
              <a:rPr lang="en-US" dirty="0" smtClean="0"/>
              <a:t>: </a:t>
            </a:r>
            <a:r>
              <a:rPr lang="en-US" dirty="0" smtClean="0"/>
              <a:t>1.0236</a:t>
            </a:r>
            <a:endParaRPr lang="en-US" dirty="0" smtClean="0"/>
          </a:p>
          <a:p>
            <a:r>
              <a:rPr lang="en-US" dirty="0" smtClean="0"/>
              <a:t>width:                 </a:t>
            </a:r>
            <a:r>
              <a:rPr lang="en-US" dirty="0" smtClean="0"/>
              <a:t>27.414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#41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71" y="-2186"/>
            <a:ext cx="4981881" cy="37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9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8087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-5.32297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-24.0653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 -0.650247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37.2243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0.0329192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-2.82702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 smtClean="0"/>
              <a:t>-0.502197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74.2339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332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#7</a:t>
            </a:r>
            <a:endParaRPr lang="en-US" b="1" dirty="0" smtClean="0"/>
          </a:p>
          <a:p>
            <a:r>
              <a:rPr lang="en-US" dirty="0" smtClean="0"/>
              <a:t>depth:                </a:t>
            </a:r>
            <a:r>
              <a:rPr lang="en-US" dirty="0" smtClean="0"/>
              <a:t>37.764</a:t>
            </a:r>
            <a:endParaRPr lang="en-US" dirty="0" smtClean="0"/>
          </a:p>
          <a:p>
            <a:r>
              <a:rPr lang="en-US" dirty="0" smtClean="0"/>
              <a:t>height:                </a:t>
            </a:r>
            <a:r>
              <a:rPr lang="en-US" dirty="0" smtClean="0"/>
              <a:t>19.916</a:t>
            </a:r>
            <a:endParaRPr lang="en-US" dirty="0" smtClean="0"/>
          </a:p>
          <a:p>
            <a:r>
              <a:rPr lang="en-US" dirty="0" err="1" smtClean="0"/>
              <a:t>roof_overhang</a:t>
            </a:r>
            <a:r>
              <a:rPr lang="en-US" dirty="0" smtClean="0"/>
              <a:t>: </a:t>
            </a:r>
            <a:r>
              <a:rPr lang="en-US" dirty="0" smtClean="0"/>
              <a:t>0.76</a:t>
            </a:r>
            <a:endParaRPr lang="en-US" dirty="0" smtClean="0"/>
          </a:p>
          <a:p>
            <a:r>
              <a:rPr lang="en-US" dirty="0" err="1" smtClean="0"/>
              <a:t>roof_slope</a:t>
            </a:r>
            <a:r>
              <a:rPr lang="en-US" dirty="0" smtClean="0"/>
              <a:t>:        21.72</a:t>
            </a:r>
            <a:endParaRPr lang="en-US" dirty="0" smtClean="0"/>
          </a:p>
          <a:p>
            <a:r>
              <a:rPr lang="en-US" dirty="0" smtClean="0"/>
              <a:t>width:                 </a:t>
            </a:r>
            <a:r>
              <a:rPr lang="en-US" dirty="0" smtClean="0"/>
              <a:t>27.782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#43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71" y="0"/>
            <a:ext cx="4778019" cy="37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125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-2.291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-32.546</a:t>
            </a:r>
          </a:p>
          <a:p>
            <a:r>
              <a:rPr lang="en-US" dirty="0" smtClean="0"/>
              <a:t>Z </a:t>
            </a:r>
            <a:r>
              <a:rPr lang="en-US" dirty="0" smtClean="0"/>
              <a:t>rot:  </a:t>
            </a:r>
            <a:r>
              <a:rPr lang="en-US" dirty="0" smtClean="0"/>
              <a:t> 0.747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56.159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0.308469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0.021573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8.887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1.064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46.861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58803" y="3855962"/>
            <a:ext cx="2660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#10</a:t>
            </a:r>
            <a:endParaRPr lang="en-US" b="1" dirty="0" smtClean="0"/>
          </a:p>
          <a:p>
            <a:r>
              <a:rPr lang="en-US" dirty="0" smtClean="0"/>
              <a:t>depth:                </a:t>
            </a:r>
            <a:r>
              <a:rPr lang="en-US" dirty="0" smtClean="0"/>
              <a:t>        9.520</a:t>
            </a:r>
            <a:endParaRPr lang="en-US" dirty="0" smtClean="0"/>
          </a:p>
          <a:p>
            <a:r>
              <a:rPr lang="en-US" dirty="0" err="1" smtClean="0"/>
              <a:t>depth_offset_ratio</a:t>
            </a:r>
            <a:r>
              <a:rPr lang="en-US" dirty="0" smtClean="0"/>
              <a:t>: 0.097</a:t>
            </a:r>
          </a:p>
          <a:p>
            <a:r>
              <a:rPr lang="en-US" dirty="0" smtClean="0"/>
              <a:t>height1:                    </a:t>
            </a:r>
            <a:r>
              <a:rPr lang="en-US" dirty="0" smtClean="0"/>
              <a:t>13.360</a:t>
            </a:r>
          </a:p>
          <a:p>
            <a:r>
              <a:rPr lang="en-US" dirty="0" smtClean="0"/>
              <a:t>height2:                     2.210</a:t>
            </a:r>
          </a:p>
          <a:p>
            <a:r>
              <a:rPr lang="en-US" dirty="0" smtClean="0"/>
              <a:t>width:                       40.294</a:t>
            </a:r>
          </a:p>
          <a:p>
            <a:r>
              <a:rPr lang="en-US" dirty="0" err="1" smtClean="0"/>
              <a:t>width_offset_ratio</a:t>
            </a:r>
            <a:r>
              <a:rPr lang="en-US" dirty="0" smtClean="0"/>
              <a:t>: 0.056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#47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37261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1" y="0"/>
            <a:ext cx="5702945" cy="37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6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-10.0103</a:t>
            </a:r>
          </a:p>
          <a:p>
            <a:r>
              <a:rPr lang="en-US" dirty="0" smtClean="0"/>
              <a:t>Y rot:  -35.8622</a:t>
            </a:r>
          </a:p>
          <a:p>
            <a:r>
              <a:rPr lang="en-US" dirty="0" smtClean="0"/>
              <a:t>Z rot:  -2.97995</a:t>
            </a:r>
          </a:p>
          <a:p>
            <a:r>
              <a:rPr lang="en-US" dirty="0" smtClean="0"/>
              <a:t>FOV:    74.6021</a:t>
            </a:r>
          </a:p>
          <a:p>
            <a:r>
              <a:rPr lang="en-US" dirty="0" smtClean="0"/>
              <a:t>Ox:      0.0349476</a:t>
            </a:r>
          </a:p>
          <a:p>
            <a:r>
              <a:rPr lang="en-US" dirty="0" smtClean="0"/>
              <a:t>Oy:      -0.0612827</a:t>
            </a:r>
          </a:p>
          <a:p>
            <a:r>
              <a:rPr lang="en-US" dirty="0" smtClean="0"/>
              <a:t>X:        -3.86381</a:t>
            </a:r>
          </a:p>
          <a:p>
            <a:r>
              <a:rPr lang="en-US" dirty="0" smtClean="0"/>
              <a:t>Y:         0.317932</a:t>
            </a:r>
          </a:p>
          <a:p>
            <a:r>
              <a:rPr lang="en-US" dirty="0" smtClean="0"/>
              <a:t>Z:        32.8159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3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#9</a:t>
            </a:r>
          </a:p>
          <a:p>
            <a:r>
              <a:rPr lang="en-US" dirty="0" smtClean="0"/>
              <a:t>depth1:   3.8(?)</a:t>
            </a:r>
          </a:p>
          <a:p>
            <a:r>
              <a:rPr lang="en-US" dirty="0" smtClean="0"/>
              <a:t>depth2:   9.6(?)</a:t>
            </a:r>
          </a:p>
          <a:p>
            <a:r>
              <a:rPr lang="en-US" dirty="0" smtClean="0"/>
              <a:t>height1:  24.060</a:t>
            </a:r>
          </a:p>
          <a:p>
            <a:r>
              <a:rPr lang="en-US" dirty="0" smtClean="0"/>
              <a:t>Height2:  1.900</a:t>
            </a:r>
          </a:p>
          <a:p>
            <a:r>
              <a:rPr lang="en-US" dirty="0" smtClean="0"/>
              <a:t>width:      9.004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#4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#1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1.120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0.624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0.176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0.176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0.980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2.650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1" y="-2186"/>
            <a:ext cx="2806590" cy="3742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257" r="10335"/>
          <a:stretch/>
        </p:blipFill>
        <p:spPr>
          <a:xfrm>
            <a:off x="7142205" y="0"/>
            <a:ext cx="2965622" cy="37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-10.0103</a:t>
            </a:r>
          </a:p>
          <a:p>
            <a:r>
              <a:rPr lang="en-US" dirty="0" smtClean="0"/>
              <a:t>Y rot:  -35.8622</a:t>
            </a:r>
          </a:p>
          <a:p>
            <a:r>
              <a:rPr lang="en-US" dirty="0" smtClean="0"/>
              <a:t>Z rot:  -2.97995</a:t>
            </a:r>
          </a:p>
          <a:p>
            <a:r>
              <a:rPr lang="en-US" dirty="0" smtClean="0"/>
              <a:t>FOV:    74.6021</a:t>
            </a:r>
          </a:p>
          <a:p>
            <a:r>
              <a:rPr lang="en-US" dirty="0" smtClean="0"/>
              <a:t>Ox:      0.0349476</a:t>
            </a:r>
          </a:p>
          <a:p>
            <a:r>
              <a:rPr lang="en-US" dirty="0" smtClean="0"/>
              <a:t>Oy:      -0.0612827</a:t>
            </a:r>
          </a:p>
          <a:p>
            <a:r>
              <a:rPr lang="en-US" dirty="0" smtClean="0"/>
              <a:t>X:        -3.86381</a:t>
            </a:r>
          </a:p>
          <a:p>
            <a:r>
              <a:rPr lang="en-US" dirty="0" smtClean="0"/>
              <a:t>Y:         0.317932</a:t>
            </a:r>
          </a:p>
          <a:p>
            <a:r>
              <a:rPr lang="en-US" dirty="0" smtClean="0"/>
              <a:t>Z:        32.8159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#1</a:t>
            </a:r>
          </a:p>
          <a:p>
            <a:r>
              <a:rPr lang="en-US" dirty="0" smtClean="0"/>
              <a:t>depth:   6.622</a:t>
            </a:r>
          </a:p>
          <a:p>
            <a:r>
              <a:rPr lang="en-US" dirty="0" smtClean="0"/>
              <a:t>height:  37.672</a:t>
            </a:r>
          </a:p>
          <a:p>
            <a:r>
              <a:rPr lang="en-US" dirty="0" smtClean="0"/>
              <a:t>width:   16.006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#5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#1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1.000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0.300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0.005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0.005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1.000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0.112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17" y="-2186"/>
            <a:ext cx="2599877" cy="3746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2713" r="12792"/>
          <a:stretch/>
        </p:blipFill>
        <p:spPr>
          <a:xfrm>
            <a:off x="7203988" y="1"/>
            <a:ext cx="2792627" cy="37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20024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-5.48293</a:t>
            </a:r>
          </a:p>
          <a:p>
            <a:r>
              <a:rPr lang="en-US" dirty="0" smtClean="0"/>
              <a:t>Y rot:  -68.4058</a:t>
            </a:r>
          </a:p>
          <a:p>
            <a:r>
              <a:rPr lang="en-US" dirty="0" smtClean="0"/>
              <a:t>Z rot:  -0.650489</a:t>
            </a:r>
          </a:p>
          <a:p>
            <a:r>
              <a:rPr lang="en-US" dirty="0" smtClean="0"/>
              <a:t>FOV:    51.2696</a:t>
            </a:r>
          </a:p>
          <a:p>
            <a:r>
              <a:rPr lang="en-US" dirty="0" smtClean="0"/>
              <a:t>Ox:      -0.0714317</a:t>
            </a:r>
          </a:p>
          <a:p>
            <a:r>
              <a:rPr lang="en-US" dirty="0" smtClean="0"/>
              <a:t>Oy:      -0.00535228</a:t>
            </a:r>
          </a:p>
          <a:p>
            <a:r>
              <a:rPr lang="en-US" dirty="0" smtClean="0"/>
              <a:t>X:        -4.96421</a:t>
            </a:r>
          </a:p>
          <a:p>
            <a:r>
              <a:rPr lang="en-US" dirty="0" smtClean="0"/>
              <a:t>Y:         1.92869</a:t>
            </a:r>
          </a:p>
          <a:p>
            <a:r>
              <a:rPr lang="en-US" dirty="0" smtClean="0"/>
              <a:t>Z: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1891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#1</a:t>
            </a:r>
          </a:p>
          <a:p>
            <a:r>
              <a:rPr lang="en-US" dirty="0" smtClean="0"/>
              <a:t>depth:   13.752</a:t>
            </a:r>
          </a:p>
          <a:p>
            <a:r>
              <a:rPr lang="en-US" dirty="0" smtClean="0"/>
              <a:t>height:  9.15201</a:t>
            </a:r>
          </a:p>
          <a:p>
            <a:r>
              <a:rPr lang="en-US" dirty="0" smtClean="0"/>
              <a:t>width:   46.320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#7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713" r="12792"/>
          <a:stretch/>
        </p:blipFill>
        <p:spPr>
          <a:xfrm>
            <a:off x="7203988" y="1"/>
            <a:ext cx="2792627" cy="3744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44" y="-2186"/>
            <a:ext cx="4994961" cy="37462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</p:spTree>
    <p:extLst>
      <p:ext uri="{BB962C8B-B14F-4D97-AF65-F5344CB8AC3E}">
        <p14:creationId xmlns:p14="http://schemas.microsoft.com/office/powerpoint/2010/main" val="6115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23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-15.363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</a:t>
            </a:r>
            <a:r>
              <a:rPr lang="en-US" dirty="0" smtClean="0"/>
              <a:t>49.0081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-0.28126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53.2953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-0.02327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-0.03100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 smtClean="0"/>
              <a:t>-2.25681</a:t>
            </a:r>
            <a:endParaRPr lang="en-US" dirty="0" smtClean="0"/>
          </a:p>
          <a:p>
            <a:r>
              <a:rPr lang="en-US" dirty="0" smtClean="0"/>
              <a:t>Y:         </a:t>
            </a:r>
            <a:r>
              <a:rPr lang="en-US" dirty="0" smtClean="0"/>
              <a:t>0.91241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49.8204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444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#6</a:t>
            </a:r>
          </a:p>
          <a:p>
            <a:r>
              <a:rPr lang="en-US" dirty="0" smtClean="0"/>
              <a:t>depth:                </a:t>
            </a:r>
            <a:r>
              <a:rPr lang="en-US" dirty="0" smtClean="0"/>
              <a:t>17.156</a:t>
            </a:r>
            <a:endParaRPr lang="en-US" dirty="0" smtClean="0"/>
          </a:p>
          <a:p>
            <a:r>
              <a:rPr lang="en-US" dirty="0" smtClean="0"/>
              <a:t>height:                </a:t>
            </a:r>
            <a:r>
              <a:rPr lang="en-US" dirty="0" smtClean="0"/>
              <a:t>26.218</a:t>
            </a:r>
            <a:endParaRPr lang="en-US" dirty="0" smtClean="0"/>
          </a:p>
          <a:p>
            <a:r>
              <a:rPr lang="en-US" dirty="0" err="1" smtClean="0"/>
              <a:t>roof_height</a:t>
            </a:r>
            <a:r>
              <a:rPr lang="en-US" dirty="0" smtClean="0"/>
              <a:t>:       </a:t>
            </a:r>
            <a:r>
              <a:rPr lang="en-US" dirty="0" smtClean="0"/>
              <a:t>0.8969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oof_overhang</a:t>
            </a:r>
            <a:r>
              <a:rPr lang="en-US" dirty="0" smtClean="0"/>
              <a:t>: </a:t>
            </a:r>
            <a:r>
              <a:rPr lang="en-US" dirty="0" smtClean="0"/>
              <a:t>1.2693</a:t>
            </a:r>
            <a:endParaRPr lang="en-US" dirty="0" smtClean="0"/>
          </a:p>
          <a:p>
            <a:r>
              <a:rPr lang="en-US" dirty="0" smtClean="0"/>
              <a:t>width:                 </a:t>
            </a:r>
            <a:r>
              <a:rPr lang="en-US" dirty="0" smtClean="0"/>
              <a:t>15.178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#8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23" y="-2186"/>
            <a:ext cx="4989493" cy="37421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23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-6.48085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-34.8881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-0.37085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50.6856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/>
              <a:t> </a:t>
            </a:r>
            <a:r>
              <a:rPr lang="en-US" dirty="0" smtClean="0"/>
              <a:t>0.06592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0.00270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5.72296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 smtClean="0"/>
              <a:t>-1.48241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52.7858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410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#6</a:t>
            </a:r>
          </a:p>
          <a:p>
            <a:r>
              <a:rPr lang="en-US" dirty="0" smtClean="0"/>
              <a:t>depth:                </a:t>
            </a:r>
            <a:r>
              <a:rPr lang="en-US" dirty="0" smtClean="0"/>
              <a:t>16.88</a:t>
            </a:r>
            <a:endParaRPr lang="en-US" dirty="0" smtClean="0"/>
          </a:p>
          <a:p>
            <a:r>
              <a:rPr lang="en-US" dirty="0" smtClean="0"/>
              <a:t>height:                </a:t>
            </a:r>
            <a:r>
              <a:rPr lang="en-US" dirty="0" smtClean="0"/>
              <a:t>17.708</a:t>
            </a:r>
            <a:endParaRPr lang="en-US" dirty="0" smtClean="0"/>
          </a:p>
          <a:p>
            <a:r>
              <a:rPr lang="en-US" dirty="0" err="1" smtClean="0"/>
              <a:t>roof_height</a:t>
            </a:r>
            <a:r>
              <a:rPr lang="en-US" dirty="0" smtClean="0"/>
              <a:t>:       </a:t>
            </a:r>
            <a:r>
              <a:rPr lang="en-US" dirty="0" smtClean="0"/>
              <a:t>0.336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oof_overhang</a:t>
            </a:r>
            <a:r>
              <a:rPr lang="en-US" dirty="0" smtClean="0"/>
              <a:t>: </a:t>
            </a:r>
            <a:r>
              <a:rPr lang="en-US" dirty="0" smtClean="0"/>
              <a:t>0.8796</a:t>
            </a:r>
            <a:endParaRPr lang="en-US" dirty="0" smtClean="0"/>
          </a:p>
          <a:p>
            <a:r>
              <a:rPr lang="en-US" dirty="0" smtClean="0"/>
              <a:t>width:                 </a:t>
            </a:r>
            <a:r>
              <a:rPr lang="en-US" dirty="0" smtClean="0"/>
              <a:t>18.858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#12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64" y="-2186"/>
            <a:ext cx="5435951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715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-7.79048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-58.3895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-2.4909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66.3515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-0.25415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 smtClean="0"/>
              <a:t>-0.046165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0.696247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 smtClean="0"/>
              <a:t>-0.116625</a:t>
            </a:r>
            <a:endParaRPr lang="en-US" dirty="0" smtClean="0"/>
          </a:p>
          <a:p>
            <a:r>
              <a:rPr lang="en-US" dirty="0" smtClean="0"/>
              <a:t>Z: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01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</a:t>
            </a:r>
            <a:r>
              <a:rPr lang="en-US" b="1" dirty="0" smtClean="0"/>
              <a:t>#3</a:t>
            </a:r>
            <a:endParaRPr lang="en-US" b="1" dirty="0" smtClean="0"/>
          </a:p>
          <a:p>
            <a:r>
              <a:rPr lang="en-US" dirty="0" smtClean="0"/>
              <a:t>corner:       5.35</a:t>
            </a:r>
          </a:p>
          <a:p>
            <a:r>
              <a:rPr lang="en-US" dirty="0" smtClean="0"/>
              <a:t>depth</a:t>
            </a:r>
            <a:r>
              <a:rPr lang="en-US" dirty="0" smtClean="0"/>
              <a:t>:       </a:t>
            </a:r>
            <a:r>
              <a:rPr lang="en-US" dirty="0" smtClean="0"/>
              <a:t>21.13</a:t>
            </a:r>
            <a:endParaRPr lang="en-US" dirty="0" smtClean="0"/>
          </a:p>
          <a:p>
            <a:r>
              <a:rPr lang="en-US" dirty="0" smtClean="0"/>
              <a:t>height:      </a:t>
            </a:r>
            <a:r>
              <a:rPr lang="en-US" dirty="0" smtClean="0"/>
              <a:t> </a:t>
            </a:r>
            <a:r>
              <a:rPr lang="en-US" dirty="0" smtClean="0"/>
              <a:t>9.92001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       </a:t>
            </a:r>
            <a:r>
              <a:rPr lang="en-US" dirty="0" smtClean="0"/>
              <a:t>39.2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#13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50" y="-2186"/>
            <a:ext cx="4986579" cy="37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700" y="3855962"/>
            <a:ext cx="1631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X rot:  </a:t>
            </a:r>
            <a:r>
              <a:rPr lang="en-US" dirty="0" smtClean="0"/>
              <a:t>-20.3492</a:t>
            </a:r>
            <a:endParaRPr lang="en-US" dirty="0" smtClean="0"/>
          </a:p>
          <a:p>
            <a:r>
              <a:rPr lang="en-US" dirty="0" smtClean="0"/>
              <a:t>Y rot:  </a:t>
            </a:r>
            <a:r>
              <a:rPr lang="en-US" dirty="0" smtClean="0"/>
              <a:t>-35.938</a:t>
            </a:r>
            <a:endParaRPr lang="en-US" dirty="0" smtClean="0"/>
          </a:p>
          <a:p>
            <a:r>
              <a:rPr lang="en-US" dirty="0" smtClean="0"/>
              <a:t>Z rot:  </a:t>
            </a:r>
            <a:r>
              <a:rPr lang="en-US" dirty="0" smtClean="0"/>
              <a:t>-0.05941</a:t>
            </a:r>
            <a:endParaRPr lang="en-US" dirty="0" smtClean="0"/>
          </a:p>
          <a:p>
            <a:r>
              <a:rPr lang="en-US" dirty="0" smtClean="0"/>
              <a:t>FOV:    </a:t>
            </a:r>
            <a:r>
              <a:rPr lang="en-US" dirty="0" smtClean="0"/>
              <a:t>53.9318</a:t>
            </a:r>
            <a:endParaRPr lang="en-US" dirty="0" smtClean="0"/>
          </a:p>
          <a:p>
            <a:r>
              <a:rPr lang="en-US" dirty="0" smtClean="0"/>
              <a:t>Ox:     </a:t>
            </a:r>
            <a:r>
              <a:rPr lang="en-US" dirty="0" smtClean="0"/>
              <a:t>-0.03977</a:t>
            </a:r>
            <a:endParaRPr lang="en-US" dirty="0" smtClean="0"/>
          </a:p>
          <a:p>
            <a:r>
              <a:rPr lang="en-US" dirty="0" smtClean="0"/>
              <a:t>Oy:     </a:t>
            </a:r>
            <a:r>
              <a:rPr lang="en-US" dirty="0"/>
              <a:t> </a:t>
            </a:r>
            <a:r>
              <a:rPr lang="en-US" dirty="0" smtClean="0"/>
              <a:t>0.06195</a:t>
            </a:r>
            <a:endParaRPr lang="en-US" dirty="0" smtClean="0"/>
          </a:p>
          <a:p>
            <a:r>
              <a:rPr lang="en-US" dirty="0" smtClean="0"/>
              <a:t>X:        </a:t>
            </a:r>
            <a:r>
              <a:rPr lang="en-US" dirty="0"/>
              <a:t> </a:t>
            </a:r>
            <a:r>
              <a:rPr lang="en-US" dirty="0" smtClean="0"/>
              <a:t>3.93072</a:t>
            </a:r>
            <a:endParaRPr lang="en-US" dirty="0" smtClean="0"/>
          </a:p>
          <a:p>
            <a:r>
              <a:rPr lang="en-US" dirty="0" smtClean="0"/>
              <a:t>Y:        </a:t>
            </a:r>
            <a:r>
              <a:rPr lang="en-US" dirty="0"/>
              <a:t> </a:t>
            </a:r>
            <a:r>
              <a:rPr lang="en-US" dirty="0" smtClean="0"/>
              <a:t>0.37368</a:t>
            </a:r>
            <a:endParaRPr lang="en-US" dirty="0" smtClean="0"/>
          </a:p>
          <a:p>
            <a:r>
              <a:rPr lang="en-US" dirty="0" smtClean="0"/>
              <a:t>Z:        </a:t>
            </a:r>
            <a:r>
              <a:rPr lang="en-US" dirty="0" smtClean="0"/>
              <a:t>49.1375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7034" y="3855962"/>
            <a:ext cx="2410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Mass grammar #6</a:t>
            </a:r>
          </a:p>
          <a:p>
            <a:r>
              <a:rPr lang="en-US" dirty="0" smtClean="0"/>
              <a:t>depth:                </a:t>
            </a:r>
            <a:r>
              <a:rPr lang="en-US" dirty="0" smtClean="0"/>
              <a:t>11.774</a:t>
            </a:r>
            <a:endParaRPr lang="en-US" dirty="0" smtClean="0"/>
          </a:p>
          <a:p>
            <a:r>
              <a:rPr lang="en-US" dirty="0" smtClean="0"/>
              <a:t>height:                </a:t>
            </a:r>
            <a:r>
              <a:rPr lang="en-US" dirty="0" smtClean="0"/>
              <a:t>35.97</a:t>
            </a:r>
            <a:endParaRPr lang="en-US" dirty="0" smtClean="0"/>
          </a:p>
          <a:p>
            <a:r>
              <a:rPr lang="en-US" dirty="0" err="1" smtClean="0"/>
              <a:t>roof_height</a:t>
            </a:r>
            <a:r>
              <a:rPr lang="en-US" dirty="0" smtClean="0"/>
              <a:t>:       </a:t>
            </a:r>
            <a:r>
              <a:rPr lang="en-US" dirty="0" smtClean="0"/>
              <a:t>0.348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oof_overhang</a:t>
            </a:r>
            <a:r>
              <a:rPr lang="en-US" dirty="0" smtClean="0"/>
              <a:t>: </a:t>
            </a:r>
            <a:r>
              <a:rPr lang="en-US" dirty="0" smtClean="0"/>
              <a:t>0.7236</a:t>
            </a:r>
            <a:endParaRPr lang="en-US" dirty="0" smtClean="0"/>
          </a:p>
          <a:p>
            <a:r>
              <a:rPr lang="en-US" dirty="0" smtClean="0"/>
              <a:t>width:                 </a:t>
            </a:r>
            <a:r>
              <a:rPr lang="en-US" dirty="0" smtClean="0"/>
              <a:t>17.938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-21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Building </a:t>
            </a:r>
            <a:r>
              <a:rPr lang="en-US" sz="2400" i="1" dirty="0" smtClean="0"/>
              <a:t>#14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7156" y="3855962"/>
            <a:ext cx="275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Façade grammar #2</a:t>
            </a:r>
          </a:p>
          <a:p>
            <a:r>
              <a:rPr lang="en-US" dirty="0"/>
              <a:t>f</a:t>
            </a:r>
            <a:r>
              <a:rPr lang="en-US" dirty="0" smtClean="0"/>
              <a:t>loor height:                2.680</a:t>
            </a:r>
          </a:p>
          <a:p>
            <a:r>
              <a:rPr lang="en-US" dirty="0"/>
              <a:t>g</a:t>
            </a:r>
            <a:r>
              <a:rPr lang="en-US" dirty="0" smtClean="0"/>
              <a:t>round floor height:  4.344</a:t>
            </a:r>
          </a:p>
          <a:p>
            <a:r>
              <a:rPr lang="en-US" dirty="0" err="1" smtClean="0"/>
              <a:t>tile_hori_margin</a:t>
            </a:r>
            <a:r>
              <a:rPr lang="en-US" dirty="0" smtClean="0"/>
              <a:t>:        0.746</a:t>
            </a:r>
          </a:p>
          <a:p>
            <a:r>
              <a:rPr lang="en-US" dirty="0" err="1" smtClean="0"/>
              <a:t>tile_vert_margin</a:t>
            </a:r>
            <a:r>
              <a:rPr lang="en-US" dirty="0" smtClean="0"/>
              <a:t>:        0.499</a:t>
            </a:r>
          </a:p>
          <a:p>
            <a:r>
              <a:rPr lang="en-US" dirty="0" err="1" smtClean="0"/>
              <a:t>tile_width</a:t>
            </a:r>
            <a:r>
              <a:rPr lang="en-US" dirty="0" smtClean="0"/>
              <a:t>:                   2.680</a:t>
            </a:r>
          </a:p>
          <a:p>
            <a:r>
              <a:rPr lang="en-US" dirty="0" err="1" smtClean="0"/>
              <a:t>top_wall_height</a:t>
            </a:r>
            <a:r>
              <a:rPr lang="en-US" dirty="0" smtClean="0"/>
              <a:t>:        0.817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5077" y="3855962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grammar #2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7156" y="3176337"/>
            <a:ext cx="5015749" cy="324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37" y="-2186"/>
            <a:ext cx="2802308" cy="37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2006</Words>
  <Application>Microsoft Office PowerPoint</Application>
  <PresentationFormat>Widescreen</PresentationFormat>
  <Paragraphs>580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53</cp:revision>
  <dcterms:created xsi:type="dcterms:W3CDTF">2016-11-01T18:01:37Z</dcterms:created>
  <dcterms:modified xsi:type="dcterms:W3CDTF">2016-11-02T21:18:19Z</dcterms:modified>
</cp:coreProperties>
</file>