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881765"/>
            <a:ext cx="44359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should lead to slightly higher dichromatic sensitivity in the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relevant isolating direction.  Yes for M, not so much for L.  The </a:t>
            </a:r>
            <a:r>
              <a:rPr lang="en-US" sz="1200" dirty="0" err="1" smtClean="0">
                <a:solidFill>
                  <a:srgbClr val="FF0000"/>
                </a:solidFill>
              </a:rPr>
              <a:t>sqrt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of 1.5 is less than the </a:t>
            </a:r>
            <a:r>
              <a:rPr lang="en-US" sz="1200" dirty="0" err="1" smtClean="0">
                <a:solidFill>
                  <a:srgbClr val="FF0000"/>
                </a:solidFill>
              </a:rPr>
              <a:t>sqrt</a:t>
            </a:r>
            <a:r>
              <a:rPr lang="en-US" sz="1200" dirty="0" smtClean="0">
                <a:solidFill>
                  <a:srgbClr val="FF0000"/>
                </a:solidFill>
              </a:rPr>
              <a:t> of </a:t>
            </a:r>
            <a:r>
              <a:rPr lang="en-US" sz="1200" dirty="0" smtClean="0">
                <a:solidFill>
                  <a:srgbClr val="FF0000"/>
                </a:solidFill>
              </a:rPr>
              <a:t>3.  </a:t>
            </a:r>
            <a:r>
              <a:rPr lang="en-US" sz="1200" dirty="0" smtClean="0">
                <a:solidFill>
                  <a:srgbClr val="FF0000"/>
                </a:solidFill>
              </a:rPr>
              <a:t>That might be </a:t>
            </a:r>
            <a:r>
              <a:rPr lang="en-US" sz="1200" dirty="0" smtClean="0">
                <a:solidFill>
                  <a:srgbClr val="FF0000"/>
                </a:solidFill>
              </a:rPr>
              <a:t>it.  I haven’t checked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in detail.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148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Cones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1990" y="1734732"/>
            <a:ext cx="5577912" cy="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8" name="Picture 7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1" name="Picture 10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722985"/>
            <a:ext cx="42025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4.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For this model, the dichromats are less sensitive than the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trichromats in all color directions.  I think this makes sense,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although I don’t yet have a clean formal argument.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Second Site Noise, Cone Specific Surrounds</a:t>
            </a:r>
            <a:endParaRPr lang="en-US" dirty="0"/>
          </a:p>
        </p:txBody>
      </p:sp>
      <p:pic>
        <p:nvPicPr>
          <p:cNvPr id="13" name="Picture 12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814451"/>
            <a:ext cx="3658616" cy="2743962"/>
          </a:xfrm>
          <a:prstGeom prst="rect">
            <a:avLst/>
          </a:prstGeom>
        </p:spPr>
      </p:pic>
      <p:pic>
        <p:nvPicPr>
          <p:cNvPr id="15" name="Picture 14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3875070"/>
            <a:ext cx="3658616" cy="2743962"/>
          </a:xfrm>
          <a:prstGeom prst="rect">
            <a:avLst/>
          </a:prstGeom>
        </p:spPr>
      </p:pic>
      <p:pic>
        <p:nvPicPr>
          <p:cNvPr id="17" name="Picture 16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9" y="814451"/>
            <a:ext cx="3658616" cy="274396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756556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53132" y="135768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81580" y="1561425"/>
            <a:ext cx="5374978" cy="1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01902" y="2744584"/>
            <a:ext cx="5354654" cy="0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802388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1.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Perhaps not surprisingly, this seems in between the SVM at the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cones and the case where there is more noise at the second site.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5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Less Second Site Noise, Cone Specific Surrounds</a:t>
            </a:r>
            <a:endParaRPr lang="en-US" dirty="0"/>
          </a:p>
        </p:txBody>
      </p:sp>
      <p:pic>
        <p:nvPicPr>
          <p:cNvPr id="23" name="Picture 22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25" name="Picture 24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01630"/>
            <a:ext cx="3657357" cy="2743017"/>
          </a:xfrm>
          <a:prstGeom prst="rect">
            <a:avLst/>
          </a:prstGeom>
        </p:spPr>
      </p:pic>
      <p:pic>
        <p:nvPicPr>
          <p:cNvPr id="27" name="Picture 26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50254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67458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3783416" y="-69752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803737" y="-14463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9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532473"/>
            <a:ext cx="4724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4.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looks pretty much like the cone specific picture, but with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slightly higher thresholds.  I don’t understand why the dichromats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differ, because with just one LM cone type I think the model is the same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with random and cone selective surrounds.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2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Second Site Noise, Cone Random Surrounds</a:t>
            </a:r>
            <a:endParaRPr lang="en-US" dirty="0"/>
          </a:p>
        </p:txBody>
      </p:sp>
      <p:pic>
        <p:nvPicPr>
          <p:cNvPr id="14" name="Picture 13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814451"/>
            <a:ext cx="3658616" cy="2743962"/>
          </a:xfrm>
          <a:prstGeom prst="rect">
            <a:avLst/>
          </a:prstGeom>
        </p:spPr>
      </p:pic>
      <p:pic>
        <p:nvPicPr>
          <p:cNvPr id="16" name="Picture 15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25" y="3875070"/>
            <a:ext cx="3658616" cy="2743962"/>
          </a:xfrm>
          <a:prstGeom prst="rect">
            <a:avLst/>
          </a:prstGeom>
        </p:spPr>
      </p:pic>
      <p:pic>
        <p:nvPicPr>
          <p:cNvPr id="18" name="Picture 17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7" y="814451"/>
            <a:ext cx="3658616" cy="274396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867688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673752" y="135768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81580" y="1474107"/>
            <a:ext cx="5374978" cy="1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01902" y="2903344"/>
            <a:ext cx="5354654" cy="0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508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Upper right panel, SVM at cones.</a:t>
            </a:r>
          </a:p>
          <a:p>
            <a:r>
              <a:rPr lang="en-US" sz="1200" dirty="0" smtClean="0"/>
              <a:t>Upper left and lower right panels (both same), SVM at opponent site.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</a:t>
            </a:r>
            <a:r>
              <a:rPr lang="en-US" sz="1200" smtClean="0">
                <a:solidFill>
                  <a:srgbClr val="FF0000"/>
                </a:solidFill>
              </a:rPr>
              <a:t>looks just </a:t>
            </a:r>
            <a:r>
              <a:rPr lang="en-US" sz="1200" dirty="0" smtClean="0">
                <a:solidFill>
                  <a:srgbClr val="FF0000"/>
                </a:solidFill>
              </a:rPr>
              <a:t>like putting the SVM at the cones, which is should since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without second site noise the information is unchanged.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409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No Second Site Noise</a:t>
            </a:r>
            <a:endParaRPr lang="en-US" dirty="0"/>
          </a:p>
        </p:txBody>
      </p: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15" name="Picture 14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6" name="Picture 15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9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5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660</Words>
  <Application>Microsoft Macintosh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34</cp:revision>
  <dcterms:created xsi:type="dcterms:W3CDTF">2013-08-14T12:31:52Z</dcterms:created>
  <dcterms:modified xsi:type="dcterms:W3CDTF">2013-09-02T15:45:12Z</dcterms:modified>
</cp:coreProperties>
</file>