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8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4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1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6F46-385A-1644-9BD1-6898DBB35C2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7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589" y="1856799"/>
            <a:ext cx="5120299" cy="3840224"/>
          </a:xfrm>
          <a:prstGeom prst="rect">
            <a:avLst/>
          </a:prstGeom>
        </p:spPr>
      </p:pic>
      <p:pic>
        <p:nvPicPr>
          <p:cNvPr id="5" name="Picture 4" descr="colorContour_LMandS_YN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95" y="1856799"/>
            <a:ext cx="5120299" cy="3840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02" y="6035144"/>
            <a:ext cx="420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8/14/13</a:t>
            </a:r>
          </a:p>
          <a:p>
            <a:r>
              <a:rPr lang="en-US" sz="1200" dirty="0" smtClean="0"/>
              <a:t>1 L, 1M, 1S cone.  Poisson noise.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284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TAFC versus Y/N 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6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75" y="706619"/>
            <a:ext cx="3657357" cy="2743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02" y="5167513"/>
            <a:ext cx="43251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8/14/13</a:t>
            </a:r>
          </a:p>
          <a:p>
            <a:r>
              <a:rPr lang="en-US" sz="1200" dirty="0" smtClean="0"/>
              <a:t>Trichromats: 1 L, 1M, 1S cone.  Poisson noise</a:t>
            </a:r>
            <a:r>
              <a:rPr lang="en-US" sz="1200" dirty="0" smtClean="0"/>
              <a:t>.  TAFC.</a:t>
            </a:r>
            <a:endParaRPr lang="en-US" sz="1200" dirty="0" smtClean="0"/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2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2L, 1S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This leads to slightly higher dichromatic sensitivity in the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relevant isolating direction.  (Dashed lines drawn by hand in ppt.)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294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Dichromat </a:t>
            </a:r>
            <a:r>
              <a:rPr lang="en-US" dirty="0" smtClean="0"/>
              <a:t>versus </a:t>
            </a:r>
            <a:r>
              <a:rPr lang="en-US" dirty="0" err="1" smtClean="0"/>
              <a:t>trichromat</a:t>
            </a:r>
            <a:endParaRPr lang="en-US" dirty="0"/>
          </a:p>
        </p:txBody>
      </p:sp>
      <p:pic>
        <p:nvPicPr>
          <p:cNvPr id="2" name="Picture 1" descr="colorContour_M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39" y="706619"/>
            <a:ext cx="3657357" cy="2743017"/>
          </a:xfrm>
          <a:prstGeom prst="rect">
            <a:avLst/>
          </a:prstGeom>
        </p:spPr>
      </p:pic>
      <p:pic>
        <p:nvPicPr>
          <p:cNvPr id="3" name="Picture 2" descr="colorContour_L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75" y="3956484"/>
            <a:ext cx="3657357" cy="274301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601990" y="1734732"/>
            <a:ext cx="5577912" cy="0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17680" y="1352925"/>
            <a:ext cx="0" cy="5121193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0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5167513"/>
            <a:ext cx="4601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8/14/13</a:t>
            </a:r>
          </a:p>
          <a:p>
            <a:r>
              <a:rPr lang="en-US" sz="1200" dirty="0" smtClean="0"/>
              <a:t>2L, 1S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).  Poisson </a:t>
            </a:r>
            <a:r>
              <a:rPr lang="en-US" sz="1200" dirty="0" smtClean="0"/>
              <a:t>noise.  TAFC.</a:t>
            </a:r>
            <a:endParaRPr lang="en-US" sz="1200" dirty="0" smtClean="0"/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From left to right, macular pigment density adjusted by -0.3, 0, and 0.3</a:t>
            </a:r>
          </a:p>
          <a:p>
            <a:r>
              <a:rPr lang="en-US" sz="1200" dirty="0" smtClean="0"/>
              <a:t>Note that these should be fit by pairs of lines, not ellipses. And, the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ellipse in the right hand plot gives a misleading impression of the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tilt of the data.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506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of macular pigment on </a:t>
            </a:r>
            <a:r>
              <a:rPr lang="en-US" dirty="0" err="1" smtClean="0"/>
              <a:t>deuteranope</a:t>
            </a:r>
            <a:r>
              <a:rPr lang="en-US" smtClean="0"/>
              <a:t> contours</a:t>
            </a:r>
            <a:endParaRPr lang="en-US" dirty="0"/>
          </a:p>
        </p:txBody>
      </p:sp>
      <p:pic>
        <p:nvPicPr>
          <p:cNvPr id="3" name="Picture 2" descr="colorContour_LSonly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37" y="1571092"/>
            <a:ext cx="3291621" cy="2468715"/>
          </a:xfrm>
          <a:prstGeom prst="rect">
            <a:avLst/>
          </a:prstGeom>
        </p:spPr>
      </p:pic>
      <p:pic>
        <p:nvPicPr>
          <p:cNvPr id="5" name="Picture 4" descr="colorContour_LSonly_TAFC_-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" y="1571092"/>
            <a:ext cx="3291621" cy="2468715"/>
          </a:xfrm>
          <a:prstGeom prst="rect">
            <a:avLst/>
          </a:prstGeom>
        </p:spPr>
      </p:pic>
      <p:pic>
        <p:nvPicPr>
          <p:cNvPr id="12" name="Picture 11" descr="colorContour_LSonly_TAFC_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571" y="1571092"/>
            <a:ext cx="3291621" cy="24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3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5167513"/>
            <a:ext cx="4637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8/14/13</a:t>
            </a:r>
          </a:p>
          <a:p>
            <a:r>
              <a:rPr lang="en-US" sz="1200" dirty="0"/>
              <a:t>1 L, 1M, 1S cone.  Poisson noise</a:t>
            </a:r>
            <a:r>
              <a:rPr lang="en-US" sz="1200" dirty="0" smtClean="0"/>
              <a:t>.  TAFC.</a:t>
            </a:r>
            <a:endParaRPr lang="en-US" sz="1200" dirty="0"/>
          </a:p>
          <a:p>
            <a:r>
              <a:rPr lang="en-US" sz="1200" dirty="0" smtClean="0"/>
              <a:t>CIE </a:t>
            </a:r>
            <a:r>
              <a:rPr lang="en-US" sz="1200" dirty="0" smtClean="0"/>
              <a:t>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From left to right, macular pigment density adjusted by -0.3, 0, and 0.3</a:t>
            </a:r>
          </a:p>
          <a:p>
            <a:r>
              <a:rPr lang="en-US" sz="1200" dirty="0" smtClean="0"/>
              <a:t>It seems right that the contour gets bigger with</a:t>
            </a:r>
            <a:r>
              <a:rPr lang="en-US" sz="1200" dirty="0" smtClean="0"/>
              <a:t> more macular pigment.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I am not sure why it doesn’t get smaller</a:t>
            </a:r>
            <a:r>
              <a:rPr lang="en-US" sz="1200" dirty="0" smtClean="0"/>
              <a:t> with less.  Need to look at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the actual spectral </a:t>
            </a:r>
            <a:r>
              <a:rPr lang="en-US" sz="1200" smtClean="0"/>
              <a:t>quantal efficiencies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484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of macular pigment on </a:t>
            </a:r>
            <a:r>
              <a:rPr lang="en-US" dirty="0" err="1" smtClean="0"/>
              <a:t>trichromat</a:t>
            </a:r>
            <a:r>
              <a:rPr lang="en-US" dirty="0" smtClean="0"/>
              <a:t> contours</a:t>
            </a:r>
            <a:endParaRPr lang="en-US" dirty="0"/>
          </a:p>
        </p:txBody>
      </p:sp>
      <p:pic>
        <p:nvPicPr>
          <p:cNvPr id="2" name="Picture 1" descr="colorContour_LMandS_TAFC_-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2" y="1534115"/>
            <a:ext cx="3291621" cy="2468715"/>
          </a:xfrm>
          <a:prstGeom prst="rect">
            <a:avLst/>
          </a:prstGeom>
        </p:spPr>
      </p:pic>
      <p:pic>
        <p:nvPicPr>
          <p:cNvPr id="4" name="Picture 3" descr="colorContour_LMandS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939" y="1534115"/>
            <a:ext cx="3291621" cy="2468715"/>
          </a:xfrm>
          <a:prstGeom prst="rect">
            <a:avLst/>
          </a:prstGeom>
        </p:spPr>
      </p:pic>
      <p:pic>
        <p:nvPicPr>
          <p:cNvPr id="8" name="Picture 7" descr="colorContour_LMandS_TAFC_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102" y="1534115"/>
            <a:ext cx="3291621" cy="246871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26782" y="2353257"/>
            <a:ext cx="7760544" cy="0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697429" y="1674041"/>
            <a:ext cx="0" cy="2152950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963335" y="1674041"/>
            <a:ext cx="0" cy="2152950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06569" y="1674041"/>
            <a:ext cx="0" cy="2152950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49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348</Words>
  <Application>Microsoft Macintosh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9</cp:revision>
  <dcterms:created xsi:type="dcterms:W3CDTF">2013-08-14T12:31:52Z</dcterms:created>
  <dcterms:modified xsi:type="dcterms:W3CDTF">2013-08-14T13:05:54Z</dcterms:modified>
</cp:coreProperties>
</file>