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4" r:id="rId3"/>
    <p:sldId id="257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9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2012年10月20日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2012年10月20日 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2012年10月20日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2012年10月20日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image" Target="../media/image10.emf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4" Type="http://schemas.openxmlformats.org/officeDocument/2006/relationships/image" Target="../media/image22.emf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131346"/>
            <a:ext cx="7772400" cy="4571999"/>
          </a:xfrm>
        </p:spPr>
        <p:txBody>
          <a:bodyPr/>
          <a:lstStyle/>
          <a:p>
            <a:pPr algn="ctr"/>
            <a:r>
              <a:rPr kumimoji="1" lang="en-US" altLang="zh-TW" sz="5000" dirty="0" smtClean="0"/>
              <a:t>Soft Computing</a:t>
            </a:r>
            <a:br>
              <a:rPr kumimoji="1" lang="en-US" altLang="zh-TW" sz="5000" dirty="0" smtClean="0"/>
            </a:br>
            <a:r>
              <a:rPr kumimoji="1" lang="en-US" altLang="zh-TW" sz="3200" dirty="0" smtClean="0"/>
              <a:t>Particle swarm optimization</a:t>
            </a:r>
            <a:br>
              <a:rPr kumimoji="1" lang="en-US" altLang="zh-TW" sz="3200" dirty="0" smtClean="0"/>
            </a:br>
            <a:r>
              <a:rPr kumimoji="1" lang="en-US" altLang="zh-TW" sz="3200" dirty="0"/>
              <a:t/>
            </a:r>
            <a:br>
              <a:rPr kumimoji="1" lang="en-US" altLang="zh-TW" sz="3200" dirty="0"/>
            </a:br>
            <a:r>
              <a:rPr kumimoji="1" lang="en-US" altLang="zh-TW" sz="2800" dirty="0" smtClean="0"/>
              <a:t>Sphere function</a:t>
            </a:r>
            <a:br>
              <a:rPr kumimoji="1" lang="en-US" altLang="zh-TW" sz="2800" dirty="0" smtClean="0"/>
            </a:br>
            <a:r>
              <a:rPr kumimoji="1" lang="en-US" altLang="zh-TW" sz="2800" dirty="0" smtClean="0"/>
              <a:t>&amp;</a:t>
            </a:r>
            <a:br>
              <a:rPr kumimoji="1" lang="en-US" altLang="zh-TW" sz="2800" dirty="0" smtClean="0"/>
            </a:br>
            <a:r>
              <a:rPr kumimoji="1" lang="en-US" altLang="zh-TW" sz="2800" dirty="0" err="1" smtClean="0"/>
              <a:t>Rastrigin</a:t>
            </a:r>
            <a:r>
              <a:rPr kumimoji="1" lang="en-US" altLang="zh-TW" sz="2800" dirty="0" smtClean="0"/>
              <a:t> function</a:t>
            </a:r>
            <a:endParaRPr kumimoji="1" lang="zh-TW" altLang="en-US" sz="28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903458" y="5058016"/>
            <a:ext cx="6858000" cy="914400"/>
          </a:xfrm>
        </p:spPr>
        <p:txBody>
          <a:bodyPr anchor="b"/>
          <a:lstStyle/>
          <a:p>
            <a:pPr algn="ctr"/>
            <a:r>
              <a:rPr kumimoji="1" lang="en-US" altLang="zh-TW" dirty="0" smtClean="0"/>
              <a:t>M10159011 </a:t>
            </a:r>
            <a:r>
              <a:rPr kumimoji="1" lang="zh-TW" altLang="en-US" dirty="0" smtClean="0"/>
              <a:t>杜雪吟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6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7/7)</a:t>
            </a:r>
            <a:endParaRPr kumimoji="1" lang="zh-TW" altLang="en-US" dirty="0"/>
          </a:p>
        </p:txBody>
      </p:sp>
      <p:pic>
        <p:nvPicPr>
          <p:cNvPr id="4" name="內容版面配置區 3" descr="s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988674"/>
              </p:ext>
            </p:extLst>
          </p:nvPr>
        </p:nvGraphicFramePr>
        <p:xfrm>
          <a:off x="1375625" y="4340183"/>
          <a:ext cx="7352535" cy="210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工作表" r:id="rId3" imgW="6286500" imgH="1612900" progId="Excel.Sheet.12">
                  <p:embed/>
                </p:oleObj>
              </mc:Choice>
              <mc:Fallback>
                <p:oleObj name="工作表" r:id="rId3" imgW="6286500" imgH="161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625" y="4340183"/>
                        <a:ext cx="7352535" cy="210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 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</a:t>
            </a:r>
            <a:r>
              <a:rPr kumimoji="1" lang="en-US" altLang="zh-TW" dirty="0" smtClean="0"/>
              <a:t>statistics</a:t>
            </a:r>
            <a:endParaRPr kumimoji="1" lang="zh-TW" altLang="en-US" dirty="0"/>
          </a:p>
        </p:txBody>
      </p:sp>
      <p:pic>
        <p:nvPicPr>
          <p:cNvPr id="10" name="圖片 9" descr="sh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4" r="9461"/>
          <a:stretch/>
        </p:blipFill>
        <p:spPr>
          <a:xfrm>
            <a:off x="381885" y="1524318"/>
            <a:ext cx="3992644" cy="2232264"/>
          </a:xfrm>
          <a:prstGeom prst="rect">
            <a:avLst/>
          </a:prstGeom>
        </p:spPr>
      </p:pic>
      <p:pic>
        <p:nvPicPr>
          <p:cNvPr id="11" name="圖片 10" descr="sh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6" r="7708"/>
          <a:stretch/>
        </p:blipFill>
        <p:spPr>
          <a:xfrm>
            <a:off x="4587850" y="1524318"/>
            <a:ext cx="3997226" cy="2289728"/>
          </a:xfrm>
          <a:prstGeom prst="rect">
            <a:avLst/>
          </a:prstGeom>
        </p:spPr>
      </p:pic>
      <p:pic>
        <p:nvPicPr>
          <p:cNvPr id="4" name="圖片 3" descr="sh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8" r="13631"/>
          <a:stretch/>
        </p:blipFill>
        <p:spPr>
          <a:xfrm>
            <a:off x="381885" y="4207592"/>
            <a:ext cx="3992644" cy="22322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22027" y="381404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N=20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48400" y="381404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N=50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922027" y="6453010"/>
            <a:ext cx="8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293385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rastrigin_fn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"/>
          <a:stretch/>
        </p:blipFill>
        <p:spPr>
          <a:xfrm>
            <a:off x="836296" y="1752600"/>
            <a:ext cx="7015226" cy="44940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zh-TW" dirty="0" err="1"/>
              <a:t>rastrigin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b">
            <a:normAutofit fontScale="77500" lnSpcReduction="20000"/>
          </a:bodyPr>
          <a:lstStyle/>
          <a:p>
            <a:pPr algn="ctr"/>
            <a:endParaRPr kumimoji="1" lang="en-US" altLang="zh-TW" sz="4000" dirty="0" smtClean="0"/>
          </a:p>
          <a:p>
            <a:pPr algn="ctr"/>
            <a:endParaRPr kumimoji="1" lang="en-US" altLang="zh-TW" sz="4000" dirty="0"/>
          </a:p>
          <a:p>
            <a:pPr algn="ctr"/>
            <a:endParaRPr kumimoji="1" lang="en-US" altLang="zh-TW" sz="4000" dirty="0" smtClean="0"/>
          </a:p>
          <a:p>
            <a:pPr algn="ctr"/>
            <a:endParaRPr kumimoji="1" lang="en-US" altLang="zh-TW" sz="4000" dirty="0"/>
          </a:p>
          <a:p>
            <a:pPr algn="ctr"/>
            <a:endParaRPr kumimoji="1" lang="en-US" altLang="zh-TW" sz="4000" dirty="0" smtClean="0"/>
          </a:p>
          <a:p>
            <a:pPr algn="ctr"/>
            <a:endParaRPr kumimoji="1" lang="en-US" altLang="zh-TW" sz="4000" dirty="0" smtClean="0"/>
          </a:p>
          <a:p>
            <a:pPr algn="ctr"/>
            <a:r>
              <a:rPr kumimoji="1" lang="en-US" altLang="zh-TW" sz="4000" dirty="0" smtClean="0"/>
              <a:t>The </a:t>
            </a:r>
            <a:r>
              <a:rPr kumimoji="1" lang="en-US" altLang="zh-TW" sz="4000" dirty="0"/>
              <a:t>global </a:t>
            </a:r>
            <a:r>
              <a:rPr kumimoji="1" lang="en-US" altLang="zh-TW" sz="4000" dirty="0" smtClean="0"/>
              <a:t>minima</a:t>
            </a:r>
          </a:p>
          <a:p>
            <a:pPr algn="ctr"/>
            <a:r>
              <a:rPr kumimoji="1" lang="en-US" altLang="zh-TW" sz="4000" dirty="0" smtClean="0"/>
              <a:t>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 </a:t>
            </a:r>
            <a:r>
              <a:rPr kumimoji="1" lang="en-US" altLang="zh-TW" sz="4000" dirty="0" smtClean="0"/>
              <a:t>= (0, 0) , f(x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) = 0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706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PARAMETERS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Particle </a:t>
            </a:r>
            <a:r>
              <a:rPr kumimoji="1" lang="en-US" altLang="zh-TW" dirty="0"/>
              <a:t>number: </a:t>
            </a:r>
            <a:r>
              <a:rPr kumimoji="1" lang="en-US" altLang="zh-TW" dirty="0" smtClean="0"/>
              <a:t>100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Search domain: </a:t>
            </a:r>
            <a:r>
              <a:rPr kumimoji="1" lang="en-US" altLang="zh-TW" dirty="0" smtClean="0"/>
              <a:t>-4 </a:t>
            </a:r>
            <a:r>
              <a:rPr kumimoji="1" lang="en-US" altLang="zh-TW" dirty="0"/>
              <a:t>&lt; X</a:t>
            </a:r>
            <a:r>
              <a:rPr kumimoji="1" lang="en-US" altLang="zh-TW" baseline="-25000" dirty="0"/>
              <a:t>i</a:t>
            </a:r>
            <a:r>
              <a:rPr kumimoji="1" lang="en-US" altLang="zh-TW" dirty="0"/>
              <a:t> &lt; 4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C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C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Rand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: 0.28019110555769167 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Rand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: 0.081576937926788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V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: [0, 0]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W: 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/>
              <a:t>Terminate condition: t = 100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87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1/7)</a:t>
            </a:r>
            <a:endParaRPr kumimoji="1" lang="zh-TW" altLang="en-US" dirty="0"/>
          </a:p>
        </p:txBody>
      </p:sp>
      <p:pic>
        <p:nvPicPr>
          <p:cNvPr id="5" name="內容版面配置區 4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2/7)</a:t>
            </a:r>
            <a:endParaRPr kumimoji="1" lang="zh-TW" altLang="en-US" dirty="0"/>
          </a:p>
        </p:txBody>
      </p:sp>
      <p:pic>
        <p:nvPicPr>
          <p:cNvPr id="9" name="內容版面配置區 8" descr="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3/7)</a:t>
            </a:r>
            <a:endParaRPr kumimoji="1" lang="zh-TW" altLang="en-US" dirty="0"/>
          </a:p>
        </p:txBody>
      </p:sp>
      <p:pic>
        <p:nvPicPr>
          <p:cNvPr id="5" name="內容版面配置區 4" descr="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4/7)</a:t>
            </a:r>
            <a:endParaRPr kumimoji="1" lang="zh-TW" altLang="en-US" dirty="0"/>
          </a:p>
        </p:txBody>
      </p:sp>
      <p:pic>
        <p:nvPicPr>
          <p:cNvPr id="5" name="內容版面配置區 4" descr="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5/7)</a:t>
            </a:r>
            <a:endParaRPr kumimoji="1" lang="zh-TW" altLang="en-US" dirty="0"/>
          </a:p>
        </p:txBody>
      </p:sp>
      <p:pic>
        <p:nvPicPr>
          <p:cNvPr id="5" name="內容版面配置區 4" descr="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6/7)</a:t>
            </a:r>
            <a:endParaRPr kumimoji="1" lang="zh-TW" altLang="en-US" dirty="0"/>
          </a:p>
        </p:txBody>
      </p:sp>
      <p:pic>
        <p:nvPicPr>
          <p:cNvPr id="5" name="內容版面配置區 4" descr="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phere_f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1" y="1752600"/>
            <a:ext cx="6631653" cy="43735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-US" altLang="zh-TW" dirty="0" smtClean="0"/>
              <a:t>Sphere </a:t>
            </a:r>
            <a:r>
              <a:rPr kumimoji="1" lang="en-US" altLang="zh-TW" dirty="0" smtClean="0"/>
              <a:t>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b">
            <a:normAutofit fontScale="85000" lnSpcReduction="20000"/>
          </a:bodyPr>
          <a:lstStyle/>
          <a:p>
            <a:pPr algn="ctr"/>
            <a:endParaRPr kumimoji="1" lang="en-US" altLang="zh-TW" sz="4000" dirty="0" smtClean="0"/>
          </a:p>
          <a:p>
            <a:pPr algn="ctr"/>
            <a:endParaRPr kumimoji="1" lang="en-US" altLang="zh-TW" sz="4000" dirty="0"/>
          </a:p>
          <a:p>
            <a:pPr algn="ctr"/>
            <a:endParaRPr kumimoji="1" lang="en-US" altLang="zh-TW" sz="4000" dirty="0" smtClean="0"/>
          </a:p>
          <a:p>
            <a:pPr algn="ctr"/>
            <a:endParaRPr kumimoji="1" lang="en-US" altLang="zh-TW" sz="4000" dirty="0"/>
          </a:p>
          <a:p>
            <a:pPr algn="ctr"/>
            <a:endParaRPr kumimoji="1" lang="en-US" altLang="zh-TW" sz="4000" dirty="0" smtClean="0"/>
          </a:p>
          <a:p>
            <a:pPr algn="ctr"/>
            <a:r>
              <a:rPr kumimoji="1" lang="en-US" altLang="zh-TW" sz="4000" dirty="0" smtClean="0"/>
              <a:t>The </a:t>
            </a:r>
            <a:r>
              <a:rPr kumimoji="1" lang="en-US" altLang="zh-TW" sz="4000" dirty="0"/>
              <a:t>global </a:t>
            </a:r>
            <a:r>
              <a:rPr kumimoji="1" lang="en-US" altLang="zh-TW" sz="4000" dirty="0" smtClean="0"/>
              <a:t>minima</a:t>
            </a:r>
          </a:p>
          <a:p>
            <a:pPr algn="ctr"/>
            <a:r>
              <a:rPr kumimoji="1" lang="en-US" altLang="zh-TW" sz="4000" dirty="0" smtClean="0"/>
              <a:t> 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 </a:t>
            </a:r>
            <a:r>
              <a:rPr kumimoji="1" lang="en-US" altLang="zh-TW" sz="4000" dirty="0" smtClean="0"/>
              <a:t>= (0, 0) , f(x</a:t>
            </a:r>
            <a:r>
              <a:rPr kumimoji="1" lang="en-US" altLang="zh-TW" sz="4000" baseline="30000" dirty="0" smtClean="0"/>
              <a:t>2</a:t>
            </a:r>
            <a:r>
              <a:rPr kumimoji="1" lang="en-US" altLang="zh-TW" sz="4000" dirty="0" smtClean="0"/>
              <a:t>) = </a:t>
            </a:r>
            <a:r>
              <a:rPr kumimoji="1" lang="en-US" altLang="zh-TW" sz="4000" dirty="0" smtClean="0"/>
              <a:t>0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327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7/7)</a:t>
            </a:r>
            <a:endParaRPr kumimoji="1" lang="zh-TW" altLang="en-US" dirty="0"/>
          </a:p>
        </p:txBody>
      </p:sp>
      <p:pic>
        <p:nvPicPr>
          <p:cNvPr id="6" name="內容版面配置區 5" descr="1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993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98458"/>
              </p:ext>
            </p:extLst>
          </p:nvPr>
        </p:nvGraphicFramePr>
        <p:xfrm>
          <a:off x="671207" y="4241573"/>
          <a:ext cx="76200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工作表" r:id="rId3" imgW="6019800" imgH="1612900" progId="Excel.Sheet.12">
                  <p:embed/>
                </p:oleObj>
              </mc:Choice>
              <mc:Fallback>
                <p:oleObj name="工作表" r:id="rId3" imgW="6019800" imgH="161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207" y="4241573"/>
                        <a:ext cx="7620000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rastrigin</a:t>
            </a:r>
            <a:r>
              <a:rPr kumimoji="1" lang="en-US" altLang="zh-TW" dirty="0"/>
              <a:t> Function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- </a:t>
            </a:r>
            <a:r>
              <a:rPr kumimoji="1" lang="en-US" altLang="zh-TW" dirty="0" smtClean="0"/>
              <a:t>statistics</a:t>
            </a:r>
            <a:endParaRPr kumimoji="1" lang="zh-TW" altLang="en-US" dirty="0"/>
          </a:p>
        </p:txBody>
      </p:sp>
      <p:pic>
        <p:nvPicPr>
          <p:cNvPr id="5" name="圖片 4" descr="sh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8" r="13629"/>
          <a:stretch/>
        </p:blipFill>
        <p:spPr>
          <a:xfrm>
            <a:off x="457200" y="1524318"/>
            <a:ext cx="3652709" cy="2250153"/>
          </a:xfrm>
          <a:prstGeom prst="rect">
            <a:avLst/>
          </a:prstGeom>
        </p:spPr>
      </p:pic>
      <p:pic>
        <p:nvPicPr>
          <p:cNvPr id="6" name="圖片 5" descr="sh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26" r="12645"/>
          <a:stretch/>
        </p:blipFill>
        <p:spPr>
          <a:xfrm>
            <a:off x="4302351" y="1481738"/>
            <a:ext cx="3638845" cy="2292733"/>
          </a:xfrm>
          <a:prstGeom prst="rect">
            <a:avLst/>
          </a:prstGeom>
        </p:spPr>
      </p:pic>
      <p:pic>
        <p:nvPicPr>
          <p:cNvPr id="7" name="圖片 6" descr="sh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5" r="10504"/>
          <a:stretch/>
        </p:blipFill>
        <p:spPr>
          <a:xfrm>
            <a:off x="457199" y="4078576"/>
            <a:ext cx="3652709" cy="23297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828464" y="3727133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N=20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15968" y="3774471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N=50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700086" y="6394668"/>
            <a:ext cx="8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62865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131346"/>
            <a:ext cx="7772400" cy="4571999"/>
          </a:xfrm>
        </p:spPr>
        <p:txBody>
          <a:bodyPr/>
          <a:lstStyle/>
          <a:p>
            <a:pPr algn="ctr"/>
            <a:r>
              <a:rPr kumimoji="1" lang="en-US" altLang="zh-TW" sz="5000" dirty="0" smtClean="0"/>
              <a:t>Thank you!</a:t>
            </a:r>
            <a:endParaRPr kumimoji="1" lang="zh-TW" altLang="en-US" sz="2800" dirty="0"/>
          </a:p>
        </p:txBody>
      </p:sp>
      <p:sp>
        <p:nvSpPr>
          <p:cNvPr id="5" name="子標題 2"/>
          <p:cNvSpPr>
            <a:spLocks noGrp="1"/>
          </p:cNvSpPr>
          <p:nvPr>
            <p:ph type="subTitle" idx="1"/>
          </p:nvPr>
        </p:nvSpPr>
        <p:spPr>
          <a:xfrm>
            <a:off x="903458" y="3753773"/>
            <a:ext cx="6858000" cy="914400"/>
          </a:xfrm>
        </p:spPr>
        <p:txBody>
          <a:bodyPr anchor="t"/>
          <a:lstStyle/>
          <a:p>
            <a:pPr algn="ctr"/>
            <a:r>
              <a:rPr kumimoji="1" lang="en-US" altLang="zh-TW" dirty="0" err="1" smtClean="0"/>
              <a:t>Monica.service@gmail.com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79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 Function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- parameters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Particle number: 100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Search domain: -100 &lt; X</a:t>
            </a:r>
            <a:r>
              <a:rPr kumimoji="1" lang="en-US" altLang="zh-TW" baseline="-25000" dirty="0" smtClean="0"/>
              <a:t>i</a:t>
            </a:r>
            <a:r>
              <a:rPr kumimoji="1" lang="en-US" altLang="zh-TW" dirty="0" smtClean="0"/>
              <a:t> &lt; 100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C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C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: 2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Rand</a:t>
            </a:r>
            <a:r>
              <a:rPr kumimoji="1" lang="en-US" altLang="zh-TW" baseline="-25000" dirty="0" smtClean="0"/>
              <a:t>1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0.26159124447458926</a:t>
            </a: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Rand</a:t>
            </a:r>
            <a:r>
              <a:rPr kumimoji="1" lang="en-US" altLang="zh-TW" baseline="-25000" dirty="0" smtClean="0"/>
              <a:t>2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0.056226893824293245</a:t>
            </a: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V</a:t>
            </a:r>
            <a:r>
              <a:rPr kumimoji="1" lang="en-US" altLang="zh-TW" baseline="-25000" dirty="0" smtClean="0"/>
              <a:t>0</a:t>
            </a:r>
            <a:r>
              <a:rPr kumimoji="1" lang="en-US" altLang="zh-TW" dirty="0" smtClean="0"/>
              <a:t>: [0, 0]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W: 0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Terminate condition: t = 100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8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</a:t>
            </a:r>
            <a:r>
              <a:rPr kumimoji="1" lang="en-US" altLang="zh-TW" dirty="0" smtClean="0"/>
              <a:t>Process (1/7)</a:t>
            </a:r>
            <a:endParaRPr kumimoji="1" lang="zh-TW" altLang="en-US" dirty="0"/>
          </a:p>
        </p:txBody>
      </p:sp>
      <p:pic>
        <p:nvPicPr>
          <p:cNvPr id="4" name="內容版面配置區 3" descr="s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90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2/7)</a:t>
            </a:r>
            <a:endParaRPr kumimoji="1" lang="zh-TW" altLang="en-US" dirty="0"/>
          </a:p>
        </p:txBody>
      </p:sp>
      <p:pic>
        <p:nvPicPr>
          <p:cNvPr id="8" name="內容版面配置區 7" descr="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3/7)</a:t>
            </a:r>
            <a:endParaRPr kumimoji="1" lang="zh-TW" altLang="en-US" dirty="0"/>
          </a:p>
        </p:txBody>
      </p:sp>
      <p:pic>
        <p:nvPicPr>
          <p:cNvPr id="4" name="內容版面配置區 3" descr="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4/7)</a:t>
            </a:r>
            <a:endParaRPr kumimoji="1" lang="zh-TW" altLang="en-US" dirty="0"/>
          </a:p>
        </p:txBody>
      </p:sp>
      <p:pic>
        <p:nvPicPr>
          <p:cNvPr id="6" name="內容版面配置區 5" descr="s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5/7)</a:t>
            </a:r>
            <a:endParaRPr kumimoji="1" lang="zh-TW" altLang="en-US" dirty="0"/>
          </a:p>
        </p:txBody>
      </p:sp>
      <p:pic>
        <p:nvPicPr>
          <p:cNvPr id="4" name="內容版面配置區 3" descr="s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Sphere Function</a:t>
            </a:r>
            <a:br>
              <a:rPr kumimoji="1" lang="en-US" altLang="zh-TW" dirty="0"/>
            </a:br>
            <a:r>
              <a:rPr kumimoji="1" lang="en-US" altLang="zh-TW" dirty="0"/>
              <a:t>- Process (</a:t>
            </a:r>
            <a:r>
              <a:rPr kumimoji="1" lang="en-US" altLang="zh-TW" dirty="0" smtClean="0"/>
              <a:t>6/7)</a:t>
            </a:r>
            <a:endParaRPr kumimoji="1" lang="zh-TW" altLang="en-US" dirty="0"/>
          </a:p>
        </p:txBody>
      </p:sp>
      <p:pic>
        <p:nvPicPr>
          <p:cNvPr id="4" name="內容版面配置區 3" descr="s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2" b="10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礎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基礎.thmx</Template>
  <TotalTime>428</TotalTime>
  <Words>185</Words>
  <Application>Microsoft Macintosh PowerPoint</Application>
  <PresentationFormat>如螢幕大小 (4:3)</PresentationFormat>
  <Paragraphs>63</Paragraphs>
  <Slides>22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基礎</vt:lpstr>
      <vt:lpstr>Microsoft Excel 工作表</vt:lpstr>
      <vt:lpstr>Soft Computing Particle swarm optimization  Sphere function &amp; Rastrigin function</vt:lpstr>
      <vt:lpstr>Sphere Function</vt:lpstr>
      <vt:lpstr>Sphere Function - parameters</vt:lpstr>
      <vt:lpstr>Sphere Function - Process (1/7)</vt:lpstr>
      <vt:lpstr>Sphere Function - Process (2/7)</vt:lpstr>
      <vt:lpstr>Sphere Function - Process (3/7)</vt:lpstr>
      <vt:lpstr>Sphere Function - Process (4/7)</vt:lpstr>
      <vt:lpstr>Sphere Function - Process (5/7)</vt:lpstr>
      <vt:lpstr>Sphere Function - Process (6/7)</vt:lpstr>
      <vt:lpstr>Sphere Function - Process (7/7)</vt:lpstr>
      <vt:lpstr>Sphere Function - statistics</vt:lpstr>
      <vt:lpstr>rastrigin Function</vt:lpstr>
      <vt:lpstr>Rastrigin function - PARAMETERS</vt:lpstr>
      <vt:lpstr>rastrigin Function - Process (1/7)</vt:lpstr>
      <vt:lpstr>rastrigin Function - Process (2/7)</vt:lpstr>
      <vt:lpstr>rastrigin Function - Process (3/7)</vt:lpstr>
      <vt:lpstr>rastrigin Function - Process (4/7)</vt:lpstr>
      <vt:lpstr>rastrigin Function - Process (5/7)</vt:lpstr>
      <vt:lpstr>rastrigin Function - Process (6/7)</vt:lpstr>
      <vt:lpstr>rastrigin Function - Process (7/7)</vt:lpstr>
      <vt:lpstr>rastrigin Function - statistics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hw1. pos</dc:title>
  <dc:creator>Monica Tu</dc:creator>
  <cp:lastModifiedBy>Monica Tu</cp:lastModifiedBy>
  <cp:revision>71</cp:revision>
  <dcterms:created xsi:type="dcterms:W3CDTF">2012-10-14T16:07:00Z</dcterms:created>
  <dcterms:modified xsi:type="dcterms:W3CDTF">2012-10-20T17:38:10Z</dcterms:modified>
</cp:coreProperties>
</file>