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73" r:id="rId4"/>
    <p:sldId id="260" r:id="rId5"/>
    <p:sldId id="261" r:id="rId6"/>
    <p:sldId id="262" r:id="rId7"/>
    <p:sldId id="263" r:id="rId8"/>
    <p:sldId id="264" r:id="rId9"/>
    <p:sldId id="265" r:id="rId10"/>
    <p:sldId id="274" r:id="rId11"/>
    <p:sldId id="258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 </a:t>
            </a:r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2012年10月16日 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2012年10月16日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2012年10月16日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2012年10月16日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2012年10月16日 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2012年10月16日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2012年10月16日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2012年10月16日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2012年10月16日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2012年10月16日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2012年10月16日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2012年10月16日 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200" y="1131346"/>
            <a:ext cx="7772400" cy="4571999"/>
          </a:xfrm>
        </p:spPr>
        <p:txBody>
          <a:bodyPr/>
          <a:lstStyle/>
          <a:p>
            <a:pPr algn="ctr"/>
            <a:r>
              <a:rPr kumimoji="1" lang="en-US" altLang="zh-TW" sz="5000" dirty="0" smtClean="0"/>
              <a:t>Soft Computing</a:t>
            </a:r>
            <a:br>
              <a:rPr kumimoji="1" lang="en-US" altLang="zh-TW" sz="5000" dirty="0" smtClean="0"/>
            </a:br>
            <a:r>
              <a:rPr kumimoji="1" lang="en-US" altLang="zh-TW" sz="3200" dirty="0" smtClean="0"/>
              <a:t>Particle swarm optimization</a:t>
            </a:r>
            <a:br>
              <a:rPr kumimoji="1" lang="en-US" altLang="zh-TW" sz="3200" dirty="0" smtClean="0"/>
            </a:br>
            <a:r>
              <a:rPr kumimoji="1" lang="en-US" altLang="zh-TW" sz="3200" dirty="0"/>
              <a:t/>
            </a:r>
            <a:br>
              <a:rPr kumimoji="1" lang="en-US" altLang="zh-TW" sz="3200" dirty="0"/>
            </a:br>
            <a:r>
              <a:rPr kumimoji="1" lang="en-US" altLang="zh-TW" sz="2800" dirty="0" smtClean="0"/>
              <a:t>Sphere function</a:t>
            </a:r>
            <a:br>
              <a:rPr kumimoji="1" lang="en-US" altLang="zh-TW" sz="2800" dirty="0" smtClean="0"/>
            </a:br>
            <a:r>
              <a:rPr kumimoji="1" lang="en-US" altLang="zh-TW" sz="2800" dirty="0" smtClean="0"/>
              <a:t>&amp;</a:t>
            </a:r>
            <a:br>
              <a:rPr kumimoji="1" lang="en-US" altLang="zh-TW" sz="2800" dirty="0" smtClean="0"/>
            </a:br>
            <a:r>
              <a:rPr kumimoji="1" lang="en-US" altLang="zh-TW" sz="2800" dirty="0" err="1" smtClean="0"/>
              <a:t>Rastrigin</a:t>
            </a:r>
            <a:r>
              <a:rPr kumimoji="1" lang="en-US" altLang="zh-TW" sz="2800" dirty="0" smtClean="0"/>
              <a:t> function</a:t>
            </a:r>
            <a:endParaRPr kumimoji="1" lang="zh-TW" altLang="en-US" sz="2800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903458" y="5058016"/>
            <a:ext cx="6858000" cy="914400"/>
          </a:xfrm>
        </p:spPr>
        <p:txBody>
          <a:bodyPr anchor="b"/>
          <a:lstStyle/>
          <a:p>
            <a:pPr algn="ctr"/>
            <a:r>
              <a:rPr kumimoji="1" lang="en-US" altLang="zh-TW" dirty="0" smtClean="0"/>
              <a:t>M10159011 </a:t>
            </a:r>
            <a:r>
              <a:rPr kumimoji="1" lang="zh-TW" altLang="en-US" dirty="0" smtClean="0"/>
              <a:t>杜雪吟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464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sphere_f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81" y="1752600"/>
            <a:ext cx="6631653" cy="437356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Sphere Function</a:t>
            </a:r>
            <a:br>
              <a:rPr kumimoji="1" lang="en-US" altLang="zh-TW" dirty="0" smtClean="0"/>
            </a:br>
            <a:r>
              <a:rPr kumimoji="1" lang="en-US" altLang="zh-TW" dirty="0" smtClean="0"/>
              <a:t>- The global minima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algn="ctr"/>
            <a:r>
              <a:rPr kumimoji="1" lang="en-US" altLang="zh-TW" sz="4000" dirty="0" smtClean="0"/>
              <a:t>X</a:t>
            </a:r>
            <a:r>
              <a:rPr kumimoji="1" lang="en-US" altLang="zh-TW" sz="4000" baseline="30000" dirty="0" smtClean="0"/>
              <a:t>2</a:t>
            </a:r>
            <a:r>
              <a:rPr kumimoji="1" lang="en-US" altLang="zh-TW" sz="4000" dirty="0" smtClean="0"/>
              <a:t> = (0, 0) , f(x</a:t>
            </a:r>
            <a:r>
              <a:rPr kumimoji="1" lang="en-US" altLang="zh-TW" sz="4000" baseline="30000" dirty="0" smtClean="0"/>
              <a:t>2</a:t>
            </a:r>
            <a:r>
              <a:rPr kumimoji="1" lang="en-US" altLang="zh-TW" sz="4000" dirty="0" smtClean="0"/>
              <a:t>) = 0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83270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Rastrigin</a:t>
            </a:r>
            <a:r>
              <a:rPr kumimoji="1" lang="en-US" altLang="zh-TW" dirty="0" smtClean="0"/>
              <a:t> function</a:t>
            </a:r>
            <a:br>
              <a:rPr kumimoji="1" lang="en-US" altLang="zh-TW" dirty="0" smtClean="0"/>
            </a:br>
            <a:r>
              <a:rPr kumimoji="1" lang="en-US" altLang="zh-TW" dirty="0" smtClean="0"/>
              <a:t>- PARAMETERS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altLang="zh-TW" dirty="0" smtClean="0"/>
              <a:t>Particle </a:t>
            </a:r>
            <a:r>
              <a:rPr kumimoji="1" lang="en-US" altLang="zh-TW" dirty="0"/>
              <a:t>number: </a:t>
            </a:r>
            <a:r>
              <a:rPr kumimoji="1" lang="en-US" altLang="zh-TW" dirty="0" smtClean="0"/>
              <a:t>100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TW" dirty="0"/>
              <a:t>Search domain: </a:t>
            </a:r>
            <a:r>
              <a:rPr kumimoji="1" lang="en-US" altLang="zh-TW" dirty="0" smtClean="0"/>
              <a:t>-4 </a:t>
            </a:r>
            <a:r>
              <a:rPr kumimoji="1" lang="en-US" altLang="zh-TW" dirty="0"/>
              <a:t>&lt; X</a:t>
            </a:r>
            <a:r>
              <a:rPr kumimoji="1" lang="en-US" altLang="zh-TW" baseline="-25000" dirty="0"/>
              <a:t>i</a:t>
            </a:r>
            <a:r>
              <a:rPr kumimoji="1" lang="en-US" altLang="zh-TW" dirty="0"/>
              <a:t> &lt; 4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TW" dirty="0"/>
              <a:t>C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: 2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TW" dirty="0"/>
              <a:t>C</a:t>
            </a:r>
            <a:r>
              <a:rPr kumimoji="1" lang="en-US" altLang="zh-TW" baseline="-25000" dirty="0"/>
              <a:t>2</a:t>
            </a:r>
            <a:r>
              <a:rPr kumimoji="1" lang="en-US" altLang="zh-TW" dirty="0"/>
              <a:t>: 2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TW" dirty="0"/>
              <a:t>Rand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: 0.28019110555769167 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TW" dirty="0"/>
              <a:t>Rand</a:t>
            </a:r>
            <a:r>
              <a:rPr kumimoji="1" lang="en-US" altLang="zh-TW" baseline="-25000" dirty="0"/>
              <a:t>2</a:t>
            </a:r>
            <a:r>
              <a:rPr kumimoji="1" lang="en-US" altLang="zh-TW" dirty="0"/>
              <a:t>: 0.081576937926788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TW" dirty="0"/>
              <a:t>V</a:t>
            </a:r>
            <a:r>
              <a:rPr kumimoji="1" lang="en-US" altLang="zh-TW" baseline="-25000" dirty="0"/>
              <a:t>0</a:t>
            </a:r>
            <a:r>
              <a:rPr kumimoji="1" lang="en-US" altLang="zh-TW" dirty="0"/>
              <a:t>: [0, 0]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TW" dirty="0"/>
              <a:t>W: 0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TW" dirty="0"/>
              <a:t>Terminate condition: t = 100</a:t>
            </a:r>
            <a:endParaRPr kumimoji="1"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4874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rastrigin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Function</a:t>
            </a:r>
            <a:br>
              <a:rPr kumimoji="1" lang="en-US" altLang="zh-TW" dirty="0"/>
            </a:br>
            <a:r>
              <a:rPr kumimoji="1" lang="en-US" altLang="zh-TW" dirty="0"/>
              <a:t>- Process (</a:t>
            </a:r>
            <a:r>
              <a:rPr kumimoji="1" lang="en-US" altLang="zh-TW" dirty="0" smtClean="0"/>
              <a:t>1/7)</a:t>
            </a:r>
            <a:endParaRPr kumimoji="1" lang="zh-TW" altLang="en-US" dirty="0"/>
          </a:p>
        </p:txBody>
      </p:sp>
      <p:pic>
        <p:nvPicPr>
          <p:cNvPr id="4" name="內容版面配置區 3" descr="r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2" b="10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406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rastrigin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Function</a:t>
            </a:r>
            <a:br>
              <a:rPr kumimoji="1" lang="en-US" altLang="zh-TW" dirty="0"/>
            </a:br>
            <a:r>
              <a:rPr kumimoji="1" lang="en-US" altLang="zh-TW" dirty="0"/>
              <a:t>- Process (</a:t>
            </a:r>
            <a:r>
              <a:rPr kumimoji="1" lang="en-US" altLang="zh-TW" dirty="0" smtClean="0"/>
              <a:t>2/7)</a:t>
            </a:r>
            <a:endParaRPr kumimoji="1" lang="zh-TW" altLang="en-US" dirty="0"/>
          </a:p>
        </p:txBody>
      </p:sp>
      <p:pic>
        <p:nvPicPr>
          <p:cNvPr id="4" name="內容版面配置區 3" descr="r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2" b="10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7993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rastrigin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Function</a:t>
            </a:r>
            <a:br>
              <a:rPr kumimoji="1" lang="en-US" altLang="zh-TW" dirty="0"/>
            </a:br>
            <a:r>
              <a:rPr kumimoji="1" lang="en-US" altLang="zh-TW" dirty="0"/>
              <a:t>- Process (</a:t>
            </a:r>
            <a:r>
              <a:rPr kumimoji="1" lang="en-US" altLang="zh-TW" dirty="0" smtClean="0"/>
              <a:t>3/7)</a:t>
            </a:r>
            <a:endParaRPr kumimoji="1" lang="zh-TW" altLang="en-US" dirty="0"/>
          </a:p>
        </p:txBody>
      </p:sp>
      <p:pic>
        <p:nvPicPr>
          <p:cNvPr id="4" name="內容版面配置區 3" descr="r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2" b="10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7993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rastrigin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Function</a:t>
            </a:r>
            <a:br>
              <a:rPr kumimoji="1" lang="en-US" altLang="zh-TW" dirty="0"/>
            </a:br>
            <a:r>
              <a:rPr kumimoji="1" lang="en-US" altLang="zh-TW" dirty="0"/>
              <a:t>- Process (</a:t>
            </a:r>
            <a:r>
              <a:rPr kumimoji="1" lang="en-US" altLang="zh-TW" dirty="0" smtClean="0"/>
              <a:t>4/7)</a:t>
            </a:r>
            <a:endParaRPr kumimoji="1" lang="zh-TW" altLang="en-US" dirty="0"/>
          </a:p>
        </p:txBody>
      </p:sp>
      <p:pic>
        <p:nvPicPr>
          <p:cNvPr id="4" name="內容版面配置區 3" descr="r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2" b="10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7993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rastrigin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Function</a:t>
            </a:r>
            <a:br>
              <a:rPr kumimoji="1" lang="en-US" altLang="zh-TW" dirty="0"/>
            </a:br>
            <a:r>
              <a:rPr kumimoji="1" lang="en-US" altLang="zh-TW" dirty="0"/>
              <a:t>- Process (</a:t>
            </a:r>
            <a:r>
              <a:rPr kumimoji="1" lang="en-US" altLang="zh-TW" dirty="0" smtClean="0"/>
              <a:t>5/7)</a:t>
            </a:r>
            <a:endParaRPr kumimoji="1" lang="zh-TW" altLang="en-US" dirty="0"/>
          </a:p>
        </p:txBody>
      </p:sp>
      <p:pic>
        <p:nvPicPr>
          <p:cNvPr id="4" name="內容版面配置區 3" descr="r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2" b="10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7993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rastrigin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Function</a:t>
            </a:r>
            <a:br>
              <a:rPr kumimoji="1" lang="en-US" altLang="zh-TW" dirty="0"/>
            </a:br>
            <a:r>
              <a:rPr kumimoji="1" lang="en-US" altLang="zh-TW" dirty="0"/>
              <a:t>- Process (</a:t>
            </a:r>
            <a:r>
              <a:rPr kumimoji="1" lang="en-US" altLang="zh-TW" dirty="0" smtClean="0"/>
              <a:t>6/7)</a:t>
            </a:r>
            <a:endParaRPr kumimoji="1" lang="zh-TW" altLang="en-US" dirty="0"/>
          </a:p>
        </p:txBody>
      </p:sp>
      <p:pic>
        <p:nvPicPr>
          <p:cNvPr id="4" name="內容版面配置區 3" descr="r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2" b="10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7993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rastrigin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Function</a:t>
            </a:r>
            <a:br>
              <a:rPr kumimoji="1" lang="en-US" altLang="zh-TW" dirty="0"/>
            </a:br>
            <a:r>
              <a:rPr kumimoji="1" lang="en-US" altLang="zh-TW" dirty="0"/>
              <a:t>- Process (</a:t>
            </a:r>
            <a:r>
              <a:rPr kumimoji="1" lang="en-US" altLang="zh-TW" dirty="0" smtClean="0"/>
              <a:t>7/7)</a:t>
            </a:r>
            <a:endParaRPr kumimoji="1" lang="zh-TW" altLang="en-US" dirty="0"/>
          </a:p>
        </p:txBody>
      </p:sp>
      <p:pic>
        <p:nvPicPr>
          <p:cNvPr id="4" name="內容版面配置區 3" descr="r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2" b="10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7993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rastrigin_fn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8"/>
          <a:stretch/>
        </p:blipFill>
        <p:spPr>
          <a:xfrm>
            <a:off x="836296" y="1752600"/>
            <a:ext cx="7015226" cy="449403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/>
              <a:t>rastrigin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Function</a:t>
            </a:r>
            <a:br>
              <a:rPr kumimoji="1" lang="en-US" altLang="zh-TW" dirty="0" smtClean="0"/>
            </a:br>
            <a:r>
              <a:rPr kumimoji="1" lang="en-US" altLang="zh-TW" dirty="0" smtClean="0"/>
              <a:t>- The global minima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algn="ctr"/>
            <a:r>
              <a:rPr kumimoji="1" lang="en-US" altLang="zh-TW" sz="4000" dirty="0" smtClean="0"/>
              <a:t>X</a:t>
            </a:r>
            <a:r>
              <a:rPr kumimoji="1" lang="en-US" altLang="zh-TW" sz="4000" baseline="30000" dirty="0" smtClean="0"/>
              <a:t>2</a:t>
            </a:r>
            <a:r>
              <a:rPr kumimoji="1" lang="en-US" altLang="zh-TW" sz="4000" dirty="0" smtClean="0"/>
              <a:t> = (0, 0) , f(x</a:t>
            </a:r>
            <a:r>
              <a:rPr kumimoji="1" lang="en-US" altLang="zh-TW" sz="4000" baseline="30000" dirty="0" smtClean="0"/>
              <a:t>2</a:t>
            </a:r>
            <a:r>
              <a:rPr kumimoji="1" lang="en-US" altLang="zh-TW" sz="4000" dirty="0" smtClean="0"/>
              <a:t>) = 0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37066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Sphere Function</a:t>
            </a:r>
            <a:br>
              <a:rPr kumimoji="1" lang="en-US" altLang="zh-TW" dirty="0" smtClean="0"/>
            </a:br>
            <a:r>
              <a:rPr kumimoji="1" lang="en-US" altLang="zh-TW" dirty="0" smtClean="0"/>
              <a:t>- parameters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kumimoji="1" lang="en-US" altLang="zh-TW" dirty="0" smtClean="0"/>
              <a:t>Particle number: 100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TW" dirty="0" smtClean="0"/>
              <a:t>Search domain: -100 &lt; X</a:t>
            </a:r>
            <a:r>
              <a:rPr kumimoji="1" lang="en-US" altLang="zh-TW" baseline="-25000" dirty="0" smtClean="0"/>
              <a:t>i</a:t>
            </a:r>
            <a:r>
              <a:rPr kumimoji="1" lang="en-US" altLang="zh-TW" dirty="0" smtClean="0"/>
              <a:t> &lt; 100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TW" dirty="0" smtClean="0"/>
              <a:t>C</a:t>
            </a:r>
            <a:r>
              <a:rPr kumimoji="1" lang="en-US" altLang="zh-TW" baseline="-25000" dirty="0" smtClean="0"/>
              <a:t>1</a:t>
            </a:r>
            <a:r>
              <a:rPr kumimoji="1" lang="en-US" altLang="zh-TW" dirty="0" smtClean="0"/>
              <a:t>: 2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TW" dirty="0" smtClean="0"/>
              <a:t>C</a:t>
            </a:r>
            <a:r>
              <a:rPr kumimoji="1" lang="en-US" altLang="zh-TW" baseline="-25000" dirty="0" smtClean="0"/>
              <a:t>2</a:t>
            </a:r>
            <a:r>
              <a:rPr kumimoji="1" lang="en-US" altLang="zh-TW" dirty="0" smtClean="0"/>
              <a:t>: 2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TW" dirty="0" smtClean="0"/>
              <a:t>Rand</a:t>
            </a:r>
            <a:r>
              <a:rPr kumimoji="1" lang="en-US" altLang="zh-TW" baseline="-25000" dirty="0" smtClean="0"/>
              <a:t>1</a:t>
            </a:r>
            <a:r>
              <a:rPr kumimoji="1" lang="en-US" altLang="zh-TW" dirty="0" smtClean="0"/>
              <a:t>: </a:t>
            </a:r>
            <a:r>
              <a:rPr kumimoji="1" lang="en-US" altLang="zh-TW" dirty="0"/>
              <a:t>0.26159124447458926</a:t>
            </a:r>
            <a:endParaRPr kumimoji="1" lang="en-US" altLang="zh-TW" dirty="0" smtClean="0"/>
          </a:p>
          <a:p>
            <a:pPr marL="342900" indent="-342900">
              <a:buFont typeface="Arial"/>
              <a:buChar char="•"/>
            </a:pPr>
            <a:r>
              <a:rPr kumimoji="1" lang="en-US" altLang="zh-TW" dirty="0" smtClean="0"/>
              <a:t>Rand</a:t>
            </a:r>
            <a:r>
              <a:rPr kumimoji="1" lang="en-US" altLang="zh-TW" baseline="-25000" dirty="0" smtClean="0"/>
              <a:t>2</a:t>
            </a:r>
            <a:r>
              <a:rPr kumimoji="1" lang="en-US" altLang="zh-TW" dirty="0" smtClean="0"/>
              <a:t>: </a:t>
            </a:r>
            <a:r>
              <a:rPr kumimoji="1" lang="en-US" altLang="zh-TW" dirty="0"/>
              <a:t>0.056226893824293245</a:t>
            </a:r>
            <a:endParaRPr kumimoji="1" lang="en-US" altLang="zh-TW" dirty="0" smtClean="0"/>
          </a:p>
          <a:p>
            <a:pPr marL="342900" indent="-342900">
              <a:buFont typeface="Arial"/>
              <a:buChar char="•"/>
            </a:pPr>
            <a:r>
              <a:rPr kumimoji="1" lang="en-US" altLang="zh-TW" dirty="0" smtClean="0"/>
              <a:t>V</a:t>
            </a:r>
            <a:r>
              <a:rPr kumimoji="1" lang="en-US" altLang="zh-TW" baseline="-25000" dirty="0" smtClean="0"/>
              <a:t>0</a:t>
            </a:r>
            <a:r>
              <a:rPr kumimoji="1" lang="en-US" altLang="zh-TW" dirty="0" smtClean="0"/>
              <a:t>: [0, 0]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TW" dirty="0" smtClean="0"/>
              <a:t>W: 0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TW" dirty="0" smtClean="0"/>
              <a:t>Terminate condition: t = 100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4863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200" y="1131346"/>
            <a:ext cx="7772400" cy="4571999"/>
          </a:xfrm>
        </p:spPr>
        <p:txBody>
          <a:bodyPr/>
          <a:lstStyle/>
          <a:p>
            <a:pPr algn="ctr"/>
            <a:r>
              <a:rPr kumimoji="1" lang="en-US" altLang="zh-TW" sz="5000" dirty="0" smtClean="0"/>
              <a:t>Thank you!</a:t>
            </a:r>
            <a:endParaRPr kumimoji="1" lang="zh-TW" altLang="en-US" sz="2800" dirty="0"/>
          </a:p>
        </p:txBody>
      </p:sp>
      <p:sp>
        <p:nvSpPr>
          <p:cNvPr id="5" name="子標題 2"/>
          <p:cNvSpPr>
            <a:spLocks noGrp="1"/>
          </p:cNvSpPr>
          <p:nvPr>
            <p:ph type="subTitle" idx="1"/>
          </p:nvPr>
        </p:nvSpPr>
        <p:spPr>
          <a:xfrm>
            <a:off x="903458" y="3753773"/>
            <a:ext cx="6858000" cy="914400"/>
          </a:xfrm>
        </p:spPr>
        <p:txBody>
          <a:bodyPr anchor="t"/>
          <a:lstStyle/>
          <a:p>
            <a:pPr algn="ctr"/>
            <a:r>
              <a:rPr kumimoji="1" lang="en-US" altLang="zh-TW" dirty="0" err="1" smtClean="0"/>
              <a:t>Monica.service@gmail.com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79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Sphere Function</a:t>
            </a:r>
            <a:br>
              <a:rPr kumimoji="1" lang="en-US" altLang="zh-TW" dirty="0"/>
            </a:br>
            <a:r>
              <a:rPr kumimoji="1" lang="en-US" altLang="zh-TW" dirty="0"/>
              <a:t>- </a:t>
            </a:r>
            <a:r>
              <a:rPr kumimoji="1" lang="en-US" altLang="zh-TW" dirty="0" smtClean="0"/>
              <a:t>Process (1/7)</a:t>
            </a:r>
            <a:endParaRPr kumimoji="1" lang="zh-TW" altLang="en-US" dirty="0"/>
          </a:p>
        </p:txBody>
      </p:sp>
      <p:pic>
        <p:nvPicPr>
          <p:cNvPr id="4" name="內容版面配置區 3" descr="s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2" b="10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4901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Sphere Function</a:t>
            </a:r>
            <a:br>
              <a:rPr kumimoji="1" lang="en-US" altLang="zh-TW" dirty="0"/>
            </a:br>
            <a:r>
              <a:rPr kumimoji="1" lang="en-US" altLang="zh-TW" dirty="0"/>
              <a:t>- Process (</a:t>
            </a:r>
            <a:r>
              <a:rPr kumimoji="1" lang="en-US" altLang="zh-TW" dirty="0" smtClean="0"/>
              <a:t>2/7)</a:t>
            </a:r>
            <a:endParaRPr kumimoji="1" lang="zh-TW" altLang="en-US" dirty="0"/>
          </a:p>
        </p:txBody>
      </p:sp>
      <p:pic>
        <p:nvPicPr>
          <p:cNvPr id="8" name="內容版面配置區 7" descr="s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2" b="10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406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Sphere Function</a:t>
            </a:r>
            <a:br>
              <a:rPr kumimoji="1" lang="en-US" altLang="zh-TW" dirty="0"/>
            </a:br>
            <a:r>
              <a:rPr kumimoji="1" lang="en-US" altLang="zh-TW" dirty="0"/>
              <a:t>- Process (</a:t>
            </a:r>
            <a:r>
              <a:rPr kumimoji="1" lang="en-US" altLang="zh-TW" dirty="0" smtClean="0"/>
              <a:t>3/7)</a:t>
            </a:r>
            <a:endParaRPr kumimoji="1" lang="zh-TW" altLang="en-US" dirty="0"/>
          </a:p>
        </p:txBody>
      </p:sp>
      <p:pic>
        <p:nvPicPr>
          <p:cNvPr id="4" name="內容版面配置區 3" descr="s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2" b="10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406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Sphere Function</a:t>
            </a:r>
            <a:br>
              <a:rPr kumimoji="1" lang="en-US" altLang="zh-TW" dirty="0"/>
            </a:br>
            <a:r>
              <a:rPr kumimoji="1" lang="en-US" altLang="zh-TW" dirty="0"/>
              <a:t>- Process (</a:t>
            </a:r>
            <a:r>
              <a:rPr kumimoji="1" lang="en-US" altLang="zh-TW" dirty="0" smtClean="0"/>
              <a:t>4/7)</a:t>
            </a:r>
            <a:endParaRPr kumimoji="1" lang="zh-TW" altLang="en-US" dirty="0"/>
          </a:p>
        </p:txBody>
      </p:sp>
      <p:pic>
        <p:nvPicPr>
          <p:cNvPr id="6" name="內容版面配置區 5" descr="s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2" b="10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406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Sphere Function</a:t>
            </a:r>
            <a:br>
              <a:rPr kumimoji="1" lang="en-US" altLang="zh-TW" dirty="0"/>
            </a:br>
            <a:r>
              <a:rPr kumimoji="1" lang="en-US" altLang="zh-TW" dirty="0"/>
              <a:t>- Process (</a:t>
            </a:r>
            <a:r>
              <a:rPr kumimoji="1" lang="en-US" altLang="zh-TW" dirty="0" smtClean="0"/>
              <a:t>5/7)</a:t>
            </a:r>
            <a:endParaRPr kumimoji="1" lang="zh-TW" altLang="en-US" dirty="0"/>
          </a:p>
        </p:txBody>
      </p:sp>
      <p:pic>
        <p:nvPicPr>
          <p:cNvPr id="4" name="內容版面配置區 3" descr="s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2" b="10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406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Sphere Function</a:t>
            </a:r>
            <a:br>
              <a:rPr kumimoji="1" lang="en-US" altLang="zh-TW" dirty="0"/>
            </a:br>
            <a:r>
              <a:rPr kumimoji="1" lang="en-US" altLang="zh-TW" dirty="0"/>
              <a:t>- Process (</a:t>
            </a:r>
            <a:r>
              <a:rPr kumimoji="1" lang="en-US" altLang="zh-TW" dirty="0" smtClean="0"/>
              <a:t>6/7)</a:t>
            </a:r>
            <a:endParaRPr kumimoji="1" lang="zh-TW" altLang="en-US" dirty="0"/>
          </a:p>
        </p:txBody>
      </p:sp>
      <p:pic>
        <p:nvPicPr>
          <p:cNvPr id="4" name="內容版面配置區 3" descr="s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2" b="10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406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Sphere Function</a:t>
            </a:r>
            <a:br>
              <a:rPr kumimoji="1" lang="en-US" altLang="zh-TW" dirty="0"/>
            </a:br>
            <a:r>
              <a:rPr kumimoji="1" lang="en-US" altLang="zh-TW" dirty="0"/>
              <a:t>- Process (</a:t>
            </a:r>
            <a:r>
              <a:rPr kumimoji="1" lang="en-US" altLang="zh-TW" dirty="0" smtClean="0"/>
              <a:t>7/7)</a:t>
            </a:r>
            <a:endParaRPr kumimoji="1" lang="zh-TW" altLang="en-US" dirty="0"/>
          </a:p>
        </p:txBody>
      </p:sp>
      <p:pic>
        <p:nvPicPr>
          <p:cNvPr id="4" name="內容版面配置區 3" descr="s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2" b="10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406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礎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基礎.thmx</Template>
  <TotalTime>265</TotalTime>
  <Words>156</Words>
  <Application>Microsoft Macintosh PowerPoint</Application>
  <PresentationFormat>如螢幕大小 (4:3)</PresentationFormat>
  <Paragraphs>42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基礎</vt:lpstr>
      <vt:lpstr>Soft Computing Particle swarm optimization  Sphere function &amp; Rastrigin function</vt:lpstr>
      <vt:lpstr>Sphere Function - parameters</vt:lpstr>
      <vt:lpstr>Sphere Function - Process (1/7)</vt:lpstr>
      <vt:lpstr>Sphere Function - Process (2/7)</vt:lpstr>
      <vt:lpstr>Sphere Function - Process (3/7)</vt:lpstr>
      <vt:lpstr>Sphere Function - Process (4/7)</vt:lpstr>
      <vt:lpstr>Sphere Function - Process (5/7)</vt:lpstr>
      <vt:lpstr>Sphere Function - Process (6/7)</vt:lpstr>
      <vt:lpstr>Sphere Function - Process (7/7)</vt:lpstr>
      <vt:lpstr>Sphere Function - The global minima</vt:lpstr>
      <vt:lpstr>Rastrigin function - PARAMETERS</vt:lpstr>
      <vt:lpstr>rastrigin Function - Process (1/7)</vt:lpstr>
      <vt:lpstr>rastrigin Function - Process (2/7)</vt:lpstr>
      <vt:lpstr>rastrigin Function - Process (3/7)</vt:lpstr>
      <vt:lpstr>rastrigin Function - Process (4/7)</vt:lpstr>
      <vt:lpstr>rastrigin Function - Process (5/7)</vt:lpstr>
      <vt:lpstr>rastrigin Function - Process (6/7)</vt:lpstr>
      <vt:lpstr>rastrigin Function - Process (7/7)</vt:lpstr>
      <vt:lpstr>rastrigin Function - The global minima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Computing hw1. pos</dc:title>
  <dc:creator>Monica Tu</dc:creator>
  <cp:lastModifiedBy>Monica Tu</cp:lastModifiedBy>
  <cp:revision>45</cp:revision>
  <dcterms:created xsi:type="dcterms:W3CDTF">2012-10-14T16:07:00Z</dcterms:created>
  <dcterms:modified xsi:type="dcterms:W3CDTF">2012-10-16T08:15:28Z</dcterms:modified>
</cp:coreProperties>
</file>