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61" r:id="rId3"/>
    <p:sldId id="260" r:id="rId4"/>
    <p:sldId id="263" r:id="rId5"/>
    <p:sldId id="264" r:id="rId6"/>
    <p:sldId id="265" r:id="rId7"/>
    <p:sldId id="259" r:id="rId8"/>
    <p:sldId id="257" r:id="rId9"/>
    <p:sldId id="258" r:id="rId10"/>
    <p:sldId id="262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2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 </a:t>
            </a:r>
            <a:r>
              <a:rPr lang="zh-TW" altLang="en-US" smtClean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2012年11月19日 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2012年11月19日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2012年11月19日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2012年11月19日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2012年11月19日 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2012年11月19日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2012年11月19日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2012年11月19日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2012年11月19日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2012年11月19日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2012年11月19日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2012年11月19日 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200" y="872217"/>
            <a:ext cx="7772400" cy="4571999"/>
          </a:xfrm>
        </p:spPr>
        <p:txBody>
          <a:bodyPr/>
          <a:lstStyle/>
          <a:p>
            <a:pPr algn="ctr"/>
            <a:r>
              <a:rPr kumimoji="1" lang="en-US" altLang="zh-TW" sz="4800" dirty="0" smtClean="0"/>
              <a:t>GA algorithm</a:t>
            </a:r>
            <a:r>
              <a:rPr kumimoji="1" lang="en-US" altLang="zh-TW" sz="4400" dirty="0" smtClean="0"/>
              <a:t/>
            </a:r>
            <a:br>
              <a:rPr kumimoji="1" lang="en-US" altLang="zh-TW" sz="4400" dirty="0" smtClean="0"/>
            </a:br>
            <a:r>
              <a:rPr kumimoji="1" lang="en-US" altLang="zh-TW" sz="4400" dirty="0" smtClean="0"/>
              <a:t/>
            </a:r>
            <a:br>
              <a:rPr kumimoji="1" lang="en-US" altLang="zh-TW" sz="4400" dirty="0" smtClean="0"/>
            </a:br>
            <a:r>
              <a:rPr kumimoji="1" lang="en-US" altLang="zh-TW" sz="4000" dirty="0" smtClean="0"/>
              <a:t>Find Global minimum of </a:t>
            </a:r>
            <a:br>
              <a:rPr kumimoji="1" lang="en-US" altLang="zh-TW" sz="4000" dirty="0" smtClean="0"/>
            </a:br>
            <a:r>
              <a:rPr kumimoji="1" lang="en-US" altLang="zh-TW" sz="4000" dirty="0" smtClean="0"/>
              <a:t>SPHERE function &amp; </a:t>
            </a:r>
            <a:br>
              <a:rPr kumimoji="1" lang="en-US" altLang="zh-TW" sz="4000" dirty="0" smtClean="0"/>
            </a:br>
            <a:r>
              <a:rPr kumimoji="1" lang="en-US" altLang="zh-TW" sz="4000" dirty="0" err="1" smtClean="0"/>
              <a:t>rastrigin</a:t>
            </a:r>
            <a:r>
              <a:rPr kumimoji="1" lang="en-US" altLang="zh-TW" sz="4000" dirty="0" smtClean="0"/>
              <a:t> </a:t>
            </a:r>
            <a:r>
              <a:rPr kumimoji="1" lang="en-US" altLang="zh-TW" sz="4000" dirty="0" err="1" smtClean="0"/>
              <a:t>fucntion</a:t>
            </a:r>
            <a:endParaRPr kumimoji="1" lang="zh-TW" altLang="en-US" sz="4000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857318" y="5257800"/>
            <a:ext cx="6858000" cy="914400"/>
          </a:xfrm>
        </p:spPr>
        <p:txBody>
          <a:bodyPr/>
          <a:lstStyle/>
          <a:p>
            <a:pPr algn="ctr"/>
            <a:r>
              <a:rPr kumimoji="1" lang="en-US" altLang="zh-TW" dirty="0" smtClean="0"/>
              <a:t>M10159011 </a:t>
            </a:r>
            <a:r>
              <a:rPr kumimoji="1" lang="zh-TW" altLang="en-US" dirty="0" smtClean="0"/>
              <a:t>杜雪吟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134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rastrigin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Summary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buNone/>
            </a:pPr>
            <a:endParaRPr kumimoji="1" lang="en-US" altLang="zh-TW" dirty="0" smtClean="0"/>
          </a:p>
          <a:p>
            <a:pPr marL="342900" indent="-342900">
              <a:buFont typeface="Arial"/>
              <a:buChar char="•"/>
            </a:pPr>
            <a:r>
              <a:rPr kumimoji="1" lang="en-US" altLang="zh-TW" dirty="0" smtClean="0"/>
              <a:t>Average iteration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zh-TW" dirty="0" smtClean="0"/>
              <a:t>37</a:t>
            </a:r>
          </a:p>
          <a:p>
            <a:pPr lvl="1" indent="0">
              <a:buNone/>
            </a:pPr>
            <a:endParaRPr kumimoji="1" lang="en-US" altLang="zh-TW" dirty="0" smtClean="0"/>
          </a:p>
          <a:p>
            <a:pPr marL="342900" indent="-342900">
              <a:buFont typeface="Arial"/>
              <a:buChar char="•"/>
            </a:pPr>
            <a:r>
              <a:rPr kumimoji="1" lang="en-US" altLang="zh-TW" dirty="0" smtClean="0"/>
              <a:t>Best ever found 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zh-TW" dirty="0" smtClean="0"/>
              <a:t>(x, y) = (0.0022583352, 0.0005493248)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zh-TW" dirty="0" smtClean="0"/>
              <a:t>Fitness =0.0010716645</a:t>
            </a:r>
          </a:p>
        </p:txBody>
      </p:sp>
    </p:spTree>
    <p:extLst>
      <p:ext uri="{BB962C8B-B14F-4D97-AF65-F5344CB8AC3E}">
        <p14:creationId xmlns:p14="http://schemas.microsoft.com/office/powerpoint/2010/main" val="3015688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200" y="1131346"/>
            <a:ext cx="7772400" cy="4571999"/>
          </a:xfrm>
        </p:spPr>
        <p:txBody>
          <a:bodyPr/>
          <a:lstStyle/>
          <a:p>
            <a:pPr algn="ctr"/>
            <a:r>
              <a:rPr kumimoji="1" lang="en-US" altLang="zh-TW" sz="5000" dirty="0" smtClean="0"/>
              <a:t>Thank you!</a:t>
            </a:r>
            <a:endParaRPr kumimoji="1" lang="zh-TW" altLang="en-US" sz="2800" dirty="0"/>
          </a:p>
        </p:txBody>
      </p:sp>
      <p:sp>
        <p:nvSpPr>
          <p:cNvPr id="5" name="子標題 2"/>
          <p:cNvSpPr>
            <a:spLocks noGrp="1"/>
          </p:cNvSpPr>
          <p:nvPr>
            <p:ph type="subTitle" idx="1"/>
          </p:nvPr>
        </p:nvSpPr>
        <p:spPr>
          <a:xfrm>
            <a:off x="903458" y="3753773"/>
            <a:ext cx="6858000" cy="914400"/>
          </a:xfrm>
        </p:spPr>
        <p:txBody>
          <a:bodyPr anchor="t"/>
          <a:lstStyle/>
          <a:p>
            <a:pPr algn="ctr"/>
            <a:r>
              <a:rPr kumimoji="1" lang="en-US" altLang="zh-TW" dirty="0" err="1" smtClean="0"/>
              <a:t>Monica.service@gmail.com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1243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292616" cy="1371600"/>
          </a:xfrm>
        </p:spPr>
        <p:txBody>
          <a:bodyPr anchor="ctr"/>
          <a:lstStyle/>
          <a:p>
            <a:r>
              <a:rPr kumimoji="1" lang="en-US" altLang="zh-TW" dirty="0" smtClean="0"/>
              <a:t>Terminate condition</a:t>
            </a:r>
            <a:endParaRPr kumimoji="1" lang="zh-TW" altLang="en-US" dirty="0"/>
          </a:p>
        </p:txBody>
      </p:sp>
      <p:pic>
        <p:nvPicPr>
          <p:cNvPr id="4" name="內容版面配置區 3" descr="cal_mea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t="35496" r="62804" b="27515"/>
          <a:stretch/>
        </p:blipFill>
        <p:spPr>
          <a:xfrm>
            <a:off x="4058261" y="4455922"/>
            <a:ext cx="4639955" cy="2070009"/>
          </a:xfrm>
        </p:spPr>
      </p:pic>
      <p:pic>
        <p:nvPicPr>
          <p:cNvPr id="5" name="圖片 4" descr="cal_va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14" r="48062" b="33367"/>
          <a:stretch/>
        </p:blipFill>
        <p:spPr>
          <a:xfrm>
            <a:off x="4058261" y="1651672"/>
            <a:ext cx="4639955" cy="2594649"/>
          </a:xfrm>
          <a:prstGeom prst="rect">
            <a:avLst/>
          </a:prstGeom>
        </p:spPr>
      </p:pic>
      <p:pic>
        <p:nvPicPr>
          <p:cNvPr id="6" name="圖片 5" descr="main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7309" r="41213" b="19135"/>
          <a:stretch/>
        </p:blipFill>
        <p:spPr>
          <a:xfrm>
            <a:off x="295740" y="1651672"/>
            <a:ext cx="3514079" cy="487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2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Sphere</a:t>
            </a:r>
            <a:br>
              <a:rPr kumimoji="1" lang="en-US" altLang="zh-TW" dirty="0" smtClean="0"/>
            </a:br>
            <a:r>
              <a:rPr kumimoji="1" lang="en-US" altLang="zh-TW" dirty="0" smtClean="0"/>
              <a:t>parameters</a:t>
            </a:r>
            <a:endParaRPr kumimoji="1" lang="zh-TW" altLang="en-US" dirty="0"/>
          </a:p>
        </p:txBody>
      </p:sp>
      <p:pic>
        <p:nvPicPr>
          <p:cNvPr id="4" name="內容版面配置區 3" descr="sphere-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" t="46235" r="68264" b="38469"/>
          <a:stretch/>
        </p:blipFill>
        <p:spPr>
          <a:xfrm>
            <a:off x="457200" y="4496572"/>
            <a:ext cx="7179834" cy="1990319"/>
          </a:xfrm>
          <a:prstGeom prst="rect">
            <a:avLst/>
          </a:prstGeom>
        </p:spPr>
      </p:pic>
      <p:pic>
        <p:nvPicPr>
          <p:cNvPr id="5" name="內容版面配置區 3" descr="sphere-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" t="-1" r="68264" b="77231"/>
          <a:stretch/>
        </p:blipFill>
        <p:spPr>
          <a:xfrm>
            <a:off x="457200" y="1687320"/>
            <a:ext cx="7179834" cy="296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0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sphere</a:t>
            </a:r>
            <a:br>
              <a:rPr kumimoji="1" lang="en-US" altLang="zh-TW" dirty="0" smtClean="0"/>
            </a:br>
            <a:r>
              <a:rPr kumimoji="1" lang="en-US" altLang="zh-TW" dirty="0" smtClean="0"/>
              <a:t>data of 1~3 run</a:t>
            </a:r>
            <a:endParaRPr kumimoji="1" lang="zh-TW" altLang="en-US" dirty="0"/>
          </a:p>
        </p:txBody>
      </p:sp>
      <p:pic>
        <p:nvPicPr>
          <p:cNvPr id="6" name="內容版面配置區 5" descr="sphere-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t="70497" r="24094" b="5242"/>
          <a:stretch/>
        </p:blipFill>
        <p:spPr>
          <a:xfrm>
            <a:off x="457199" y="1756900"/>
            <a:ext cx="8084449" cy="1481281"/>
          </a:xfrm>
        </p:spPr>
      </p:pic>
      <p:pic>
        <p:nvPicPr>
          <p:cNvPr id="7" name="圖片 6" descr="sphere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24" r="31667" b="7088"/>
          <a:stretch/>
        </p:blipFill>
        <p:spPr>
          <a:xfrm>
            <a:off x="457200" y="3452917"/>
            <a:ext cx="8084448" cy="1507934"/>
          </a:xfrm>
          <a:prstGeom prst="rect">
            <a:avLst/>
          </a:prstGeom>
        </p:spPr>
      </p:pic>
      <p:pic>
        <p:nvPicPr>
          <p:cNvPr id="8" name="圖片 7" descr="sphere-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76" r="31667" b="6404"/>
          <a:stretch/>
        </p:blipFill>
        <p:spPr>
          <a:xfrm>
            <a:off x="457198" y="5114146"/>
            <a:ext cx="8084449" cy="153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20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sphere</a:t>
            </a:r>
            <a:br>
              <a:rPr kumimoji="1" lang="en-US" altLang="zh-TW" dirty="0" smtClean="0"/>
            </a:br>
            <a:r>
              <a:rPr kumimoji="1" lang="en-US" altLang="zh-TW" dirty="0" smtClean="0"/>
              <a:t>data of </a:t>
            </a:r>
            <a:r>
              <a:rPr kumimoji="1" lang="en-US" altLang="zh-TW" dirty="0"/>
              <a:t>4</a:t>
            </a:r>
            <a:r>
              <a:rPr kumimoji="1" lang="en-US" altLang="zh-TW" dirty="0" smtClean="0"/>
              <a:t>~6 run</a:t>
            </a:r>
            <a:endParaRPr kumimoji="1" lang="zh-TW" altLang="en-US" dirty="0"/>
          </a:p>
        </p:txBody>
      </p:sp>
      <p:pic>
        <p:nvPicPr>
          <p:cNvPr id="4" name="內容版面配置區 3" descr="sphere-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t="69701" r="26864" b="5640"/>
          <a:stretch/>
        </p:blipFill>
        <p:spPr>
          <a:xfrm>
            <a:off x="457200" y="1652530"/>
            <a:ext cx="7666934" cy="1482022"/>
          </a:xfrm>
        </p:spPr>
      </p:pic>
      <p:pic>
        <p:nvPicPr>
          <p:cNvPr id="5" name="圖片 4" descr="sphere-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24" r="33983" b="5424"/>
          <a:stretch/>
        </p:blipFill>
        <p:spPr>
          <a:xfrm>
            <a:off x="457200" y="3273712"/>
            <a:ext cx="7666934" cy="1590708"/>
          </a:xfrm>
          <a:prstGeom prst="rect">
            <a:avLst/>
          </a:prstGeom>
        </p:spPr>
      </p:pic>
      <p:pic>
        <p:nvPicPr>
          <p:cNvPr id="6" name="圖片 5" descr="sphere-6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84" r="33983" b="4741"/>
          <a:stretch/>
        </p:blipFill>
        <p:spPr>
          <a:xfrm>
            <a:off x="457200" y="4980082"/>
            <a:ext cx="7666934" cy="187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5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sphere</a:t>
            </a:r>
            <a:br>
              <a:rPr kumimoji="1" lang="en-US" altLang="zh-TW" dirty="0" smtClean="0"/>
            </a:br>
            <a:r>
              <a:rPr kumimoji="1" lang="en-US" altLang="zh-TW" dirty="0" smtClean="0"/>
              <a:t>Summary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buNone/>
            </a:pPr>
            <a:endParaRPr kumimoji="1" lang="en-US" altLang="zh-TW" dirty="0" smtClean="0"/>
          </a:p>
          <a:p>
            <a:pPr marL="342900" indent="-342900">
              <a:buFont typeface="Arial"/>
              <a:buChar char="•"/>
            </a:pPr>
            <a:r>
              <a:rPr kumimoji="1" lang="en-US" altLang="zh-TW" dirty="0" smtClean="0"/>
              <a:t>Average iteration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zh-TW" dirty="0" smtClean="0"/>
              <a:t>67</a:t>
            </a:r>
          </a:p>
          <a:p>
            <a:pPr lvl="1" indent="0">
              <a:buNone/>
            </a:pPr>
            <a:endParaRPr kumimoji="1" lang="en-US" altLang="zh-TW" dirty="0" smtClean="0"/>
          </a:p>
          <a:p>
            <a:pPr marL="342900" indent="-342900">
              <a:buFont typeface="Arial"/>
              <a:buChar char="•"/>
            </a:pPr>
            <a:r>
              <a:rPr kumimoji="1" lang="en-US" altLang="zh-TW" dirty="0" smtClean="0"/>
              <a:t>Best ever found 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zh-TW" dirty="0" smtClean="0"/>
              <a:t>(x, y) = (-0.0015259022, 0.0076295109)</a:t>
            </a:r>
          </a:p>
          <a:p>
            <a:pPr marL="800100" lvl="1" indent="-342900">
              <a:buFont typeface="Arial"/>
              <a:buChar char="•"/>
            </a:pPr>
            <a:r>
              <a:rPr kumimoji="1" lang="en-US" altLang="zh-TW" dirty="0" smtClean="0"/>
              <a:t>Fitness =0.0000605378</a:t>
            </a:r>
          </a:p>
        </p:txBody>
      </p:sp>
    </p:spTree>
    <p:extLst>
      <p:ext uri="{BB962C8B-B14F-4D97-AF65-F5344CB8AC3E}">
        <p14:creationId xmlns:p14="http://schemas.microsoft.com/office/powerpoint/2010/main" val="2474818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Rastrigin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parameters</a:t>
            </a:r>
            <a:endParaRPr kumimoji="1" lang="zh-TW" altLang="en-US" dirty="0"/>
          </a:p>
        </p:txBody>
      </p:sp>
      <p:pic>
        <p:nvPicPr>
          <p:cNvPr id="4" name="內容版面配置區 3" descr="sphere-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t="23167" r="69174" b="38253"/>
          <a:stretch/>
        </p:blipFill>
        <p:spPr>
          <a:xfrm>
            <a:off x="457200" y="1524318"/>
            <a:ext cx="7840898" cy="4950349"/>
          </a:xfrm>
        </p:spPr>
      </p:pic>
    </p:spTree>
    <p:extLst>
      <p:ext uri="{BB962C8B-B14F-4D97-AF65-F5344CB8AC3E}">
        <p14:creationId xmlns:p14="http://schemas.microsoft.com/office/powerpoint/2010/main" val="258480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rastrigin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Data of 1~3 RUN</a:t>
            </a:r>
            <a:endParaRPr kumimoji="1" lang="zh-TW" altLang="en-US" dirty="0"/>
          </a:p>
        </p:txBody>
      </p:sp>
      <p:pic>
        <p:nvPicPr>
          <p:cNvPr id="6" name="內容版面配置區 5" descr="rastrigin-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t="67315" r="21859" b="6037"/>
          <a:stretch/>
        </p:blipFill>
        <p:spPr>
          <a:xfrm>
            <a:off x="457199" y="1704716"/>
            <a:ext cx="7652825" cy="1495974"/>
          </a:xfrm>
        </p:spPr>
      </p:pic>
      <p:pic>
        <p:nvPicPr>
          <p:cNvPr id="7" name="圖片 6" descr="rastrigin-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78" r="34798" b="7069"/>
          <a:stretch/>
        </p:blipFill>
        <p:spPr>
          <a:xfrm>
            <a:off x="457200" y="3374639"/>
            <a:ext cx="7652824" cy="1540631"/>
          </a:xfrm>
          <a:prstGeom prst="rect">
            <a:avLst/>
          </a:prstGeom>
        </p:spPr>
      </p:pic>
      <p:pic>
        <p:nvPicPr>
          <p:cNvPr id="8" name="圖片 7" descr="rastrigin-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24" r="34797" b="7088"/>
          <a:stretch/>
        </p:blipFill>
        <p:spPr>
          <a:xfrm>
            <a:off x="457198" y="5044565"/>
            <a:ext cx="7652825" cy="14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97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err="1" smtClean="0"/>
              <a:t>rastrigin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Data of 4~6 RUN</a:t>
            </a:r>
            <a:endParaRPr kumimoji="1" lang="zh-TW" altLang="en-US" dirty="0"/>
          </a:p>
        </p:txBody>
      </p:sp>
      <p:pic>
        <p:nvPicPr>
          <p:cNvPr id="4" name="內容版面配置區 3" descr="rastrigin-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t="70099" r="24094" b="6435"/>
          <a:stretch/>
        </p:blipFill>
        <p:spPr>
          <a:xfrm>
            <a:off x="457199" y="1739505"/>
            <a:ext cx="7852228" cy="1339419"/>
          </a:xfrm>
        </p:spPr>
      </p:pic>
      <p:pic>
        <p:nvPicPr>
          <p:cNvPr id="5" name="圖片 4" descr="rastrigin-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5657" r="31666" b="8063"/>
          <a:stretch/>
        </p:blipFill>
        <p:spPr>
          <a:xfrm>
            <a:off x="457200" y="3252875"/>
            <a:ext cx="7852227" cy="1726940"/>
          </a:xfrm>
          <a:prstGeom prst="rect">
            <a:avLst/>
          </a:prstGeom>
        </p:spPr>
      </p:pic>
      <p:pic>
        <p:nvPicPr>
          <p:cNvPr id="6" name="圖片 5" descr="rastrigin-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23" r="31667" b="6404"/>
          <a:stretch/>
        </p:blipFill>
        <p:spPr>
          <a:xfrm>
            <a:off x="457200" y="5136370"/>
            <a:ext cx="7852228" cy="154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52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礎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基礎.thmx</Template>
  <TotalTime>65</TotalTime>
  <Words>61</Words>
  <Application>Microsoft Macintosh PowerPoint</Application>
  <PresentationFormat>如螢幕大小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基礎</vt:lpstr>
      <vt:lpstr>GA algorithm  Find Global minimum of  SPHERE function &amp;  rastrigin fucntion</vt:lpstr>
      <vt:lpstr>Terminate condition</vt:lpstr>
      <vt:lpstr>Sphere parameters</vt:lpstr>
      <vt:lpstr>sphere data of 1~3 run</vt:lpstr>
      <vt:lpstr>sphere data of 4~6 run</vt:lpstr>
      <vt:lpstr>sphere Summary</vt:lpstr>
      <vt:lpstr>Rastrigin parameters</vt:lpstr>
      <vt:lpstr>rastrigin Data of 1~3 RUN</vt:lpstr>
      <vt:lpstr>rastrigin Data of 4~6 RUN</vt:lpstr>
      <vt:lpstr>rastrigin Summary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Monica Tu</dc:creator>
  <cp:lastModifiedBy>Monica Tu</cp:lastModifiedBy>
  <cp:revision>15</cp:revision>
  <dcterms:created xsi:type="dcterms:W3CDTF">2012-11-19T15:23:00Z</dcterms:created>
  <dcterms:modified xsi:type="dcterms:W3CDTF">2012-11-19T16:28:50Z</dcterms:modified>
</cp:coreProperties>
</file>