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08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Maris</a:t>
            </a:r>
            <a:r>
              <a:rPr/>
              <a:t> </a:t>
            </a:r>
            <a:r>
              <a:rPr/>
              <a:t>Grundy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October</a:t>
            </a:r>
            <a:r>
              <a:rPr/>
              <a:t> </a:t>
            </a:r>
            <a:r>
              <a:rPr/>
              <a:t>26,</a:t>
            </a:r>
            <a:r>
              <a:rPr/>
              <a:t> </a:t>
            </a:r>
            <a:r>
              <a:rPr/>
              <a:t>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(knitr)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(kableExtra)</a:t>
            </a:r>
            <a:br/>
            <a:br/>
            <a:r>
              <a:rPr>
                <a:latin typeface="Courier"/>
              </a:rPr>
              <a:t>URL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"https://gml.noaa.gov/webdata/ccgg/trends/co2/co2_annmean_mlo.txt"</a:t>
            </a:r>
            <a:br/>
            <a:r>
              <a:rPr>
                <a:latin typeface="Courier"/>
              </a:rPr>
              <a:t>Data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read_table</a:t>
            </a:r>
            <a:r>
              <a:rPr>
                <a:latin typeface="Courier"/>
              </a:rPr>
              <a:t>(URL, </a:t>
            </a:r>
            <a:r>
              <a:rPr>
                <a:solidFill>
                  <a:srgbClr val="7D9029"/>
                </a:solidFill>
                <a:latin typeface="Courier"/>
              </a:rPr>
              <a:t>skip=</a:t>
            </a:r>
            <a:r>
              <a:rPr>
                <a:solidFill>
                  <a:srgbClr val="40A070"/>
                </a:solidFill>
                <a:latin typeface="Courier"/>
              </a:rPr>
              <a:t>57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col_names=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"year"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"mean"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"unc"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data=</a:t>
            </a:r>
            <a:r>
              <a:rPr>
                <a:latin typeface="Courier"/>
              </a:rPr>
              <a:t>Data,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year,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mean))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se_study_08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top5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arrange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desc</a:t>
            </a:r>
            <a:r>
              <a:rPr>
                <a:latin typeface="Courier"/>
              </a:rPr>
              <a:t>(mean))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top_n</a:t>
            </a:r>
            <a:r>
              <a:rPr>
                <a:latin typeface="Courier"/>
              </a:rPr>
              <a:t>(mean, </a:t>
            </a:r>
            <a:r>
              <a:rPr>
                <a:solidFill>
                  <a:srgbClr val="7D9029"/>
                </a:solidFill>
                <a:latin typeface="Courier"/>
              </a:rPr>
              <a:t>n=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knitr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kable</a:t>
            </a:r>
            <a:r>
              <a:rPr>
                <a:latin typeface="Courier"/>
              </a:rPr>
              <a:t>(top5)</a:t>
            </a:r>
          </a:p>
          <a:p>
            <a:pPr lvl="0" marL="0" indent="0">
              <a:buNone/>
            </a:pPr>
            <a:r>
              <a:rPr/>
              <a:t>year</a:t>
            </a:r>
          </a:p>
          <a:p>
            <a:pPr lvl="0" marL="0" indent="0">
              <a:buNone/>
            </a:pPr>
            <a:r>
              <a:rPr/>
              <a:t>mean</a:t>
            </a:r>
          </a:p>
          <a:p>
            <a:pPr lvl="0" marL="0" indent="0">
              <a:buNone/>
            </a:pPr>
            <a:r>
              <a:rPr/>
              <a:t>unc</a:t>
            </a:r>
          </a:p>
          <a:p>
            <a:pPr lvl="0" marL="0" indent="0">
              <a:buNone/>
            </a:pPr>
            <a:r>
              <a:rPr/>
              <a:t>2020</a:t>
            </a:r>
          </a:p>
          <a:p>
            <a:pPr lvl="0" marL="0" indent="0">
              <a:buNone/>
            </a:pPr>
            <a:r>
              <a:rPr/>
              <a:t>414.24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2019</a:t>
            </a:r>
          </a:p>
          <a:p>
            <a:pPr lvl="0" marL="0" indent="0">
              <a:buNone/>
            </a:pPr>
            <a:r>
              <a:rPr/>
              <a:t>411.66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2018</a:t>
            </a:r>
          </a:p>
          <a:p>
            <a:pPr lvl="0" marL="0" indent="0">
              <a:buNone/>
            </a:pPr>
            <a:r>
              <a:rPr/>
              <a:t>408.72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2017</a:t>
            </a:r>
          </a:p>
          <a:p>
            <a:pPr lvl="0" marL="0" indent="0">
              <a:buNone/>
            </a:pPr>
            <a:r>
              <a:rPr/>
              <a:t>406.76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2016</a:t>
            </a:r>
          </a:p>
          <a:p>
            <a:pPr lvl="0" marL="0" indent="0">
              <a:buNone/>
            </a:pPr>
            <a:r>
              <a:rPr/>
              <a:t>404.41</a:t>
            </a:r>
          </a:p>
          <a:p>
            <a:pPr lvl="0" marL="0" indent="0">
              <a:buNone/>
            </a:pPr>
            <a:r>
              <a:rPr/>
              <a:t>0.12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08</dc:title>
  <dc:creator>Maris Grundy</dc:creator>
  <cp:keywords/>
  <dcterms:created xsi:type="dcterms:W3CDTF">2021-10-26T14:47:20Z</dcterms:created>
  <dcterms:modified xsi:type="dcterms:W3CDTF">2021-10-26T14:47:20Z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October 26, 2021</vt:lpwstr>
  </property>
  <property fmtid="{D5CDD505-2E9C-101B-9397-08002B2CF9AE}" pid="3" name="output">
    <vt:lpwstr/>
  </property>
</Properties>
</file>