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Maris</a:t>
            </a:r>
            <a:r>
              <a:rPr/>
              <a:t> </a:t>
            </a:r>
            <a:r>
              <a:rPr/>
              <a:t>Grundy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
## cols(
##   year = col_double(),
##   mean = col_double(),
##   unc = col_double()
##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Maris Grundy</dc:creator>
  <cp:keywords/>
  <dcterms:created xsi:type="dcterms:W3CDTF">2021-10-26T14:31:30Z</dcterms:created>
  <dcterms:modified xsi:type="dcterms:W3CDTF">2021-10-26T14:31:30Z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