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Sunny</a:t>
            </a:r>
            <a:r>
              <a:rPr/>
              <a:t> </a:t>
            </a:r>
            <a:r>
              <a:rPr/>
              <a:t>Yueh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August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(knitr)</a:t>
            </a:r>
            <a:br/>
            <a:br/>
            <a:r>
              <a:rPr sz="1800">
                <a:latin typeface="Courier"/>
              </a:rPr>
              <a:t>URL&lt;-</a:t>
            </a:r>
            <a:r>
              <a:rPr sz="1800"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br/>
            <a:r>
              <a:rPr sz="1800">
                <a:latin typeface="Courier"/>
              </a:rPr>
              <a:t>Data&lt;-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read_table</a:t>
            </a:r>
            <a:r>
              <a:rPr sz="1800">
                <a:latin typeface="Courier"/>
              </a:rPr>
              <a:t>(URL,</a:t>
            </a:r>
            <a:r>
              <a:rPr sz="1800">
                <a:solidFill>
                  <a:srgbClr val="902000"/>
                </a:solidFill>
                <a:latin typeface="Courier"/>
              </a:rPr>
              <a:t>skip=</a:t>
            </a:r>
            <a:r>
              <a:rPr sz="1800">
                <a:solidFill>
                  <a:srgbClr val="40A070"/>
                </a:solidFill>
                <a:latin typeface="Courier"/>
              </a:rPr>
              <a:t>56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───────────────────────────────────────────────────────────────────────────────────────────
## cols(
##   `#` = col_logical(),
##   year = col_double(),
##   mean = col_double(),
##   unc = col_double()
##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Data&lt;-Data[,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Data,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mean))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top5&lt;-Data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(mean))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top_n</a:t>
            </a:r>
            <a:r>
              <a:rPr sz="1800">
                <a:latin typeface="Courier"/>
              </a:rPr>
              <a:t>(mean,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(top5)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Sunny Yueh</dc:creator>
  <cp:keywords/>
  <dcterms:created xsi:type="dcterms:W3CDTF">2021-10-26T14:30:47Z</dcterms:created>
  <dcterms:modified xsi:type="dcterms:W3CDTF">2021-10-26T14:30:47Z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1, 2020</vt:lpwstr>
  </property>
  <property fmtid="{D5CDD505-2E9C-101B-9397-08002B2CF9AE}" pid="3" name="output">
    <vt:lpwstr/>
  </property>
</Properties>
</file>