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Alex</a:t>
            </a:r>
            <a:r>
              <a:rPr/>
              <a:t> </a:t>
            </a:r>
            <a:r>
              <a:rPr/>
              <a:t>Gould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br/>
            <a:r>
              <a:rPr>
                <a:latin typeface="Courier"/>
              </a:rPr>
              <a:t>URL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"https://gml.noaa.gov/webdata/ccgg/trends/co2/co2_annmean_mlo.txt"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col_names 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── Column specification ────────────────────────────────────────────────────────
## cols(
##   year = col_double(),
##   mean = col_double(),
##   unc = col_double()
## )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Data, </a:t>
            </a:r>
            <a:r>
              <a:rPr>
                <a:solidFill>
                  <a:srgbClr val="7D9029"/>
                </a:solidFill>
                <a:latin typeface="Courier"/>
              </a:rPr>
              <a:t>mapping=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year,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mean))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Top5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(mean))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top_n</a:t>
            </a:r>
            <a:r>
              <a:rPr>
                <a:latin typeface="Courier"/>
              </a:rPr>
              <a:t>(mean,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(Top5)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414.24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411.66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408.72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406.76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404.41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#run rmarkdown::render("week_08/case_study_08.Rmd", output_format = "all") below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Alex Gould</dc:creator>
  <cp:keywords/>
  <dcterms:created xsi:type="dcterms:W3CDTF">2021-10-26T14:31:17Z</dcterms:created>
  <dcterms:modified xsi:type="dcterms:W3CDTF">2021-10-26T14:31:17Z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