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Case Study 08: One Script, Many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Qingqing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October,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97316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"ftp://</a:t>
            </a:r>
            <a:r>
              <a:rPr dirty="0" err="1">
                <a:solidFill>
                  <a:srgbClr val="4070A0"/>
                </a:solidFill>
                <a:latin typeface="Courier"/>
              </a:rPr>
              <a:t>aftp.cmdl.noaa.gov</a:t>
            </a:r>
            <a:r>
              <a:rPr dirty="0">
                <a:solidFill>
                  <a:srgbClr val="4070A0"/>
                </a:solidFill>
                <a:latin typeface="Courier"/>
              </a:rPr>
              <a:t>/products/trends/co2/co2_annmean_mlo.txt"</a:t>
            </a:r>
            <a:br>
              <a:rPr dirty="0"/>
            </a:b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read.table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col.names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"year"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"mean"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unc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717"/>
          </a:xfrm>
        </p:spPr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#Use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ggplot</a:t>
            </a:r>
            <a:r>
              <a:rPr i="1" dirty="0">
                <a:solidFill>
                  <a:srgbClr val="60A0B0"/>
                </a:solidFill>
                <a:latin typeface="Courier"/>
              </a:rPr>
              <a:t> to plot a time series of CO2 levels through time</a:t>
            </a:r>
            <a:br>
              <a:rPr dirty="0"/>
            </a:br>
            <a:r>
              <a:rPr dirty="0" err="1">
                <a:latin typeface="Courier"/>
              </a:rPr>
              <a:t>min_year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year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min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 err="1">
                <a:latin typeface="Courier"/>
              </a:rPr>
              <a:t>max_year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year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sd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(mean))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as_tibble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(.,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year,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mean))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"black"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lwd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0.7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geom_errorbar</a:t>
            </a:r>
            <a:r>
              <a:rPr i="1" dirty="0">
                <a:solidFill>
                  <a:srgbClr val="60A0B0"/>
                </a:solidFill>
                <a:latin typeface="Courier"/>
              </a:rPr>
              <a:t>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aes</a:t>
            </a:r>
            <a:r>
              <a:rPr i="1" dirty="0">
                <a:solidFill>
                  <a:srgbClr val="60A0B0"/>
                </a:solidFill>
                <a:latin typeface="Courier"/>
              </a:rPr>
              <a:t>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ymin</a:t>
            </a:r>
            <a:r>
              <a:rPr i="1" dirty="0">
                <a:solidFill>
                  <a:srgbClr val="60A0B0"/>
                </a:solidFill>
                <a:latin typeface="Courier"/>
              </a:rPr>
              <a:t> = mean-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sd</a:t>
            </a:r>
            <a:r>
              <a:rPr i="1" dirty="0">
                <a:solidFill>
                  <a:srgbClr val="60A0B0"/>
                </a:solidFill>
                <a:latin typeface="Courier"/>
              </a:rPr>
              <a:t>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ymax</a:t>
            </a:r>
            <a:r>
              <a:rPr i="1" dirty="0">
                <a:solidFill>
                  <a:srgbClr val="60A0B0"/>
                </a:solidFill>
                <a:latin typeface="Courier"/>
              </a:rPr>
              <a:t>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mean+sd</a:t>
            </a:r>
            <a:r>
              <a:rPr i="1" dirty="0">
                <a:solidFill>
                  <a:srgbClr val="60A0B0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width = 0.4) 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size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1.5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"red"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scale_x_continuous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breaks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min_year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max_year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theme_bw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"Year"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"Mean"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title=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"Trends in Atmospheric Carbon Dioxide"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se_study_08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Method 1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statistical summary</a:t>
            </a:r>
            <a:br>
              <a:rPr dirty="0"/>
            </a:br>
            <a:r>
              <a:rPr dirty="0" err="1">
                <a:latin typeface="Courier"/>
              </a:rPr>
              <a:t>summ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df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slice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Years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1960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1969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"1960 - 1969"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1970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1979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"1970 - 1979"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1980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1989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"1980 - 1989"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1990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1999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"1990 - 1999"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2000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2009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"2000 - 2009"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2010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2019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"2010 - 2019"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2020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2029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"2020 -  "</a:t>
            </a:r>
            <a:br>
              <a:rPr dirty="0"/>
            </a:br>
            <a:r>
              <a:rPr dirty="0">
                <a:latin typeface="Courier"/>
              </a:rPr>
              <a:t>  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(Years)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dplyr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Mean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(mean), 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S.D.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(mean), 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Min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min</a:t>
            </a:r>
            <a:r>
              <a:rPr dirty="0">
                <a:latin typeface="Courier"/>
              </a:rPr>
              <a:t>(mean), 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Max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(mean)) 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suitable for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github</a:t>
            </a:r>
            <a:r>
              <a:rPr i="1" dirty="0">
                <a:solidFill>
                  <a:srgbClr val="60A0B0"/>
                </a:solidFill>
                <a:latin typeface="Courier"/>
              </a:rPr>
              <a:t> doc output</a:t>
            </a:r>
            <a:br>
              <a:rPr dirty="0"/>
            </a:br>
            <a:r>
              <a:rPr dirty="0" err="1">
                <a:latin typeface="Courier"/>
              </a:rPr>
              <a:t>knitr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kable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summ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suitable for html output 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kbl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summ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caption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"Mean Mauna Loa CO2 every decade"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format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"html"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table.attr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"style='width:40%;'"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kableExtra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kable_styling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bootstrap_options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"striped"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position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float_right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as_image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width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file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table.png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9250" y="1064173"/>
            <a:ext cx="590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Method 2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suitable for html output</a:t>
            </a:r>
            <a:br>
              <a:rPr dirty="0"/>
            </a:br>
            <a:r>
              <a:rPr dirty="0">
                <a:latin typeface="Courier"/>
              </a:rPr>
              <a:t>DT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datatable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summ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caption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'Mean Mauna Loa CO2 every decade'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rownames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F,</a:t>
            </a:r>
            <a:br>
              <a:rPr dirty="0"/>
            </a:br>
            <a:r>
              <a:rPr dirty="0">
                <a:latin typeface="Courier"/>
              </a:rPr>
              <a:t>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filter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'top'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se_study_08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rmarkdown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render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"week_08/case_study_08.Rmd"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output_format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"all"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</vt:lpstr>
      <vt:lpstr>Office Theme</vt:lpstr>
      <vt:lpstr>Case Study 08: One Script, Many Products</vt:lpstr>
      <vt:lpstr>Load data</vt:lpstr>
      <vt:lpstr>Visualize</vt:lpstr>
      <vt:lpstr>PowerPoint Presentation</vt:lpstr>
      <vt:lpstr>Creat table</vt:lpstr>
      <vt:lpstr>PowerPoint Presentation</vt:lpstr>
      <vt:lpstr>PowerPoint Presentation</vt:lpstr>
      <vt:lpstr>PowerPoint Presentation</vt:lpstr>
      <vt:lpstr>Render output files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08: One Script, Many Products</dc:title>
  <dc:creator>Qingqing Chen</dc:creator>
  <cp:keywords/>
  <cp:lastModifiedBy>Qingqing Chen</cp:lastModifiedBy>
  <cp:revision>1</cp:revision>
  <dcterms:created xsi:type="dcterms:W3CDTF">2021-10-26T20:08:41Z</dcterms:created>
  <dcterms:modified xsi:type="dcterms:W3CDTF">2021-10-26T20:09:37Z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October, 2021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