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Hui</a:t>
            </a:r>
            <a:r>
              <a:rPr/>
              <a:t> </a:t>
            </a:r>
            <a:r>
              <a:rPr/>
              <a:t>Gao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25,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(knitr)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(kableExtra)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read_table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"ftp://aftp.cmdl.noaa.gov/products/trends/co2/co2_annmean_mlo.txt"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skip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57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col_names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"year"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"mean"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"unc"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(data,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(year, mean))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'red'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geom_ribbon(aes(ymin=mean-unc, ymax=mean+unc), color = "grey", alpha = .1) 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theme_bw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_study_08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as_image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file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"table.png"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81500" y="1600200"/>
            <a:ext cx="393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Hui Gao</dc:creator>
  <cp:keywords/>
  <dcterms:created xsi:type="dcterms:W3CDTF">2021-10-26T14:38:44Z</dcterms:created>
  <dcterms:modified xsi:type="dcterms:W3CDTF">2021-10-26T14:38:44Z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25, 2021</vt:lpwstr>
  </property>
  <property fmtid="{D5CDD505-2E9C-101B-9397-08002B2CF9AE}" pid="3" name="output">
    <vt:lpwstr/>
  </property>
</Properties>
</file>