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ftp://aftp.cmdl.noaa.gov/products/trends/co2/co2_annmean_mlo.txt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Marissa</a:t>
            </a:r>
            <a:r>
              <a:rPr/>
              <a:t> </a:t>
            </a:r>
            <a:r>
              <a:rPr/>
              <a:t>Zimmer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28th,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install.packages(“tidyverse”) install.packages(“knitr”) install.packages(“kableExtra”)</a:t>
            </a:r>
          </a:p>
          <a:p>
            <a:pPr lvl="0" marL="0" indent="0">
              <a:buNone/>
            </a:pPr>
            <a:r>
              <a:rPr/>
              <a:t>library(tidyverse) library(knitr) library(kableExtra)</a:t>
            </a:r>
          </a:p>
          <a:p>
            <a:pPr lvl="0" marL="0" indent="0">
              <a:buNone/>
            </a:pPr>
            <a:r>
              <a:rPr/>
              <a:t>url &lt;- (“</a:t>
            </a:r>
            <a:r>
              <a:rPr>
                <a:hlinkClick r:id="rId2"/>
              </a:rPr>
              <a:t>ftp://aftp.cmdl.noaa.gov/products/trends/co2/co2_annmean_mlo.txt</a:t>
            </a:r>
            <a:r>
              <a:rPr/>
              <a:t>”)</a:t>
            </a:r>
          </a:p>
          <a:p>
            <a:pPr lvl="0" marL="0" indent="0">
              <a:buNone/>
            </a:pPr>
            <a:r>
              <a:rPr/>
              <a:t>DATA &lt;- read_table(url, skip = 57, col_names = c(“year”, “mean”, “unc”))</a:t>
            </a:r>
          </a:p>
          <a:p>
            <a:pPr lvl="0" marL="0" indent="0">
              <a:buNone/>
            </a:pPr>
            <a:r>
              <a:rPr/>
              <a:t>ggplot(data=DATA, mapping=aes( x=year, y=mean))+ geom_line(color=“red”, size =2)+ xlab(“Year”)+ ylab(“Manual loa Annual Mean CO_2(ppm)”)</a:t>
            </a:r>
          </a:p>
          <a:p>
            <a:pPr lvl="0" marL="0" indent="0">
              <a:buNone/>
            </a:pPr>
            <a:r>
              <a:rPr/>
              <a:t>top_5 &lt;- DATA %&gt;% arrange (desc(mean)) %&gt;% top_n(mean, n=5)</a:t>
            </a:r>
          </a:p>
          <a:p>
            <a:pPr lvl="0" marL="0" indent="0">
              <a:buNone/>
            </a:pPr>
            <a:r>
              <a:rPr/>
              <a:t>knitr::kable(top_5)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Marissa Zimmer</dc:creator>
  <cp:keywords/>
  <dcterms:created xsi:type="dcterms:W3CDTF">2021-11-02T14:53:18Z</dcterms:created>
  <dcterms:modified xsi:type="dcterms:W3CDTF">2021-11-02T14:53:18Z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28th, 2021</vt:lpwstr>
  </property>
  <property fmtid="{D5CDD505-2E9C-101B-9397-08002B2CF9AE}" pid="3" name="output">
    <vt:lpwstr/>
  </property>
</Properties>
</file>